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65" r:id="rId2"/>
    <p:sldId id="264" r:id="rId3"/>
    <p:sldId id="257" r:id="rId4"/>
    <p:sldId id="259" r:id="rId5"/>
    <p:sldId id="272" r:id="rId6"/>
    <p:sldId id="273" r:id="rId7"/>
    <p:sldId id="269" r:id="rId8"/>
    <p:sldId id="270" r:id="rId9"/>
    <p:sldId id="271" r:id="rId10"/>
    <p:sldId id="274" r:id="rId11"/>
    <p:sldId id="258" r:id="rId1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D"/>
    <a:srgbClr val="F7941E"/>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42" d="100"/>
          <a:sy n="42" d="100"/>
        </p:scale>
        <p:origin x="1436"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57817-8709-6347-939A-7A6AF650D50F}" type="datetimeFigureOut">
              <a:rPr lang="en-US" smtClean="0"/>
              <a:t>9/18/2025</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518CD-AB1B-BD42-B8A6-49C2020F0889}" type="slidenum">
              <a:rPr lang="en-US" smtClean="0"/>
              <a:t>‹#›</a:t>
            </a:fld>
            <a:endParaRPr lang="en-US"/>
          </a:p>
        </p:txBody>
      </p:sp>
    </p:spTree>
    <p:extLst>
      <p:ext uri="{BB962C8B-B14F-4D97-AF65-F5344CB8AC3E}">
        <p14:creationId xmlns:p14="http://schemas.microsoft.com/office/powerpoint/2010/main" val="4997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518CD-AB1B-BD42-B8A6-49C2020F0889}" type="slidenum">
              <a:rPr lang="en-US" smtClean="0"/>
              <a:t>3</a:t>
            </a:fld>
            <a:endParaRPr lang="en-US"/>
          </a:p>
        </p:txBody>
      </p:sp>
    </p:spTree>
    <p:extLst>
      <p:ext uri="{BB962C8B-B14F-4D97-AF65-F5344CB8AC3E}">
        <p14:creationId xmlns:p14="http://schemas.microsoft.com/office/powerpoint/2010/main" val="3813150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8" name="Picture 7" descr="A black and orange rectangle&#10;&#10;AI-generated content may be incorrect.">
            <a:extLst>
              <a:ext uri="{FF2B5EF4-FFF2-40B4-BE49-F238E27FC236}">
                <a16:creationId xmlns:a16="http://schemas.microsoft.com/office/drawing/2014/main" id="{BB23EEC9-EA08-4D08-810D-D73D9F366169}"/>
              </a:ext>
            </a:extLst>
          </p:cNvPr>
          <p:cNvPicPr>
            <a:picLocks noChangeAspect="1"/>
          </p:cNvPicPr>
          <p:nvPr userDrawn="1"/>
        </p:nvPicPr>
        <p:blipFill>
          <a:blip r:embed="rId2"/>
          <a:srcRect l="24227" r="2979"/>
          <a:stretch>
            <a:fillRect/>
          </a:stretch>
        </p:blipFill>
        <p:spPr>
          <a:xfrm rot="16200000">
            <a:off x="-1143000" y="1143000"/>
            <a:ext cx="10058400" cy="7772400"/>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104430-C2D9-9581-C2BE-BF9BAB3F0B5A}"/>
              </a:ext>
            </a:extLst>
          </p:cNvPr>
          <p:cNvPicPr>
            <a:picLocks noChangeAspect="1"/>
          </p:cNvPicPr>
          <p:nvPr userDrawn="1"/>
        </p:nvPicPr>
        <p:blipFill>
          <a:blip r:embed="rId2"/>
          <a:stretch>
            <a:fillRect/>
          </a:stretch>
        </p:blipFill>
        <p:spPr>
          <a:xfrm rot="16200000">
            <a:off x="2577255" y="-2271881"/>
            <a:ext cx="1179057" cy="6333565"/>
          </a:xfrm>
          <a:prstGeom prst="rect">
            <a:avLst/>
          </a:prstGeom>
        </p:spPr>
      </p:pic>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80841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descr="A black and orange rectangle&#10;&#10;AI-generated content may be incorrect.">
            <a:extLst>
              <a:ext uri="{FF2B5EF4-FFF2-40B4-BE49-F238E27FC236}">
                <a16:creationId xmlns:a16="http://schemas.microsoft.com/office/drawing/2014/main" id="{9BD00223-B2C7-DD01-A61B-625540F8FD49}"/>
              </a:ext>
            </a:extLst>
          </p:cNvPr>
          <p:cNvPicPr>
            <a:picLocks noChangeAspect="1"/>
          </p:cNvPicPr>
          <p:nvPr userDrawn="1"/>
        </p:nvPicPr>
        <p:blipFill>
          <a:blip r:embed="rId2"/>
          <a:srcRect l="24227" r="2979"/>
          <a:stretch>
            <a:fillRect/>
          </a:stretch>
        </p:blipFill>
        <p:spPr>
          <a:xfrm rot="16200000" flipH="1">
            <a:off x="-1143000" y="1143000"/>
            <a:ext cx="10058400" cy="7772400"/>
          </a:xfrm>
          <a:prstGeom prst="rect">
            <a:avLst/>
          </a:prstGeom>
        </p:spPr>
      </p:pic>
      <p:pic>
        <p:nvPicPr>
          <p:cNvPr id="8" name="Picture 7">
            <a:extLst>
              <a:ext uri="{FF2B5EF4-FFF2-40B4-BE49-F238E27FC236}">
                <a16:creationId xmlns:a16="http://schemas.microsoft.com/office/drawing/2014/main" id="{66612689-789F-9B2C-B1DC-3C048C1F520A}"/>
              </a:ext>
            </a:extLst>
          </p:cNvPr>
          <p:cNvPicPr>
            <a:picLocks noChangeAspect="1"/>
          </p:cNvPicPr>
          <p:nvPr userDrawn="1"/>
        </p:nvPicPr>
        <p:blipFill>
          <a:blip r:embed="rId3"/>
          <a:stretch>
            <a:fillRect/>
          </a:stretch>
        </p:blipFill>
        <p:spPr>
          <a:xfrm rot="16200000">
            <a:off x="2577255" y="-2271881"/>
            <a:ext cx="1179057" cy="6333565"/>
          </a:xfrm>
          <a:prstGeom prst="rect">
            <a:avLst/>
          </a:prstGeom>
        </p:spPr>
      </p:pic>
    </p:spTree>
    <p:extLst>
      <p:ext uri="{BB962C8B-B14F-4D97-AF65-F5344CB8AC3E}">
        <p14:creationId xmlns:p14="http://schemas.microsoft.com/office/powerpoint/2010/main" val="34375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descr="A person and person holding a can&#10;&#10;AI-generated content may be incorrect.">
            <a:extLst>
              <a:ext uri="{FF2B5EF4-FFF2-40B4-BE49-F238E27FC236}">
                <a16:creationId xmlns:a16="http://schemas.microsoft.com/office/drawing/2014/main" id="{81B14D16-3FA4-9A1F-D0B9-C227AA179AE6}"/>
              </a:ext>
            </a:extLst>
          </p:cNvPr>
          <p:cNvPicPr>
            <a:picLocks noChangeAspect="1"/>
          </p:cNvPicPr>
          <p:nvPr userDrawn="1"/>
        </p:nvPicPr>
        <p:blipFill>
          <a:blip r:embed="rId2"/>
          <a:stretch>
            <a:fillRect/>
          </a:stretch>
        </p:blipFill>
        <p:spPr>
          <a:xfrm>
            <a:off x="0" y="0"/>
            <a:ext cx="7772400" cy="10058400"/>
          </a:xfrm>
          <a:prstGeom prst="rect">
            <a:avLst/>
          </a:prstGeom>
        </p:spPr>
      </p:pic>
      <p:pic>
        <p:nvPicPr>
          <p:cNvPr id="8" name="Picture 7">
            <a:extLst>
              <a:ext uri="{FF2B5EF4-FFF2-40B4-BE49-F238E27FC236}">
                <a16:creationId xmlns:a16="http://schemas.microsoft.com/office/drawing/2014/main" id="{FF49416F-37F8-B148-C0D2-0E58CAC4DF77}"/>
              </a:ext>
            </a:extLst>
          </p:cNvPr>
          <p:cNvPicPr>
            <a:picLocks noChangeAspect="1"/>
          </p:cNvPicPr>
          <p:nvPr userDrawn="1"/>
        </p:nvPicPr>
        <p:blipFill>
          <a:blip r:embed="rId3"/>
          <a:srcRect b="6664"/>
          <a:stretch>
            <a:fillRect/>
          </a:stretch>
        </p:blipFill>
        <p:spPr>
          <a:xfrm rot="16200000">
            <a:off x="3857860" y="-1499670"/>
            <a:ext cx="1917567" cy="5911514"/>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9/18/2025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6" Type="http://schemas.openxmlformats.org/officeDocument/2006/relationships/image" Target="../media/image46.png"/><Relationship Id="rId21" Type="http://schemas.openxmlformats.org/officeDocument/2006/relationships/image" Target="../media/image43.png"/><Relationship Id="rId42" Type="http://schemas.openxmlformats.org/officeDocument/2006/relationships/image" Target="../media/image13.png"/><Relationship Id="rId47" Type="http://schemas.openxmlformats.org/officeDocument/2006/relationships/image" Target="../media/image65.png"/><Relationship Id="rId63" Type="http://schemas.openxmlformats.org/officeDocument/2006/relationships/image" Target="../media/image80.png"/><Relationship Id="rId68" Type="http://schemas.openxmlformats.org/officeDocument/2006/relationships/image" Target="../media/image85.png"/><Relationship Id="rId2" Type="http://schemas.openxmlformats.org/officeDocument/2006/relationships/image" Target="../media/image27.png"/><Relationship Id="rId16" Type="http://schemas.openxmlformats.org/officeDocument/2006/relationships/image" Target="../media/image38.png"/><Relationship Id="rId29" Type="http://schemas.openxmlformats.org/officeDocument/2006/relationships/image" Target="../media/image49.png"/><Relationship Id="rId11" Type="http://schemas.openxmlformats.org/officeDocument/2006/relationships/image" Target="../media/image8.png"/><Relationship Id="rId24" Type="http://schemas.openxmlformats.org/officeDocument/2006/relationships/image" Target="../media/image11.png"/><Relationship Id="rId32" Type="http://schemas.openxmlformats.org/officeDocument/2006/relationships/image" Target="../media/image52.png"/><Relationship Id="rId37" Type="http://schemas.openxmlformats.org/officeDocument/2006/relationships/image" Target="../media/image56.png"/><Relationship Id="rId40" Type="http://schemas.openxmlformats.org/officeDocument/2006/relationships/image" Target="../media/image59.png"/><Relationship Id="rId45" Type="http://schemas.openxmlformats.org/officeDocument/2006/relationships/image" Target="../media/image63.png"/><Relationship Id="rId53" Type="http://schemas.openxmlformats.org/officeDocument/2006/relationships/image" Target="../media/image70.png"/><Relationship Id="rId58" Type="http://schemas.openxmlformats.org/officeDocument/2006/relationships/image" Target="../media/image75.png"/><Relationship Id="rId66" Type="http://schemas.openxmlformats.org/officeDocument/2006/relationships/image" Target="../media/image83.png"/><Relationship Id="rId74" Type="http://schemas.openxmlformats.org/officeDocument/2006/relationships/image" Target="../media/image91.png"/><Relationship Id="rId5" Type="http://schemas.openxmlformats.org/officeDocument/2006/relationships/image" Target="../media/image30.png"/><Relationship Id="rId61" Type="http://schemas.openxmlformats.org/officeDocument/2006/relationships/image" Target="../media/image78.png"/><Relationship Id="rId19" Type="http://schemas.openxmlformats.org/officeDocument/2006/relationships/image" Target="../media/image41.png"/><Relationship Id="rId14" Type="http://schemas.openxmlformats.org/officeDocument/2006/relationships/image" Target="../media/image36.png"/><Relationship Id="rId22" Type="http://schemas.openxmlformats.org/officeDocument/2006/relationships/image" Target="../media/image10.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12.png"/><Relationship Id="rId43" Type="http://schemas.openxmlformats.org/officeDocument/2006/relationships/image" Target="../media/image61.emf"/><Relationship Id="rId48" Type="http://schemas.openxmlformats.org/officeDocument/2006/relationships/image" Target="../media/image66.png"/><Relationship Id="rId56" Type="http://schemas.openxmlformats.org/officeDocument/2006/relationships/image" Target="../media/image73.png"/><Relationship Id="rId64" Type="http://schemas.openxmlformats.org/officeDocument/2006/relationships/image" Target="../media/image81.png"/><Relationship Id="rId69" Type="http://schemas.openxmlformats.org/officeDocument/2006/relationships/image" Target="../media/image86.png"/><Relationship Id="rId8" Type="http://schemas.openxmlformats.org/officeDocument/2006/relationships/image" Target="../media/image7.png"/><Relationship Id="rId51" Type="http://schemas.openxmlformats.org/officeDocument/2006/relationships/image" Target="../media/image68.png"/><Relationship Id="rId72" Type="http://schemas.openxmlformats.org/officeDocument/2006/relationships/image" Target="../media/image89.png"/><Relationship Id="rId3" Type="http://schemas.openxmlformats.org/officeDocument/2006/relationships/image" Target="../media/image28.png"/><Relationship Id="rId12" Type="http://schemas.openxmlformats.org/officeDocument/2006/relationships/image" Target="../media/image35.png"/><Relationship Id="rId17" Type="http://schemas.openxmlformats.org/officeDocument/2006/relationships/image" Target="../media/image39.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7.png"/><Relationship Id="rId46" Type="http://schemas.openxmlformats.org/officeDocument/2006/relationships/image" Target="../media/image64.png"/><Relationship Id="rId59" Type="http://schemas.openxmlformats.org/officeDocument/2006/relationships/image" Target="../media/image76.png"/><Relationship Id="rId67" Type="http://schemas.openxmlformats.org/officeDocument/2006/relationships/image" Target="../media/image84.png"/><Relationship Id="rId20" Type="http://schemas.openxmlformats.org/officeDocument/2006/relationships/image" Target="../media/image42.png"/><Relationship Id="rId41" Type="http://schemas.openxmlformats.org/officeDocument/2006/relationships/image" Target="../media/image60.png"/><Relationship Id="rId54" Type="http://schemas.openxmlformats.org/officeDocument/2006/relationships/image" Target="../media/image71.png"/><Relationship Id="rId62" Type="http://schemas.openxmlformats.org/officeDocument/2006/relationships/image" Target="../media/image79.png"/><Relationship Id="rId70" Type="http://schemas.openxmlformats.org/officeDocument/2006/relationships/image" Target="../media/image87.png"/><Relationship Id="rId1" Type="http://schemas.openxmlformats.org/officeDocument/2006/relationships/slideLayout" Target="../slideLayouts/slideLayout10.xml"/><Relationship Id="rId6" Type="http://schemas.openxmlformats.org/officeDocument/2006/relationships/image" Target="../media/image31.png"/><Relationship Id="rId15" Type="http://schemas.openxmlformats.org/officeDocument/2006/relationships/image" Target="../media/image37.png"/><Relationship Id="rId23" Type="http://schemas.openxmlformats.org/officeDocument/2006/relationships/image" Target="../media/image44.png"/><Relationship Id="rId28" Type="http://schemas.openxmlformats.org/officeDocument/2006/relationships/image" Target="../media/image48.png"/><Relationship Id="rId36" Type="http://schemas.openxmlformats.org/officeDocument/2006/relationships/image" Target="../media/image55.png"/><Relationship Id="rId49" Type="http://schemas.openxmlformats.org/officeDocument/2006/relationships/image" Target="../media/image67.png"/><Relationship Id="rId57" Type="http://schemas.openxmlformats.org/officeDocument/2006/relationships/image" Target="../media/image74.png"/><Relationship Id="rId10" Type="http://schemas.openxmlformats.org/officeDocument/2006/relationships/image" Target="../media/image34.png"/><Relationship Id="rId31" Type="http://schemas.openxmlformats.org/officeDocument/2006/relationships/image" Target="../media/image51.png"/><Relationship Id="rId44" Type="http://schemas.openxmlformats.org/officeDocument/2006/relationships/image" Target="../media/image62.emf"/><Relationship Id="rId52" Type="http://schemas.openxmlformats.org/officeDocument/2006/relationships/image" Target="../media/image69.png"/><Relationship Id="rId60" Type="http://schemas.openxmlformats.org/officeDocument/2006/relationships/image" Target="../media/image77.png"/><Relationship Id="rId65" Type="http://schemas.openxmlformats.org/officeDocument/2006/relationships/image" Target="../media/image82.png"/><Relationship Id="rId73" Type="http://schemas.openxmlformats.org/officeDocument/2006/relationships/image" Target="../media/image90.png"/><Relationship Id="rId4" Type="http://schemas.openxmlformats.org/officeDocument/2006/relationships/image" Target="../media/image29.png"/><Relationship Id="rId9" Type="http://schemas.openxmlformats.org/officeDocument/2006/relationships/image" Target="../media/image33.png"/><Relationship Id="rId13" Type="http://schemas.openxmlformats.org/officeDocument/2006/relationships/image" Target="../media/image9.png"/><Relationship Id="rId18" Type="http://schemas.openxmlformats.org/officeDocument/2006/relationships/image" Target="../media/image40.png"/><Relationship Id="rId39" Type="http://schemas.openxmlformats.org/officeDocument/2006/relationships/image" Target="../media/image58.png"/><Relationship Id="rId34" Type="http://schemas.openxmlformats.org/officeDocument/2006/relationships/image" Target="../media/image54.png"/><Relationship Id="rId50" Type="http://schemas.openxmlformats.org/officeDocument/2006/relationships/image" Target="../media/image5.png"/><Relationship Id="rId55" Type="http://schemas.openxmlformats.org/officeDocument/2006/relationships/image" Target="../media/image72.png"/><Relationship Id="rId7" Type="http://schemas.openxmlformats.org/officeDocument/2006/relationships/image" Target="../media/image32.png"/><Relationship Id="rId71"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tm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27595A-DAB6-E922-5A6B-7659226931ED}"/>
              </a:ext>
            </a:extLst>
          </p:cNvPr>
          <p:cNvSpPr txBox="1"/>
          <p:nvPr/>
        </p:nvSpPr>
        <p:spPr>
          <a:xfrm>
            <a:off x="2057401" y="522973"/>
            <a:ext cx="5343524" cy="1446550"/>
          </a:xfrm>
          <a:prstGeom prst="rect">
            <a:avLst/>
          </a:prstGeom>
          <a:noFill/>
        </p:spPr>
        <p:txBody>
          <a:bodyPr wrap="square" rtlCol="0">
            <a:spAutoFit/>
          </a:bodyPr>
          <a:lstStyle/>
          <a:p>
            <a:r>
              <a:rPr lang="en-US" sz="4400" dirty="0">
                <a:solidFill>
                  <a:schemeClr val="bg1"/>
                </a:solidFill>
                <a:latin typeface="Ubuntu" panose="020B0504030602030204" pitchFamily="34" charset="0"/>
              </a:rPr>
              <a:t>Healthy Eating </a:t>
            </a:r>
            <a:br>
              <a:rPr lang="en-US" sz="4400" dirty="0">
                <a:solidFill>
                  <a:schemeClr val="bg1"/>
                </a:solidFill>
                <a:latin typeface="Ubuntu" panose="020B0504030602030204" pitchFamily="34" charset="0"/>
              </a:rPr>
            </a:br>
            <a:r>
              <a:rPr lang="en-US" sz="4400" dirty="0">
                <a:solidFill>
                  <a:schemeClr val="bg1"/>
                </a:solidFill>
                <a:latin typeface="Ubuntu" panose="020B0504030602030204" pitchFamily="34" charset="0"/>
              </a:rPr>
              <a:t>for the Family</a:t>
            </a:r>
          </a:p>
        </p:txBody>
      </p:sp>
      <p:sp>
        <p:nvSpPr>
          <p:cNvPr id="5" name="TextBox 4">
            <a:extLst>
              <a:ext uri="{FF2B5EF4-FFF2-40B4-BE49-F238E27FC236}">
                <a16:creationId xmlns:a16="http://schemas.microsoft.com/office/drawing/2014/main" id="{B656851B-FE6F-AD39-7B8F-1E1CE6E3DD60}"/>
              </a:ext>
            </a:extLst>
          </p:cNvPr>
          <p:cNvSpPr txBox="1"/>
          <p:nvPr/>
        </p:nvSpPr>
        <p:spPr>
          <a:xfrm>
            <a:off x="2057401" y="1836250"/>
            <a:ext cx="5343524" cy="523220"/>
          </a:xfrm>
          <a:prstGeom prst="rect">
            <a:avLst/>
          </a:prstGeom>
          <a:noFill/>
        </p:spPr>
        <p:txBody>
          <a:bodyPr wrap="square" rtlCol="0">
            <a:spAutoFit/>
          </a:bodyPr>
          <a:lstStyle/>
          <a:p>
            <a:r>
              <a:rPr lang="en-US" sz="2800" dirty="0">
                <a:solidFill>
                  <a:schemeClr val="bg1"/>
                </a:solidFill>
                <a:latin typeface="Ubuntu" panose="020B0504030602030204" pitchFamily="34" charset="0"/>
              </a:rPr>
              <a:t>Topic Guide</a:t>
            </a:r>
          </a:p>
        </p:txBody>
      </p:sp>
      <p:pic>
        <p:nvPicPr>
          <p:cNvPr id="2" name="Picture 1" descr="A logo of a person with arrows&#10;&#10;AI-generated content may be incorrect.">
            <a:extLst>
              <a:ext uri="{FF2B5EF4-FFF2-40B4-BE49-F238E27FC236}">
                <a16:creationId xmlns:a16="http://schemas.microsoft.com/office/drawing/2014/main" id="{447714E6-D486-4255-E900-CF4FBE4FAC01}"/>
              </a:ext>
            </a:extLst>
          </p:cNvPr>
          <p:cNvPicPr>
            <a:picLocks noChangeAspect="1"/>
          </p:cNvPicPr>
          <p:nvPr/>
        </p:nvPicPr>
        <p:blipFill>
          <a:blip r:embed="rId2"/>
          <a:stretch>
            <a:fillRect/>
          </a:stretch>
        </p:blipFill>
        <p:spPr>
          <a:xfrm>
            <a:off x="274411" y="9010211"/>
            <a:ext cx="1962603" cy="859751"/>
          </a:xfrm>
          <a:prstGeom prst="rect">
            <a:avLst/>
          </a:prstGeom>
        </p:spPr>
      </p:pic>
    </p:spTree>
    <p:extLst>
      <p:ext uri="{BB962C8B-B14F-4D97-AF65-F5344CB8AC3E}">
        <p14:creationId xmlns:p14="http://schemas.microsoft.com/office/powerpoint/2010/main" val="159465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5AC0224C-0702-86C8-D779-8CF93CCCCA45}"/>
              </a:ext>
            </a:extLst>
          </p:cNvPr>
          <p:cNvSpPr txBox="1">
            <a:spLocks/>
          </p:cNvSpPr>
          <p:nvPr/>
        </p:nvSpPr>
        <p:spPr>
          <a:xfrm>
            <a:off x="291459" y="1761122"/>
            <a:ext cx="6860455" cy="5880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1800" dirty="0">
                <a:solidFill>
                  <a:prstClr val="black"/>
                </a:solidFill>
                <a:latin typeface="Calibri" panose="020F0502020204030204"/>
              </a:rPr>
              <a:t>Size 12 font is great for printed materials. Size 24 (at a minimum) is good for the body copy on PowerPoints. </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b="1" dirty="0">
                <a:solidFill>
                  <a:srgbClr val="F7941D"/>
                </a:solidFill>
                <a:latin typeface="Calibri" panose="020F0502020204030204"/>
              </a:rPr>
              <a:t>Bold and colorful text </a:t>
            </a:r>
            <a:r>
              <a:rPr lang="en-US" sz="1800" dirty="0">
                <a:solidFill>
                  <a:prstClr val="black"/>
                </a:solidFill>
                <a:latin typeface="Calibri" panose="020F0502020204030204"/>
              </a:rPr>
              <a:t>is helpful to bring attention to a point or topic.</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Utilize the icon library and high-quality photos to keep PowerPoints engaging!</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Don’t be afraid of white space, it helps the reader digest information easier. </a:t>
            </a:r>
          </a:p>
        </p:txBody>
      </p:sp>
      <p:sp>
        <p:nvSpPr>
          <p:cNvPr id="5" name="Title 1">
            <a:extLst>
              <a:ext uri="{FF2B5EF4-FFF2-40B4-BE49-F238E27FC236}">
                <a16:creationId xmlns:a16="http://schemas.microsoft.com/office/drawing/2014/main" id="{F73CCED8-342B-35E4-1F5D-C31E69C77B62}"/>
              </a:ext>
            </a:extLst>
          </p:cNvPr>
          <p:cNvSpPr txBox="1">
            <a:spLocks/>
          </p:cNvSpPr>
          <p:nvPr/>
        </p:nvSpPr>
        <p:spPr>
          <a:xfrm>
            <a:off x="291459" y="61345"/>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Some helpful Tips</a:t>
            </a:r>
            <a:endParaRPr lang="en-US" dirty="0">
              <a:solidFill>
                <a:schemeClr val="bg1"/>
              </a:solidFill>
              <a:latin typeface="Ubuntu" panose="020B0504030602030204" pitchFamily="34" charset="0"/>
            </a:endParaRPr>
          </a:p>
        </p:txBody>
      </p:sp>
    </p:spTree>
    <p:extLst>
      <p:ext uri="{BB962C8B-B14F-4D97-AF65-F5344CB8AC3E}">
        <p14:creationId xmlns:p14="http://schemas.microsoft.com/office/powerpoint/2010/main" val="283327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9B5CA1FD-CD47-4FD7-9D16-BEE72A3608F1}"/>
              </a:ext>
            </a:extLst>
          </p:cNvPr>
          <p:cNvPicPr>
            <a:picLocks noChangeAspect="1"/>
          </p:cNvPicPr>
          <p:nvPr/>
        </p:nvPicPr>
        <p:blipFill>
          <a:blip r:embed="rId2"/>
          <a:stretch>
            <a:fillRect/>
          </a:stretch>
        </p:blipFill>
        <p:spPr>
          <a:xfrm>
            <a:off x="5245787" y="3033133"/>
            <a:ext cx="1047748" cy="733164"/>
          </a:xfrm>
          <a:prstGeom prst="rect">
            <a:avLst/>
          </a:prstGeom>
        </p:spPr>
      </p:pic>
      <p:pic>
        <p:nvPicPr>
          <p:cNvPr id="10" name="Picture 9" descr="A red and green strawberry with green leaves&#10;&#10;Description automatically generated">
            <a:extLst>
              <a:ext uri="{FF2B5EF4-FFF2-40B4-BE49-F238E27FC236}">
                <a16:creationId xmlns:a16="http://schemas.microsoft.com/office/drawing/2014/main" id="{7F6526A6-FEBF-C4AD-817D-FA0C05DB1859}"/>
              </a:ext>
            </a:extLst>
          </p:cNvPr>
          <p:cNvPicPr>
            <a:picLocks noChangeAspect="1"/>
          </p:cNvPicPr>
          <p:nvPr/>
        </p:nvPicPr>
        <p:blipFill>
          <a:blip r:embed="rId3"/>
          <a:stretch>
            <a:fillRect/>
          </a:stretch>
        </p:blipFill>
        <p:spPr>
          <a:xfrm>
            <a:off x="2717634" y="3809510"/>
            <a:ext cx="812282" cy="918602"/>
          </a:xfrm>
          <a:prstGeom prst="rect">
            <a:avLst/>
          </a:prstGeom>
        </p:spPr>
      </p:pic>
      <p:pic>
        <p:nvPicPr>
          <p:cNvPr id="33" name="Picture 32" descr="A pineapple with green leaves&#10;&#10;Description automatically generated">
            <a:extLst>
              <a:ext uri="{FF2B5EF4-FFF2-40B4-BE49-F238E27FC236}">
                <a16:creationId xmlns:a16="http://schemas.microsoft.com/office/drawing/2014/main" id="{12B7EE77-890E-C3F7-DD98-E6B0A0A98E0B}"/>
              </a:ext>
            </a:extLst>
          </p:cNvPr>
          <p:cNvPicPr>
            <a:picLocks noChangeAspect="1"/>
          </p:cNvPicPr>
          <p:nvPr/>
        </p:nvPicPr>
        <p:blipFill>
          <a:blip r:embed="rId4"/>
          <a:stretch>
            <a:fillRect/>
          </a:stretch>
        </p:blipFill>
        <p:spPr>
          <a:xfrm>
            <a:off x="3113044" y="236413"/>
            <a:ext cx="674628" cy="1051189"/>
          </a:xfrm>
          <a:prstGeom prst="rect">
            <a:avLst/>
          </a:prstGeom>
        </p:spPr>
      </p:pic>
      <p:pic>
        <p:nvPicPr>
          <p:cNvPr id="43" name="Picture 42" descr="A orange with a slice cut in half&#10;&#10;Description automatically generated">
            <a:extLst>
              <a:ext uri="{FF2B5EF4-FFF2-40B4-BE49-F238E27FC236}">
                <a16:creationId xmlns:a16="http://schemas.microsoft.com/office/drawing/2014/main" id="{B984E1E6-584B-7305-A48B-6C9626B92750}"/>
              </a:ext>
            </a:extLst>
          </p:cNvPr>
          <p:cNvPicPr>
            <a:picLocks noChangeAspect="1"/>
          </p:cNvPicPr>
          <p:nvPr/>
        </p:nvPicPr>
        <p:blipFill>
          <a:blip r:embed="rId5"/>
          <a:stretch>
            <a:fillRect/>
          </a:stretch>
        </p:blipFill>
        <p:spPr>
          <a:xfrm>
            <a:off x="4500350" y="3033133"/>
            <a:ext cx="812282" cy="674073"/>
          </a:xfrm>
          <a:prstGeom prst="rect">
            <a:avLst/>
          </a:prstGeom>
        </p:spPr>
      </p:pic>
      <p:pic>
        <p:nvPicPr>
          <p:cNvPr id="45" name="Picture 44" descr="A red apple with a slice of tomato&#10;&#10;Description automatically generated">
            <a:extLst>
              <a:ext uri="{FF2B5EF4-FFF2-40B4-BE49-F238E27FC236}">
                <a16:creationId xmlns:a16="http://schemas.microsoft.com/office/drawing/2014/main" id="{225722B3-D0AC-845B-3419-1158A17DBB1D}"/>
              </a:ext>
            </a:extLst>
          </p:cNvPr>
          <p:cNvPicPr>
            <a:picLocks noChangeAspect="1"/>
          </p:cNvPicPr>
          <p:nvPr/>
        </p:nvPicPr>
        <p:blipFill>
          <a:blip r:embed="rId6"/>
          <a:stretch>
            <a:fillRect/>
          </a:stretch>
        </p:blipFill>
        <p:spPr>
          <a:xfrm>
            <a:off x="3579560" y="2930415"/>
            <a:ext cx="812283" cy="801408"/>
          </a:xfrm>
          <a:prstGeom prst="rect">
            <a:avLst/>
          </a:prstGeom>
        </p:spPr>
      </p:pic>
      <p:pic>
        <p:nvPicPr>
          <p:cNvPr id="47" name="Picture 46" descr="A blue and red container with a cow head&#10;&#10;Description automatically generated">
            <a:extLst>
              <a:ext uri="{FF2B5EF4-FFF2-40B4-BE49-F238E27FC236}">
                <a16:creationId xmlns:a16="http://schemas.microsoft.com/office/drawing/2014/main" id="{9240415C-1A86-831E-BE98-E45527FB887C}"/>
              </a:ext>
            </a:extLst>
          </p:cNvPr>
          <p:cNvPicPr>
            <a:picLocks noChangeAspect="1"/>
          </p:cNvPicPr>
          <p:nvPr/>
        </p:nvPicPr>
        <p:blipFill>
          <a:blip r:embed="rId7"/>
          <a:stretch>
            <a:fillRect/>
          </a:stretch>
        </p:blipFill>
        <p:spPr>
          <a:xfrm>
            <a:off x="6913291" y="2032898"/>
            <a:ext cx="812282" cy="589011"/>
          </a:xfrm>
          <a:prstGeom prst="rect">
            <a:avLst/>
          </a:prstGeom>
        </p:spPr>
      </p:pic>
      <p:pic>
        <p:nvPicPr>
          <p:cNvPr id="49" name="Picture 48" descr="A group of brown objects&#10;&#10;Description automatically generated">
            <a:extLst>
              <a:ext uri="{FF2B5EF4-FFF2-40B4-BE49-F238E27FC236}">
                <a16:creationId xmlns:a16="http://schemas.microsoft.com/office/drawing/2014/main" id="{8190F8B7-1EF8-8883-7509-14C0DDC506CC}"/>
              </a:ext>
            </a:extLst>
          </p:cNvPr>
          <p:cNvPicPr>
            <a:picLocks noChangeAspect="1"/>
          </p:cNvPicPr>
          <p:nvPr/>
        </p:nvPicPr>
        <p:blipFill>
          <a:blip r:embed="rId8"/>
          <a:stretch>
            <a:fillRect/>
          </a:stretch>
        </p:blipFill>
        <p:spPr>
          <a:xfrm>
            <a:off x="2534628" y="2945653"/>
            <a:ext cx="812282" cy="714378"/>
          </a:xfrm>
          <a:prstGeom prst="rect">
            <a:avLst/>
          </a:prstGeom>
        </p:spPr>
      </p:pic>
      <p:pic>
        <p:nvPicPr>
          <p:cNvPr id="51" name="Picture 50" descr="A group of white petals&#10;&#10;Description automatically generated">
            <a:extLst>
              <a:ext uri="{FF2B5EF4-FFF2-40B4-BE49-F238E27FC236}">
                <a16:creationId xmlns:a16="http://schemas.microsoft.com/office/drawing/2014/main" id="{9ED3AFB1-7C68-D425-01E5-B75C448602F9}"/>
              </a:ext>
            </a:extLst>
          </p:cNvPr>
          <p:cNvPicPr>
            <a:picLocks noChangeAspect="1"/>
          </p:cNvPicPr>
          <p:nvPr/>
        </p:nvPicPr>
        <p:blipFill>
          <a:blip r:embed="rId9"/>
          <a:stretch>
            <a:fillRect/>
          </a:stretch>
        </p:blipFill>
        <p:spPr>
          <a:xfrm>
            <a:off x="1736199" y="3033133"/>
            <a:ext cx="812283" cy="728163"/>
          </a:xfrm>
          <a:prstGeom prst="rect">
            <a:avLst/>
          </a:prstGeom>
        </p:spPr>
      </p:pic>
      <p:pic>
        <p:nvPicPr>
          <p:cNvPr id="53" name="Picture 52" descr="A group of pink objects&#10;&#10;Description automatically generated">
            <a:extLst>
              <a:ext uri="{FF2B5EF4-FFF2-40B4-BE49-F238E27FC236}">
                <a16:creationId xmlns:a16="http://schemas.microsoft.com/office/drawing/2014/main" id="{071B9EAC-42D8-AF61-5F9B-CDB4515FC0BD}"/>
              </a:ext>
            </a:extLst>
          </p:cNvPr>
          <p:cNvPicPr>
            <a:picLocks noChangeAspect="1"/>
          </p:cNvPicPr>
          <p:nvPr/>
        </p:nvPicPr>
        <p:blipFill>
          <a:blip r:embed="rId10"/>
          <a:stretch>
            <a:fillRect/>
          </a:stretch>
        </p:blipFill>
        <p:spPr>
          <a:xfrm>
            <a:off x="6029379" y="2108606"/>
            <a:ext cx="812283" cy="576667"/>
          </a:xfrm>
          <a:prstGeom prst="rect">
            <a:avLst/>
          </a:prstGeom>
        </p:spPr>
      </p:pic>
      <p:pic>
        <p:nvPicPr>
          <p:cNvPr id="55" name="Picture 54" descr="A meat steak with a hole in the center&#10;&#10;Description automatically generated">
            <a:extLst>
              <a:ext uri="{FF2B5EF4-FFF2-40B4-BE49-F238E27FC236}">
                <a16:creationId xmlns:a16="http://schemas.microsoft.com/office/drawing/2014/main" id="{96DE2753-BBCD-C9AB-149E-E8B52464A5C9}"/>
              </a:ext>
            </a:extLst>
          </p:cNvPr>
          <p:cNvPicPr>
            <a:picLocks noChangeAspect="1"/>
          </p:cNvPicPr>
          <p:nvPr/>
        </p:nvPicPr>
        <p:blipFill>
          <a:blip r:embed="rId11"/>
          <a:stretch>
            <a:fillRect/>
          </a:stretch>
        </p:blipFill>
        <p:spPr>
          <a:xfrm>
            <a:off x="5340526" y="2208273"/>
            <a:ext cx="812282" cy="528504"/>
          </a:xfrm>
          <a:prstGeom prst="rect">
            <a:avLst/>
          </a:prstGeom>
        </p:spPr>
      </p:pic>
      <p:pic>
        <p:nvPicPr>
          <p:cNvPr id="57" name="Picture 56" descr="A purple grapes with a green leaf&#10;&#10;Description automatically generated">
            <a:extLst>
              <a:ext uri="{FF2B5EF4-FFF2-40B4-BE49-F238E27FC236}">
                <a16:creationId xmlns:a16="http://schemas.microsoft.com/office/drawing/2014/main" id="{EDDA76BB-7DD3-8D45-D72F-EEFB4D50A084}"/>
              </a:ext>
            </a:extLst>
          </p:cNvPr>
          <p:cNvPicPr>
            <a:picLocks noChangeAspect="1"/>
          </p:cNvPicPr>
          <p:nvPr/>
        </p:nvPicPr>
        <p:blipFill>
          <a:blip r:embed="rId12"/>
          <a:stretch>
            <a:fillRect/>
          </a:stretch>
        </p:blipFill>
        <p:spPr>
          <a:xfrm>
            <a:off x="980578" y="3066032"/>
            <a:ext cx="812283" cy="792082"/>
          </a:xfrm>
          <a:prstGeom prst="rect">
            <a:avLst/>
          </a:prstGeom>
        </p:spPr>
      </p:pic>
      <p:pic>
        <p:nvPicPr>
          <p:cNvPr id="59" name="Picture 58" descr="A red apple with green leaf&#10;&#10;Description automatically generated">
            <a:extLst>
              <a:ext uri="{FF2B5EF4-FFF2-40B4-BE49-F238E27FC236}">
                <a16:creationId xmlns:a16="http://schemas.microsoft.com/office/drawing/2014/main" id="{9A225901-F80B-63FF-DDC0-47743D27E7B6}"/>
              </a:ext>
            </a:extLst>
          </p:cNvPr>
          <p:cNvPicPr>
            <a:picLocks noChangeAspect="1"/>
          </p:cNvPicPr>
          <p:nvPr/>
        </p:nvPicPr>
        <p:blipFill>
          <a:blip r:embed="rId13"/>
          <a:stretch>
            <a:fillRect/>
          </a:stretch>
        </p:blipFill>
        <p:spPr>
          <a:xfrm>
            <a:off x="1785656" y="3826531"/>
            <a:ext cx="812282" cy="945624"/>
          </a:xfrm>
          <a:prstGeom prst="rect">
            <a:avLst/>
          </a:prstGeom>
        </p:spPr>
      </p:pic>
      <p:pic>
        <p:nvPicPr>
          <p:cNvPr id="61" name="Picture 60" descr="A pear with a leaf&#10;&#10;Description automatically generated">
            <a:extLst>
              <a:ext uri="{FF2B5EF4-FFF2-40B4-BE49-F238E27FC236}">
                <a16:creationId xmlns:a16="http://schemas.microsoft.com/office/drawing/2014/main" id="{D35D8D08-DE5A-BB2E-8535-E24F04E8CE5D}"/>
              </a:ext>
            </a:extLst>
          </p:cNvPr>
          <p:cNvPicPr>
            <a:picLocks noChangeAspect="1"/>
          </p:cNvPicPr>
          <p:nvPr/>
        </p:nvPicPr>
        <p:blipFill>
          <a:blip r:embed="rId14"/>
          <a:stretch>
            <a:fillRect/>
          </a:stretch>
        </p:blipFill>
        <p:spPr>
          <a:xfrm>
            <a:off x="2490823" y="206220"/>
            <a:ext cx="594988" cy="1051189"/>
          </a:xfrm>
          <a:prstGeom prst="rect">
            <a:avLst/>
          </a:prstGeom>
        </p:spPr>
      </p:pic>
      <p:pic>
        <p:nvPicPr>
          <p:cNvPr id="63" name="Picture 62" descr="A watermelon slice with green and red color&#10;&#10;Description automatically generated">
            <a:extLst>
              <a:ext uri="{FF2B5EF4-FFF2-40B4-BE49-F238E27FC236}">
                <a16:creationId xmlns:a16="http://schemas.microsoft.com/office/drawing/2014/main" id="{2C03D1AB-7FFB-9AEB-E5F5-71912751D8F5}"/>
              </a:ext>
            </a:extLst>
          </p:cNvPr>
          <p:cNvPicPr>
            <a:picLocks noChangeAspect="1"/>
          </p:cNvPicPr>
          <p:nvPr/>
        </p:nvPicPr>
        <p:blipFill>
          <a:blip r:embed="rId15"/>
          <a:stretch>
            <a:fillRect/>
          </a:stretch>
        </p:blipFill>
        <p:spPr>
          <a:xfrm>
            <a:off x="4399799" y="2270944"/>
            <a:ext cx="1047749" cy="701930"/>
          </a:xfrm>
          <a:prstGeom prst="rect">
            <a:avLst/>
          </a:prstGeom>
        </p:spPr>
      </p:pic>
      <p:pic>
        <p:nvPicPr>
          <p:cNvPr id="65" name="Picture 64" descr="A purple eggplant with green stem&#10;&#10;Description automatically generated">
            <a:extLst>
              <a:ext uri="{FF2B5EF4-FFF2-40B4-BE49-F238E27FC236}">
                <a16:creationId xmlns:a16="http://schemas.microsoft.com/office/drawing/2014/main" id="{D6837231-FBFE-DEFA-7FA7-F83661479962}"/>
              </a:ext>
            </a:extLst>
          </p:cNvPr>
          <p:cNvPicPr>
            <a:picLocks noChangeAspect="1"/>
          </p:cNvPicPr>
          <p:nvPr/>
        </p:nvPicPr>
        <p:blipFill>
          <a:blip r:embed="rId16"/>
          <a:stretch>
            <a:fillRect/>
          </a:stretch>
        </p:blipFill>
        <p:spPr>
          <a:xfrm>
            <a:off x="985551" y="3750416"/>
            <a:ext cx="812282" cy="1021739"/>
          </a:xfrm>
          <a:prstGeom prst="rect">
            <a:avLst/>
          </a:prstGeom>
        </p:spPr>
      </p:pic>
      <p:pic>
        <p:nvPicPr>
          <p:cNvPr id="67" name="Picture 66" descr="A blue bowl with brown food and a spoon&#10;&#10;Description automatically generated">
            <a:extLst>
              <a:ext uri="{FF2B5EF4-FFF2-40B4-BE49-F238E27FC236}">
                <a16:creationId xmlns:a16="http://schemas.microsoft.com/office/drawing/2014/main" id="{74E98E95-78AC-4C38-8825-8D5479CCEF58}"/>
              </a:ext>
            </a:extLst>
          </p:cNvPr>
          <p:cNvPicPr>
            <a:picLocks noChangeAspect="1"/>
          </p:cNvPicPr>
          <p:nvPr/>
        </p:nvPicPr>
        <p:blipFill>
          <a:blip r:embed="rId17"/>
          <a:stretch>
            <a:fillRect/>
          </a:stretch>
        </p:blipFill>
        <p:spPr>
          <a:xfrm>
            <a:off x="1857308" y="2298166"/>
            <a:ext cx="812283" cy="647487"/>
          </a:xfrm>
          <a:prstGeom prst="rect">
            <a:avLst/>
          </a:prstGeom>
        </p:spPr>
      </p:pic>
      <p:pic>
        <p:nvPicPr>
          <p:cNvPr id="69" name="Picture 68" descr="A brown turkey with a blue band around it&#10;&#10;Description automatically generated with medium confidence">
            <a:extLst>
              <a:ext uri="{FF2B5EF4-FFF2-40B4-BE49-F238E27FC236}">
                <a16:creationId xmlns:a16="http://schemas.microsoft.com/office/drawing/2014/main" id="{226CAF83-6D90-48AE-8EDD-50AAD9C11513}"/>
              </a:ext>
            </a:extLst>
          </p:cNvPr>
          <p:cNvPicPr>
            <a:picLocks noChangeAspect="1"/>
          </p:cNvPicPr>
          <p:nvPr/>
        </p:nvPicPr>
        <p:blipFill>
          <a:blip r:embed="rId18"/>
          <a:stretch>
            <a:fillRect/>
          </a:stretch>
        </p:blipFill>
        <p:spPr>
          <a:xfrm>
            <a:off x="2732114" y="2236635"/>
            <a:ext cx="812283" cy="532703"/>
          </a:xfrm>
          <a:prstGeom prst="rect">
            <a:avLst/>
          </a:prstGeom>
        </p:spPr>
      </p:pic>
      <p:pic>
        <p:nvPicPr>
          <p:cNvPr id="71" name="Picture 70" descr="A chicken leg with bone&#10;&#10;Description automatically generated">
            <a:extLst>
              <a:ext uri="{FF2B5EF4-FFF2-40B4-BE49-F238E27FC236}">
                <a16:creationId xmlns:a16="http://schemas.microsoft.com/office/drawing/2014/main" id="{37F6CAEB-68D8-034E-72D3-3799296CCF1D}"/>
              </a:ext>
            </a:extLst>
          </p:cNvPr>
          <p:cNvPicPr>
            <a:picLocks noChangeAspect="1"/>
          </p:cNvPicPr>
          <p:nvPr/>
        </p:nvPicPr>
        <p:blipFill>
          <a:blip r:embed="rId19"/>
          <a:stretch>
            <a:fillRect/>
          </a:stretch>
        </p:blipFill>
        <p:spPr>
          <a:xfrm>
            <a:off x="1939176" y="224462"/>
            <a:ext cx="588513" cy="1051189"/>
          </a:xfrm>
          <a:prstGeom prst="rect">
            <a:avLst/>
          </a:prstGeom>
        </p:spPr>
      </p:pic>
      <p:pic>
        <p:nvPicPr>
          <p:cNvPr id="73" name="Picture 72" descr="A group of eggs in different colors&#10;&#10;Description automatically generated">
            <a:extLst>
              <a:ext uri="{FF2B5EF4-FFF2-40B4-BE49-F238E27FC236}">
                <a16:creationId xmlns:a16="http://schemas.microsoft.com/office/drawing/2014/main" id="{1A2F7F35-9233-0D47-92CC-901AB783AB5B}"/>
              </a:ext>
            </a:extLst>
          </p:cNvPr>
          <p:cNvPicPr>
            <a:picLocks noChangeAspect="1"/>
          </p:cNvPicPr>
          <p:nvPr/>
        </p:nvPicPr>
        <p:blipFill>
          <a:blip r:embed="rId20"/>
          <a:stretch>
            <a:fillRect/>
          </a:stretch>
        </p:blipFill>
        <p:spPr>
          <a:xfrm>
            <a:off x="2669591" y="1326612"/>
            <a:ext cx="1561534" cy="910023"/>
          </a:xfrm>
          <a:prstGeom prst="rect">
            <a:avLst/>
          </a:prstGeom>
        </p:spPr>
      </p:pic>
      <p:pic>
        <p:nvPicPr>
          <p:cNvPr id="75" name="Picture 74" descr="A blue fish with a black background&#10;&#10;Description automatically generated">
            <a:extLst>
              <a:ext uri="{FF2B5EF4-FFF2-40B4-BE49-F238E27FC236}">
                <a16:creationId xmlns:a16="http://schemas.microsoft.com/office/drawing/2014/main" id="{3D59F18D-879A-377E-16E8-FF95B007DBC7}"/>
              </a:ext>
            </a:extLst>
          </p:cNvPr>
          <p:cNvPicPr>
            <a:picLocks noChangeAspect="1"/>
          </p:cNvPicPr>
          <p:nvPr/>
        </p:nvPicPr>
        <p:blipFill>
          <a:blip r:embed="rId21"/>
          <a:stretch>
            <a:fillRect/>
          </a:stretch>
        </p:blipFill>
        <p:spPr>
          <a:xfrm>
            <a:off x="1661913" y="1478656"/>
            <a:ext cx="1000745" cy="627681"/>
          </a:xfrm>
          <a:prstGeom prst="rect">
            <a:avLst/>
          </a:prstGeom>
        </p:spPr>
      </p:pic>
      <p:pic>
        <p:nvPicPr>
          <p:cNvPr id="77" name="Picture 76" descr="A yellow banana on a black background&#10;&#10;Description automatically generated">
            <a:extLst>
              <a:ext uri="{FF2B5EF4-FFF2-40B4-BE49-F238E27FC236}">
                <a16:creationId xmlns:a16="http://schemas.microsoft.com/office/drawing/2014/main" id="{8081ADFC-BA4E-B0BC-6FBE-6BF730507A63}"/>
              </a:ext>
            </a:extLst>
          </p:cNvPr>
          <p:cNvPicPr>
            <a:picLocks noChangeAspect="1"/>
          </p:cNvPicPr>
          <p:nvPr/>
        </p:nvPicPr>
        <p:blipFill>
          <a:blip r:embed="rId22"/>
          <a:stretch>
            <a:fillRect/>
          </a:stretch>
        </p:blipFill>
        <p:spPr>
          <a:xfrm>
            <a:off x="116605" y="3937233"/>
            <a:ext cx="812283" cy="902782"/>
          </a:xfrm>
          <a:prstGeom prst="rect">
            <a:avLst/>
          </a:prstGeom>
        </p:spPr>
      </p:pic>
      <p:pic>
        <p:nvPicPr>
          <p:cNvPr id="79" name="Picture 78" descr="A purple onion with a slice cut in half&#10;&#10;Description automatically generated">
            <a:extLst>
              <a:ext uri="{FF2B5EF4-FFF2-40B4-BE49-F238E27FC236}">
                <a16:creationId xmlns:a16="http://schemas.microsoft.com/office/drawing/2014/main" id="{54EBDDA2-E9AE-5EF1-EEF7-4F7EC7F74A16}"/>
              </a:ext>
            </a:extLst>
          </p:cNvPr>
          <p:cNvPicPr>
            <a:picLocks noChangeAspect="1"/>
          </p:cNvPicPr>
          <p:nvPr/>
        </p:nvPicPr>
        <p:blipFill>
          <a:blip r:embed="rId23"/>
          <a:stretch>
            <a:fillRect/>
          </a:stretch>
        </p:blipFill>
        <p:spPr>
          <a:xfrm>
            <a:off x="1039598" y="2268838"/>
            <a:ext cx="812283" cy="735191"/>
          </a:xfrm>
          <a:prstGeom prst="rect">
            <a:avLst/>
          </a:prstGeom>
        </p:spPr>
      </p:pic>
      <p:pic>
        <p:nvPicPr>
          <p:cNvPr id="81" name="Picture 80" descr="A logo of a beet&#10;&#10;Description automatically generated">
            <a:extLst>
              <a:ext uri="{FF2B5EF4-FFF2-40B4-BE49-F238E27FC236}">
                <a16:creationId xmlns:a16="http://schemas.microsoft.com/office/drawing/2014/main" id="{1405CD73-E34B-0195-35B0-535CC80577D8}"/>
              </a:ext>
            </a:extLst>
          </p:cNvPr>
          <p:cNvPicPr>
            <a:picLocks noChangeAspect="1"/>
          </p:cNvPicPr>
          <p:nvPr/>
        </p:nvPicPr>
        <p:blipFill>
          <a:blip r:embed="rId24"/>
          <a:stretch>
            <a:fillRect/>
          </a:stretch>
        </p:blipFill>
        <p:spPr>
          <a:xfrm>
            <a:off x="6872059" y="2819221"/>
            <a:ext cx="812283" cy="885579"/>
          </a:xfrm>
          <a:prstGeom prst="rect">
            <a:avLst/>
          </a:prstGeom>
        </p:spPr>
      </p:pic>
      <p:pic>
        <p:nvPicPr>
          <p:cNvPr id="83" name="Picture 82" descr="A logo of a carrot&#10;&#10;Description automatically generated">
            <a:extLst>
              <a:ext uri="{FF2B5EF4-FFF2-40B4-BE49-F238E27FC236}">
                <a16:creationId xmlns:a16="http://schemas.microsoft.com/office/drawing/2014/main" id="{2498C34C-421B-C028-07F3-FCEA78130DA4}"/>
              </a:ext>
            </a:extLst>
          </p:cNvPr>
          <p:cNvPicPr>
            <a:picLocks noChangeAspect="1"/>
          </p:cNvPicPr>
          <p:nvPr/>
        </p:nvPicPr>
        <p:blipFill>
          <a:blip r:embed="rId25"/>
          <a:stretch>
            <a:fillRect/>
          </a:stretch>
        </p:blipFill>
        <p:spPr>
          <a:xfrm>
            <a:off x="1386720" y="236413"/>
            <a:ext cx="615011" cy="1051189"/>
          </a:xfrm>
          <a:prstGeom prst="rect">
            <a:avLst/>
          </a:prstGeom>
        </p:spPr>
      </p:pic>
      <p:pic>
        <p:nvPicPr>
          <p:cNvPr id="85" name="Picture 84" descr="A purple and white beet with green leaves&#10;&#10;Description automatically generated">
            <a:extLst>
              <a:ext uri="{FF2B5EF4-FFF2-40B4-BE49-F238E27FC236}">
                <a16:creationId xmlns:a16="http://schemas.microsoft.com/office/drawing/2014/main" id="{488185C1-8D16-674D-FEF2-F088650D7A6E}"/>
              </a:ext>
            </a:extLst>
          </p:cNvPr>
          <p:cNvPicPr>
            <a:picLocks noChangeAspect="1"/>
          </p:cNvPicPr>
          <p:nvPr/>
        </p:nvPicPr>
        <p:blipFill>
          <a:blip r:embed="rId26"/>
          <a:stretch>
            <a:fillRect/>
          </a:stretch>
        </p:blipFill>
        <p:spPr>
          <a:xfrm>
            <a:off x="6122051" y="2733332"/>
            <a:ext cx="812282" cy="971468"/>
          </a:xfrm>
          <a:prstGeom prst="rect">
            <a:avLst/>
          </a:prstGeom>
        </p:spPr>
      </p:pic>
      <p:pic>
        <p:nvPicPr>
          <p:cNvPr id="87" name="Picture 86" descr="A yellow box with a leaf design&#10;&#10;Description automatically generated">
            <a:extLst>
              <a:ext uri="{FF2B5EF4-FFF2-40B4-BE49-F238E27FC236}">
                <a16:creationId xmlns:a16="http://schemas.microsoft.com/office/drawing/2014/main" id="{2A852571-4504-9545-7045-C0C96FB91BA4}"/>
              </a:ext>
            </a:extLst>
          </p:cNvPr>
          <p:cNvPicPr>
            <a:picLocks noChangeAspect="1"/>
          </p:cNvPicPr>
          <p:nvPr/>
        </p:nvPicPr>
        <p:blipFill>
          <a:blip r:embed="rId27"/>
          <a:stretch>
            <a:fillRect/>
          </a:stretch>
        </p:blipFill>
        <p:spPr>
          <a:xfrm>
            <a:off x="683023" y="236413"/>
            <a:ext cx="713151" cy="1051189"/>
          </a:xfrm>
          <a:prstGeom prst="rect">
            <a:avLst/>
          </a:prstGeom>
        </p:spPr>
      </p:pic>
      <p:pic>
        <p:nvPicPr>
          <p:cNvPr id="89" name="Picture 88" descr="A bottle and a glass of water&#10;&#10;Description automatically generated">
            <a:extLst>
              <a:ext uri="{FF2B5EF4-FFF2-40B4-BE49-F238E27FC236}">
                <a16:creationId xmlns:a16="http://schemas.microsoft.com/office/drawing/2014/main" id="{21F8AA70-457F-4082-943D-75A5EA012DB6}"/>
              </a:ext>
            </a:extLst>
          </p:cNvPr>
          <p:cNvPicPr>
            <a:picLocks noChangeAspect="1"/>
          </p:cNvPicPr>
          <p:nvPr/>
        </p:nvPicPr>
        <p:blipFill>
          <a:blip r:embed="rId28"/>
          <a:stretch>
            <a:fillRect/>
          </a:stretch>
        </p:blipFill>
        <p:spPr>
          <a:xfrm>
            <a:off x="121577" y="2979276"/>
            <a:ext cx="812283" cy="1028759"/>
          </a:xfrm>
          <a:prstGeom prst="rect">
            <a:avLst/>
          </a:prstGeom>
        </p:spPr>
      </p:pic>
      <p:pic>
        <p:nvPicPr>
          <p:cNvPr id="91" name="Picture 90" descr="A brown object with a black background&#10;&#10;Description automatically generated">
            <a:extLst>
              <a:ext uri="{FF2B5EF4-FFF2-40B4-BE49-F238E27FC236}">
                <a16:creationId xmlns:a16="http://schemas.microsoft.com/office/drawing/2014/main" id="{1C8A0A67-93B0-AA88-269B-89DF8096E9F4}"/>
              </a:ext>
            </a:extLst>
          </p:cNvPr>
          <p:cNvPicPr>
            <a:picLocks noChangeAspect="1"/>
          </p:cNvPicPr>
          <p:nvPr/>
        </p:nvPicPr>
        <p:blipFill>
          <a:blip r:embed="rId29"/>
          <a:stretch>
            <a:fillRect/>
          </a:stretch>
        </p:blipFill>
        <p:spPr>
          <a:xfrm>
            <a:off x="3650135" y="2074707"/>
            <a:ext cx="772465" cy="796356"/>
          </a:xfrm>
          <a:prstGeom prst="rect">
            <a:avLst/>
          </a:prstGeom>
        </p:spPr>
      </p:pic>
      <p:pic>
        <p:nvPicPr>
          <p:cNvPr id="93" name="Picture 92" descr="A green bottle with a yellow drop&#10;&#10;Description automatically generated">
            <a:extLst>
              <a:ext uri="{FF2B5EF4-FFF2-40B4-BE49-F238E27FC236}">
                <a16:creationId xmlns:a16="http://schemas.microsoft.com/office/drawing/2014/main" id="{21CB2A8A-08D3-5BE2-A1A7-52B2EEA3280A}"/>
              </a:ext>
            </a:extLst>
          </p:cNvPr>
          <p:cNvPicPr>
            <a:picLocks noChangeAspect="1"/>
          </p:cNvPicPr>
          <p:nvPr/>
        </p:nvPicPr>
        <p:blipFill>
          <a:blip r:embed="rId30"/>
          <a:stretch>
            <a:fillRect/>
          </a:stretch>
        </p:blipFill>
        <p:spPr>
          <a:xfrm>
            <a:off x="140021" y="224463"/>
            <a:ext cx="546173" cy="1051189"/>
          </a:xfrm>
          <a:prstGeom prst="rect">
            <a:avLst/>
          </a:prstGeom>
        </p:spPr>
      </p:pic>
      <p:pic>
        <p:nvPicPr>
          <p:cNvPr id="95" name="Picture 94" descr="A yellow and blue rectangle&#10;&#10;Description automatically generated">
            <a:extLst>
              <a:ext uri="{FF2B5EF4-FFF2-40B4-BE49-F238E27FC236}">
                <a16:creationId xmlns:a16="http://schemas.microsoft.com/office/drawing/2014/main" id="{23046BC9-C0BF-6CA5-343B-84C14EFB6467}"/>
              </a:ext>
            </a:extLst>
          </p:cNvPr>
          <p:cNvPicPr>
            <a:picLocks noChangeAspect="1"/>
          </p:cNvPicPr>
          <p:nvPr/>
        </p:nvPicPr>
        <p:blipFill>
          <a:blip r:embed="rId31"/>
          <a:stretch>
            <a:fillRect/>
          </a:stretch>
        </p:blipFill>
        <p:spPr>
          <a:xfrm>
            <a:off x="5979538" y="1303381"/>
            <a:ext cx="812283" cy="607002"/>
          </a:xfrm>
          <a:prstGeom prst="rect">
            <a:avLst/>
          </a:prstGeom>
        </p:spPr>
      </p:pic>
      <p:pic>
        <p:nvPicPr>
          <p:cNvPr id="97" name="Picture 96" descr="A yellow cheese with holes in it&#10;&#10;Description automatically generated">
            <a:extLst>
              <a:ext uri="{FF2B5EF4-FFF2-40B4-BE49-F238E27FC236}">
                <a16:creationId xmlns:a16="http://schemas.microsoft.com/office/drawing/2014/main" id="{FFC3EDD2-6815-CEBC-8D8E-30C8BB17A252}"/>
              </a:ext>
            </a:extLst>
          </p:cNvPr>
          <p:cNvPicPr>
            <a:picLocks noChangeAspect="1"/>
          </p:cNvPicPr>
          <p:nvPr/>
        </p:nvPicPr>
        <p:blipFill>
          <a:blip r:embed="rId32"/>
          <a:stretch>
            <a:fillRect/>
          </a:stretch>
        </p:blipFill>
        <p:spPr>
          <a:xfrm>
            <a:off x="5105289" y="1303381"/>
            <a:ext cx="812283" cy="725101"/>
          </a:xfrm>
          <a:prstGeom prst="rect">
            <a:avLst/>
          </a:prstGeom>
        </p:spPr>
      </p:pic>
      <p:pic>
        <p:nvPicPr>
          <p:cNvPr id="99" name="Picture 98" descr="A blue milk carton with a cow head on it&#10;&#10;Description automatically generated">
            <a:extLst>
              <a:ext uri="{FF2B5EF4-FFF2-40B4-BE49-F238E27FC236}">
                <a16:creationId xmlns:a16="http://schemas.microsoft.com/office/drawing/2014/main" id="{BE20DC5D-69D2-E277-D8EE-692C3D18CD10}"/>
              </a:ext>
            </a:extLst>
          </p:cNvPr>
          <p:cNvPicPr>
            <a:picLocks noChangeAspect="1"/>
          </p:cNvPicPr>
          <p:nvPr/>
        </p:nvPicPr>
        <p:blipFill>
          <a:blip r:embed="rId33"/>
          <a:stretch>
            <a:fillRect/>
          </a:stretch>
        </p:blipFill>
        <p:spPr>
          <a:xfrm>
            <a:off x="3671166" y="187170"/>
            <a:ext cx="812283" cy="937740"/>
          </a:xfrm>
          <a:prstGeom prst="rect">
            <a:avLst/>
          </a:prstGeom>
        </p:spPr>
      </p:pic>
      <p:pic>
        <p:nvPicPr>
          <p:cNvPr id="101" name="Picture 100" descr="A white and green plant&#10;&#10;Description automatically generated">
            <a:extLst>
              <a:ext uri="{FF2B5EF4-FFF2-40B4-BE49-F238E27FC236}">
                <a16:creationId xmlns:a16="http://schemas.microsoft.com/office/drawing/2014/main" id="{29993A49-C266-AA01-2AEA-D81F75499459}"/>
              </a:ext>
            </a:extLst>
          </p:cNvPr>
          <p:cNvPicPr>
            <a:picLocks noChangeAspect="1"/>
          </p:cNvPicPr>
          <p:nvPr/>
        </p:nvPicPr>
        <p:blipFill>
          <a:blip r:embed="rId34"/>
          <a:stretch>
            <a:fillRect/>
          </a:stretch>
        </p:blipFill>
        <p:spPr>
          <a:xfrm>
            <a:off x="121577" y="2208273"/>
            <a:ext cx="812283" cy="856322"/>
          </a:xfrm>
          <a:prstGeom prst="rect">
            <a:avLst/>
          </a:prstGeom>
        </p:spPr>
      </p:pic>
      <p:pic>
        <p:nvPicPr>
          <p:cNvPr id="103" name="Picture 102" descr="A green broccoli on a black background&#10;&#10;Description automatically generated">
            <a:extLst>
              <a:ext uri="{FF2B5EF4-FFF2-40B4-BE49-F238E27FC236}">
                <a16:creationId xmlns:a16="http://schemas.microsoft.com/office/drawing/2014/main" id="{B481859B-9BAB-1278-7621-D4166762EE7B}"/>
              </a:ext>
            </a:extLst>
          </p:cNvPr>
          <p:cNvPicPr>
            <a:picLocks noChangeAspect="1"/>
          </p:cNvPicPr>
          <p:nvPr/>
        </p:nvPicPr>
        <p:blipFill>
          <a:blip r:embed="rId35"/>
          <a:stretch>
            <a:fillRect/>
          </a:stretch>
        </p:blipFill>
        <p:spPr>
          <a:xfrm>
            <a:off x="6795143" y="1172400"/>
            <a:ext cx="796355" cy="856082"/>
          </a:xfrm>
          <a:prstGeom prst="rect">
            <a:avLst/>
          </a:prstGeom>
        </p:spPr>
      </p:pic>
      <p:pic>
        <p:nvPicPr>
          <p:cNvPr id="105" name="Picture 104" descr="A green pea pod and three green balls&#10;&#10;Description automatically generated">
            <a:extLst>
              <a:ext uri="{FF2B5EF4-FFF2-40B4-BE49-F238E27FC236}">
                <a16:creationId xmlns:a16="http://schemas.microsoft.com/office/drawing/2014/main" id="{81FA2835-FB81-6CCC-0BB2-BE82C6BBCF7F}"/>
              </a:ext>
            </a:extLst>
          </p:cNvPr>
          <p:cNvPicPr>
            <a:picLocks noChangeAspect="1"/>
          </p:cNvPicPr>
          <p:nvPr/>
        </p:nvPicPr>
        <p:blipFill>
          <a:blip r:embed="rId36"/>
          <a:stretch>
            <a:fillRect/>
          </a:stretch>
        </p:blipFill>
        <p:spPr>
          <a:xfrm>
            <a:off x="711998" y="1452786"/>
            <a:ext cx="1098153" cy="796356"/>
          </a:xfrm>
          <a:prstGeom prst="rect">
            <a:avLst/>
          </a:prstGeom>
        </p:spPr>
      </p:pic>
      <p:pic>
        <p:nvPicPr>
          <p:cNvPr id="107" name="Picture 106" descr="A green and yellow circle with black background&#10;&#10;Description automatically generated">
            <a:extLst>
              <a:ext uri="{FF2B5EF4-FFF2-40B4-BE49-F238E27FC236}">
                <a16:creationId xmlns:a16="http://schemas.microsoft.com/office/drawing/2014/main" id="{7371932D-7CFB-1331-1A0A-C3469FCEF2CE}"/>
              </a:ext>
            </a:extLst>
          </p:cNvPr>
          <p:cNvPicPr>
            <a:picLocks noChangeAspect="1"/>
          </p:cNvPicPr>
          <p:nvPr/>
        </p:nvPicPr>
        <p:blipFill>
          <a:blip r:embed="rId37"/>
          <a:stretch>
            <a:fillRect/>
          </a:stretch>
        </p:blipFill>
        <p:spPr>
          <a:xfrm>
            <a:off x="6949585" y="509068"/>
            <a:ext cx="812283" cy="615842"/>
          </a:xfrm>
          <a:prstGeom prst="rect">
            <a:avLst/>
          </a:prstGeom>
        </p:spPr>
      </p:pic>
      <p:pic>
        <p:nvPicPr>
          <p:cNvPr id="109" name="Picture 108" descr="A group of orange curved shapes&#10;&#10;Description automatically generated">
            <a:extLst>
              <a:ext uri="{FF2B5EF4-FFF2-40B4-BE49-F238E27FC236}">
                <a16:creationId xmlns:a16="http://schemas.microsoft.com/office/drawing/2014/main" id="{AAC60762-E5A6-311B-6A0B-C633EE31513F}"/>
              </a:ext>
            </a:extLst>
          </p:cNvPr>
          <p:cNvPicPr>
            <a:picLocks noChangeAspect="1"/>
          </p:cNvPicPr>
          <p:nvPr/>
        </p:nvPicPr>
        <p:blipFill>
          <a:blip r:embed="rId38"/>
          <a:stretch>
            <a:fillRect/>
          </a:stretch>
        </p:blipFill>
        <p:spPr>
          <a:xfrm>
            <a:off x="-228650" y="1478656"/>
            <a:ext cx="1191615" cy="729617"/>
          </a:xfrm>
          <a:prstGeom prst="rect">
            <a:avLst/>
          </a:prstGeom>
        </p:spPr>
      </p:pic>
      <p:pic>
        <p:nvPicPr>
          <p:cNvPr id="111" name="Picture 110" descr="A yellow and orange taco&#10;&#10;Description automatically generated">
            <a:extLst>
              <a:ext uri="{FF2B5EF4-FFF2-40B4-BE49-F238E27FC236}">
                <a16:creationId xmlns:a16="http://schemas.microsoft.com/office/drawing/2014/main" id="{A293312F-F734-8802-6478-B25A578FD9F5}"/>
              </a:ext>
            </a:extLst>
          </p:cNvPr>
          <p:cNvPicPr>
            <a:picLocks noChangeAspect="1"/>
          </p:cNvPicPr>
          <p:nvPr/>
        </p:nvPicPr>
        <p:blipFill>
          <a:blip r:embed="rId39"/>
          <a:stretch>
            <a:fillRect/>
          </a:stretch>
        </p:blipFill>
        <p:spPr>
          <a:xfrm>
            <a:off x="6059776" y="332990"/>
            <a:ext cx="812283" cy="591963"/>
          </a:xfrm>
          <a:prstGeom prst="rect">
            <a:avLst/>
          </a:prstGeom>
        </p:spPr>
      </p:pic>
      <p:pic>
        <p:nvPicPr>
          <p:cNvPr id="113" name="Picture 112" descr="A loaf of bread with five slices&#10;&#10;Description automatically generated">
            <a:extLst>
              <a:ext uri="{FF2B5EF4-FFF2-40B4-BE49-F238E27FC236}">
                <a16:creationId xmlns:a16="http://schemas.microsoft.com/office/drawing/2014/main" id="{78359234-F545-EA93-29FB-7481550FFB9B}"/>
              </a:ext>
            </a:extLst>
          </p:cNvPr>
          <p:cNvPicPr>
            <a:picLocks noChangeAspect="1"/>
          </p:cNvPicPr>
          <p:nvPr/>
        </p:nvPicPr>
        <p:blipFill>
          <a:blip r:embed="rId40"/>
          <a:stretch>
            <a:fillRect/>
          </a:stretch>
        </p:blipFill>
        <p:spPr>
          <a:xfrm>
            <a:off x="5243135" y="377156"/>
            <a:ext cx="812282" cy="557767"/>
          </a:xfrm>
          <a:prstGeom prst="rect">
            <a:avLst/>
          </a:prstGeom>
        </p:spPr>
      </p:pic>
      <p:pic>
        <p:nvPicPr>
          <p:cNvPr id="115" name="Picture 114" descr="A piece of bread with a white crust&#10;&#10;Description automatically generated">
            <a:extLst>
              <a:ext uri="{FF2B5EF4-FFF2-40B4-BE49-F238E27FC236}">
                <a16:creationId xmlns:a16="http://schemas.microsoft.com/office/drawing/2014/main" id="{CEC8E67A-9882-88AC-47C8-170180FDE28F}"/>
              </a:ext>
            </a:extLst>
          </p:cNvPr>
          <p:cNvPicPr>
            <a:picLocks noChangeAspect="1"/>
          </p:cNvPicPr>
          <p:nvPr/>
        </p:nvPicPr>
        <p:blipFill>
          <a:blip r:embed="rId41"/>
          <a:stretch>
            <a:fillRect/>
          </a:stretch>
        </p:blipFill>
        <p:spPr>
          <a:xfrm>
            <a:off x="4293006" y="1285917"/>
            <a:ext cx="812283" cy="760031"/>
          </a:xfrm>
          <a:prstGeom prst="rect">
            <a:avLst/>
          </a:prstGeom>
        </p:spPr>
      </p:pic>
      <p:pic>
        <p:nvPicPr>
          <p:cNvPr id="117" name="Picture 116" descr="A blue bowl with chopsticks and a white object&#10;&#10;Description automatically generated">
            <a:extLst>
              <a:ext uri="{FF2B5EF4-FFF2-40B4-BE49-F238E27FC236}">
                <a16:creationId xmlns:a16="http://schemas.microsoft.com/office/drawing/2014/main" id="{D3A818C2-535F-5AE6-B646-74D8D2569CB4}"/>
              </a:ext>
            </a:extLst>
          </p:cNvPr>
          <p:cNvPicPr>
            <a:picLocks noChangeAspect="1"/>
          </p:cNvPicPr>
          <p:nvPr/>
        </p:nvPicPr>
        <p:blipFill>
          <a:blip r:embed="rId42"/>
          <a:stretch>
            <a:fillRect/>
          </a:stretch>
        </p:blipFill>
        <p:spPr>
          <a:xfrm>
            <a:off x="4312333" y="263762"/>
            <a:ext cx="812282" cy="784556"/>
          </a:xfrm>
          <a:prstGeom prst="rect">
            <a:avLst/>
          </a:prstGeom>
        </p:spPr>
      </p:pic>
      <p:pic>
        <p:nvPicPr>
          <p:cNvPr id="2" name="Picture 1">
            <a:extLst>
              <a:ext uri="{FF2B5EF4-FFF2-40B4-BE49-F238E27FC236}">
                <a16:creationId xmlns:a16="http://schemas.microsoft.com/office/drawing/2014/main" id="{5379A1C0-19C4-A0E0-FCD6-5FEF1B653EFA}"/>
              </a:ext>
            </a:extLst>
          </p:cNvPr>
          <p:cNvPicPr>
            <a:picLocks noChangeAspect="1"/>
          </p:cNvPicPr>
          <p:nvPr/>
        </p:nvPicPr>
        <p:blipFill>
          <a:blip r:embed="rId43"/>
          <a:stretch>
            <a:fillRect/>
          </a:stretch>
        </p:blipFill>
        <p:spPr>
          <a:xfrm>
            <a:off x="3508769" y="3881302"/>
            <a:ext cx="634624" cy="673629"/>
          </a:xfrm>
          <a:prstGeom prst="rect">
            <a:avLst/>
          </a:prstGeom>
        </p:spPr>
      </p:pic>
      <p:pic>
        <p:nvPicPr>
          <p:cNvPr id="4" name="Picture 3">
            <a:extLst>
              <a:ext uri="{FF2B5EF4-FFF2-40B4-BE49-F238E27FC236}">
                <a16:creationId xmlns:a16="http://schemas.microsoft.com/office/drawing/2014/main" id="{1A4BBD97-43C0-B543-DCFD-262BEA90E601}"/>
              </a:ext>
            </a:extLst>
          </p:cNvPr>
          <p:cNvPicPr>
            <a:picLocks noChangeAspect="1"/>
          </p:cNvPicPr>
          <p:nvPr/>
        </p:nvPicPr>
        <p:blipFill>
          <a:blip r:embed="rId44"/>
          <a:stretch>
            <a:fillRect/>
          </a:stretch>
        </p:blipFill>
        <p:spPr>
          <a:xfrm>
            <a:off x="4440747" y="3937233"/>
            <a:ext cx="465744" cy="575912"/>
          </a:xfrm>
          <a:prstGeom prst="rect">
            <a:avLst/>
          </a:prstGeom>
        </p:spPr>
      </p:pic>
      <p:pic>
        <p:nvPicPr>
          <p:cNvPr id="5" name="Picture 4">
            <a:extLst>
              <a:ext uri="{FF2B5EF4-FFF2-40B4-BE49-F238E27FC236}">
                <a16:creationId xmlns:a16="http://schemas.microsoft.com/office/drawing/2014/main" id="{FCC2C67F-0FFD-B670-B94D-0E0D7BB12803}"/>
              </a:ext>
            </a:extLst>
          </p:cNvPr>
          <p:cNvPicPr>
            <a:picLocks noChangeAspect="1"/>
          </p:cNvPicPr>
          <p:nvPr/>
        </p:nvPicPr>
        <p:blipFill>
          <a:blip r:embed="rId45"/>
          <a:stretch>
            <a:fillRect/>
          </a:stretch>
        </p:blipFill>
        <p:spPr>
          <a:xfrm>
            <a:off x="4940102" y="5935323"/>
            <a:ext cx="861988" cy="861988"/>
          </a:xfrm>
          <a:prstGeom prst="rect">
            <a:avLst/>
          </a:prstGeom>
        </p:spPr>
      </p:pic>
      <p:pic>
        <p:nvPicPr>
          <p:cNvPr id="6" name="Picture 5" descr="A blue and green planet&#10;&#10;AI-generated content may be incorrect.">
            <a:extLst>
              <a:ext uri="{FF2B5EF4-FFF2-40B4-BE49-F238E27FC236}">
                <a16:creationId xmlns:a16="http://schemas.microsoft.com/office/drawing/2014/main" id="{B4D2B080-37F6-DC1F-D5CD-660F68C05547}"/>
              </a:ext>
            </a:extLst>
          </p:cNvPr>
          <p:cNvPicPr>
            <a:picLocks noChangeAspect="1"/>
          </p:cNvPicPr>
          <p:nvPr/>
        </p:nvPicPr>
        <p:blipFill>
          <a:blip r:embed="rId46"/>
          <a:stretch>
            <a:fillRect/>
          </a:stretch>
        </p:blipFill>
        <p:spPr>
          <a:xfrm>
            <a:off x="1052036" y="7003291"/>
            <a:ext cx="919465" cy="919465"/>
          </a:xfrm>
          <a:prstGeom prst="rect">
            <a:avLst/>
          </a:prstGeom>
        </p:spPr>
      </p:pic>
      <p:pic>
        <p:nvPicPr>
          <p:cNvPr id="7" name="Picture 6" descr="A clipboard with a paper and a circle&#10;&#10;AI-generated content may be incorrect.">
            <a:extLst>
              <a:ext uri="{FF2B5EF4-FFF2-40B4-BE49-F238E27FC236}">
                <a16:creationId xmlns:a16="http://schemas.microsoft.com/office/drawing/2014/main" id="{9D8477B9-64B6-5440-8A86-DBB8811E845D}"/>
              </a:ext>
            </a:extLst>
          </p:cNvPr>
          <p:cNvPicPr>
            <a:picLocks noChangeAspect="1"/>
          </p:cNvPicPr>
          <p:nvPr/>
        </p:nvPicPr>
        <p:blipFill>
          <a:blip r:embed="rId47"/>
          <a:stretch>
            <a:fillRect/>
          </a:stretch>
        </p:blipFill>
        <p:spPr>
          <a:xfrm>
            <a:off x="84420" y="6989999"/>
            <a:ext cx="949361" cy="949361"/>
          </a:xfrm>
          <a:prstGeom prst="rect">
            <a:avLst/>
          </a:prstGeom>
        </p:spPr>
      </p:pic>
      <p:pic>
        <p:nvPicPr>
          <p:cNvPr id="8" name="Picture 7" descr="A house with a red roof&#10;&#10;AI-generated content may be incorrect.">
            <a:extLst>
              <a:ext uri="{FF2B5EF4-FFF2-40B4-BE49-F238E27FC236}">
                <a16:creationId xmlns:a16="http://schemas.microsoft.com/office/drawing/2014/main" id="{1EC147EA-5AB7-1256-01AF-724E019B8865}"/>
              </a:ext>
            </a:extLst>
          </p:cNvPr>
          <p:cNvPicPr>
            <a:picLocks noChangeAspect="1"/>
          </p:cNvPicPr>
          <p:nvPr/>
        </p:nvPicPr>
        <p:blipFill>
          <a:blip r:embed="rId48"/>
          <a:stretch>
            <a:fillRect/>
          </a:stretch>
        </p:blipFill>
        <p:spPr>
          <a:xfrm>
            <a:off x="4836811" y="6797311"/>
            <a:ext cx="890693" cy="890693"/>
          </a:xfrm>
          <a:prstGeom prst="rect">
            <a:avLst/>
          </a:prstGeom>
        </p:spPr>
      </p:pic>
      <p:pic>
        <p:nvPicPr>
          <p:cNvPr id="9" name="Picture 8" descr="A yellow and white stopwatch&#10;&#10;AI-generated content may be incorrect.">
            <a:extLst>
              <a:ext uri="{FF2B5EF4-FFF2-40B4-BE49-F238E27FC236}">
                <a16:creationId xmlns:a16="http://schemas.microsoft.com/office/drawing/2014/main" id="{A2C1A6D0-7E04-18FF-D32C-6CCDB839CEB2}"/>
              </a:ext>
            </a:extLst>
          </p:cNvPr>
          <p:cNvPicPr>
            <a:picLocks noChangeAspect="1"/>
          </p:cNvPicPr>
          <p:nvPr/>
        </p:nvPicPr>
        <p:blipFill>
          <a:blip r:embed="rId49"/>
          <a:stretch>
            <a:fillRect/>
          </a:stretch>
        </p:blipFill>
        <p:spPr>
          <a:xfrm>
            <a:off x="3008701" y="6905804"/>
            <a:ext cx="890693" cy="890693"/>
          </a:xfrm>
          <a:prstGeom prst="rect">
            <a:avLst/>
          </a:prstGeom>
        </p:spPr>
      </p:pic>
      <p:pic>
        <p:nvPicPr>
          <p:cNvPr id="11" name="Picture 10" descr="A yellow and green chat bubbles&#10;&#10;AI-generated content may be incorrect.">
            <a:extLst>
              <a:ext uri="{FF2B5EF4-FFF2-40B4-BE49-F238E27FC236}">
                <a16:creationId xmlns:a16="http://schemas.microsoft.com/office/drawing/2014/main" id="{0A9E35CF-2F96-861D-2C53-130CB32C2554}"/>
              </a:ext>
            </a:extLst>
          </p:cNvPr>
          <p:cNvPicPr>
            <a:picLocks noChangeAspect="1"/>
          </p:cNvPicPr>
          <p:nvPr/>
        </p:nvPicPr>
        <p:blipFill>
          <a:blip r:embed="rId50"/>
          <a:stretch>
            <a:fillRect/>
          </a:stretch>
        </p:blipFill>
        <p:spPr>
          <a:xfrm>
            <a:off x="6648182" y="6753149"/>
            <a:ext cx="979016" cy="979016"/>
          </a:xfrm>
          <a:prstGeom prst="rect">
            <a:avLst/>
          </a:prstGeom>
        </p:spPr>
      </p:pic>
      <p:pic>
        <p:nvPicPr>
          <p:cNvPr id="12" name="Picture 11" descr="A purple circle with white lines&#10;&#10;AI-generated content may be incorrect.">
            <a:extLst>
              <a:ext uri="{FF2B5EF4-FFF2-40B4-BE49-F238E27FC236}">
                <a16:creationId xmlns:a16="http://schemas.microsoft.com/office/drawing/2014/main" id="{C5BA8A9F-225E-AD42-FF61-B82B0A5DE388}"/>
              </a:ext>
            </a:extLst>
          </p:cNvPr>
          <p:cNvPicPr>
            <a:picLocks noChangeAspect="1"/>
          </p:cNvPicPr>
          <p:nvPr/>
        </p:nvPicPr>
        <p:blipFill>
          <a:blip r:embed="rId51"/>
          <a:stretch>
            <a:fillRect/>
          </a:stretch>
        </p:blipFill>
        <p:spPr>
          <a:xfrm>
            <a:off x="3914804" y="6879631"/>
            <a:ext cx="890693" cy="890693"/>
          </a:xfrm>
          <a:prstGeom prst="rect">
            <a:avLst/>
          </a:prstGeom>
        </p:spPr>
      </p:pic>
      <p:pic>
        <p:nvPicPr>
          <p:cNvPr id="13" name="Picture 12" descr="A yellow and orange chat bubbles&#10;&#10;AI-generated content may be incorrect.">
            <a:extLst>
              <a:ext uri="{FF2B5EF4-FFF2-40B4-BE49-F238E27FC236}">
                <a16:creationId xmlns:a16="http://schemas.microsoft.com/office/drawing/2014/main" id="{B554EEC7-4AC4-E6B0-583A-F478E40E77FC}"/>
              </a:ext>
            </a:extLst>
          </p:cNvPr>
          <p:cNvPicPr>
            <a:picLocks noChangeAspect="1"/>
          </p:cNvPicPr>
          <p:nvPr/>
        </p:nvPicPr>
        <p:blipFill>
          <a:blip r:embed="rId52"/>
          <a:stretch>
            <a:fillRect/>
          </a:stretch>
        </p:blipFill>
        <p:spPr>
          <a:xfrm>
            <a:off x="6515561" y="5812276"/>
            <a:ext cx="885579" cy="885579"/>
          </a:xfrm>
          <a:prstGeom prst="rect">
            <a:avLst/>
          </a:prstGeom>
        </p:spPr>
      </p:pic>
      <p:pic>
        <p:nvPicPr>
          <p:cNvPr id="14" name="Picture 13" descr="A purple and yellow magnifying glass&#10;&#10;AI-generated content may be incorrect.">
            <a:extLst>
              <a:ext uri="{FF2B5EF4-FFF2-40B4-BE49-F238E27FC236}">
                <a16:creationId xmlns:a16="http://schemas.microsoft.com/office/drawing/2014/main" id="{16203C03-1861-B972-E51E-B3A7C4FC7FA2}"/>
              </a:ext>
            </a:extLst>
          </p:cNvPr>
          <p:cNvPicPr>
            <a:picLocks noChangeAspect="1"/>
          </p:cNvPicPr>
          <p:nvPr/>
        </p:nvPicPr>
        <p:blipFill>
          <a:blip r:embed="rId53"/>
          <a:stretch>
            <a:fillRect/>
          </a:stretch>
        </p:blipFill>
        <p:spPr>
          <a:xfrm>
            <a:off x="5710018" y="6836438"/>
            <a:ext cx="885579" cy="885579"/>
          </a:xfrm>
          <a:prstGeom prst="rect">
            <a:avLst/>
          </a:prstGeom>
        </p:spPr>
      </p:pic>
      <p:pic>
        <p:nvPicPr>
          <p:cNvPr id="15" name="Picture 14" descr="A pink and white location marker&#10;&#10;AI-generated content may be incorrect.">
            <a:extLst>
              <a:ext uri="{FF2B5EF4-FFF2-40B4-BE49-F238E27FC236}">
                <a16:creationId xmlns:a16="http://schemas.microsoft.com/office/drawing/2014/main" id="{006998B6-B56A-97BD-8A90-8499637B2A0E}"/>
              </a:ext>
            </a:extLst>
          </p:cNvPr>
          <p:cNvPicPr>
            <a:picLocks noChangeAspect="1"/>
          </p:cNvPicPr>
          <p:nvPr/>
        </p:nvPicPr>
        <p:blipFill>
          <a:blip r:embed="rId54"/>
          <a:stretch>
            <a:fillRect/>
          </a:stretch>
        </p:blipFill>
        <p:spPr>
          <a:xfrm>
            <a:off x="5764480" y="5913472"/>
            <a:ext cx="812282" cy="812282"/>
          </a:xfrm>
          <a:prstGeom prst="rect">
            <a:avLst/>
          </a:prstGeom>
        </p:spPr>
      </p:pic>
      <p:pic>
        <p:nvPicPr>
          <p:cNvPr id="16" name="Picture 15" descr="A yellow light bulb with rays of light&#10;&#10;AI-generated content may be incorrect.">
            <a:extLst>
              <a:ext uri="{FF2B5EF4-FFF2-40B4-BE49-F238E27FC236}">
                <a16:creationId xmlns:a16="http://schemas.microsoft.com/office/drawing/2014/main" id="{D1D75CA4-CE95-89BF-8BA6-8D1D39BF7AF5}"/>
              </a:ext>
            </a:extLst>
          </p:cNvPr>
          <p:cNvPicPr>
            <a:picLocks noChangeAspect="1"/>
          </p:cNvPicPr>
          <p:nvPr/>
        </p:nvPicPr>
        <p:blipFill>
          <a:blip r:embed="rId55"/>
          <a:stretch>
            <a:fillRect/>
          </a:stretch>
        </p:blipFill>
        <p:spPr>
          <a:xfrm>
            <a:off x="2008411" y="6846918"/>
            <a:ext cx="949579" cy="949579"/>
          </a:xfrm>
          <a:prstGeom prst="rect">
            <a:avLst/>
          </a:prstGeom>
        </p:spPr>
      </p:pic>
      <p:pic>
        <p:nvPicPr>
          <p:cNvPr id="17" name="Picture 16" descr="A light bulb in a thought bubble&#10;&#10;AI-generated content may be incorrect.">
            <a:extLst>
              <a:ext uri="{FF2B5EF4-FFF2-40B4-BE49-F238E27FC236}">
                <a16:creationId xmlns:a16="http://schemas.microsoft.com/office/drawing/2014/main" id="{2F4A45FA-4AC2-8EB4-168C-2D6B0C052D41}"/>
              </a:ext>
            </a:extLst>
          </p:cNvPr>
          <p:cNvPicPr>
            <a:picLocks noChangeAspect="1"/>
          </p:cNvPicPr>
          <p:nvPr/>
        </p:nvPicPr>
        <p:blipFill>
          <a:blip r:embed="rId56"/>
          <a:stretch>
            <a:fillRect/>
          </a:stretch>
        </p:blipFill>
        <p:spPr>
          <a:xfrm>
            <a:off x="102457" y="8278658"/>
            <a:ext cx="949579" cy="949579"/>
          </a:xfrm>
          <a:prstGeom prst="rect">
            <a:avLst/>
          </a:prstGeom>
        </p:spPr>
      </p:pic>
      <p:pic>
        <p:nvPicPr>
          <p:cNvPr id="18" name="Picture 17" descr="A group of people in front of a blackboard&#10;&#10;AI-generated content may be incorrect.">
            <a:extLst>
              <a:ext uri="{FF2B5EF4-FFF2-40B4-BE49-F238E27FC236}">
                <a16:creationId xmlns:a16="http://schemas.microsoft.com/office/drawing/2014/main" id="{39431B6D-FD83-0F1E-6043-E90AB3AC8652}"/>
              </a:ext>
            </a:extLst>
          </p:cNvPr>
          <p:cNvPicPr>
            <a:picLocks noChangeAspect="1"/>
          </p:cNvPicPr>
          <p:nvPr/>
        </p:nvPicPr>
        <p:blipFill>
          <a:blip r:embed="rId57"/>
          <a:stretch>
            <a:fillRect/>
          </a:stretch>
        </p:blipFill>
        <p:spPr>
          <a:xfrm>
            <a:off x="1073634" y="8134298"/>
            <a:ext cx="919465" cy="919465"/>
          </a:xfrm>
          <a:prstGeom prst="rect">
            <a:avLst/>
          </a:prstGeom>
        </p:spPr>
      </p:pic>
      <p:pic>
        <p:nvPicPr>
          <p:cNvPr id="19" name="Picture 18" descr="A calendar with a red and white design&#10;&#10;AI-generated content may be incorrect.">
            <a:extLst>
              <a:ext uri="{FF2B5EF4-FFF2-40B4-BE49-F238E27FC236}">
                <a16:creationId xmlns:a16="http://schemas.microsoft.com/office/drawing/2014/main" id="{3D73CC55-0942-CDAF-115A-AC5432EF72A6}"/>
              </a:ext>
            </a:extLst>
          </p:cNvPr>
          <p:cNvPicPr>
            <a:picLocks noChangeAspect="1"/>
          </p:cNvPicPr>
          <p:nvPr/>
        </p:nvPicPr>
        <p:blipFill>
          <a:blip r:embed="rId58"/>
          <a:stretch>
            <a:fillRect/>
          </a:stretch>
        </p:blipFill>
        <p:spPr>
          <a:xfrm>
            <a:off x="3989301" y="7914999"/>
            <a:ext cx="868493" cy="868493"/>
          </a:xfrm>
          <a:prstGeom prst="rect">
            <a:avLst/>
          </a:prstGeom>
        </p:spPr>
      </p:pic>
      <p:pic>
        <p:nvPicPr>
          <p:cNvPr id="20" name="Picture 19" descr="A blue building with a flag on top&#10;&#10;AI-generated content may be incorrect.">
            <a:extLst>
              <a:ext uri="{FF2B5EF4-FFF2-40B4-BE49-F238E27FC236}">
                <a16:creationId xmlns:a16="http://schemas.microsoft.com/office/drawing/2014/main" id="{C7D4ECD8-7488-B3D5-86BA-394EC2D725DE}"/>
              </a:ext>
            </a:extLst>
          </p:cNvPr>
          <p:cNvPicPr>
            <a:picLocks noChangeAspect="1"/>
          </p:cNvPicPr>
          <p:nvPr/>
        </p:nvPicPr>
        <p:blipFill>
          <a:blip r:embed="rId59"/>
          <a:stretch>
            <a:fillRect/>
          </a:stretch>
        </p:blipFill>
        <p:spPr>
          <a:xfrm>
            <a:off x="2077059" y="7914999"/>
            <a:ext cx="812282" cy="812282"/>
          </a:xfrm>
          <a:prstGeom prst="rect">
            <a:avLst/>
          </a:prstGeom>
        </p:spPr>
      </p:pic>
      <p:pic>
        <p:nvPicPr>
          <p:cNvPr id="21" name="Picture 20" descr="A hands shaking with a black background&#10;&#10;AI-generated content may be incorrect.">
            <a:extLst>
              <a:ext uri="{FF2B5EF4-FFF2-40B4-BE49-F238E27FC236}">
                <a16:creationId xmlns:a16="http://schemas.microsoft.com/office/drawing/2014/main" id="{7255B851-4DCF-6ABB-86CD-31A03C15DE74}"/>
              </a:ext>
            </a:extLst>
          </p:cNvPr>
          <p:cNvPicPr>
            <a:picLocks noChangeAspect="1"/>
          </p:cNvPicPr>
          <p:nvPr/>
        </p:nvPicPr>
        <p:blipFill>
          <a:blip r:embed="rId60"/>
          <a:stretch>
            <a:fillRect/>
          </a:stretch>
        </p:blipFill>
        <p:spPr>
          <a:xfrm>
            <a:off x="2973301" y="7951337"/>
            <a:ext cx="949580" cy="949580"/>
          </a:xfrm>
          <a:prstGeom prst="rect">
            <a:avLst/>
          </a:prstGeom>
        </p:spPr>
      </p:pic>
      <p:pic>
        <p:nvPicPr>
          <p:cNvPr id="22" name="Picture 21" descr="A purple arrows in a black background&#10;&#10;AI-generated content may be incorrect.">
            <a:extLst>
              <a:ext uri="{FF2B5EF4-FFF2-40B4-BE49-F238E27FC236}">
                <a16:creationId xmlns:a16="http://schemas.microsoft.com/office/drawing/2014/main" id="{BA654897-A00B-7767-BAAE-CAECB66F9D5C}"/>
              </a:ext>
            </a:extLst>
          </p:cNvPr>
          <p:cNvPicPr>
            <a:picLocks noChangeAspect="1"/>
          </p:cNvPicPr>
          <p:nvPr/>
        </p:nvPicPr>
        <p:blipFill>
          <a:blip r:embed="rId61"/>
          <a:stretch>
            <a:fillRect/>
          </a:stretch>
        </p:blipFill>
        <p:spPr>
          <a:xfrm>
            <a:off x="4943929" y="7860600"/>
            <a:ext cx="868493" cy="868493"/>
          </a:xfrm>
          <a:prstGeom prst="rect">
            <a:avLst/>
          </a:prstGeom>
        </p:spPr>
      </p:pic>
      <p:pic>
        <p:nvPicPr>
          <p:cNvPr id="23" name="Picture 22" descr="A close up of a card&#10;&#10;AI-generated content may be incorrect.">
            <a:extLst>
              <a:ext uri="{FF2B5EF4-FFF2-40B4-BE49-F238E27FC236}">
                <a16:creationId xmlns:a16="http://schemas.microsoft.com/office/drawing/2014/main" id="{D539F786-4408-D46C-5E3D-C57AE262011F}"/>
              </a:ext>
            </a:extLst>
          </p:cNvPr>
          <p:cNvPicPr>
            <a:picLocks noChangeAspect="1"/>
          </p:cNvPicPr>
          <p:nvPr/>
        </p:nvPicPr>
        <p:blipFill>
          <a:blip r:embed="rId62"/>
          <a:stretch>
            <a:fillRect/>
          </a:stretch>
        </p:blipFill>
        <p:spPr>
          <a:xfrm>
            <a:off x="2020849" y="8682895"/>
            <a:ext cx="868492" cy="868492"/>
          </a:xfrm>
          <a:prstGeom prst="rect">
            <a:avLst/>
          </a:prstGeom>
        </p:spPr>
      </p:pic>
      <p:pic>
        <p:nvPicPr>
          <p:cNvPr id="24" name="Picture 23" descr="A pink and yellow question mark&#10;&#10;AI-generated content may be incorrect.">
            <a:extLst>
              <a:ext uri="{FF2B5EF4-FFF2-40B4-BE49-F238E27FC236}">
                <a16:creationId xmlns:a16="http://schemas.microsoft.com/office/drawing/2014/main" id="{36D9DC4D-CABE-D5FC-EC51-41C242B84A27}"/>
              </a:ext>
            </a:extLst>
          </p:cNvPr>
          <p:cNvPicPr>
            <a:picLocks noChangeAspect="1"/>
          </p:cNvPicPr>
          <p:nvPr/>
        </p:nvPicPr>
        <p:blipFill>
          <a:blip r:embed="rId63"/>
          <a:stretch>
            <a:fillRect/>
          </a:stretch>
        </p:blipFill>
        <p:spPr>
          <a:xfrm>
            <a:off x="5895206" y="7842849"/>
            <a:ext cx="736895" cy="736895"/>
          </a:xfrm>
          <a:prstGeom prst="rect">
            <a:avLst/>
          </a:prstGeom>
        </p:spPr>
      </p:pic>
      <p:pic>
        <p:nvPicPr>
          <p:cNvPr id="25" name="Picture 24" descr="A couple of people in different colors&#10;&#10;AI-generated content may be incorrect.">
            <a:extLst>
              <a:ext uri="{FF2B5EF4-FFF2-40B4-BE49-F238E27FC236}">
                <a16:creationId xmlns:a16="http://schemas.microsoft.com/office/drawing/2014/main" id="{C5FC76FF-54BB-E122-EDE8-030C6F445654}"/>
              </a:ext>
            </a:extLst>
          </p:cNvPr>
          <p:cNvPicPr>
            <a:picLocks noChangeAspect="1"/>
          </p:cNvPicPr>
          <p:nvPr/>
        </p:nvPicPr>
        <p:blipFill>
          <a:blip r:embed="rId64"/>
          <a:stretch>
            <a:fillRect/>
          </a:stretch>
        </p:blipFill>
        <p:spPr>
          <a:xfrm>
            <a:off x="6338379" y="8484027"/>
            <a:ext cx="1067360" cy="1067360"/>
          </a:xfrm>
          <a:prstGeom prst="rect">
            <a:avLst/>
          </a:prstGeom>
        </p:spPr>
      </p:pic>
      <p:pic>
        <p:nvPicPr>
          <p:cNvPr id="26" name="Picture 25" descr="A purple figure with arms spread out&#10;&#10;AI-generated content may be incorrect.">
            <a:extLst>
              <a:ext uri="{FF2B5EF4-FFF2-40B4-BE49-F238E27FC236}">
                <a16:creationId xmlns:a16="http://schemas.microsoft.com/office/drawing/2014/main" id="{60A219C0-80B7-89ED-9153-138F2843F445}"/>
              </a:ext>
            </a:extLst>
          </p:cNvPr>
          <p:cNvPicPr>
            <a:picLocks noChangeAspect="1"/>
          </p:cNvPicPr>
          <p:nvPr/>
        </p:nvPicPr>
        <p:blipFill>
          <a:blip r:embed="rId65"/>
          <a:stretch>
            <a:fillRect/>
          </a:stretch>
        </p:blipFill>
        <p:spPr>
          <a:xfrm>
            <a:off x="6627664" y="7732165"/>
            <a:ext cx="1056678" cy="1056678"/>
          </a:xfrm>
          <a:prstGeom prst="rect">
            <a:avLst/>
          </a:prstGeom>
        </p:spPr>
      </p:pic>
      <p:pic>
        <p:nvPicPr>
          <p:cNvPr id="28" name="Picture 27" descr="A green liquid in a glass mug&#10;&#10;AI-generated content may be incorrect.">
            <a:extLst>
              <a:ext uri="{FF2B5EF4-FFF2-40B4-BE49-F238E27FC236}">
                <a16:creationId xmlns:a16="http://schemas.microsoft.com/office/drawing/2014/main" id="{B9B7E2F2-1A62-FD4D-8D9C-9922D1F529FE}"/>
              </a:ext>
            </a:extLst>
          </p:cNvPr>
          <p:cNvPicPr>
            <a:picLocks noChangeAspect="1"/>
          </p:cNvPicPr>
          <p:nvPr/>
        </p:nvPicPr>
        <p:blipFill>
          <a:blip r:embed="rId66"/>
          <a:stretch>
            <a:fillRect/>
          </a:stretch>
        </p:blipFill>
        <p:spPr>
          <a:xfrm>
            <a:off x="5421139" y="3687377"/>
            <a:ext cx="1303421" cy="1258930"/>
          </a:xfrm>
          <a:prstGeom prst="rect">
            <a:avLst/>
          </a:prstGeom>
        </p:spPr>
      </p:pic>
      <p:pic>
        <p:nvPicPr>
          <p:cNvPr id="30" name="Picture 29" descr="A blue recycle bin with a black background&#10;&#10;AI-generated content may be incorrect.">
            <a:extLst>
              <a:ext uri="{FF2B5EF4-FFF2-40B4-BE49-F238E27FC236}">
                <a16:creationId xmlns:a16="http://schemas.microsoft.com/office/drawing/2014/main" id="{8ADAB031-3DF9-AC01-36F4-999D604ED4BE}"/>
              </a:ext>
            </a:extLst>
          </p:cNvPr>
          <p:cNvPicPr>
            <a:picLocks noChangeAspect="1"/>
          </p:cNvPicPr>
          <p:nvPr/>
        </p:nvPicPr>
        <p:blipFill>
          <a:blip r:embed="rId67"/>
          <a:stretch>
            <a:fillRect/>
          </a:stretch>
        </p:blipFill>
        <p:spPr>
          <a:xfrm>
            <a:off x="6377816" y="3738442"/>
            <a:ext cx="840988" cy="812282"/>
          </a:xfrm>
          <a:prstGeom prst="rect">
            <a:avLst/>
          </a:prstGeom>
        </p:spPr>
      </p:pic>
      <p:pic>
        <p:nvPicPr>
          <p:cNvPr id="32" name="Picture 31" descr="A white bottle with a brown lid&#10;&#10;AI-generated content may be incorrect.">
            <a:extLst>
              <a:ext uri="{FF2B5EF4-FFF2-40B4-BE49-F238E27FC236}">
                <a16:creationId xmlns:a16="http://schemas.microsoft.com/office/drawing/2014/main" id="{97F9158B-719E-DCB4-A647-C555367A36F0}"/>
              </a:ext>
            </a:extLst>
          </p:cNvPr>
          <p:cNvPicPr>
            <a:picLocks noChangeAspect="1"/>
          </p:cNvPicPr>
          <p:nvPr/>
        </p:nvPicPr>
        <p:blipFill>
          <a:blip r:embed="rId68"/>
          <a:stretch>
            <a:fillRect/>
          </a:stretch>
        </p:blipFill>
        <p:spPr>
          <a:xfrm>
            <a:off x="6898450" y="3789531"/>
            <a:ext cx="983137" cy="949579"/>
          </a:xfrm>
          <a:prstGeom prst="rect">
            <a:avLst/>
          </a:prstGeom>
        </p:spPr>
      </p:pic>
      <p:pic>
        <p:nvPicPr>
          <p:cNvPr id="35" name="Picture 34" descr="A green cabbage on a black background&#10;&#10;AI-generated content may be incorrect.">
            <a:extLst>
              <a:ext uri="{FF2B5EF4-FFF2-40B4-BE49-F238E27FC236}">
                <a16:creationId xmlns:a16="http://schemas.microsoft.com/office/drawing/2014/main" id="{E62DDF01-B520-B625-744A-10DF4339053F}"/>
              </a:ext>
            </a:extLst>
          </p:cNvPr>
          <p:cNvPicPr>
            <a:picLocks noChangeAspect="1"/>
          </p:cNvPicPr>
          <p:nvPr/>
        </p:nvPicPr>
        <p:blipFill>
          <a:blip r:embed="rId69"/>
          <a:stretch>
            <a:fillRect/>
          </a:stretch>
        </p:blipFill>
        <p:spPr>
          <a:xfrm>
            <a:off x="209273" y="4902770"/>
            <a:ext cx="719615" cy="695051"/>
          </a:xfrm>
          <a:prstGeom prst="rect">
            <a:avLst/>
          </a:prstGeom>
        </p:spPr>
      </p:pic>
      <p:pic>
        <p:nvPicPr>
          <p:cNvPr id="37" name="Picture 36" descr="A bowl of food with balls&#10;&#10;AI-generated content may be incorrect.">
            <a:extLst>
              <a:ext uri="{FF2B5EF4-FFF2-40B4-BE49-F238E27FC236}">
                <a16:creationId xmlns:a16="http://schemas.microsoft.com/office/drawing/2014/main" id="{D744F4DC-81D8-6619-B6A3-FEF5006E5735}"/>
              </a:ext>
            </a:extLst>
          </p:cNvPr>
          <p:cNvPicPr>
            <a:picLocks noChangeAspect="1"/>
          </p:cNvPicPr>
          <p:nvPr/>
        </p:nvPicPr>
        <p:blipFill>
          <a:blip r:embed="rId70"/>
          <a:stretch>
            <a:fillRect/>
          </a:stretch>
        </p:blipFill>
        <p:spPr>
          <a:xfrm>
            <a:off x="1065496" y="4844154"/>
            <a:ext cx="840988" cy="812282"/>
          </a:xfrm>
          <a:prstGeom prst="rect">
            <a:avLst/>
          </a:prstGeom>
        </p:spPr>
      </p:pic>
      <p:pic>
        <p:nvPicPr>
          <p:cNvPr id="39" name="Picture 38" descr="A bowl of food on a black background&#10;&#10;AI-generated content may be incorrect.">
            <a:extLst>
              <a:ext uri="{FF2B5EF4-FFF2-40B4-BE49-F238E27FC236}">
                <a16:creationId xmlns:a16="http://schemas.microsoft.com/office/drawing/2014/main" id="{3F7BE959-D4DC-74E1-1C71-01BF3AF8ECBF}"/>
              </a:ext>
            </a:extLst>
          </p:cNvPr>
          <p:cNvPicPr>
            <a:picLocks noChangeAspect="1"/>
          </p:cNvPicPr>
          <p:nvPr/>
        </p:nvPicPr>
        <p:blipFill>
          <a:blip r:embed="rId71"/>
          <a:stretch>
            <a:fillRect/>
          </a:stretch>
        </p:blipFill>
        <p:spPr>
          <a:xfrm>
            <a:off x="1971501" y="4718471"/>
            <a:ext cx="873194" cy="843388"/>
          </a:xfrm>
          <a:prstGeom prst="rect">
            <a:avLst/>
          </a:prstGeom>
        </p:spPr>
      </p:pic>
      <p:pic>
        <p:nvPicPr>
          <p:cNvPr id="41" name="Picture 40" descr="A green leafy vegetable on a black background&#10;&#10;AI-generated content may be incorrect.">
            <a:extLst>
              <a:ext uri="{FF2B5EF4-FFF2-40B4-BE49-F238E27FC236}">
                <a16:creationId xmlns:a16="http://schemas.microsoft.com/office/drawing/2014/main" id="{E5A485DB-5AB4-E9D3-244E-787DBA16F8C7}"/>
              </a:ext>
            </a:extLst>
          </p:cNvPr>
          <p:cNvPicPr>
            <a:picLocks noChangeAspect="1"/>
          </p:cNvPicPr>
          <p:nvPr/>
        </p:nvPicPr>
        <p:blipFill>
          <a:blip r:embed="rId72"/>
          <a:stretch>
            <a:fillRect/>
          </a:stretch>
        </p:blipFill>
        <p:spPr>
          <a:xfrm>
            <a:off x="4822224" y="3722118"/>
            <a:ext cx="990198" cy="956399"/>
          </a:xfrm>
          <a:prstGeom prst="rect">
            <a:avLst/>
          </a:prstGeom>
        </p:spPr>
      </p:pic>
      <p:pic>
        <p:nvPicPr>
          <p:cNvPr id="48" name="Picture 47" descr="A green plant with long stems&#10;&#10;AI-generated content may be incorrect.">
            <a:extLst>
              <a:ext uri="{FF2B5EF4-FFF2-40B4-BE49-F238E27FC236}">
                <a16:creationId xmlns:a16="http://schemas.microsoft.com/office/drawing/2014/main" id="{FC68C3FC-6D17-3176-7B88-53668E8642E0}"/>
              </a:ext>
            </a:extLst>
          </p:cNvPr>
          <p:cNvPicPr>
            <a:picLocks noChangeAspect="1"/>
          </p:cNvPicPr>
          <p:nvPr/>
        </p:nvPicPr>
        <p:blipFill>
          <a:blip r:embed="rId73"/>
          <a:stretch>
            <a:fillRect/>
          </a:stretch>
        </p:blipFill>
        <p:spPr>
          <a:xfrm>
            <a:off x="3621460" y="4607060"/>
            <a:ext cx="1103890" cy="1066210"/>
          </a:xfrm>
          <a:prstGeom prst="rect">
            <a:avLst/>
          </a:prstGeom>
        </p:spPr>
      </p:pic>
      <p:pic>
        <p:nvPicPr>
          <p:cNvPr id="27" name="Picture 26" descr="A green leafy plant on a black background&#10;&#10;AI-generated content may be incorrect.">
            <a:extLst>
              <a:ext uri="{FF2B5EF4-FFF2-40B4-BE49-F238E27FC236}">
                <a16:creationId xmlns:a16="http://schemas.microsoft.com/office/drawing/2014/main" id="{0AF78D5F-E8FF-CC8C-03BB-E4BE55B0AB00}"/>
              </a:ext>
            </a:extLst>
          </p:cNvPr>
          <p:cNvPicPr>
            <a:picLocks noChangeAspect="1"/>
          </p:cNvPicPr>
          <p:nvPr/>
        </p:nvPicPr>
        <p:blipFill>
          <a:blip r:embed="rId74"/>
          <a:stretch>
            <a:fillRect/>
          </a:stretch>
        </p:blipFill>
        <p:spPr>
          <a:xfrm>
            <a:off x="2949097" y="4718471"/>
            <a:ext cx="1025246" cy="990250"/>
          </a:xfrm>
          <a:prstGeom prst="rect">
            <a:avLst/>
          </a:prstGeom>
        </p:spPr>
      </p:pic>
    </p:spTree>
    <p:extLst>
      <p:ext uri="{BB962C8B-B14F-4D97-AF65-F5344CB8AC3E}">
        <p14:creationId xmlns:p14="http://schemas.microsoft.com/office/powerpoint/2010/main" val="3514191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CACD-B60B-3D77-E1B2-D233A0E14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E6B9D-2A92-D5F8-C728-14F0931A0490}"/>
              </a:ext>
            </a:extLst>
          </p:cNvPr>
          <p:cNvSpPr>
            <a:spLocks noGrp="1"/>
          </p:cNvSpPr>
          <p:nvPr>
            <p:ph type="ctrTitle"/>
          </p:nvPr>
        </p:nvSpPr>
        <p:spPr>
          <a:xfrm>
            <a:off x="384810" y="580435"/>
            <a:ext cx="6473190" cy="686782"/>
          </a:xfrm>
        </p:spPr>
        <p:txBody>
          <a:bodyPr>
            <a:normAutofit fontScale="90000"/>
          </a:bodyPr>
          <a:lstStyle/>
          <a:p>
            <a:pPr algn="l"/>
            <a:r>
              <a:rPr lang="en-US" dirty="0">
                <a:solidFill>
                  <a:schemeClr val="bg1"/>
                </a:solidFill>
                <a:latin typeface="Ubuntu" panose="020B0504030602030204" pitchFamily="34" charset="0"/>
              </a:rPr>
              <a:t>Welcome</a:t>
            </a:r>
          </a:p>
        </p:txBody>
      </p:sp>
      <p:sp>
        <p:nvSpPr>
          <p:cNvPr id="3" name="Subtitle 2">
            <a:extLst>
              <a:ext uri="{FF2B5EF4-FFF2-40B4-BE49-F238E27FC236}">
                <a16:creationId xmlns:a16="http://schemas.microsoft.com/office/drawing/2014/main" id="{E10DC312-805F-026B-8D56-CFB8235D4479}"/>
              </a:ext>
            </a:extLst>
          </p:cNvPr>
          <p:cNvSpPr>
            <a:spLocks noGrp="1"/>
          </p:cNvSpPr>
          <p:nvPr>
            <p:ph type="subTitle" idx="1"/>
          </p:nvPr>
        </p:nvSpPr>
        <p:spPr>
          <a:xfrm>
            <a:off x="384810" y="1837857"/>
            <a:ext cx="6473190" cy="5405792"/>
          </a:xfrm>
        </p:spPr>
        <p:txBody>
          <a:bodyPr>
            <a:noAutofit/>
          </a:bodyPr>
          <a:lstStyle/>
          <a:p>
            <a:pPr algn="l">
              <a:lnSpc>
                <a:spcPct val="150000"/>
              </a:lnSpc>
            </a:pPr>
            <a:r>
              <a:rPr lang="en-US" sz="1200" dirty="0">
                <a:latin typeface="Ubuntu" panose="020B0504030602030204" pitchFamily="34" charset="0"/>
              </a:rPr>
              <a:t>Dear participant, we are very happy to welcome you to the Family Health Forum on </a:t>
            </a:r>
            <a:r>
              <a:rPr lang="en-US" sz="1200" b="1" dirty="0">
                <a:latin typeface="Ubuntu" panose="020B0504030602030204" pitchFamily="34" charset="0"/>
              </a:rPr>
              <a:t>Healthy Eating for the Family</a:t>
            </a:r>
            <a:r>
              <a:rPr lang="en-US" sz="1200" dirty="0">
                <a:latin typeface="Ubuntu" panose="020B0504030602030204" pitchFamily="34" charset="0"/>
              </a:rPr>
              <a:t>.  Family Health Forums provide a space for caregivers, parents, and siblings of people with intellectual disabilities to engage with health professionals, community leaders, and service providers.</a:t>
            </a:r>
          </a:p>
          <a:p>
            <a:pPr algn="l">
              <a:lnSpc>
                <a:spcPct val="150000"/>
              </a:lnSpc>
            </a:pPr>
            <a:r>
              <a:rPr lang="en-US" sz="1200" dirty="0">
                <a:latin typeface="Ubuntu" panose="020B0504030602030204" pitchFamily="34" charset="0"/>
              </a:rPr>
              <a:t>People with intellectual disability are more prone to chronic health conditions than people without intellectual disability. This includes conditions such as obesity, diabetes, asthma, and cardiovascular disease. Family Health Forums are places to learn more about different health conditions, understand the available services in our communities and to connect with other families. </a:t>
            </a:r>
          </a:p>
          <a:p>
            <a:pPr algn="l">
              <a:lnSpc>
                <a:spcPct val="150000"/>
              </a:lnSpc>
            </a:pPr>
            <a:r>
              <a:rPr lang="en-US" sz="1200" dirty="0">
                <a:latin typeface="Ubuntu" panose="020B0504030602030204" pitchFamily="34" charset="0"/>
              </a:rPr>
              <a:t>This forum will focus on the following:</a:t>
            </a:r>
          </a:p>
          <a:p>
            <a:pPr marL="171450" indent="-171450" algn="l">
              <a:lnSpc>
                <a:spcPct val="150000"/>
              </a:lnSpc>
              <a:buFont typeface="Arial" panose="020B0604020202020204" pitchFamily="34" charset="0"/>
              <a:buChar char="•"/>
            </a:pPr>
            <a:r>
              <a:rPr lang="en-US" sz="1200" dirty="0">
                <a:latin typeface="Ubuntu" panose="020B0504030602030204" pitchFamily="34" charset="0"/>
              </a:rPr>
              <a:t>Understanding what healthy eating means</a:t>
            </a:r>
          </a:p>
          <a:p>
            <a:pPr marL="171450" indent="-171450" algn="l">
              <a:lnSpc>
                <a:spcPct val="150000"/>
              </a:lnSpc>
              <a:buFont typeface="Arial" panose="020B0604020202020204" pitchFamily="34" charset="0"/>
              <a:buChar char="•"/>
            </a:pPr>
            <a:r>
              <a:rPr lang="en-US" sz="1200" dirty="0">
                <a:latin typeface="Ubuntu" panose="020B0504030602030204" pitchFamily="34" charset="0"/>
              </a:rPr>
              <a:t>Strategies for healthier meals at home</a:t>
            </a:r>
          </a:p>
          <a:p>
            <a:pPr marL="171450" indent="-171450" algn="l">
              <a:lnSpc>
                <a:spcPct val="150000"/>
              </a:lnSpc>
              <a:buFont typeface="Arial" panose="020B0604020202020204" pitchFamily="34" charset="0"/>
              <a:buChar char="•"/>
            </a:pPr>
            <a:r>
              <a:rPr lang="en-US" sz="1200" dirty="0">
                <a:latin typeface="Ubuntu" panose="020B0504030602030204" pitchFamily="34" charset="0"/>
              </a:rPr>
              <a:t>Action planning for greater access to healthy meals</a:t>
            </a:r>
          </a:p>
          <a:p>
            <a:pPr algn="l">
              <a:lnSpc>
                <a:spcPct val="150000"/>
              </a:lnSpc>
            </a:pPr>
            <a:r>
              <a:rPr lang="en-US" sz="1200" dirty="0">
                <a:latin typeface="Ubuntu" panose="020B0504030602030204" pitchFamily="34" charset="0"/>
              </a:rPr>
              <a:t>This is your personal workbook for The Forum. It contains the agenda, worksheets, handouts, and other helpful resources related to healthy eating. During the event, your facilitator will guide you on when to use your workbook.</a:t>
            </a:r>
          </a:p>
        </p:txBody>
      </p:sp>
    </p:spTree>
    <p:extLst>
      <p:ext uri="{BB962C8B-B14F-4D97-AF65-F5344CB8AC3E}">
        <p14:creationId xmlns:p14="http://schemas.microsoft.com/office/powerpoint/2010/main" val="149982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939354C0-ACDC-D829-FA90-FBF82FDC3CF8}"/>
              </a:ext>
            </a:extLst>
          </p:cNvPr>
          <p:cNvSpPr txBox="1">
            <a:spLocks/>
          </p:cNvSpPr>
          <p:nvPr/>
        </p:nvSpPr>
        <p:spPr>
          <a:xfrm>
            <a:off x="291459" y="12358"/>
            <a:ext cx="6779296"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Welcome Reflection</a:t>
            </a:r>
            <a:endParaRPr lang="en-US" dirty="0">
              <a:solidFill>
                <a:schemeClr val="bg1"/>
              </a:solidFill>
              <a:latin typeface="Ubuntu" panose="020B0504030602030204" pitchFamily="34" charset="0"/>
            </a:endParaRPr>
          </a:p>
        </p:txBody>
      </p:sp>
      <p:sp>
        <p:nvSpPr>
          <p:cNvPr id="111" name="Title 1">
            <a:extLst>
              <a:ext uri="{FF2B5EF4-FFF2-40B4-BE49-F238E27FC236}">
                <a16:creationId xmlns:a16="http://schemas.microsoft.com/office/drawing/2014/main" id="{84AA730B-EB30-39A4-3BB0-17261FF2DE1B}"/>
              </a:ext>
            </a:extLst>
          </p:cNvPr>
          <p:cNvSpPr txBox="1">
            <a:spLocks/>
          </p:cNvSpPr>
          <p:nvPr/>
        </p:nvSpPr>
        <p:spPr>
          <a:xfrm>
            <a:off x="5019531" y="43066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rgbClr val="F7941E"/>
                </a:solidFill>
                <a:latin typeface="Ubuntu" panose="020B0504030602030204" pitchFamily="34" charset="0"/>
              </a:rPr>
              <a:t>Slide 6</a:t>
            </a:r>
            <a:endParaRPr lang="en-US" sz="1400" dirty="0">
              <a:solidFill>
                <a:srgbClr val="F7941E"/>
              </a:solidFill>
              <a:latin typeface="Ubuntu" panose="020B0504030602030204" pitchFamily="34" charset="0"/>
            </a:endParaRPr>
          </a:p>
        </p:txBody>
      </p:sp>
      <p:sp>
        <p:nvSpPr>
          <p:cNvPr id="2" name="Subtitle 2">
            <a:extLst>
              <a:ext uri="{FF2B5EF4-FFF2-40B4-BE49-F238E27FC236}">
                <a16:creationId xmlns:a16="http://schemas.microsoft.com/office/drawing/2014/main" id="{1018A39D-93E3-3150-F68A-925DAC174F25}"/>
              </a:ext>
            </a:extLst>
          </p:cNvPr>
          <p:cNvSpPr txBox="1">
            <a:spLocks/>
          </p:cNvSpPr>
          <p:nvPr/>
        </p:nvSpPr>
        <p:spPr>
          <a:xfrm>
            <a:off x="874401" y="1838554"/>
            <a:ext cx="6897999"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lvl="0" indent="0">
              <a:buNone/>
            </a:pPr>
            <a:r>
              <a:rPr lang="en-US" sz="1600" b="1" dirty="0">
                <a:latin typeface="Ubuntu" panose="020B0504030602030204" pitchFamily="34" charset="0"/>
              </a:rPr>
              <a:t>What are your biggest successes related to healthy eating?</a:t>
            </a:r>
          </a:p>
        </p:txBody>
      </p:sp>
      <p:graphicFrame>
        <p:nvGraphicFramePr>
          <p:cNvPr id="3" name="Table 2">
            <a:extLst>
              <a:ext uri="{FF2B5EF4-FFF2-40B4-BE49-F238E27FC236}">
                <a16:creationId xmlns:a16="http://schemas.microsoft.com/office/drawing/2014/main" id="{CB6E94F3-9019-56C4-F990-2D901FA7537B}"/>
              </a:ext>
            </a:extLst>
          </p:cNvPr>
          <p:cNvGraphicFramePr>
            <a:graphicFrameLocks noGrp="1"/>
          </p:cNvGraphicFramePr>
          <p:nvPr>
            <p:extLst>
              <p:ext uri="{D42A27DB-BD31-4B8C-83A1-F6EECF244321}">
                <p14:modId xmlns:p14="http://schemas.microsoft.com/office/powerpoint/2010/main" val="965427474"/>
              </p:ext>
            </p:extLst>
          </p:nvPr>
        </p:nvGraphicFramePr>
        <p:xfrm>
          <a:off x="978408" y="21600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4" name="Straight Connector 3">
            <a:extLst>
              <a:ext uri="{FF2B5EF4-FFF2-40B4-BE49-F238E27FC236}">
                <a16:creationId xmlns:a16="http://schemas.microsoft.com/office/drawing/2014/main" id="{D0C47E14-D563-0779-826E-18348539774E}"/>
              </a:ext>
            </a:extLst>
          </p:cNvPr>
          <p:cNvCxnSpPr>
            <a:cxnSpLocks/>
          </p:cNvCxnSpPr>
          <p:nvPr/>
        </p:nvCxnSpPr>
        <p:spPr>
          <a:xfrm>
            <a:off x="978408" y="2129421"/>
            <a:ext cx="6793992"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aphicFrame>
        <p:nvGraphicFramePr>
          <p:cNvPr id="5" name="Table 4">
            <a:extLst>
              <a:ext uri="{FF2B5EF4-FFF2-40B4-BE49-F238E27FC236}">
                <a16:creationId xmlns:a16="http://schemas.microsoft.com/office/drawing/2014/main" id="{8B8DE2BD-583D-6D5F-6DBA-C58E1CD121C7}"/>
              </a:ext>
            </a:extLst>
          </p:cNvPr>
          <p:cNvGraphicFramePr>
            <a:graphicFrameLocks noGrp="1"/>
          </p:cNvGraphicFramePr>
          <p:nvPr>
            <p:extLst>
              <p:ext uri="{D42A27DB-BD31-4B8C-83A1-F6EECF244321}">
                <p14:modId xmlns:p14="http://schemas.microsoft.com/office/powerpoint/2010/main" val="3711422728"/>
              </p:ext>
            </p:extLst>
          </p:nvPr>
        </p:nvGraphicFramePr>
        <p:xfrm>
          <a:off x="978407" y="26135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6" name="Table 5">
            <a:extLst>
              <a:ext uri="{FF2B5EF4-FFF2-40B4-BE49-F238E27FC236}">
                <a16:creationId xmlns:a16="http://schemas.microsoft.com/office/drawing/2014/main" id="{88287AFE-68CF-613D-0F8A-0C82707A9119}"/>
              </a:ext>
            </a:extLst>
          </p:cNvPr>
          <p:cNvGraphicFramePr>
            <a:graphicFrameLocks noGrp="1"/>
          </p:cNvGraphicFramePr>
          <p:nvPr>
            <p:extLst>
              <p:ext uri="{D42A27DB-BD31-4B8C-83A1-F6EECF244321}">
                <p14:modId xmlns:p14="http://schemas.microsoft.com/office/powerpoint/2010/main" val="3616840638"/>
              </p:ext>
            </p:extLst>
          </p:nvPr>
        </p:nvGraphicFramePr>
        <p:xfrm>
          <a:off x="978407" y="30630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7" name="Subtitle 2">
            <a:extLst>
              <a:ext uri="{FF2B5EF4-FFF2-40B4-BE49-F238E27FC236}">
                <a16:creationId xmlns:a16="http://schemas.microsoft.com/office/drawing/2014/main" id="{0A6BCC56-2CC4-DE2E-08A0-8E6DD7B9E318}"/>
              </a:ext>
            </a:extLst>
          </p:cNvPr>
          <p:cNvSpPr txBox="1">
            <a:spLocks/>
          </p:cNvSpPr>
          <p:nvPr/>
        </p:nvSpPr>
        <p:spPr>
          <a:xfrm>
            <a:off x="906638" y="3741275"/>
            <a:ext cx="6367922"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lvl="0" indent="0">
              <a:buNone/>
            </a:pPr>
            <a:r>
              <a:rPr lang="en-US" sz="1600" b="1" dirty="0">
                <a:latin typeface="Ubuntu" panose="020B0504030602030204" pitchFamily="34" charset="0"/>
              </a:rPr>
              <a:t>What are your biggest challenges or areas of concern relating to healthy eating?</a:t>
            </a:r>
          </a:p>
        </p:txBody>
      </p:sp>
      <p:graphicFrame>
        <p:nvGraphicFramePr>
          <p:cNvPr id="8" name="Table 7">
            <a:extLst>
              <a:ext uri="{FF2B5EF4-FFF2-40B4-BE49-F238E27FC236}">
                <a16:creationId xmlns:a16="http://schemas.microsoft.com/office/drawing/2014/main" id="{A8B310BA-8BB3-E06D-ACE6-74A949C28A38}"/>
              </a:ext>
            </a:extLst>
          </p:cNvPr>
          <p:cNvGraphicFramePr>
            <a:graphicFrameLocks noGrp="1"/>
          </p:cNvGraphicFramePr>
          <p:nvPr>
            <p:extLst>
              <p:ext uri="{D42A27DB-BD31-4B8C-83A1-F6EECF244321}">
                <p14:modId xmlns:p14="http://schemas.microsoft.com/office/powerpoint/2010/main" val="3792909217"/>
              </p:ext>
            </p:extLst>
          </p:nvPr>
        </p:nvGraphicFramePr>
        <p:xfrm>
          <a:off x="1010645" y="430058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9" name="Straight Connector 8">
            <a:extLst>
              <a:ext uri="{FF2B5EF4-FFF2-40B4-BE49-F238E27FC236}">
                <a16:creationId xmlns:a16="http://schemas.microsoft.com/office/drawing/2014/main" id="{DCFFC90C-BB99-CEC6-5939-5AEEE4F6A803}"/>
              </a:ext>
            </a:extLst>
          </p:cNvPr>
          <p:cNvCxnSpPr>
            <a:cxnSpLocks/>
          </p:cNvCxnSpPr>
          <p:nvPr/>
        </p:nvCxnSpPr>
        <p:spPr>
          <a:xfrm>
            <a:off x="1010645" y="4273942"/>
            <a:ext cx="6793992"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aphicFrame>
        <p:nvGraphicFramePr>
          <p:cNvPr id="10" name="Table 9">
            <a:extLst>
              <a:ext uri="{FF2B5EF4-FFF2-40B4-BE49-F238E27FC236}">
                <a16:creationId xmlns:a16="http://schemas.microsoft.com/office/drawing/2014/main" id="{E9664FBF-AAFE-12D2-3EC3-00318C1528CA}"/>
              </a:ext>
            </a:extLst>
          </p:cNvPr>
          <p:cNvGraphicFramePr>
            <a:graphicFrameLocks noGrp="1"/>
          </p:cNvGraphicFramePr>
          <p:nvPr>
            <p:extLst>
              <p:ext uri="{D42A27DB-BD31-4B8C-83A1-F6EECF244321}">
                <p14:modId xmlns:p14="http://schemas.microsoft.com/office/powerpoint/2010/main" val="2412220184"/>
              </p:ext>
            </p:extLst>
          </p:nvPr>
        </p:nvGraphicFramePr>
        <p:xfrm>
          <a:off x="1010644" y="475408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D5A0D360-7658-B3D2-0B77-728B599EDB65}"/>
              </a:ext>
            </a:extLst>
          </p:cNvPr>
          <p:cNvGraphicFramePr>
            <a:graphicFrameLocks noGrp="1"/>
          </p:cNvGraphicFramePr>
          <p:nvPr>
            <p:extLst>
              <p:ext uri="{D42A27DB-BD31-4B8C-83A1-F6EECF244321}">
                <p14:modId xmlns:p14="http://schemas.microsoft.com/office/powerpoint/2010/main" val="2287469598"/>
              </p:ext>
            </p:extLst>
          </p:nvPr>
        </p:nvGraphicFramePr>
        <p:xfrm>
          <a:off x="1010644" y="520359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pic>
        <p:nvPicPr>
          <p:cNvPr id="12" name="Picture 11" descr="A yellow and green chat bubbles&#10;&#10;AI-generated content may be incorrect.">
            <a:extLst>
              <a:ext uri="{FF2B5EF4-FFF2-40B4-BE49-F238E27FC236}">
                <a16:creationId xmlns:a16="http://schemas.microsoft.com/office/drawing/2014/main" id="{7D74B786-59C8-9DF0-0310-7DCE0D5DE81E}"/>
              </a:ext>
            </a:extLst>
          </p:cNvPr>
          <p:cNvPicPr>
            <a:picLocks noChangeAspect="1"/>
          </p:cNvPicPr>
          <p:nvPr/>
        </p:nvPicPr>
        <p:blipFill>
          <a:blip r:embed="rId3"/>
          <a:stretch>
            <a:fillRect/>
          </a:stretch>
        </p:blipFill>
        <p:spPr>
          <a:xfrm>
            <a:off x="342528" y="3736479"/>
            <a:ext cx="564110" cy="564110"/>
          </a:xfrm>
          <a:prstGeom prst="rect">
            <a:avLst/>
          </a:prstGeom>
        </p:spPr>
      </p:pic>
      <p:pic>
        <p:nvPicPr>
          <p:cNvPr id="13" name="Picture 12" descr="A yellow and green chat bubbles&#10;&#10;AI-generated content may be incorrect.">
            <a:extLst>
              <a:ext uri="{FF2B5EF4-FFF2-40B4-BE49-F238E27FC236}">
                <a16:creationId xmlns:a16="http://schemas.microsoft.com/office/drawing/2014/main" id="{33C53BA4-7A09-3025-1B83-AF82981C0410}"/>
              </a:ext>
            </a:extLst>
          </p:cNvPr>
          <p:cNvPicPr>
            <a:picLocks noChangeAspect="1"/>
          </p:cNvPicPr>
          <p:nvPr/>
        </p:nvPicPr>
        <p:blipFill>
          <a:blip r:embed="rId3"/>
          <a:stretch>
            <a:fillRect/>
          </a:stretch>
        </p:blipFill>
        <p:spPr>
          <a:xfrm>
            <a:off x="342528" y="1760534"/>
            <a:ext cx="564110" cy="564110"/>
          </a:xfrm>
          <a:prstGeom prst="rect">
            <a:avLst/>
          </a:prstGeom>
        </p:spPr>
      </p:pic>
      <p:graphicFrame>
        <p:nvGraphicFramePr>
          <p:cNvPr id="14" name="Table 13">
            <a:extLst>
              <a:ext uri="{FF2B5EF4-FFF2-40B4-BE49-F238E27FC236}">
                <a16:creationId xmlns:a16="http://schemas.microsoft.com/office/drawing/2014/main" id="{01B9B109-8FDB-1FFE-B5DD-DCBD44E67538}"/>
              </a:ext>
            </a:extLst>
          </p:cNvPr>
          <p:cNvGraphicFramePr>
            <a:graphicFrameLocks noGrp="1"/>
          </p:cNvGraphicFramePr>
          <p:nvPr>
            <p:extLst>
              <p:ext uri="{D42A27DB-BD31-4B8C-83A1-F6EECF244321}">
                <p14:modId xmlns:p14="http://schemas.microsoft.com/office/powerpoint/2010/main" val="3477227905"/>
              </p:ext>
            </p:extLst>
          </p:nvPr>
        </p:nvGraphicFramePr>
        <p:xfrm>
          <a:off x="2459405" y="7275790"/>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6" name="Table 25">
            <a:extLst>
              <a:ext uri="{FF2B5EF4-FFF2-40B4-BE49-F238E27FC236}">
                <a16:creationId xmlns:a16="http://schemas.microsoft.com/office/drawing/2014/main" id="{3D95FE9F-3347-882E-AE7B-377CF7DA56C9}"/>
              </a:ext>
            </a:extLst>
          </p:cNvPr>
          <p:cNvGraphicFramePr>
            <a:graphicFrameLocks noGrp="1"/>
          </p:cNvGraphicFramePr>
          <p:nvPr>
            <p:extLst>
              <p:ext uri="{D42A27DB-BD31-4B8C-83A1-F6EECF244321}">
                <p14:modId xmlns:p14="http://schemas.microsoft.com/office/powerpoint/2010/main" val="3510901016"/>
              </p:ext>
            </p:extLst>
          </p:nvPr>
        </p:nvGraphicFramePr>
        <p:xfrm>
          <a:off x="2459404" y="7729282"/>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6" name="Table 35">
            <a:extLst>
              <a:ext uri="{FF2B5EF4-FFF2-40B4-BE49-F238E27FC236}">
                <a16:creationId xmlns:a16="http://schemas.microsoft.com/office/drawing/2014/main" id="{AFDACF82-E8E6-2F91-32CC-FBE7046EF4F5}"/>
              </a:ext>
            </a:extLst>
          </p:cNvPr>
          <p:cNvGraphicFramePr>
            <a:graphicFrameLocks noGrp="1"/>
          </p:cNvGraphicFramePr>
          <p:nvPr>
            <p:extLst>
              <p:ext uri="{D42A27DB-BD31-4B8C-83A1-F6EECF244321}">
                <p14:modId xmlns:p14="http://schemas.microsoft.com/office/powerpoint/2010/main" val="1163479001"/>
              </p:ext>
            </p:extLst>
          </p:nvPr>
        </p:nvGraphicFramePr>
        <p:xfrm>
          <a:off x="2459404" y="8178798"/>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pic>
        <p:nvPicPr>
          <p:cNvPr id="37" name="Picture 36">
            <a:extLst>
              <a:ext uri="{FF2B5EF4-FFF2-40B4-BE49-F238E27FC236}">
                <a16:creationId xmlns:a16="http://schemas.microsoft.com/office/drawing/2014/main" id="{42AF9B88-11D3-CA19-293B-9B13E911DC7D}"/>
              </a:ext>
            </a:extLst>
          </p:cNvPr>
          <p:cNvPicPr>
            <a:picLocks noChangeAspect="1"/>
          </p:cNvPicPr>
          <p:nvPr/>
        </p:nvPicPr>
        <p:blipFill>
          <a:blip r:embed="rId4"/>
          <a:stretch>
            <a:fillRect/>
          </a:stretch>
        </p:blipFill>
        <p:spPr>
          <a:xfrm>
            <a:off x="353008" y="7461210"/>
            <a:ext cx="1875841" cy="1328720"/>
          </a:xfrm>
          <a:prstGeom prst="rect">
            <a:avLst/>
          </a:prstGeom>
        </p:spPr>
      </p:pic>
      <p:sp>
        <p:nvSpPr>
          <p:cNvPr id="38" name="Title 1">
            <a:extLst>
              <a:ext uri="{FF2B5EF4-FFF2-40B4-BE49-F238E27FC236}">
                <a16:creationId xmlns:a16="http://schemas.microsoft.com/office/drawing/2014/main" id="{939354C0-ACDC-D829-FA90-FBF82FDC3CF8}"/>
              </a:ext>
            </a:extLst>
          </p:cNvPr>
          <p:cNvSpPr txBox="1">
            <a:spLocks/>
          </p:cNvSpPr>
          <p:nvPr/>
        </p:nvSpPr>
        <p:spPr>
          <a:xfrm>
            <a:off x="0" y="6171616"/>
            <a:ext cx="6367922" cy="1207734"/>
          </a:xfrm>
          <a:prstGeom prst="rect">
            <a:avLst/>
          </a:prstGeom>
          <a:solidFill>
            <a:srgbClr val="F7941D"/>
          </a:solidFill>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600" dirty="0">
                <a:solidFill>
                  <a:schemeClr val="bg1"/>
                </a:solidFill>
                <a:latin typeface="Ubuntu" panose="020B0504030602030204" pitchFamily="34" charset="0"/>
              </a:rPr>
              <a:t>Understanding</a:t>
            </a:r>
            <a:r>
              <a:rPr lang="en-US" sz="3600" dirty="0">
                <a:solidFill>
                  <a:srgbClr val="F7941E"/>
                </a:solidFill>
                <a:latin typeface="Ubuntu" panose="020B0504030602030204" pitchFamily="34" charset="0"/>
              </a:rPr>
              <a:t> </a:t>
            </a:r>
            <a:r>
              <a:rPr lang="en-US" sz="3600" dirty="0">
                <a:solidFill>
                  <a:schemeClr val="bg1"/>
                </a:solidFill>
                <a:latin typeface="Ubuntu" panose="020B0504030602030204" pitchFamily="34" charset="0"/>
              </a:rPr>
              <a:t>MyPlate</a:t>
            </a:r>
            <a:endParaRPr lang="en-US" sz="3200" dirty="0">
              <a:solidFill>
                <a:schemeClr val="bg1"/>
              </a:solidFill>
              <a:latin typeface="Ubuntu" panose="020B0504030602030204" pitchFamily="34" charset="0"/>
            </a:endParaRPr>
          </a:p>
        </p:txBody>
      </p:sp>
      <p:sp>
        <p:nvSpPr>
          <p:cNvPr id="40" name="Terminator 25">
            <a:extLst>
              <a:ext uri="{FF2B5EF4-FFF2-40B4-BE49-F238E27FC236}">
                <a16:creationId xmlns:a16="http://schemas.microsoft.com/office/drawing/2014/main" id="{F814EF52-FDA7-227E-5FE9-75DD2D76A9CB}"/>
              </a:ext>
            </a:extLst>
          </p:cNvPr>
          <p:cNvSpPr/>
          <p:nvPr/>
        </p:nvSpPr>
        <p:spPr>
          <a:xfrm>
            <a:off x="5371817" y="813754"/>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6</a:t>
            </a:r>
          </a:p>
        </p:txBody>
      </p:sp>
      <p:sp>
        <p:nvSpPr>
          <p:cNvPr id="15" name="Terminator 25">
            <a:extLst>
              <a:ext uri="{FF2B5EF4-FFF2-40B4-BE49-F238E27FC236}">
                <a16:creationId xmlns:a16="http://schemas.microsoft.com/office/drawing/2014/main" id="{CC75A05F-D71B-8505-71F8-E63E47782CAC}"/>
              </a:ext>
            </a:extLst>
          </p:cNvPr>
          <p:cNvSpPr/>
          <p:nvPr/>
        </p:nvSpPr>
        <p:spPr>
          <a:xfrm>
            <a:off x="5371816" y="6669870"/>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8</a:t>
            </a:r>
          </a:p>
        </p:txBody>
      </p:sp>
    </p:spTree>
    <p:extLst>
      <p:ext uri="{BB962C8B-B14F-4D97-AF65-F5344CB8AC3E}">
        <p14:creationId xmlns:p14="http://schemas.microsoft.com/office/powerpoint/2010/main" val="3020347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D9AF9041-1078-DBA7-F562-9CFD12CE19DB}"/>
              </a:ext>
            </a:extLst>
          </p:cNvPr>
          <p:cNvPicPr>
            <a:picLocks noChangeAspect="1"/>
          </p:cNvPicPr>
          <p:nvPr/>
        </p:nvPicPr>
        <p:blipFill>
          <a:blip r:embed="rId2"/>
          <a:stretch>
            <a:fillRect/>
          </a:stretch>
        </p:blipFill>
        <p:spPr>
          <a:xfrm rot="16200000">
            <a:off x="4002005" y="4093329"/>
            <a:ext cx="960120" cy="6519940"/>
          </a:xfrm>
          <a:prstGeom prst="rect">
            <a:avLst/>
          </a:prstGeom>
        </p:spPr>
      </p:pic>
      <p:sp>
        <p:nvSpPr>
          <p:cNvPr id="25" name="Title 1">
            <a:extLst>
              <a:ext uri="{FF2B5EF4-FFF2-40B4-BE49-F238E27FC236}">
                <a16:creationId xmlns:a16="http://schemas.microsoft.com/office/drawing/2014/main" id="{99CA8436-BEA1-1B5E-5329-F2BF689ADB3A}"/>
              </a:ext>
            </a:extLst>
          </p:cNvPr>
          <p:cNvSpPr txBox="1">
            <a:spLocks/>
          </p:cNvSpPr>
          <p:nvPr/>
        </p:nvSpPr>
        <p:spPr>
          <a:xfrm>
            <a:off x="172014" y="53021"/>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600" dirty="0">
                <a:solidFill>
                  <a:schemeClr val="bg1"/>
                </a:solidFill>
                <a:latin typeface="Ubuntu" panose="020B0504030602030204" pitchFamily="34" charset="0"/>
              </a:rPr>
              <a:t>The Food Benefits Game</a:t>
            </a:r>
            <a:endParaRPr lang="en-US" sz="3200" dirty="0">
              <a:solidFill>
                <a:schemeClr val="bg1"/>
              </a:solidFill>
              <a:latin typeface="Ubuntu" panose="020B0504030602030204" pitchFamily="34" charset="0"/>
            </a:endParaRPr>
          </a:p>
        </p:txBody>
      </p:sp>
      <p:sp>
        <p:nvSpPr>
          <p:cNvPr id="26" name="Terminator 25">
            <a:extLst>
              <a:ext uri="{FF2B5EF4-FFF2-40B4-BE49-F238E27FC236}">
                <a16:creationId xmlns:a16="http://schemas.microsoft.com/office/drawing/2014/main" id="{56B6EBF8-CD96-DA50-7EF1-D333C3320622}"/>
              </a:ext>
            </a:extLst>
          </p:cNvPr>
          <p:cNvSpPr/>
          <p:nvPr/>
        </p:nvSpPr>
        <p:spPr>
          <a:xfrm>
            <a:off x="5371817" y="813754"/>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9</a:t>
            </a:r>
          </a:p>
        </p:txBody>
      </p:sp>
      <p:sp>
        <p:nvSpPr>
          <p:cNvPr id="32" name="Subtitle 2">
            <a:extLst>
              <a:ext uri="{FF2B5EF4-FFF2-40B4-BE49-F238E27FC236}">
                <a16:creationId xmlns:a16="http://schemas.microsoft.com/office/drawing/2014/main" id="{4674FCA3-3714-192C-1963-C629FBA6DBDB}"/>
              </a:ext>
            </a:extLst>
          </p:cNvPr>
          <p:cNvSpPr txBox="1">
            <a:spLocks/>
          </p:cNvSpPr>
          <p:nvPr/>
        </p:nvSpPr>
        <p:spPr>
          <a:xfrm>
            <a:off x="172014" y="1831117"/>
            <a:ext cx="6825254"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200" b="1" dirty="0">
                <a:latin typeface="Ubuntu" panose="020B0504030602030204" pitchFamily="34" charset="0"/>
              </a:rPr>
              <a:t>What benefits do these foods have?</a:t>
            </a:r>
          </a:p>
        </p:txBody>
      </p:sp>
      <p:pic>
        <p:nvPicPr>
          <p:cNvPr id="33" name="Picture 32" descr="A group of brown objects&#10;&#10;Description automatically generated">
            <a:extLst>
              <a:ext uri="{FF2B5EF4-FFF2-40B4-BE49-F238E27FC236}">
                <a16:creationId xmlns:a16="http://schemas.microsoft.com/office/drawing/2014/main" id="{FDC3C172-6728-20D4-DC3C-55A179F683D5}"/>
              </a:ext>
            </a:extLst>
          </p:cNvPr>
          <p:cNvPicPr>
            <a:picLocks noChangeAspect="1"/>
          </p:cNvPicPr>
          <p:nvPr/>
        </p:nvPicPr>
        <p:blipFill>
          <a:blip r:embed="rId3"/>
          <a:stretch>
            <a:fillRect/>
          </a:stretch>
        </p:blipFill>
        <p:spPr>
          <a:xfrm>
            <a:off x="232322" y="5325176"/>
            <a:ext cx="943390" cy="829684"/>
          </a:xfrm>
          <a:prstGeom prst="rect">
            <a:avLst/>
          </a:prstGeom>
        </p:spPr>
      </p:pic>
      <p:pic>
        <p:nvPicPr>
          <p:cNvPr id="34" name="Picture 33" descr="A meat steak with a hole in the center&#10;&#10;Description automatically generated">
            <a:extLst>
              <a:ext uri="{FF2B5EF4-FFF2-40B4-BE49-F238E27FC236}">
                <a16:creationId xmlns:a16="http://schemas.microsoft.com/office/drawing/2014/main" id="{3D48700E-6BC5-E4BE-8C9A-16E0E546986E}"/>
              </a:ext>
            </a:extLst>
          </p:cNvPr>
          <p:cNvPicPr>
            <a:picLocks noChangeAspect="1"/>
          </p:cNvPicPr>
          <p:nvPr/>
        </p:nvPicPr>
        <p:blipFill>
          <a:blip r:embed="rId4"/>
          <a:stretch>
            <a:fillRect/>
          </a:stretch>
        </p:blipFill>
        <p:spPr>
          <a:xfrm rot="19867638">
            <a:off x="390169" y="5937918"/>
            <a:ext cx="1248810" cy="812527"/>
          </a:xfrm>
          <a:prstGeom prst="rect">
            <a:avLst/>
          </a:prstGeom>
        </p:spPr>
      </p:pic>
      <p:pic>
        <p:nvPicPr>
          <p:cNvPr id="35" name="Picture 34" descr="A red apple with green leaf&#10;&#10;Description automatically generated">
            <a:extLst>
              <a:ext uri="{FF2B5EF4-FFF2-40B4-BE49-F238E27FC236}">
                <a16:creationId xmlns:a16="http://schemas.microsoft.com/office/drawing/2014/main" id="{0371F478-E464-BD93-8636-12375538F0E6}"/>
              </a:ext>
            </a:extLst>
          </p:cNvPr>
          <p:cNvPicPr>
            <a:picLocks noChangeAspect="1"/>
          </p:cNvPicPr>
          <p:nvPr/>
        </p:nvPicPr>
        <p:blipFill>
          <a:blip r:embed="rId5"/>
          <a:stretch>
            <a:fillRect/>
          </a:stretch>
        </p:blipFill>
        <p:spPr>
          <a:xfrm>
            <a:off x="271615" y="2135751"/>
            <a:ext cx="912483" cy="1062273"/>
          </a:xfrm>
          <a:prstGeom prst="rect">
            <a:avLst/>
          </a:prstGeom>
        </p:spPr>
      </p:pic>
      <p:pic>
        <p:nvPicPr>
          <p:cNvPr id="36" name="Picture 35" descr="A yellow banana on a black background&#10;&#10;Description automatically generated">
            <a:extLst>
              <a:ext uri="{FF2B5EF4-FFF2-40B4-BE49-F238E27FC236}">
                <a16:creationId xmlns:a16="http://schemas.microsoft.com/office/drawing/2014/main" id="{95C05A6C-AE8D-07AA-0BFC-B0597C428D9C}"/>
              </a:ext>
            </a:extLst>
          </p:cNvPr>
          <p:cNvPicPr>
            <a:picLocks noChangeAspect="1"/>
          </p:cNvPicPr>
          <p:nvPr/>
        </p:nvPicPr>
        <p:blipFill>
          <a:blip r:embed="rId6"/>
          <a:stretch>
            <a:fillRect/>
          </a:stretch>
        </p:blipFill>
        <p:spPr>
          <a:xfrm>
            <a:off x="611144" y="2489724"/>
            <a:ext cx="912484" cy="1014146"/>
          </a:xfrm>
          <a:prstGeom prst="rect">
            <a:avLst/>
          </a:prstGeom>
        </p:spPr>
      </p:pic>
      <p:pic>
        <p:nvPicPr>
          <p:cNvPr id="37" name="Picture 36" descr="A logo of a beet&#10;&#10;Description automatically generated">
            <a:extLst>
              <a:ext uri="{FF2B5EF4-FFF2-40B4-BE49-F238E27FC236}">
                <a16:creationId xmlns:a16="http://schemas.microsoft.com/office/drawing/2014/main" id="{69124A78-9FF7-C203-16AD-E84D0B77CC4E}"/>
              </a:ext>
            </a:extLst>
          </p:cNvPr>
          <p:cNvPicPr>
            <a:picLocks noChangeAspect="1"/>
          </p:cNvPicPr>
          <p:nvPr/>
        </p:nvPicPr>
        <p:blipFill>
          <a:blip r:embed="rId7"/>
          <a:stretch>
            <a:fillRect/>
          </a:stretch>
        </p:blipFill>
        <p:spPr>
          <a:xfrm rot="20327026">
            <a:off x="160929" y="4109079"/>
            <a:ext cx="962259" cy="1049088"/>
          </a:xfrm>
          <a:prstGeom prst="rect">
            <a:avLst/>
          </a:prstGeom>
        </p:spPr>
      </p:pic>
      <p:pic>
        <p:nvPicPr>
          <p:cNvPr id="38" name="Picture 37" descr="A green broccoli on a black background&#10;&#10;Description automatically generated">
            <a:extLst>
              <a:ext uri="{FF2B5EF4-FFF2-40B4-BE49-F238E27FC236}">
                <a16:creationId xmlns:a16="http://schemas.microsoft.com/office/drawing/2014/main" id="{D99890A4-E28D-3EAE-8FCF-AA93D5A48C43}"/>
              </a:ext>
            </a:extLst>
          </p:cNvPr>
          <p:cNvPicPr>
            <a:picLocks noChangeAspect="1"/>
          </p:cNvPicPr>
          <p:nvPr/>
        </p:nvPicPr>
        <p:blipFill>
          <a:blip r:embed="rId8"/>
          <a:stretch>
            <a:fillRect/>
          </a:stretch>
        </p:blipFill>
        <p:spPr>
          <a:xfrm>
            <a:off x="570449" y="3824277"/>
            <a:ext cx="943390" cy="1014145"/>
          </a:xfrm>
          <a:prstGeom prst="rect">
            <a:avLst/>
          </a:prstGeom>
        </p:spPr>
      </p:pic>
      <p:sp>
        <p:nvSpPr>
          <p:cNvPr id="39" name="Subtitle 2">
            <a:extLst>
              <a:ext uri="{FF2B5EF4-FFF2-40B4-BE49-F238E27FC236}">
                <a16:creationId xmlns:a16="http://schemas.microsoft.com/office/drawing/2014/main" id="{6DF4D9B6-198D-2FEA-81EB-825C7641D481}"/>
              </a:ext>
            </a:extLst>
          </p:cNvPr>
          <p:cNvSpPr txBox="1">
            <a:spLocks/>
          </p:cNvSpPr>
          <p:nvPr/>
        </p:nvSpPr>
        <p:spPr>
          <a:xfrm>
            <a:off x="3712" y="1928523"/>
            <a:ext cx="1691060"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100" dirty="0">
                <a:latin typeface="Ubuntu" panose="020B0504030602030204" pitchFamily="34" charset="0"/>
              </a:rPr>
              <a:t>Picture 1: Fruits</a:t>
            </a:r>
          </a:p>
        </p:txBody>
      </p:sp>
      <p:sp>
        <p:nvSpPr>
          <p:cNvPr id="40" name="Subtitle 2">
            <a:extLst>
              <a:ext uri="{FF2B5EF4-FFF2-40B4-BE49-F238E27FC236}">
                <a16:creationId xmlns:a16="http://schemas.microsoft.com/office/drawing/2014/main" id="{AC973043-4A64-7A49-F308-F3433A41B9B5}"/>
              </a:ext>
            </a:extLst>
          </p:cNvPr>
          <p:cNvSpPr txBox="1">
            <a:spLocks/>
          </p:cNvSpPr>
          <p:nvPr/>
        </p:nvSpPr>
        <p:spPr>
          <a:xfrm>
            <a:off x="3712" y="3650109"/>
            <a:ext cx="1691060"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100" dirty="0">
                <a:latin typeface="Ubuntu" panose="020B0504030602030204" pitchFamily="34" charset="0"/>
              </a:rPr>
              <a:t>Picture 2: Vegetables</a:t>
            </a:r>
          </a:p>
        </p:txBody>
      </p:sp>
      <p:sp>
        <p:nvSpPr>
          <p:cNvPr id="41" name="Subtitle 2">
            <a:extLst>
              <a:ext uri="{FF2B5EF4-FFF2-40B4-BE49-F238E27FC236}">
                <a16:creationId xmlns:a16="http://schemas.microsoft.com/office/drawing/2014/main" id="{0BCAAC0A-52F4-AFA8-E53D-E8B5BE4E9F60}"/>
              </a:ext>
            </a:extLst>
          </p:cNvPr>
          <p:cNvSpPr txBox="1">
            <a:spLocks/>
          </p:cNvSpPr>
          <p:nvPr/>
        </p:nvSpPr>
        <p:spPr>
          <a:xfrm>
            <a:off x="3712" y="5247029"/>
            <a:ext cx="1691060"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100" dirty="0">
                <a:latin typeface="Ubuntu" panose="020B0504030602030204" pitchFamily="34" charset="0"/>
              </a:rPr>
              <a:t>Picture 3: Protein</a:t>
            </a:r>
          </a:p>
        </p:txBody>
      </p:sp>
      <p:graphicFrame>
        <p:nvGraphicFramePr>
          <p:cNvPr id="42" name="Table 41">
            <a:extLst>
              <a:ext uri="{FF2B5EF4-FFF2-40B4-BE49-F238E27FC236}">
                <a16:creationId xmlns:a16="http://schemas.microsoft.com/office/drawing/2014/main" id="{97A34B64-52D6-8956-AAEA-26195C7DB936}"/>
              </a:ext>
            </a:extLst>
          </p:cNvPr>
          <p:cNvGraphicFramePr>
            <a:graphicFrameLocks noGrp="1"/>
          </p:cNvGraphicFramePr>
          <p:nvPr>
            <p:extLst>
              <p:ext uri="{D42A27DB-BD31-4B8C-83A1-F6EECF244321}">
                <p14:modId xmlns:p14="http://schemas.microsoft.com/office/powerpoint/2010/main" val="2686731868"/>
              </p:ext>
            </p:extLst>
          </p:nvPr>
        </p:nvGraphicFramePr>
        <p:xfrm>
          <a:off x="1863074" y="2054762"/>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3" name="Table 42">
            <a:extLst>
              <a:ext uri="{FF2B5EF4-FFF2-40B4-BE49-F238E27FC236}">
                <a16:creationId xmlns:a16="http://schemas.microsoft.com/office/drawing/2014/main" id="{E7E51CD5-414A-65F9-66B1-7068372D9125}"/>
              </a:ext>
            </a:extLst>
          </p:cNvPr>
          <p:cNvGraphicFramePr>
            <a:graphicFrameLocks noGrp="1"/>
          </p:cNvGraphicFramePr>
          <p:nvPr>
            <p:extLst>
              <p:ext uri="{D42A27DB-BD31-4B8C-83A1-F6EECF244321}">
                <p14:modId xmlns:p14="http://schemas.microsoft.com/office/powerpoint/2010/main" val="956537946"/>
              </p:ext>
            </p:extLst>
          </p:nvPr>
        </p:nvGraphicFramePr>
        <p:xfrm>
          <a:off x="1863073" y="2508254"/>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4" name="Table 43">
            <a:extLst>
              <a:ext uri="{FF2B5EF4-FFF2-40B4-BE49-F238E27FC236}">
                <a16:creationId xmlns:a16="http://schemas.microsoft.com/office/drawing/2014/main" id="{39AE1E22-0D81-B178-755C-ADB7325D889D}"/>
              </a:ext>
            </a:extLst>
          </p:cNvPr>
          <p:cNvGraphicFramePr>
            <a:graphicFrameLocks noGrp="1"/>
          </p:cNvGraphicFramePr>
          <p:nvPr>
            <p:extLst>
              <p:ext uri="{D42A27DB-BD31-4B8C-83A1-F6EECF244321}">
                <p14:modId xmlns:p14="http://schemas.microsoft.com/office/powerpoint/2010/main" val="3199934971"/>
              </p:ext>
            </p:extLst>
          </p:nvPr>
        </p:nvGraphicFramePr>
        <p:xfrm>
          <a:off x="1863073" y="2957770"/>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5" name="Table 44">
            <a:extLst>
              <a:ext uri="{FF2B5EF4-FFF2-40B4-BE49-F238E27FC236}">
                <a16:creationId xmlns:a16="http://schemas.microsoft.com/office/drawing/2014/main" id="{1C8BC531-1333-7862-C864-3E7CA6EB090E}"/>
              </a:ext>
            </a:extLst>
          </p:cNvPr>
          <p:cNvGraphicFramePr>
            <a:graphicFrameLocks noGrp="1"/>
          </p:cNvGraphicFramePr>
          <p:nvPr>
            <p:extLst>
              <p:ext uri="{D42A27DB-BD31-4B8C-83A1-F6EECF244321}">
                <p14:modId xmlns:p14="http://schemas.microsoft.com/office/powerpoint/2010/main" val="3400158057"/>
              </p:ext>
            </p:extLst>
          </p:nvPr>
        </p:nvGraphicFramePr>
        <p:xfrm>
          <a:off x="1847143" y="3717889"/>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6" name="Table 45">
            <a:extLst>
              <a:ext uri="{FF2B5EF4-FFF2-40B4-BE49-F238E27FC236}">
                <a16:creationId xmlns:a16="http://schemas.microsoft.com/office/drawing/2014/main" id="{05BEA935-D7A2-9728-29AF-D04856572DA3}"/>
              </a:ext>
            </a:extLst>
          </p:cNvPr>
          <p:cNvGraphicFramePr>
            <a:graphicFrameLocks noGrp="1"/>
          </p:cNvGraphicFramePr>
          <p:nvPr>
            <p:extLst>
              <p:ext uri="{D42A27DB-BD31-4B8C-83A1-F6EECF244321}">
                <p14:modId xmlns:p14="http://schemas.microsoft.com/office/powerpoint/2010/main" val="1291957088"/>
              </p:ext>
            </p:extLst>
          </p:nvPr>
        </p:nvGraphicFramePr>
        <p:xfrm>
          <a:off x="1847142" y="4171381"/>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7" name="Table 46">
            <a:extLst>
              <a:ext uri="{FF2B5EF4-FFF2-40B4-BE49-F238E27FC236}">
                <a16:creationId xmlns:a16="http://schemas.microsoft.com/office/drawing/2014/main" id="{4D341349-FF58-B747-9D22-BB8A188EFF6F}"/>
              </a:ext>
            </a:extLst>
          </p:cNvPr>
          <p:cNvGraphicFramePr>
            <a:graphicFrameLocks noGrp="1"/>
          </p:cNvGraphicFramePr>
          <p:nvPr>
            <p:extLst>
              <p:ext uri="{D42A27DB-BD31-4B8C-83A1-F6EECF244321}">
                <p14:modId xmlns:p14="http://schemas.microsoft.com/office/powerpoint/2010/main" val="3972978372"/>
              </p:ext>
            </p:extLst>
          </p:nvPr>
        </p:nvGraphicFramePr>
        <p:xfrm>
          <a:off x="1847142" y="4620897"/>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8" name="Table 47">
            <a:extLst>
              <a:ext uri="{FF2B5EF4-FFF2-40B4-BE49-F238E27FC236}">
                <a16:creationId xmlns:a16="http://schemas.microsoft.com/office/drawing/2014/main" id="{2EB59051-8541-748C-0315-84C76F094137}"/>
              </a:ext>
            </a:extLst>
          </p:cNvPr>
          <p:cNvGraphicFramePr>
            <a:graphicFrameLocks noGrp="1"/>
          </p:cNvGraphicFramePr>
          <p:nvPr>
            <p:extLst>
              <p:ext uri="{D42A27DB-BD31-4B8C-83A1-F6EECF244321}">
                <p14:modId xmlns:p14="http://schemas.microsoft.com/office/powerpoint/2010/main" val="78627870"/>
              </p:ext>
            </p:extLst>
          </p:nvPr>
        </p:nvGraphicFramePr>
        <p:xfrm>
          <a:off x="1847143" y="5258194"/>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9" name="Table 48">
            <a:extLst>
              <a:ext uri="{FF2B5EF4-FFF2-40B4-BE49-F238E27FC236}">
                <a16:creationId xmlns:a16="http://schemas.microsoft.com/office/drawing/2014/main" id="{3DA1CF11-FE49-58A1-B47A-545103C11D0F}"/>
              </a:ext>
            </a:extLst>
          </p:cNvPr>
          <p:cNvGraphicFramePr>
            <a:graphicFrameLocks noGrp="1"/>
          </p:cNvGraphicFramePr>
          <p:nvPr>
            <p:extLst>
              <p:ext uri="{D42A27DB-BD31-4B8C-83A1-F6EECF244321}">
                <p14:modId xmlns:p14="http://schemas.microsoft.com/office/powerpoint/2010/main" val="320406016"/>
              </p:ext>
            </p:extLst>
          </p:nvPr>
        </p:nvGraphicFramePr>
        <p:xfrm>
          <a:off x="1847142" y="5711686"/>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50" name="Table 49">
            <a:extLst>
              <a:ext uri="{FF2B5EF4-FFF2-40B4-BE49-F238E27FC236}">
                <a16:creationId xmlns:a16="http://schemas.microsoft.com/office/drawing/2014/main" id="{9DCF9BB0-AEF5-6F07-9C4B-C213D9D47FF3}"/>
              </a:ext>
            </a:extLst>
          </p:cNvPr>
          <p:cNvGraphicFramePr>
            <a:graphicFrameLocks noGrp="1"/>
          </p:cNvGraphicFramePr>
          <p:nvPr>
            <p:extLst>
              <p:ext uri="{D42A27DB-BD31-4B8C-83A1-F6EECF244321}">
                <p14:modId xmlns:p14="http://schemas.microsoft.com/office/powerpoint/2010/main" val="760163940"/>
              </p:ext>
            </p:extLst>
          </p:nvPr>
        </p:nvGraphicFramePr>
        <p:xfrm>
          <a:off x="1847142" y="6161202"/>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6" name="Table 5">
            <a:extLst>
              <a:ext uri="{FF2B5EF4-FFF2-40B4-BE49-F238E27FC236}">
                <a16:creationId xmlns:a16="http://schemas.microsoft.com/office/drawing/2014/main" id="{6D5E1F83-105D-C808-33A4-8A3CB814D962}"/>
              </a:ext>
            </a:extLst>
          </p:cNvPr>
          <p:cNvGraphicFramePr>
            <a:graphicFrameLocks noGrp="1"/>
          </p:cNvGraphicFramePr>
          <p:nvPr>
            <p:extLst>
              <p:ext uri="{D42A27DB-BD31-4B8C-83A1-F6EECF244321}">
                <p14:modId xmlns:p14="http://schemas.microsoft.com/office/powerpoint/2010/main" val="792190634"/>
              </p:ext>
            </p:extLst>
          </p:nvPr>
        </p:nvGraphicFramePr>
        <p:xfrm>
          <a:off x="2617003" y="8092236"/>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7" name="Table 6">
            <a:extLst>
              <a:ext uri="{FF2B5EF4-FFF2-40B4-BE49-F238E27FC236}">
                <a16:creationId xmlns:a16="http://schemas.microsoft.com/office/drawing/2014/main" id="{52700FE0-6633-7D1B-7127-517D552ABB90}"/>
              </a:ext>
            </a:extLst>
          </p:cNvPr>
          <p:cNvGraphicFramePr>
            <a:graphicFrameLocks noGrp="1"/>
          </p:cNvGraphicFramePr>
          <p:nvPr>
            <p:extLst>
              <p:ext uri="{D42A27DB-BD31-4B8C-83A1-F6EECF244321}">
                <p14:modId xmlns:p14="http://schemas.microsoft.com/office/powerpoint/2010/main" val="210424249"/>
              </p:ext>
            </p:extLst>
          </p:nvPr>
        </p:nvGraphicFramePr>
        <p:xfrm>
          <a:off x="2617002" y="8545728"/>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3" name="Table 12">
            <a:extLst>
              <a:ext uri="{FF2B5EF4-FFF2-40B4-BE49-F238E27FC236}">
                <a16:creationId xmlns:a16="http://schemas.microsoft.com/office/drawing/2014/main" id="{C0739718-262B-D832-DF09-8100BB2D0BB4}"/>
              </a:ext>
            </a:extLst>
          </p:cNvPr>
          <p:cNvGraphicFramePr>
            <a:graphicFrameLocks noGrp="1"/>
          </p:cNvGraphicFramePr>
          <p:nvPr>
            <p:extLst>
              <p:ext uri="{D42A27DB-BD31-4B8C-83A1-F6EECF244321}">
                <p14:modId xmlns:p14="http://schemas.microsoft.com/office/powerpoint/2010/main" val="3112251568"/>
              </p:ext>
            </p:extLst>
          </p:nvPr>
        </p:nvGraphicFramePr>
        <p:xfrm>
          <a:off x="2617002" y="8995244"/>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pSp>
        <p:nvGrpSpPr>
          <p:cNvPr id="14" name="Group 13">
            <a:extLst>
              <a:ext uri="{FF2B5EF4-FFF2-40B4-BE49-F238E27FC236}">
                <a16:creationId xmlns:a16="http://schemas.microsoft.com/office/drawing/2014/main" id="{A03A6B7A-7487-0E86-F098-96F227872271}"/>
              </a:ext>
            </a:extLst>
          </p:cNvPr>
          <p:cNvGrpSpPr>
            <a:grpSpLocks/>
          </p:cNvGrpSpPr>
          <p:nvPr/>
        </p:nvGrpSpPr>
        <p:grpSpPr>
          <a:xfrm>
            <a:off x="303572" y="7995328"/>
            <a:ext cx="1899985" cy="1831320"/>
            <a:chOff x="0" y="0"/>
            <a:chExt cx="6038125" cy="6010910"/>
          </a:xfrm>
        </p:grpSpPr>
        <p:sp>
          <p:nvSpPr>
            <p:cNvPr id="15" name="Oval 14">
              <a:extLst>
                <a:ext uri="{FF2B5EF4-FFF2-40B4-BE49-F238E27FC236}">
                  <a16:creationId xmlns:a16="http://schemas.microsoft.com/office/drawing/2014/main" id="{EEAD25A8-9455-BAC7-B8D9-575EEB13857F}"/>
                </a:ext>
              </a:extLst>
            </p:cNvPr>
            <p:cNvSpPr/>
            <p:nvPr/>
          </p:nvSpPr>
          <p:spPr>
            <a:xfrm>
              <a:off x="0" y="0"/>
              <a:ext cx="6012815" cy="6010910"/>
            </a:xfrm>
            <a:prstGeom prst="ellipse">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6" name="Straight Connector 15">
              <a:extLst>
                <a:ext uri="{FF2B5EF4-FFF2-40B4-BE49-F238E27FC236}">
                  <a16:creationId xmlns:a16="http://schemas.microsoft.com/office/drawing/2014/main" id="{D8095721-0018-2DDD-15D5-B6E15AE29980}"/>
                </a:ext>
              </a:extLst>
            </p:cNvPr>
            <p:cNvCxnSpPr/>
            <p:nvPr/>
          </p:nvCxnSpPr>
          <p:spPr>
            <a:xfrm>
              <a:off x="3032760" y="34290"/>
              <a:ext cx="29845" cy="5967730"/>
            </a:xfrm>
            <a:prstGeom prst="line">
              <a:avLst/>
            </a:prstGeom>
            <a:ln w="38100">
              <a:solidFill>
                <a:schemeClr val="accent2"/>
              </a:solidFill>
            </a:ln>
          </p:spPr>
          <p:style>
            <a:lnRef idx="2">
              <a:schemeClr val="accent6"/>
            </a:lnRef>
            <a:fillRef idx="1">
              <a:schemeClr val="lt1"/>
            </a:fillRef>
            <a:effectRef idx="0">
              <a:schemeClr val="accent6"/>
            </a:effectRef>
            <a:fontRef idx="minor">
              <a:schemeClr val="dk1"/>
            </a:fontRef>
          </p:style>
        </p:cxnSp>
        <p:cxnSp>
          <p:nvCxnSpPr>
            <p:cNvPr id="17" name="Straight Connector 16">
              <a:extLst>
                <a:ext uri="{FF2B5EF4-FFF2-40B4-BE49-F238E27FC236}">
                  <a16:creationId xmlns:a16="http://schemas.microsoft.com/office/drawing/2014/main" id="{31C81D4D-19C3-A6E9-6993-123F3814372A}"/>
                </a:ext>
              </a:extLst>
            </p:cNvPr>
            <p:cNvCxnSpPr/>
            <p:nvPr/>
          </p:nvCxnSpPr>
          <p:spPr>
            <a:xfrm flipH="1">
              <a:off x="3044735" y="2952206"/>
              <a:ext cx="2993390" cy="32385"/>
            </a:xfrm>
            <a:prstGeom prst="line">
              <a:avLst/>
            </a:prstGeom>
            <a:ln w="38100">
              <a:solidFill>
                <a:schemeClr val="accent2"/>
              </a:solidFill>
            </a:ln>
          </p:spPr>
          <p:style>
            <a:lnRef idx="2">
              <a:schemeClr val="accent6"/>
            </a:lnRef>
            <a:fillRef idx="1">
              <a:schemeClr val="lt1"/>
            </a:fillRef>
            <a:effectRef idx="0">
              <a:schemeClr val="accent6"/>
            </a:effectRef>
            <a:fontRef idx="minor">
              <a:schemeClr val="dk1"/>
            </a:fontRef>
          </p:style>
        </p:cxnSp>
        <p:cxnSp>
          <p:nvCxnSpPr>
            <p:cNvPr id="18" name="Straight Connector 17">
              <a:extLst>
                <a:ext uri="{FF2B5EF4-FFF2-40B4-BE49-F238E27FC236}">
                  <a16:creationId xmlns:a16="http://schemas.microsoft.com/office/drawing/2014/main" id="{3617CD1C-A2D4-4DD3-B163-D64C12F2CF0E}"/>
                </a:ext>
              </a:extLst>
            </p:cNvPr>
            <p:cNvCxnSpPr/>
            <p:nvPr/>
          </p:nvCxnSpPr>
          <p:spPr>
            <a:xfrm flipV="1">
              <a:off x="100693" y="2378528"/>
              <a:ext cx="2957830" cy="10795"/>
            </a:xfrm>
            <a:prstGeom prst="line">
              <a:avLst/>
            </a:prstGeom>
            <a:ln w="38100">
              <a:solidFill>
                <a:schemeClr val="accent2"/>
              </a:solidFill>
            </a:ln>
          </p:spPr>
          <p:style>
            <a:lnRef idx="2">
              <a:schemeClr val="accent6"/>
            </a:lnRef>
            <a:fillRef idx="1">
              <a:schemeClr val="lt1"/>
            </a:fillRef>
            <a:effectRef idx="0">
              <a:schemeClr val="accent6"/>
            </a:effectRef>
            <a:fontRef idx="minor">
              <a:schemeClr val="dk1"/>
            </a:fontRef>
          </p:style>
        </p:cxnSp>
      </p:grpSp>
      <p:sp>
        <p:nvSpPr>
          <p:cNvPr id="19" name="Subtitle 2">
            <a:extLst>
              <a:ext uri="{FF2B5EF4-FFF2-40B4-BE49-F238E27FC236}">
                <a16:creationId xmlns:a16="http://schemas.microsoft.com/office/drawing/2014/main" id="{2039B67F-DC8C-AF67-2BA4-D482B9A19C05}"/>
              </a:ext>
            </a:extLst>
          </p:cNvPr>
          <p:cNvSpPr txBox="1">
            <a:spLocks/>
          </p:cNvSpPr>
          <p:nvPr/>
        </p:nvSpPr>
        <p:spPr>
          <a:xfrm>
            <a:off x="271615" y="8940778"/>
            <a:ext cx="1058007"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050" b="1" dirty="0">
                <a:latin typeface="Ubuntu" panose="020B0504030602030204" pitchFamily="34" charset="0"/>
              </a:rPr>
              <a:t>Vegetables</a:t>
            </a:r>
          </a:p>
        </p:txBody>
      </p:sp>
      <p:sp>
        <p:nvSpPr>
          <p:cNvPr id="20" name="Subtitle 2">
            <a:extLst>
              <a:ext uri="{FF2B5EF4-FFF2-40B4-BE49-F238E27FC236}">
                <a16:creationId xmlns:a16="http://schemas.microsoft.com/office/drawing/2014/main" id="{8DBBD2DD-D504-A474-12FD-ABEF99A5C24B}"/>
              </a:ext>
            </a:extLst>
          </p:cNvPr>
          <p:cNvSpPr txBox="1">
            <a:spLocks/>
          </p:cNvSpPr>
          <p:nvPr/>
        </p:nvSpPr>
        <p:spPr>
          <a:xfrm>
            <a:off x="1182613" y="9027744"/>
            <a:ext cx="1058007"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050" b="1" dirty="0">
                <a:latin typeface="Ubuntu" panose="020B0504030602030204" pitchFamily="34" charset="0"/>
              </a:rPr>
              <a:t>Proteins</a:t>
            </a:r>
          </a:p>
        </p:txBody>
      </p:sp>
      <p:sp>
        <p:nvSpPr>
          <p:cNvPr id="21" name="Subtitle 2">
            <a:extLst>
              <a:ext uri="{FF2B5EF4-FFF2-40B4-BE49-F238E27FC236}">
                <a16:creationId xmlns:a16="http://schemas.microsoft.com/office/drawing/2014/main" id="{017A5FC8-E55C-70A8-768A-E738BAABF0A5}"/>
              </a:ext>
            </a:extLst>
          </p:cNvPr>
          <p:cNvSpPr txBox="1">
            <a:spLocks/>
          </p:cNvSpPr>
          <p:nvPr/>
        </p:nvSpPr>
        <p:spPr>
          <a:xfrm>
            <a:off x="1182613" y="8625009"/>
            <a:ext cx="1058007"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050" b="1" dirty="0">
                <a:latin typeface="Ubuntu" panose="020B0504030602030204" pitchFamily="34" charset="0"/>
              </a:rPr>
              <a:t>Grains</a:t>
            </a:r>
          </a:p>
        </p:txBody>
      </p:sp>
      <p:sp>
        <p:nvSpPr>
          <p:cNvPr id="22" name="Subtitle 2">
            <a:extLst>
              <a:ext uri="{FF2B5EF4-FFF2-40B4-BE49-F238E27FC236}">
                <a16:creationId xmlns:a16="http://schemas.microsoft.com/office/drawing/2014/main" id="{97DE291C-1E1D-E602-6744-6A10D519CE76}"/>
              </a:ext>
            </a:extLst>
          </p:cNvPr>
          <p:cNvSpPr txBox="1">
            <a:spLocks/>
          </p:cNvSpPr>
          <p:nvPr/>
        </p:nvSpPr>
        <p:spPr>
          <a:xfrm>
            <a:off x="324066" y="8433259"/>
            <a:ext cx="1058007"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050" b="1" dirty="0">
                <a:latin typeface="Ubuntu" panose="020B0504030602030204" pitchFamily="34" charset="0"/>
              </a:rPr>
              <a:t>Fruits</a:t>
            </a:r>
          </a:p>
        </p:txBody>
      </p:sp>
      <p:pic>
        <p:nvPicPr>
          <p:cNvPr id="28" name="Picture 27" descr="A meat steak with a hole in the center&#10;&#10;Description automatically generated">
            <a:extLst>
              <a:ext uri="{FF2B5EF4-FFF2-40B4-BE49-F238E27FC236}">
                <a16:creationId xmlns:a16="http://schemas.microsoft.com/office/drawing/2014/main" id="{8EC6CAE7-15C8-CAE9-7AE8-9B641E2E87A0}"/>
              </a:ext>
            </a:extLst>
          </p:cNvPr>
          <p:cNvPicPr>
            <a:picLocks noChangeAspect="1"/>
          </p:cNvPicPr>
          <p:nvPr/>
        </p:nvPicPr>
        <p:blipFill>
          <a:blip r:embed="rId4"/>
          <a:stretch>
            <a:fillRect/>
          </a:stretch>
        </p:blipFill>
        <p:spPr>
          <a:xfrm rot="19867638">
            <a:off x="1286945" y="9236265"/>
            <a:ext cx="683102" cy="444454"/>
          </a:xfrm>
          <a:prstGeom prst="rect">
            <a:avLst/>
          </a:prstGeom>
        </p:spPr>
      </p:pic>
      <p:pic>
        <p:nvPicPr>
          <p:cNvPr id="29" name="Picture 28" descr="A red apple with green leaf&#10;&#10;Description automatically generated">
            <a:extLst>
              <a:ext uri="{FF2B5EF4-FFF2-40B4-BE49-F238E27FC236}">
                <a16:creationId xmlns:a16="http://schemas.microsoft.com/office/drawing/2014/main" id="{6A806683-8D7C-DC34-2362-D18E692DAD18}"/>
              </a:ext>
            </a:extLst>
          </p:cNvPr>
          <p:cNvPicPr>
            <a:picLocks noChangeAspect="1"/>
          </p:cNvPicPr>
          <p:nvPr/>
        </p:nvPicPr>
        <p:blipFill>
          <a:blip r:embed="rId5"/>
          <a:stretch>
            <a:fillRect/>
          </a:stretch>
        </p:blipFill>
        <p:spPr>
          <a:xfrm>
            <a:off x="792515" y="8128723"/>
            <a:ext cx="304182" cy="354115"/>
          </a:xfrm>
          <a:prstGeom prst="rect">
            <a:avLst/>
          </a:prstGeom>
        </p:spPr>
      </p:pic>
      <p:pic>
        <p:nvPicPr>
          <p:cNvPr id="30" name="Picture 29" descr="A green broccoli on a black background&#10;&#10;Description automatically generated">
            <a:extLst>
              <a:ext uri="{FF2B5EF4-FFF2-40B4-BE49-F238E27FC236}">
                <a16:creationId xmlns:a16="http://schemas.microsoft.com/office/drawing/2014/main" id="{5CF449BC-1C70-91D0-112C-C1FD9E8D17DB}"/>
              </a:ext>
            </a:extLst>
          </p:cNvPr>
          <p:cNvPicPr>
            <a:picLocks noChangeAspect="1"/>
          </p:cNvPicPr>
          <p:nvPr/>
        </p:nvPicPr>
        <p:blipFill>
          <a:blip r:embed="rId8"/>
          <a:stretch>
            <a:fillRect/>
          </a:stretch>
        </p:blipFill>
        <p:spPr>
          <a:xfrm>
            <a:off x="632294" y="9166114"/>
            <a:ext cx="490467" cy="527252"/>
          </a:xfrm>
          <a:prstGeom prst="rect">
            <a:avLst/>
          </a:prstGeom>
        </p:spPr>
      </p:pic>
      <p:pic>
        <p:nvPicPr>
          <p:cNvPr id="31" name="Picture 30" descr="A blue bowl with chopsticks and a white object&#10;&#10;Description automatically generated">
            <a:extLst>
              <a:ext uri="{FF2B5EF4-FFF2-40B4-BE49-F238E27FC236}">
                <a16:creationId xmlns:a16="http://schemas.microsoft.com/office/drawing/2014/main" id="{DFE324EC-B574-9BCE-C60A-91D17CC1CC10}"/>
              </a:ext>
            </a:extLst>
          </p:cNvPr>
          <p:cNvPicPr>
            <a:picLocks noChangeAspect="1"/>
          </p:cNvPicPr>
          <p:nvPr/>
        </p:nvPicPr>
        <p:blipFill>
          <a:blip r:embed="rId9"/>
          <a:stretch>
            <a:fillRect/>
          </a:stretch>
        </p:blipFill>
        <p:spPr>
          <a:xfrm>
            <a:off x="1367959" y="8158667"/>
            <a:ext cx="521073" cy="503287"/>
          </a:xfrm>
          <a:prstGeom prst="rect">
            <a:avLst/>
          </a:prstGeom>
        </p:spPr>
      </p:pic>
      <p:sp>
        <p:nvSpPr>
          <p:cNvPr id="51" name="Title 1">
            <a:extLst>
              <a:ext uri="{FF2B5EF4-FFF2-40B4-BE49-F238E27FC236}">
                <a16:creationId xmlns:a16="http://schemas.microsoft.com/office/drawing/2014/main" id="{5DC94B45-0862-C8E5-64B6-88F0B8294495}"/>
              </a:ext>
            </a:extLst>
          </p:cNvPr>
          <p:cNvSpPr txBox="1">
            <a:spLocks/>
          </p:cNvSpPr>
          <p:nvPr/>
        </p:nvSpPr>
        <p:spPr>
          <a:xfrm>
            <a:off x="1367959" y="6870080"/>
            <a:ext cx="6132826" cy="963279"/>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500" dirty="0">
                <a:solidFill>
                  <a:schemeClr val="bg1"/>
                </a:solidFill>
                <a:latin typeface="Ubuntu" panose="020B0504030602030204" pitchFamily="34" charset="0"/>
              </a:rPr>
              <a:t>Activity: Build a Plate</a:t>
            </a:r>
          </a:p>
        </p:txBody>
      </p:sp>
      <p:sp>
        <p:nvSpPr>
          <p:cNvPr id="52" name="Terminator 109">
            <a:extLst>
              <a:ext uri="{FF2B5EF4-FFF2-40B4-BE49-F238E27FC236}">
                <a16:creationId xmlns:a16="http://schemas.microsoft.com/office/drawing/2014/main" id="{315F25D1-0BD7-B907-AB4E-CC8B3F86C13F}"/>
              </a:ext>
            </a:extLst>
          </p:cNvPr>
          <p:cNvSpPr/>
          <p:nvPr/>
        </p:nvSpPr>
        <p:spPr>
          <a:xfrm>
            <a:off x="6686977" y="7215989"/>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14</a:t>
            </a:r>
          </a:p>
        </p:txBody>
      </p:sp>
    </p:spTree>
    <p:extLst>
      <p:ext uri="{BB962C8B-B14F-4D97-AF65-F5344CB8AC3E}">
        <p14:creationId xmlns:p14="http://schemas.microsoft.com/office/powerpoint/2010/main" val="901651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13535-7F9C-3A55-AF1D-04492B62FB34}"/>
            </a:ext>
          </a:extLst>
        </p:cNvPr>
        <p:cNvGrpSpPr/>
        <p:nvPr/>
      </p:nvGrpSpPr>
      <p:grpSpPr>
        <a:xfrm>
          <a:off x="0" y="0"/>
          <a:ext cx="0" cy="0"/>
          <a:chOff x="0" y="0"/>
          <a:chExt cx="0" cy="0"/>
        </a:xfrm>
      </p:grpSpPr>
      <p:sp>
        <p:nvSpPr>
          <p:cNvPr id="25" name="Title 1">
            <a:extLst>
              <a:ext uri="{FF2B5EF4-FFF2-40B4-BE49-F238E27FC236}">
                <a16:creationId xmlns:a16="http://schemas.microsoft.com/office/drawing/2014/main" id="{CC649AC3-C3A7-D46F-C863-5212E29EC4B7}"/>
              </a:ext>
            </a:extLst>
          </p:cNvPr>
          <p:cNvSpPr txBox="1">
            <a:spLocks/>
          </p:cNvSpPr>
          <p:nvPr/>
        </p:nvSpPr>
        <p:spPr>
          <a:xfrm>
            <a:off x="213078" y="-32102"/>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500" dirty="0">
                <a:solidFill>
                  <a:schemeClr val="bg1"/>
                </a:solidFill>
                <a:latin typeface="Ubuntu" panose="020B0504030602030204" pitchFamily="34" charset="0"/>
              </a:rPr>
              <a:t>Activity: Make Meals Healthier</a:t>
            </a:r>
          </a:p>
        </p:txBody>
      </p:sp>
      <p:sp>
        <p:nvSpPr>
          <p:cNvPr id="32" name="Subtitle 2">
            <a:extLst>
              <a:ext uri="{FF2B5EF4-FFF2-40B4-BE49-F238E27FC236}">
                <a16:creationId xmlns:a16="http://schemas.microsoft.com/office/drawing/2014/main" id="{9313FEFA-A011-6C2C-D961-D62013AA85C2}"/>
              </a:ext>
            </a:extLst>
          </p:cNvPr>
          <p:cNvSpPr txBox="1">
            <a:spLocks/>
          </p:cNvSpPr>
          <p:nvPr/>
        </p:nvSpPr>
        <p:spPr>
          <a:xfrm>
            <a:off x="213078" y="1774355"/>
            <a:ext cx="6825254"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200" b="1" dirty="0">
                <a:latin typeface="Ubuntu" panose="020B0504030602030204" pitchFamily="34" charset="0"/>
              </a:rPr>
              <a:t>How can these meals be made healthier?</a:t>
            </a:r>
          </a:p>
        </p:txBody>
      </p:sp>
      <p:graphicFrame>
        <p:nvGraphicFramePr>
          <p:cNvPr id="42" name="Table 41">
            <a:extLst>
              <a:ext uri="{FF2B5EF4-FFF2-40B4-BE49-F238E27FC236}">
                <a16:creationId xmlns:a16="http://schemas.microsoft.com/office/drawing/2014/main" id="{5C41E38A-E93F-7322-3D35-E79DFCA73A70}"/>
              </a:ext>
            </a:extLst>
          </p:cNvPr>
          <p:cNvGraphicFramePr>
            <a:graphicFrameLocks noGrp="1"/>
          </p:cNvGraphicFramePr>
          <p:nvPr>
            <p:extLst>
              <p:ext uri="{D42A27DB-BD31-4B8C-83A1-F6EECF244321}">
                <p14:modId xmlns:p14="http://schemas.microsoft.com/office/powerpoint/2010/main" val="1404439671"/>
              </p:ext>
            </p:extLst>
          </p:nvPr>
        </p:nvGraphicFramePr>
        <p:xfrm>
          <a:off x="1904138" y="1998000"/>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3" name="Table 42">
            <a:extLst>
              <a:ext uri="{FF2B5EF4-FFF2-40B4-BE49-F238E27FC236}">
                <a16:creationId xmlns:a16="http://schemas.microsoft.com/office/drawing/2014/main" id="{4E992E66-6962-571B-0DBD-7496D1943553}"/>
              </a:ext>
            </a:extLst>
          </p:cNvPr>
          <p:cNvGraphicFramePr>
            <a:graphicFrameLocks noGrp="1"/>
          </p:cNvGraphicFramePr>
          <p:nvPr>
            <p:extLst>
              <p:ext uri="{D42A27DB-BD31-4B8C-83A1-F6EECF244321}">
                <p14:modId xmlns:p14="http://schemas.microsoft.com/office/powerpoint/2010/main" val="593034249"/>
              </p:ext>
            </p:extLst>
          </p:nvPr>
        </p:nvGraphicFramePr>
        <p:xfrm>
          <a:off x="1904137" y="2456685"/>
          <a:ext cx="4839835" cy="365647"/>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65647">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4" name="Table 43">
            <a:extLst>
              <a:ext uri="{FF2B5EF4-FFF2-40B4-BE49-F238E27FC236}">
                <a16:creationId xmlns:a16="http://schemas.microsoft.com/office/drawing/2014/main" id="{0B2291F9-CF36-5E53-BC22-9F72859448AD}"/>
              </a:ext>
            </a:extLst>
          </p:cNvPr>
          <p:cNvGraphicFramePr>
            <a:graphicFrameLocks noGrp="1"/>
          </p:cNvGraphicFramePr>
          <p:nvPr>
            <p:extLst>
              <p:ext uri="{D42A27DB-BD31-4B8C-83A1-F6EECF244321}">
                <p14:modId xmlns:p14="http://schemas.microsoft.com/office/powerpoint/2010/main" val="2241662921"/>
              </p:ext>
            </p:extLst>
          </p:nvPr>
        </p:nvGraphicFramePr>
        <p:xfrm>
          <a:off x="1904137" y="2901008"/>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5" name="Table 44">
            <a:extLst>
              <a:ext uri="{FF2B5EF4-FFF2-40B4-BE49-F238E27FC236}">
                <a16:creationId xmlns:a16="http://schemas.microsoft.com/office/drawing/2014/main" id="{8E454299-09B9-DFD5-727C-C8121220586B}"/>
              </a:ext>
            </a:extLst>
          </p:cNvPr>
          <p:cNvGraphicFramePr>
            <a:graphicFrameLocks noGrp="1"/>
          </p:cNvGraphicFramePr>
          <p:nvPr>
            <p:extLst>
              <p:ext uri="{D42A27DB-BD31-4B8C-83A1-F6EECF244321}">
                <p14:modId xmlns:p14="http://schemas.microsoft.com/office/powerpoint/2010/main" val="2808289443"/>
              </p:ext>
            </p:extLst>
          </p:nvPr>
        </p:nvGraphicFramePr>
        <p:xfrm>
          <a:off x="1888207" y="3661127"/>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6" name="Table 45">
            <a:extLst>
              <a:ext uri="{FF2B5EF4-FFF2-40B4-BE49-F238E27FC236}">
                <a16:creationId xmlns:a16="http://schemas.microsoft.com/office/drawing/2014/main" id="{EDC9B90D-9383-B69F-6733-D7ABA02187FD}"/>
              </a:ext>
            </a:extLst>
          </p:cNvPr>
          <p:cNvGraphicFramePr>
            <a:graphicFrameLocks noGrp="1"/>
          </p:cNvGraphicFramePr>
          <p:nvPr>
            <p:extLst>
              <p:ext uri="{D42A27DB-BD31-4B8C-83A1-F6EECF244321}">
                <p14:modId xmlns:p14="http://schemas.microsoft.com/office/powerpoint/2010/main" val="1815790230"/>
              </p:ext>
            </p:extLst>
          </p:nvPr>
        </p:nvGraphicFramePr>
        <p:xfrm>
          <a:off x="1888206" y="4114619"/>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7" name="Table 46">
            <a:extLst>
              <a:ext uri="{FF2B5EF4-FFF2-40B4-BE49-F238E27FC236}">
                <a16:creationId xmlns:a16="http://schemas.microsoft.com/office/drawing/2014/main" id="{2BFEF0F8-CB7F-61BE-47BC-5768FC2B7C2D}"/>
              </a:ext>
            </a:extLst>
          </p:cNvPr>
          <p:cNvGraphicFramePr>
            <a:graphicFrameLocks noGrp="1"/>
          </p:cNvGraphicFramePr>
          <p:nvPr>
            <p:extLst>
              <p:ext uri="{D42A27DB-BD31-4B8C-83A1-F6EECF244321}">
                <p14:modId xmlns:p14="http://schemas.microsoft.com/office/powerpoint/2010/main" val="830985761"/>
              </p:ext>
            </p:extLst>
          </p:nvPr>
        </p:nvGraphicFramePr>
        <p:xfrm>
          <a:off x="1888206" y="4564135"/>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8" name="Table 47">
            <a:extLst>
              <a:ext uri="{FF2B5EF4-FFF2-40B4-BE49-F238E27FC236}">
                <a16:creationId xmlns:a16="http://schemas.microsoft.com/office/drawing/2014/main" id="{B221BE7A-8A81-0DBE-0C05-E2E4AB2DDC66}"/>
              </a:ext>
            </a:extLst>
          </p:cNvPr>
          <p:cNvGraphicFramePr>
            <a:graphicFrameLocks noGrp="1"/>
          </p:cNvGraphicFramePr>
          <p:nvPr>
            <p:extLst>
              <p:ext uri="{D42A27DB-BD31-4B8C-83A1-F6EECF244321}">
                <p14:modId xmlns:p14="http://schemas.microsoft.com/office/powerpoint/2010/main" val="3075906002"/>
              </p:ext>
            </p:extLst>
          </p:nvPr>
        </p:nvGraphicFramePr>
        <p:xfrm>
          <a:off x="1888207" y="5201432"/>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9" name="Table 48">
            <a:extLst>
              <a:ext uri="{FF2B5EF4-FFF2-40B4-BE49-F238E27FC236}">
                <a16:creationId xmlns:a16="http://schemas.microsoft.com/office/drawing/2014/main" id="{8BD6004B-E769-DC08-605D-823A49BA4774}"/>
              </a:ext>
            </a:extLst>
          </p:cNvPr>
          <p:cNvGraphicFramePr>
            <a:graphicFrameLocks noGrp="1"/>
          </p:cNvGraphicFramePr>
          <p:nvPr>
            <p:extLst>
              <p:ext uri="{D42A27DB-BD31-4B8C-83A1-F6EECF244321}">
                <p14:modId xmlns:p14="http://schemas.microsoft.com/office/powerpoint/2010/main" val="81114744"/>
              </p:ext>
            </p:extLst>
          </p:nvPr>
        </p:nvGraphicFramePr>
        <p:xfrm>
          <a:off x="1888206" y="5654924"/>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50" name="Table 49">
            <a:extLst>
              <a:ext uri="{FF2B5EF4-FFF2-40B4-BE49-F238E27FC236}">
                <a16:creationId xmlns:a16="http://schemas.microsoft.com/office/drawing/2014/main" id="{ED214BCD-AFD4-06F1-F5F2-562DBE6C1F1F}"/>
              </a:ext>
            </a:extLst>
          </p:cNvPr>
          <p:cNvGraphicFramePr>
            <a:graphicFrameLocks noGrp="1"/>
          </p:cNvGraphicFramePr>
          <p:nvPr>
            <p:extLst>
              <p:ext uri="{D42A27DB-BD31-4B8C-83A1-F6EECF244321}">
                <p14:modId xmlns:p14="http://schemas.microsoft.com/office/powerpoint/2010/main" val="1966462495"/>
              </p:ext>
            </p:extLst>
          </p:nvPr>
        </p:nvGraphicFramePr>
        <p:xfrm>
          <a:off x="1888206" y="6104440"/>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pic>
        <p:nvPicPr>
          <p:cNvPr id="7" name="Picture 6">
            <a:extLst>
              <a:ext uri="{FF2B5EF4-FFF2-40B4-BE49-F238E27FC236}">
                <a16:creationId xmlns:a16="http://schemas.microsoft.com/office/drawing/2014/main" id="{8D81CB24-54A7-BDF9-CCA8-9157D15FAA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043" y="1916305"/>
            <a:ext cx="1125629" cy="1689753"/>
          </a:xfrm>
          <a:prstGeom prst="rect">
            <a:avLst/>
          </a:prstGeom>
          <a:ln>
            <a:solidFill>
              <a:schemeClr val="tx1"/>
            </a:solidFill>
          </a:ln>
        </p:spPr>
      </p:pic>
      <p:pic>
        <p:nvPicPr>
          <p:cNvPr id="13" name="Picture 12" descr="A pile of fried chicken&#10;&#10;Description automatically generated">
            <a:extLst>
              <a:ext uri="{FF2B5EF4-FFF2-40B4-BE49-F238E27FC236}">
                <a16:creationId xmlns:a16="http://schemas.microsoft.com/office/drawing/2014/main" id="{9B2CFE14-2077-2134-F765-259A242468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27" t="26682"/>
          <a:stretch/>
        </p:blipFill>
        <p:spPr bwMode="auto">
          <a:xfrm>
            <a:off x="124716" y="4034929"/>
            <a:ext cx="1592798" cy="802306"/>
          </a:xfrm>
          <a:prstGeom prst="rect">
            <a:avLst/>
          </a:prstGeom>
          <a:ln>
            <a:solidFill>
              <a:schemeClr val="tx1"/>
            </a:solidFill>
          </a:ln>
          <a:extLst>
            <a:ext uri="{53640926-AAD7-44D8-BBD7-CCE9431645EC}">
              <a14:shadowObscured xmlns:a14="http://schemas.microsoft.com/office/drawing/2010/main"/>
            </a:ext>
          </a:extLst>
        </p:spPr>
      </p:pic>
      <p:pic>
        <p:nvPicPr>
          <p:cNvPr id="14" name="Picture 13" descr="A close up of a burger&#10;&#10;Description automatically generated">
            <a:extLst>
              <a:ext uri="{FF2B5EF4-FFF2-40B4-BE49-F238E27FC236}">
                <a16:creationId xmlns:a16="http://schemas.microsoft.com/office/drawing/2014/main" id="{67922159-1D35-2819-143F-4B2FD50456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02" t="12230" r="15229" b="11717"/>
          <a:stretch/>
        </p:blipFill>
        <p:spPr bwMode="auto">
          <a:xfrm>
            <a:off x="149419" y="5275580"/>
            <a:ext cx="1568095" cy="1199700"/>
          </a:xfrm>
          <a:prstGeom prst="rect">
            <a:avLst/>
          </a:prstGeom>
          <a:ln>
            <a:noFill/>
          </a:ln>
          <a:extLst>
            <a:ext uri="{53640926-AAD7-44D8-BBD7-CCE9431645EC}">
              <a14:shadowObscured xmlns:a14="http://schemas.microsoft.com/office/drawing/2010/main"/>
            </a:ext>
          </a:extLst>
        </p:spPr>
      </p:pic>
      <p:sp>
        <p:nvSpPr>
          <p:cNvPr id="23" name="Terminator 109">
            <a:extLst>
              <a:ext uri="{FF2B5EF4-FFF2-40B4-BE49-F238E27FC236}">
                <a16:creationId xmlns:a16="http://schemas.microsoft.com/office/drawing/2014/main" id="{AF8DE0EB-CEB5-C889-227F-7EB85DA6FFA9}"/>
              </a:ext>
            </a:extLst>
          </p:cNvPr>
          <p:cNvSpPr/>
          <p:nvPr/>
        </p:nvSpPr>
        <p:spPr>
          <a:xfrm>
            <a:off x="5284897" y="1098632"/>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15</a:t>
            </a:r>
          </a:p>
        </p:txBody>
      </p:sp>
      <p:graphicFrame>
        <p:nvGraphicFramePr>
          <p:cNvPr id="28" name="Table 27">
            <a:extLst>
              <a:ext uri="{FF2B5EF4-FFF2-40B4-BE49-F238E27FC236}">
                <a16:creationId xmlns:a16="http://schemas.microsoft.com/office/drawing/2014/main" id="{5530FDCE-AF9D-2504-BC8C-CF78E824217A}"/>
              </a:ext>
            </a:extLst>
          </p:cNvPr>
          <p:cNvGraphicFramePr>
            <a:graphicFrameLocks noGrp="1"/>
          </p:cNvGraphicFramePr>
          <p:nvPr>
            <p:extLst>
              <p:ext uri="{D42A27DB-BD31-4B8C-83A1-F6EECF244321}">
                <p14:modId xmlns:p14="http://schemas.microsoft.com/office/powerpoint/2010/main" val="3707817552"/>
              </p:ext>
            </p:extLst>
          </p:nvPr>
        </p:nvGraphicFramePr>
        <p:xfrm>
          <a:off x="526405" y="8491212"/>
          <a:ext cx="6719591" cy="370840"/>
        </p:xfrm>
        <a:graphic>
          <a:graphicData uri="http://schemas.openxmlformats.org/drawingml/2006/table">
            <a:tbl>
              <a:tblPr firstRow="1" bandRow="1">
                <a:tableStyleId>{5940675A-B579-460E-94D1-54222C63F5DA}</a:tableStyleId>
              </a:tblPr>
              <a:tblGrid>
                <a:gridCol w="6719591">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9" name="Table 28">
            <a:extLst>
              <a:ext uri="{FF2B5EF4-FFF2-40B4-BE49-F238E27FC236}">
                <a16:creationId xmlns:a16="http://schemas.microsoft.com/office/drawing/2014/main" id="{332DF381-F8B4-4CA2-E617-815861AE58EF}"/>
              </a:ext>
            </a:extLst>
          </p:cNvPr>
          <p:cNvGraphicFramePr>
            <a:graphicFrameLocks noGrp="1"/>
          </p:cNvGraphicFramePr>
          <p:nvPr>
            <p:extLst>
              <p:ext uri="{D42A27DB-BD31-4B8C-83A1-F6EECF244321}">
                <p14:modId xmlns:p14="http://schemas.microsoft.com/office/powerpoint/2010/main" val="2787513338"/>
              </p:ext>
            </p:extLst>
          </p:nvPr>
        </p:nvGraphicFramePr>
        <p:xfrm>
          <a:off x="526404" y="8944704"/>
          <a:ext cx="6719591" cy="370840"/>
        </p:xfrm>
        <a:graphic>
          <a:graphicData uri="http://schemas.openxmlformats.org/drawingml/2006/table">
            <a:tbl>
              <a:tblPr firstRow="1" bandRow="1">
                <a:tableStyleId>{5940675A-B579-460E-94D1-54222C63F5DA}</a:tableStyleId>
              </a:tblPr>
              <a:tblGrid>
                <a:gridCol w="6719591">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0" name="Table 29">
            <a:extLst>
              <a:ext uri="{FF2B5EF4-FFF2-40B4-BE49-F238E27FC236}">
                <a16:creationId xmlns:a16="http://schemas.microsoft.com/office/drawing/2014/main" id="{4FDB42C1-B17C-6EC2-31B9-AD14758F6182}"/>
              </a:ext>
            </a:extLst>
          </p:cNvPr>
          <p:cNvGraphicFramePr>
            <a:graphicFrameLocks noGrp="1"/>
          </p:cNvGraphicFramePr>
          <p:nvPr>
            <p:extLst>
              <p:ext uri="{D42A27DB-BD31-4B8C-83A1-F6EECF244321}">
                <p14:modId xmlns:p14="http://schemas.microsoft.com/office/powerpoint/2010/main" val="2575264795"/>
              </p:ext>
            </p:extLst>
          </p:nvPr>
        </p:nvGraphicFramePr>
        <p:xfrm>
          <a:off x="526404" y="9394220"/>
          <a:ext cx="6719591" cy="370840"/>
        </p:xfrm>
        <a:graphic>
          <a:graphicData uri="http://schemas.openxmlformats.org/drawingml/2006/table">
            <a:tbl>
              <a:tblPr firstRow="1" bandRow="1">
                <a:tableStyleId>{5940675A-B579-460E-94D1-54222C63F5DA}</a:tableStyleId>
              </a:tblPr>
              <a:tblGrid>
                <a:gridCol w="6719591">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37" name="TextBox 36">
            <a:extLst>
              <a:ext uri="{FF2B5EF4-FFF2-40B4-BE49-F238E27FC236}">
                <a16:creationId xmlns:a16="http://schemas.microsoft.com/office/drawing/2014/main" id="{486C17CB-E012-24A9-9D27-AE949B6E4B9C}"/>
              </a:ext>
            </a:extLst>
          </p:cNvPr>
          <p:cNvSpPr txBox="1"/>
          <p:nvPr/>
        </p:nvSpPr>
        <p:spPr>
          <a:xfrm>
            <a:off x="217719" y="7933471"/>
            <a:ext cx="7375358" cy="687752"/>
          </a:xfrm>
          <a:prstGeom prst="rect">
            <a:avLst/>
          </a:prstGeom>
          <a:noFill/>
        </p:spPr>
        <p:txBody>
          <a:bodyPr wrap="square">
            <a:spAutoFit/>
          </a:bodyPr>
          <a:lstStyle/>
          <a:p>
            <a:pPr marL="342900" marR="0" lvl="0" indent="-342900">
              <a:lnSpc>
                <a:spcPts val="1600"/>
              </a:lnSpc>
              <a:buFont typeface="Symbol"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Group 1: What are 5 low-cost ways of eating healthy?</a:t>
            </a:r>
          </a:p>
          <a:p>
            <a:pPr marL="342900" marR="0" lvl="0" indent="-342900">
              <a:lnSpc>
                <a:spcPts val="1600"/>
              </a:lnSpc>
              <a:buFont typeface="Symbol"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Group 2:  What are 5 ways to support healthy eating among individuals with food preferences?</a:t>
            </a:r>
          </a:p>
          <a:p>
            <a:pPr marL="342900" marR="0" lvl="0" indent="-342900">
              <a:lnSpc>
                <a:spcPts val="1600"/>
              </a:lnSpc>
              <a:spcAft>
                <a:spcPts val="800"/>
              </a:spcAft>
              <a:buFont typeface="Symbol"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Group 3: What are 5 ways to create time for making healthy meals?</a:t>
            </a:r>
          </a:p>
        </p:txBody>
      </p:sp>
      <p:pic>
        <p:nvPicPr>
          <p:cNvPr id="31" name="Picture 30">
            <a:extLst>
              <a:ext uri="{FF2B5EF4-FFF2-40B4-BE49-F238E27FC236}">
                <a16:creationId xmlns:a16="http://schemas.microsoft.com/office/drawing/2014/main" id="{051192D1-F62F-7D36-A38D-983B02006C0D}"/>
              </a:ext>
            </a:extLst>
          </p:cNvPr>
          <p:cNvPicPr>
            <a:picLocks noChangeAspect="1"/>
          </p:cNvPicPr>
          <p:nvPr/>
        </p:nvPicPr>
        <p:blipFill>
          <a:blip r:embed="rId5"/>
          <a:stretch>
            <a:fillRect/>
          </a:stretch>
        </p:blipFill>
        <p:spPr>
          <a:xfrm rot="16200000">
            <a:off x="3877180" y="3924423"/>
            <a:ext cx="1179057" cy="6519940"/>
          </a:xfrm>
          <a:prstGeom prst="rect">
            <a:avLst/>
          </a:prstGeom>
        </p:spPr>
      </p:pic>
      <p:sp>
        <p:nvSpPr>
          <p:cNvPr id="34" name="Terminator 109">
            <a:extLst>
              <a:ext uri="{FF2B5EF4-FFF2-40B4-BE49-F238E27FC236}">
                <a16:creationId xmlns:a16="http://schemas.microsoft.com/office/drawing/2014/main" id="{6F8BC809-5583-A05C-7983-3434A2DCAEA0}"/>
              </a:ext>
            </a:extLst>
          </p:cNvPr>
          <p:cNvSpPr/>
          <p:nvPr/>
        </p:nvSpPr>
        <p:spPr>
          <a:xfrm>
            <a:off x="6785338" y="7079040"/>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17</a:t>
            </a:r>
          </a:p>
        </p:txBody>
      </p:sp>
      <p:sp>
        <p:nvSpPr>
          <p:cNvPr id="35" name="Title 1">
            <a:extLst>
              <a:ext uri="{FF2B5EF4-FFF2-40B4-BE49-F238E27FC236}">
                <a16:creationId xmlns:a16="http://schemas.microsoft.com/office/drawing/2014/main" id="{3A41FEE5-D93E-FF85-9CB5-8CAFBA1DF69C}"/>
              </a:ext>
            </a:extLst>
          </p:cNvPr>
          <p:cNvSpPr txBox="1">
            <a:spLocks/>
          </p:cNvSpPr>
          <p:nvPr/>
        </p:nvSpPr>
        <p:spPr>
          <a:xfrm>
            <a:off x="1534672" y="6594863"/>
            <a:ext cx="5209300" cy="1179059"/>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600" dirty="0">
                <a:solidFill>
                  <a:schemeClr val="bg1"/>
                </a:solidFill>
                <a:latin typeface="Ubuntu" panose="020B0504030602030204" pitchFamily="34" charset="0"/>
              </a:rPr>
              <a:t>Activity: Having </a:t>
            </a:r>
            <a:br>
              <a:rPr lang="en-US" sz="3600" dirty="0">
                <a:solidFill>
                  <a:schemeClr val="bg1"/>
                </a:solidFill>
                <a:latin typeface="Ubuntu" panose="020B0504030602030204" pitchFamily="34" charset="0"/>
              </a:rPr>
            </a:br>
            <a:r>
              <a:rPr lang="en-US" sz="3600" dirty="0">
                <a:solidFill>
                  <a:schemeClr val="bg1"/>
                </a:solidFill>
                <a:latin typeface="Ubuntu" panose="020B0504030602030204" pitchFamily="34" charset="0"/>
              </a:rPr>
              <a:t>Healthier Meals</a:t>
            </a:r>
          </a:p>
        </p:txBody>
      </p:sp>
    </p:spTree>
    <p:extLst>
      <p:ext uri="{BB962C8B-B14F-4D97-AF65-F5344CB8AC3E}">
        <p14:creationId xmlns:p14="http://schemas.microsoft.com/office/powerpoint/2010/main" val="4106585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55BF2-E875-F625-A0E5-0A5E8B0F56A2}"/>
            </a:ext>
          </a:extLst>
        </p:cNvPr>
        <p:cNvGrpSpPr/>
        <p:nvPr/>
      </p:nvGrpSpPr>
      <p:grpSpPr>
        <a:xfrm>
          <a:off x="0" y="0"/>
          <a:ext cx="0" cy="0"/>
          <a:chOff x="0" y="0"/>
          <a:chExt cx="0" cy="0"/>
        </a:xfrm>
      </p:grpSpPr>
      <p:graphicFrame>
        <p:nvGraphicFramePr>
          <p:cNvPr id="47" name="Table 46">
            <a:extLst>
              <a:ext uri="{FF2B5EF4-FFF2-40B4-BE49-F238E27FC236}">
                <a16:creationId xmlns:a16="http://schemas.microsoft.com/office/drawing/2014/main" id="{82CAF841-1E25-8FD1-E239-3C2513771974}"/>
              </a:ext>
            </a:extLst>
          </p:cNvPr>
          <p:cNvGraphicFramePr>
            <a:graphicFrameLocks noGrp="1"/>
          </p:cNvGraphicFramePr>
          <p:nvPr>
            <p:extLst>
              <p:ext uri="{D42A27DB-BD31-4B8C-83A1-F6EECF244321}">
                <p14:modId xmlns:p14="http://schemas.microsoft.com/office/powerpoint/2010/main" val="2495260926"/>
              </p:ext>
            </p:extLst>
          </p:nvPr>
        </p:nvGraphicFramePr>
        <p:xfrm>
          <a:off x="958736" y="7777338"/>
          <a:ext cx="6112018" cy="370840"/>
        </p:xfrm>
        <a:graphic>
          <a:graphicData uri="http://schemas.openxmlformats.org/drawingml/2006/table">
            <a:tbl>
              <a:tblPr firstRow="1" bandRow="1">
                <a:tableStyleId>{5940675A-B579-460E-94D1-54222C63F5DA}</a:tableStyleId>
              </a:tblPr>
              <a:tblGrid>
                <a:gridCol w="611201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5" name="Title 1">
            <a:extLst>
              <a:ext uri="{FF2B5EF4-FFF2-40B4-BE49-F238E27FC236}">
                <a16:creationId xmlns:a16="http://schemas.microsoft.com/office/drawing/2014/main" id="{C4005311-C57D-5944-9F70-216620DB2909}"/>
              </a:ext>
            </a:extLst>
          </p:cNvPr>
          <p:cNvSpPr txBox="1">
            <a:spLocks/>
          </p:cNvSpPr>
          <p:nvPr/>
        </p:nvSpPr>
        <p:spPr>
          <a:xfrm>
            <a:off x="173064" y="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600" dirty="0">
                <a:solidFill>
                  <a:schemeClr val="bg1"/>
                </a:solidFill>
                <a:latin typeface="Ubuntu" panose="020B0504030602030204" pitchFamily="34" charset="0"/>
              </a:rPr>
              <a:t>Individual Reflection</a:t>
            </a:r>
          </a:p>
        </p:txBody>
      </p:sp>
      <p:sp>
        <p:nvSpPr>
          <p:cNvPr id="32" name="Subtitle 2">
            <a:extLst>
              <a:ext uri="{FF2B5EF4-FFF2-40B4-BE49-F238E27FC236}">
                <a16:creationId xmlns:a16="http://schemas.microsoft.com/office/drawing/2014/main" id="{0A9DC6D0-3D8D-1663-F34A-EE43A0F6918F}"/>
              </a:ext>
            </a:extLst>
          </p:cNvPr>
          <p:cNvSpPr txBox="1">
            <a:spLocks/>
          </p:cNvSpPr>
          <p:nvPr/>
        </p:nvSpPr>
        <p:spPr>
          <a:xfrm>
            <a:off x="886967" y="3895186"/>
            <a:ext cx="6712369" cy="431283"/>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600" b="1" dirty="0">
                <a:latin typeface="Ubuntu" panose="020B0504030602030204" pitchFamily="34" charset="0"/>
              </a:rPr>
              <a:t>What is one strategy that you will try to have more healthy meals?</a:t>
            </a:r>
          </a:p>
        </p:txBody>
      </p:sp>
      <p:graphicFrame>
        <p:nvGraphicFramePr>
          <p:cNvPr id="45" name="Table 44">
            <a:extLst>
              <a:ext uri="{FF2B5EF4-FFF2-40B4-BE49-F238E27FC236}">
                <a16:creationId xmlns:a16="http://schemas.microsoft.com/office/drawing/2014/main" id="{84E98FB3-E220-28E6-057E-FDEE709242AE}"/>
              </a:ext>
            </a:extLst>
          </p:cNvPr>
          <p:cNvGraphicFramePr>
            <a:graphicFrameLocks noGrp="1"/>
          </p:cNvGraphicFramePr>
          <p:nvPr>
            <p:extLst>
              <p:ext uri="{D42A27DB-BD31-4B8C-83A1-F6EECF244321}">
                <p14:modId xmlns:p14="http://schemas.microsoft.com/office/powerpoint/2010/main" val="58170656"/>
              </p:ext>
            </p:extLst>
          </p:nvPr>
        </p:nvGraphicFramePr>
        <p:xfrm>
          <a:off x="958737" y="6874330"/>
          <a:ext cx="6112018" cy="370840"/>
        </p:xfrm>
        <a:graphic>
          <a:graphicData uri="http://schemas.openxmlformats.org/drawingml/2006/table">
            <a:tbl>
              <a:tblPr firstRow="1" bandRow="1">
                <a:tableStyleId>{5940675A-B579-460E-94D1-54222C63F5DA}</a:tableStyleId>
              </a:tblPr>
              <a:tblGrid>
                <a:gridCol w="611201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6" name="Table 45">
            <a:extLst>
              <a:ext uri="{FF2B5EF4-FFF2-40B4-BE49-F238E27FC236}">
                <a16:creationId xmlns:a16="http://schemas.microsoft.com/office/drawing/2014/main" id="{11363E40-B340-B043-DE39-7C319CFC41FE}"/>
              </a:ext>
            </a:extLst>
          </p:cNvPr>
          <p:cNvGraphicFramePr>
            <a:graphicFrameLocks noGrp="1"/>
          </p:cNvGraphicFramePr>
          <p:nvPr>
            <p:extLst>
              <p:ext uri="{D42A27DB-BD31-4B8C-83A1-F6EECF244321}">
                <p14:modId xmlns:p14="http://schemas.microsoft.com/office/powerpoint/2010/main" val="1436769464"/>
              </p:ext>
            </p:extLst>
          </p:nvPr>
        </p:nvGraphicFramePr>
        <p:xfrm>
          <a:off x="958736" y="7327822"/>
          <a:ext cx="6112018" cy="370840"/>
        </p:xfrm>
        <a:graphic>
          <a:graphicData uri="http://schemas.openxmlformats.org/drawingml/2006/table">
            <a:tbl>
              <a:tblPr firstRow="1" bandRow="1">
                <a:tableStyleId>{5940675A-B579-460E-94D1-54222C63F5DA}</a:tableStyleId>
              </a:tblPr>
              <a:tblGrid>
                <a:gridCol w="611201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3" name="Subtitle 2">
            <a:extLst>
              <a:ext uri="{FF2B5EF4-FFF2-40B4-BE49-F238E27FC236}">
                <a16:creationId xmlns:a16="http://schemas.microsoft.com/office/drawing/2014/main" id="{1C366D30-7980-B891-6A47-87C1E2954C32}"/>
              </a:ext>
            </a:extLst>
          </p:cNvPr>
          <p:cNvSpPr txBox="1">
            <a:spLocks/>
          </p:cNvSpPr>
          <p:nvPr/>
        </p:nvSpPr>
        <p:spPr>
          <a:xfrm>
            <a:off x="874401" y="6161047"/>
            <a:ext cx="6929700" cy="473753"/>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400" b="1" dirty="0">
                <a:latin typeface="Ubuntu" panose="020B0504030602030204" pitchFamily="34" charset="0"/>
              </a:rPr>
              <a:t>How will you carry out this strategy?</a:t>
            </a:r>
          </a:p>
        </p:txBody>
      </p:sp>
      <p:sp>
        <p:nvSpPr>
          <p:cNvPr id="28" name="Subtitle 2">
            <a:extLst>
              <a:ext uri="{FF2B5EF4-FFF2-40B4-BE49-F238E27FC236}">
                <a16:creationId xmlns:a16="http://schemas.microsoft.com/office/drawing/2014/main" id="{31A1F865-BFAB-FC3C-0424-842CC8AF2099}"/>
              </a:ext>
            </a:extLst>
          </p:cNvPr>
          <p:cNvSpPr txBox="1">
            <a:spLocks/>
          </p:cNvSpPr>
          <p:nvPr/>
        </p:nvSpPr>
        <p:spPr>
          <a:xfrm>
            <a:off x="978406" y="8365860"/>
            <a:ext cx="6793993" cy="3777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400" b="1" dirty="0">
                <a:latin typeface="Ubuntu" panose="020B0504030602030204" pitchFamily="34" charset="0"/>
              </a:rPr>
              <a:t>Who will you tell to help you achieve this goal?</a:t>
            </a:r>
          </a:p>
        </p:txBody>
      </p:sp>
      <p:graphicFrame>
        <p:nvGraphicFramePr>
          <p:cNvPr id="29" name="Table 28">
            <a:extLst>
              <a:ext uri="{FF2B5EF4-FFF2-40B4-BE49-F238E27FC236}">
                <a16:creationId xmlns:a16="http://schemas.microsoft.com/office/drawing/2014/main" id="{5B671C2D-671B-40D1-4AD0-D1F6A454868C}"/>
              </a:ext>
            </a:extLst>
          </p:cNvPr>
          <p:cNvGraphicFramePr>
            <a:graphicFrameLocks noGrp="1"/>
          </p:cNvGraphicFramePr>
          <p:nvPr>
            <p:extLst>
              <p:ext uri="{D42A27DB-BD31-4B8C-83A1-F6EECF244321}">
                <p14:modId xmlns:p14="http://schemas.microsoft.com/office/powerpoint/2010/main" val="47154822"/>
              </p:ext>
            </p:extLst>
          </p:nvPr>
        </p:nvGraphicFramePr>
        <p:xfrm>
          <a:off x="925363" y="8587511"/>
          <a:ext cx="6183790" cy="370840"/>
        </p:xfrm>
        <a:graphic>
          <a:graphicData uri="http://schemas.openxmlformats.org/drawingml/2006/table">
            <a:tbl>
              <a:tblPr firstRow="1" bandRow="1">
                <a:tableStyleId>{5940675A-B579-460E-94D1-54222C63F5DA}</a:tableStyleId>
              </a:tblPr>
              <a:tblGrid>
                <a:gridCol w="6183790">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0" name="Table 29">
            <a:extLst>
              <a:ext uri="{FF2B5EF4-FFF2-40B4-BE49-F238E27FC236}">
                <a16:creationId xmlns:a16="http://schemas.microsoft.com/office/drawing/2014/main" id="{76A90985-F28F-38E4-9E1E-DA4194122FDC}"/>
              </a:ext>
            </a:extLst>
          </p:cNvPr>
          <p:cNvGraphicFramePr>
            <a:graphicFrameLocks noGrp="1"/>
          </p:cNvGraphicFramePr>
          <p:nvPr>
            <p:extLst>
              <p:ext uri="{D42A27DB-BD31-4B8C-83A1-F6EECF244321}">
                <p14:modId xmlns:p14="http://schemas.microsoft.com/office/powerpoint/2010/main" val="3714893558"/>
              </p:ext>
            </p:extLst>
          </p:nvPr>
        </p:nvGraphicFramePr>
        <p:xfrm>
          <a:off x="925363" y="9041003"/>
          <a:ext cx="6183789" cy="370840"/>
        </p:xfrm>
        <a:graphic>
          <a:graphicData uri="http://schemas.openxmlformats.org/drawingml/2006/table">
            <a:tbl>
              <a:tblPr firstRow="1" bandRow="1">
                <a:tableStyleId>{5940675A-B579-460E-94D1-54222C63F5DA}</a:tableStyleId>
              </a:tblPr>
              <a:tblGrid>
                <a:gridCol w="618378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1" name="Table 30">
            <a:extLst>
              <a:ext uri="{FF2B5EF4-FFF2-40B4-BE49-F238E27FC236}">
                <a16:creationId xmlns:a16="http://schemas.microsoft.com/office/drawing/2014/main" id="{6F4F5B65-DA37-908C-A4BC-6912658899F9}"/>
              </a:ext>
            </a:extLst>
          </p:cNvPr>
          <p:cNvGraphicFramePr>
            <a:graphicFrameLocks noGrp="1"/>
          </p:cNvGraphicFramePr>
          <p:nvPr>
            <p:extLst>
              <p:ext uri="{D42A27DB-BD31-4B8C-83A1-F6EECF244321}">
                <p14:modId xmlns:p14="http://schemas.microsoft.com/office/powerpoint/2010/main" val="705622480"/>
              </p:ext>
            </p:extLst>
          </p:nvPr>
        </p:nvGraphicFramePr>
        <p:xfrm>
          <a:off x="925363" y="9490519"/>
          <a:ext cx="6183789" cy="370840"/>
        </p:xfrm>
        <a:graphic>
          <a:graphicData uri="http://schemas.openxmlformats.org/drawingml/2006/table">
            <a:tbl>
              <a:tblPr firstRow="1" bandRow="1">
                <a:tableStyleId>{5940675A-B579-460E-94D1-54222C63F5DA}</a:tableStyleId>
              </a:tblPr>
              <a:tblGrid>
                <a:gridCol w="618378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3" name="Table 32">
            <a:extLst>
              <a:ext uri="{FF2B5EF4-FFF2-40B4-BE49-F238E27FC236}">
                <a16:creationId xmlns:a16="http://schemas.microsoft.com/office/drawing/2014/main" id="{86997E45-2A41-CE7D-36AF-7BAF5B34D09D}"/>
              </a:ext>
            </a:extLst>
          </p:cNvPr>
          <p:cNvGraphicFramePr>
            <a:graphicFrameLocks noGrp="1"/>
          </p:cNvGraphicFramePr>
          <p:nvPr>
            <p:extLst>
              <p:ext uri="{D42A27DB-BD31-4B8C-83A1-F6EECF244321}">
                <p14:modId xmlns:p14="http://schemas.microsoft.com/office/powerpoint/2010/main" val="2315151756"/>
              </p:ext>
            </p:extLst>
          </p:nvPr>
        </p:nvGraphicFramePr>
        <p:xfrm>
          <a:off x="886967" y="4386912"/>
          <a:ext cx="6183788" cy="370840"/>
        </p:xfrm>
        <a:graphic>
          <a:graphicData uri="http://schemas.openxmlformats.org/drawingml/2006/table">
            <a:tbl>
              <a:tblPr firstRow="1" bandRow="1">
                <a:tableStyleId>{5940675A-B579-460E-94D1-54222C63F5DA}</a:tableStyleId>
              </a:tblPr>
              <a:tblGrid>
                <a:gridCol w="6183788">
                  <a:extLst>
                    <a:ext uri="{9D8B030D-6E8A-4147-A177-3AD203B41FA5}">
                      <a16:colId xmlns:a16="http://schemas.microsoft.com/office/drawing/2014/main" val="562743553"/>
                    </a:ext>
                  </a:extLst>
                </a:gridCol>
              </a:tblGrid>
              <a:tr h="370840">
                <a:tc>
                  <a:txBody>
                    <a:bodyPr/>
                    <a:lstStyle/>
                    <a:p>
                      <a:pPr algn="ctr"/>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4" name="Table 33">
            <a:extLst>
              <a:ext uri="{FF2B5EF4-FFF2-40B4-BE49-F238E27FC236}">
                <a16:creationId xmlns:a16="http://schemas.microsoft.com/office/drawing/2014/main" id="{42841981-62F4-C468-E896-083E1F95D8B2}"/>
              </a:ext>
            </a:extLst>
          </p:cNvPr>
          <p:cNvGraphicFramePr>
            <a:graphicFrameLocks noGrp="1"/>
          </p:cNvGraphicFramePr>
          <p:nvPr>
            <p:extLst>
              <p:ext uri="{D42A27DB-BD31-4B8C-83A1-F6EECF244321}">
                <p14:modId xmlns:p14="http://schemas.microsoft.com/office/powerpoint/2010/main" val="2678544134"/>
              </p:ext>
            </p:extLst>
          </p:nvPr>
        </p:nvGraphicFramePr>
        <p:xfrm>
          <a:off x="925364" y="5100195"/>
          <a:ext cx="6183788" cy="370840"/>
        </p:xfrm>
        <a:graphic>
          <a:graphicData uri="http://schemas.openxmlformats.org/drawingml/2006/table">
            <a:tbl>
              <a:tblPr firstRow="1" bandRow="1">
                <a:tableStyleId>{5940675A-B579-460E-94D1-54222C63F5DA}</a:tableStyleId>
              </a:tblPr>
              <a:tblGrid>
                <a:gridCol w="618378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5" name="Table 34">
            <a:extLst>
              <a:ext uri="{FF2B5EF4-FFF2-40B4-BE49-F238E27FC236}">
                <a16:creationId xmlns:a16="http://schemas.microsoft.com/office/drawing/2014/main" id="{E5165233-F627-99D7-A490-EAF7FF84AE9A}"/>
              </a:ext>
            </a:extLst>
          </p:cNvPr>
          <p:cNvGraphicFramePr>
            <a:graphicFrameLocks noGrp="1"/>
          </p:cNvGraphicFramePr>
          <p:nvPr>
            <p:extLst>
              <p:ext uri="{D42A27DB-BD31-4B8C-83A1-F6EECF244321}">
                <p14:modId xmlns:p14="http://schemas.microsoft.com/office/powerpoint/2010/main" val="1738224403"/>
              </p:ext>
            </p:extLst>
          </p:nvPr>
        </p:nvGraphicFramePr>
        <p:xfrm>
          <a:off x="925364" y="5549711"/>
          <a:ext cx="6183788" cy="370840"/>
        </p:xfrm>
        <a:graphic>
          <a:graphicData uri="http://schemas.openxmlformats.org/drawingml/2006/table">
            <a:tbl>
              <a:tblPr firstRow="1" bandRow="1">
                <a:tableStyleId>{5940675A-B579-460E-94D1-54222C63F5DA}</a:tableStyleId>
              </a:tblPr>
              <a:tblGrid>
                <a:gridCol w="618378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13" name="Subtitle 2">
            <a:extLst>
              <a:ext uri="{FF2B5EF4-FFF2-40B4-BE49-F238E27FC236}">
                <a16:creationId xmlns:a16="http://schemas.microsoft.com/office/drawing/2014/main" id="{B8492468-E0C1-28E7-0A83-91653CD2C6C0}"/>
              </a:ext>
            </a:extLst>
          </p:cNvPr>
          <p:cNvSpPr txBox="1">
            <a:spLocks/>
          </p:cNvSpPr>
          <p:nvPr/>
        </p:nvSpPr>
        <p:spPr>
          <a:xfrm>
            <a:off x="874401" y="1590722"/>
            <a:ext cx="6724935" cy="431283"/>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lvl="0" indent="0">
              <a:buNone/>
            </a:pPr>
            <a:r>
              <a:rPr lang="en-US" sz="1600" b="1" dirty="0">
                <a:latin typeface="Ubuntu" panose="020B0504030602030204" pitchFamily="34" charset="0"/>
              </a:rPr>
              <a:t>What is 1 strategy that you can realistically try at home, to have more nutrients in your meals?</a:t>
            </a:r>
          </a:p>
        </p:txBody>
      </p:sp>
      <p:graphicFrame>
        <p:nvGraphicFramePr>
          <p:cNvPr id="14" name="Table 13">
            <a:extLst>
              <a:ext uri="{FF2B5EF4-FFF2-40B4-BE49-F238E27FC236}">
                <a16:creationId xmlns:a16="http://schemas.microsoft.com/office/drawing/2014/main" id="{A0F29F7B-C3B8-2942-9684-DE7698C6170E}"/>
              </a:ext>
            </a:extLst>
          </p:cNvPr>
          <p:cNvGraphicFramePr>
            <a:graphicFrameLocks noGrp="1"/>
          </p:cNvGraphicFramePr>
          <p:nvPr>
            <p:extLst>
              <p:ext uri="{D42A27DB-BD31-4B8C-83A1-F6EECF244321}">
                <p14:modId xmlns:p14="http://schemas.microsoft.com/office/powerpoint/2010/main" val="2876904945"/>
              </p:ext>
            </p:extLst>
          </p:nvPr>
        </p:nvGraphicFramePr>
        <p:xfrm>
          <a:off x="978408" y="21600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15" name="Straight Connector 14">
            <a:extLst>
              <a:ext uri="{FF2B5EF4-FFF2-40B4-BE49-F238E27FC236}">
                <a16:creationId xmlns:a16="http://schemas.microsoft.com/office/drawing/2014/main" id="{882FFE1C-33BF-6542-9B4E-25EB2F2B7FCB}"/>
              </a:ext>
            </a:extLst>
          </p:cNvPr>
          <p:cNvCxnSpPr>
            <a:cxnSpLocks/>
          </p:cNvCxnSpPr>
          <p:nvPr/>
        </p:nvCxnSpPr>
        <p:spPr>
          <a:xfrm>
            <a:off x="958737" y="2175141"/>
            <a:ext cx="6793992"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aphicFrame>
        <p:nvGraphicFramePr>
          <p:cNvPr id="16" name="Table 15">
            <a:extLst>
              <a:ext uri="{FF2B5EF4-FFF2-40B4-BE49-F238E27FC236}">
                <a16:creationId xmlns:a16="http://schemas.microsoft.com/office/drawing/2014/main" id="{EB2BC072-D2EA-5D8D-B5FF-C394FF735EBA}"/>
              </a:ext>
            </a:extLst>
          </p:cNvPr>
          <p:cNvGraphicFramePr>
            <a:graphicFrameLocks noGrp="1"/>
          </p:cNvGraphicFramePr>
          <p:nvPr>
            <p:extLst>
              <p:ext uri="{D42A27DB-BD31-4B8C-83A1-F6EECF244321}">
                <p14:modId xmlns:p14="http://schemas.microsoft.com/office/powerpoint/2010/main" val="1344419700"/>
              </p:ext>
            </p:extLst>
          </p:nvPr>
        </p:nvGraphicFramePr>
        <p:xfrm>
          <a:off x="978407" y="273542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7" name="Table 16">
            <a:extLst>
              <a:ext uri="{FF2B5EF4-FFF2-40B4-BE49-F238E27FC236}">
                <a16:creationId xmlns:a16="http://schemas.microsoft.com/office/drawing/2014/main" id="{E39BB487-B9C6-BBF2-0279-054AA714117F}"/>
              </a:ext>
            </a:extLst>
          </p:cNvPr>
          <p:cNvGraphicFramePr>
            <a:graphicFrameLocks noGrp="1"/>
          </p:cNvGraphicFramePr>
          <p:nvPr>
            <p:extLst>
              <p:ext uri="{D42A27DB-BD31-4B8C-83A1-F6EECF244321}">
                <p14:modId xmlns:p14="http://schemas.microsoft.com/office/powerpoint/2010/main" val="3002836167"/>
              </p:ext>
            </p:extLst>
          </p:nvPr>
        </p:nvGraphicFramePr>
        <p:xfrm>
          <a:off x="978407" y="318494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pic>
        <p:nvPicPr>
          <p:cNvPr id="18" name="Picture 17" descr="A yellow and green chat bubbles&#10;&#10;AI-generated content may be incorrect.">
            <a:extLst>
              <a:ext uri="{FF2B5EF4-FFF2-40B4-BE49-F238E27FC236}">
                <a16:creationId xmlns:a16="http://schemas.microsoft.com/office/drawing/2014/main" id="{D5056014-8C33-916A-1749-8947005E8052}"/>
              </a:ext>
            </a:extLst>
          </p:cNvPr>
          <p:cNvPicPr>
            <a:picLocks noChangeAspect="1"/>
          </p:cNvPicPr>
          <p:nvPr/>
        </p:nvPicPr>
        <p:blipFill>
          <a:blip r:embed="rId2"/>
          <a:stretch>
            <a:fillRect/>
          </a:stretch>
        </p:blipFill>
        <p:spPr>
          <a:xfrm>
            <a:off x="322857" y="1806254"/>
            <a:ext cx="564110" cy="564110"/>
          </a:xfrm>
          <a:prstGeom prst="rect">
            <a:avLst/>
          </a:prstGeom>
        </p:spPr>
      </p:pic>
      <p:cxnSp>
        <p:nvCxnSpPr>
          <p:cNvPr id="19" name="Straight Connector 18">
            <a:extLst>
              <a:ext uri="{FF2B5EF4-FFF2-40B4-BE49-F238E27FC236}">
                <a16:creationId xmlns:a16="http://schemas.microsoft.com/office/drawing/2014/main" id="{DD11D871-80AB-6BED-FB3A-31F9B880D031}"/>
              </a:ext>
            </a:extLst>
          </p:cNvPr>
          <p:cNvCxnSpPr>
            <a:cxnSpLocks/>
          </p:cNvCxnSpPr>
          <p:nvPr/>
        </p:nvCxnSpPr>
        <p:spPr>
          <a:xfrm>
            <a:off x="897777" y="4326469"/>
            <a:ext cx="6793992"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8E068ABB-CA4F-8036-40C2-EFE3877F5343}"/>
              </a:ext>
            </a:extLst>
          </p:cNvPr>
          <p:cNvCxnSpPr>
            <a:cxnSpLocks/>
          </p:cNvCxnSpPr>
          <p:nvPr/>
        </p:nvCxnSpPr>
        <p:spPr>
          <a:xfrm>
            <a:off x="943497" y="6581989"/>
            <a:ext cx="6793992"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94A6B3E4-BCCB-3D61-AE2E-36B3BA77631F}"/>
              </a:ext>
            </a:extLst>
          </p:cNvPr>
          <p:cNvCxnSpPr>
            <a:cxnSpLocks/>
          </p:cNvCxnSpPr>
          <p:nvPr/>
        </p:nvCxnSpPr>
        <p:spPr>
          <a:xfrm>
            <a:off x="918669" y="8695040"/>
            <a:ext cx="6793992"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pic>
        <p:nvPicPr>
          <p:cNvPr id="36" name="Picture 35" descr="A yellow and green chat bubbles&#10;&#10;AI-generated content may be incorrect.">
            <a:extLst>
              <a:ext uri="{FF2B5EF4-FFF2-40B4-BE49-F238E27FC236}">
                <a16:creationId xmlns:a16="http://schemas.microsoft.com/office/drawing/2014/main" id="{3ABC23F8-2484-0BFD-2637-FCDB034D4D6A}"/>
              </a:ext>
            </a:extLst>
          </p:cNvPr>
          <p:cNvPicPr>
            <a:picLocks noChangeAspect="1"/>
          </p:cNvPicPr>
          <p:nvPr/>
        </p:nvPicPr>
        <p:blipFill>
          <a:blip r:embed="rId2"/>
          <a:stretch>
            <a:fillRect/>
          </a:stretch>
        </p:blipFill>
        <p:spPr>
          <a:xfrm>
            <a:off x="322857" y="6046513"/>
            <a:ext cx="564110" cy="564110"/>
          </a:xfrm>
          <a:prstGeom prst="rect">
            <a:avLst/>
          </a:prstGeom>
        </p:spPr>
      </p:pic>
      <p:pic>
        <p:nvPicPr>
          <p:cNvPr id="38" name="Picture 37" descr="A yellow and green chat bubbles&#10;&#10;AI-generated content may be incorrect.">
            <a:extLst>
              <a:ext uri="{FF2B5EF4-FFF2-40B4-BE49-F238E27FC236}">
                <a16:creationId xmlns:a16="http://schemas.microsoft.com/office/drawing/2014/main" id="{8A95D8D3-3097-B1F8-B6EB-B8F694EBCE81}"/>
              </a:ext>
            </a:extLst>
          </p:cNvPr>
          <p:cNvPicPr>
            <a:picLocks noChangeAspect="1"/>
          </p:cNvPicPr>
          <p:nvPr/>
        </p:nvPicPr>
        <p:blipFill>
          <a:blip r:embed="rId2"/>
          <a:stretch>
            <a:fillRect/>
          </a:stretch>
        </p:blipFill>
        <p:spPr>
          <a:xfrm>
            <a:off x="322857" y="8188469"/>
            <a:ext cx="564110" cy="564110"/>
          </a:xfrm>
          <a:prstGeom prst="rect">
            <a:avLst/>
          </a:prstGeom>
        </p:spPr>
      </p:pic>
      <p:pic>
        <p:nvPicPr>
          <p:cNvPr id="39" name="Picture 38" descr="A yellow and green chat bubbles&#10;&#10;AI-generated content may be incorrect.">
            <a:extLst>
              <a:ext uri="{FF2B5EF4-FFF2-40B4-BE49-F238E27FC236}">
                <a16:creationId xmlns:a16="http://schemas.microsoft.com/office/drawing/2014/main" id="{98A139B5-B4F5-1BF1-5E28-28107CF49EDA}"/>
              </a:ext>
            </a:extLst>
          </p:cNvPr>
          <p:cNvPicPr>
            <a:picLocks noChangeAspect="1"/>
          </p:cNvPicPr>
          <p:nvPr/>
        </p:nvPicPr>
        <p:blipFill>
          <a:blip r:embed="rId2"/>
          <a:stretch>
            <a:fillRect/>
          </a:stretch>
        </p:blipFill>
        <p:spPr>
          <a:xfrm>
            <a:off x="322857" y="3742049"/>
            <a:ext cx="564110" cy="564110"/>
          </a:xfrm>
          <a:prstGeom prst="rect">
            <a:avLst/>
          </a:prstGeom>
        </p:spPr>
      </p:pic>
      <p:sp>
        <p:nvSpPr>
          <p:cNvPr id="40" name="Terminator 109">
            <a:extLst>
              <a:ext uri="{FF2B5EF4-FFF2-40B4-BE49-F238E27FC236}">
                <a16:creationId xmlns:a16="http://schemas.microsoft.com/office/drawing/2014/main" id="{2768F6AB-5C86-784F-C240-ADD7B00F5C62}"/>
              </a:ext>
            </a:extLst>
          </p:cNvPr>
          <p:cNvSpPr/>
          <p:nvPr/>
        </p:nvSpPr>
        <p:spPr>
          <a:xfrm>
            <a:off x="5117257" y="791237"/>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23</a:t>
            </a:r>
          </a:p>
        </p:txBody>
      </p:sp>
    </p:spTree>
    <p:extLst>
      <p:ext uri="{BB962C8B-B14F-4D97-AF65-F5344CB8AC3E}">
        <p14:creationId xmlns:p14="http://schemas.microsoft.com/office/powerpoint/2010/main" val="1018463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6080C-7B9F-58FF-4F3D-EFA7B85BCD25}"/>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77809829-2FD0-A76C-901C-14C3A6035334}"/>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My Notes</a:t>
            </a:r>
            <a:endParaRPr lang="en-US" dirty="0">
              <a:solidFill>
                <a:schemeClr val="bg1"/>
              </a:solidFill>
              <a:latin typeface="Ubuntu" panose="020B0504030602030204" pitchFamily="34" charset="0"/>
            </a:endParaRPr>
          </a:p>
        </p:txBody>
      </p:sp>
      <p:graphicFrame>
        <p:nvGraphicFramePr>
          <p:cNvPr id="3" name="Table 2">
            <a:extLst>
              <a:ext uri="{FF2B5EF4-FFF2-40B4-BE49-F238E27FC236}">
                <a16:creationId xmlns:a16="http://schemas.microsoft.com/office/drawing/2014/main" id="{C600D2DF-0DEB-F08A-19DC-B027F99EEDB2}"/>
              </a:ext>
            </a:extLst>
          </p:cNvPr>
          <p:cNvGraphicFramePr>
            <a:graphicFrameLocks noGrp="1"/>
          </p:cNvGraphicFramePr>
          <p:nvPr>
            <p:extLst>
              <p:ext uri="{D42A27DB-BD31-4B8C-83A1-F6EECF244321}">
                <p14:modId xmlns:p14="http://schemas.microsoft.com/office/powerpoint/2010/main" val="2745454444"/>
              </p:ext>
            </p:extLst>
          </p:nvPr>
        </p:nvGraphicFramePr>
        <p:xfrm>
          <a:off x="978408" y="1840503"/>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FBBADC36-9541-CD0D-392E-E2ACDBB230C8}"/>
              </a:ext>
            </a:extLst>
          </p:cNvPr>
          <p:cNvGraphicFramePr>
            <a:graphicFrameLocks noGrp="1"/>
          </p:cNvGraphicFramePr>
          <p:nvPr>
            <p:extLst>
              <p:ext uri="{D42A27DB-BD31-4B8C-83A1-F6EECF244321}">
                <p14:modId xmlns:p14="http://schemas.microsoft.com/office/powerpoint/2010/main" val="2661945741"/>
              </p:ext>
            </p:extLst>
          </p:nvPr>
        </p:nvGraphicFramePr>
        <p:xfrm>
          <a:off x="978407" y="229399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A89705E7-9E94-2032-F6EE-B9301667B178}"/>
              </a:ext>
            </a:extLst>
          </p:cNvPr>
          <p:cNvGraphicFramePr>
            <a:graphicFrameLocks noGrp="1"/>
          </p:cNvGraphicFramePr>
          <p:nvPr>
            <p:extLst>
              <p:ext uri="{D42A27DB-BD31-4B8C-83A1-F6EECF244321}">
                <p14:modId xmlns:p14="http://schemas.microsoft.com/office/powerpoint/2010/main" val="1756334805"/>
              </p:ext>
            </p:extLst>
          </p:nvPr>
        </p:nvGraphicFramePr>
        <p:xfrm>
          <a:off x="978407" y="274351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4" name="Title 1">
            <a:extLst>
              <a:ext uri="{FF2B5EF4-FFF2-40B4-BE49-F238E27FC236}">
                <a16:creationId xmlns:a16="http://schemas.microsoft.com/office/drawing/2014/main" id="{A9E0D7C9-AA7C-06CE-8A2D-AB6BFC1AF31F}"/>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FDA0DF2A-2E27-A356-F9C0-BD0CA07F2982}"/>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4" name="Table 3">
            <a:extLst>
              <a:ext uri="{FF2B5EF4-FFF2-40B4-BE49-F238E27FC236}">
                <a16:creationId xmlns:a16="http://schemas.microsoft.com/office/drawing/2014/main" id="{907CAA60-77DB-77B2-3CE8-8C1F2F65FC04}"/>
              </a:ext>
            </a:extLst>
          </p:cNvPr>
          <p:cNvGraphicFramePr>
            <a:graphicFrameLocks noGrp="1"/>
          </p:cNvGraphicFramePr>
          <p:nvPr>
            <p:extLst>
              <p:ext uri="{D42A27DB-BD31-4B8C-83A1-F6EECF244321}">
                <p14:modId xmlns:p14="http://schemas.microsoft.com/office/powerpoint/2010/main" val="2919160413"/>
              </p:ext>
            </p:extLst>
          </p:nvPr>
        </p:nvGraphicFramePr>
        <p:xfrm>
          <a:off x="978408" y="316709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3" name="Table 12">
            <a:extLst>
              <a:ext uri="{FF2B5EF4-FFF2-40B4-BE49-F238E27FC236}">
                <a16:creationId xmlns:a16="http://schemas.microsoft.com/office/drawing/2014/main" id="{26B241E6-6C28-98CB-2D09-85C8797E37B2}"/>
              </a:ext>
            </a:extLst>
          </p:cNvPr>
          <p:cNvGraphicFramePr>
            <a:graphicFrameLocks noGrp="1"/>
          </p:cNvGraphicFramePr>
          <p:nvPr>
            <p:extLst>
              <p:ext uri="{D42A27DB-BD31-4B8C-83A1-F6EECF244321}">
                <p14:modId xmlns:p14="http://schemas.microsoft.com/office/powerpoint/2010/main" val="2378095879"/>
              </p:ext>
            </p:extLst>
          </p:nvPr>
        </p:nvGraphicFramePr>
        <p:xfrm>
          <a:off x="978407" y="362059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0" name="Table 19">
            <a:extLst>
              <a:ext uri="{FF2B5EF4-FFF2-40B4-BE49-F238E27FC236}">
                <a16:creationId xmlns:a16="http://schemas.microsoft.com/office/drawing/2014/main" id="{267164FA-2640-A5C6-201C-5B56DDF15F9F}"/>
              </a:ext>
            </a:extLst>
          </p:cNvPr>
          <p:cNvGraphicFramePr>
            <a:graphicFrameLocks noGrp="1"/>
          </p:cNvGraphicFramePr>
          <p:nvPr>
            <p:extLst>
              <p:ext uri="{D42A27DB-BD31-4B8C-83A1-F6EECF244321}">
                <p14:modId xmlns:p14="http://schemas.microsoft.com/office/powerpoint/2010/main" val="1972671172"/>
              </p:ext>
            </p:extLst>
          </p:nvPr>
        </p:nvGraphicFramePr>
        <p:xfrm>
          <a:off x="978407" y="407010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9" name="Table 28">
            <a:extLst>
              <a:ext uri="{FF2B5EF4-FFF2-40B4-BE49-F238E27FC236}">
                <a16:creationId xmlns:a16="http://schemas.microsoft.com/office/drawing/2014/main" id="{E021630E-48F8-E9BD-AA8F-201A1C0B38F4}"/>
              </a:ext>
            </a:extLst>
          </p:cNvPr>
          <p:cNvGraphicFramePr>
            <a:graphicFrameLocks noGrp="1"/>
          </p:cNvGraphicFramePr>
          <p:nvPr>
            <p:extLst>
              <p:ext uri="{D42A27DB-BD31-4B8C-83A1-F6EECF244321}">
                <p14:modId xmlns:p14="http://schemas.microsoft.com/office/powerpoint/2010/main" val="1039471471"/>
              </p:ext>
            </p:extLst>
          </p:nvPr>
        </p:nvGraphicFramePr>
        <p:xfrm>
          <a:off x="978408" y="451962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0" name="Table 29">
            <a:extLst>
              <a:ext uri="{FF2B5EF4-FFF2-40B4-BE49-F238E27FC236}">
                <a16:creationId xmlns:a16="http://schemas.microsoft.com/office/drawing/2014/main" id="{A3BFD29A-ED6E-38A7-255D-6ECEB3638DE4}"/>
              </a:ext>
            </a:extLst>
          </p:cNvPr>
          <p:cNvGraphicFramePr>
            <a:graphicFrameLocks noGrp="1"/>
          </p:cNvGraphicFramePr>
          <p:nvPr>
            <p:extLst>
              <p:ext uri="{D42A27DB-BD31-4B8C-83A1-F6EECF244321}">
                <p14:modId xmlns:p14="http://schemas.microsoft.com/office/powerpoint/2010/main" val="2224246017"/>
              </p:ext>
            </p:extLst>
          </p:nvPr>
        </p:nvGraphicFramePr>
        <p:xfrm>
          <a:off x="978407" y="497311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1" name="Table 30">
            <a:extLst>
              <a:ext uri="{FF2B5EF4-FFF2-40B4-BE49-F238E27FC236}">
                <a16:creationId xmlns:a16="http://schemas.microsoft.com/office/drawing/2014/main" id="{FC50D9D3-B886-6E9A-849C-C4C19B682335}"/>
              </a:ext>
            </a:extLst>
          </p:cNvPr>
          <p:cNvGraphicFramePr>
            <a:graphicFrameLocks noGrp="1"/>
          </p:cNvGraphicFramePr>
          <p:nvPr>
            <p:extLst>
              <p:ext uri="{D42A27DB-BD31-4B8C-83A1-F6EECF244321}">
                <p14:modId xmlns:p14="http://schemas.microsoft.com/office/powerpoint/2010/main" val="1678011291"/>
              </p:ext>
            </p:extLst>
          </p:nvPr>
        </p:nvGraphicFramePr>
        <p:xfrm>
          <a:off x="978407" y="542263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2" name="Table 31">
            <a:extLst>
              <a:ext uri="{FF2B5EF4-FFF2-40B4-BE49-F238E27FC236}">
                <a16:creationId xmlns:a16="http://schemas.microsoft.com/office/drawing/2014/main" id="{73D47FFA-EB3E-F1D6-B454-923875623783}"/>
              </a:ext>
            </a:extLst>
          </p:cNvPr>
          <p:cNvGraphicFramePr>
            <a:graphicFrameLocks noGrp="1"/>
          </p:cNvGraphicFramePr>
          <p:nvPr>
            <p:extLst>
              <p:ext uri="{D42A27DB-BD31-4B8C-83A1-F6EECF244321}">
                <p14:modId xmlns:p14="http://schemas.microsoft.com/office/powerpoint/2010/main" val="255850506"/>
              </p:ext>
            </p:extLst>
          </p:nvPr>
        </p:nvGraphicFramePr>
        <p:xfrm>
          <a:off x="978408" y="589375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3" name="Table 32">
            <a:extLst>
              <a:ext uri="{FF2B5EF4-FFF2-40B4-BE49-F238E27FC236}">
                <a16:creationId xmlns:a16="http://schemas.microsoft.com/office/drawing/2014/main" id="{ECE5D976-68CB-575E-2056-49118EE153B2}"/>
              </a:ext>
            </a:extLst>
          </p:cNvPr>
          <p:cNvGraphicFramePr>
            <a:graphicFrameLocks noGrp="1"/>
          </p:cNvGraphicFramePr>
          <p:nvPr>
            <p:extLst>
              <p:ext uri="{D42A27DB-BD31-4B8C-83A1-F6EECF244321}">
                <p14:modId xmlns:p14="http://schemas.microsoft.com/office/powerpoint/2010/main" val="3305490380"/>
              </p:ext>
            </p:extLst>
          </p:nvPr>
        </p:nvGraphicFramePr>
        <p:xfrm>
          <a:off x="978407" y="634724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4" name="Table 33">
            <a:extLst>
              <a:ext uri="{FF2B5EF4-FFF2-40B4-BE49-F238E27FC236}">
                <a16:creationId xmlns:a16="http://schemas.microsoft.com/office/drawing/2014/main" id="{99F3E6F0-0B71-B289-7895-1E03132D0FB1}"/>
              </a:ext>
            </a:extLst>
          </p:cNvPr>
          <p:cNvGraphicFramePr>
            <a:graphicFrameLocks noGrp="1"/>
          </p:cNvGraphicFramePr>
          <p:nvPr>
            <p:extLst>
              <p:ext uri="{D42A27DB-BD31-4B8C-83A1-F6EECF244321}">
                <p14:modId xmlns:p14="http://schemas.microsoft.com/office/powerpoint/2010/main" val="3584051372"/>
              </p:ext>
            </p:extLst>
          </p:nvPr>
        </p:nvGraphicFramePr>
        <p:xfrm>
          <a:off x="978407" y="679676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5" name="Table 34">
            <a:extLst>
              <a:ext uri="{FF2B5EF4-FFF2-40B4-BE49-F238E27FC236}">
                <a16:creationId xmlns:a16="http://schemas.microsoft.com/office/drawing/2014/main" id="{F3C36941-C43D-63B9-B3EE-04685F501C26}"/>
              </a:ext>
            </a:extLst>
          </p:cNvPr>
          <p:cNvGraphicFramePr>
            <a:graphicFrameLocks noGrp="1"/>
          </p:cNvGraphicFramePr>
          <p:nvPr>
            <p:extLst>
              <p:ext uri="{D42A27DB-BD31-4B8C-83A1-F6EECF244321}">
                <p14:modId xmlns:p14="http://schemas.microsoft.com/office/powerpoint/2010/main" val="1942213260"/>
              </p:ext>
            </p:extLst>
          </p:nvPr>
        </p:nvGraphicFramePr>
        <p:xfrm>
          <a:off x="978408" y="72429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6" name="Table 35">
            <a:extLst>
              <a:ext uri="{FF2B5EF4-FFF2-40B4-BE49-F238E27FC236}">
                <a16:creationId xmlns:a16="http://schemas.microsoft.com/office/drawing/2014/main" id="{D826E233-07A7-5B37-58F3-7CB097720A5D}"/>
              </a:ext>
            </a:extLst>
          </p:cNvPr>
          <p:cNvGraphicFramePr>
            <a:graphicFrameLocks noGrp="1"/>
          </p:cNvGraphicFramePr>
          <p:nvPr>
            <p:extLst>
              <p:ext uri="{D42A27DB-BD31-4B8C-83A1-F6EECF244321}">
                <p14:modId xmlns:p14="http://schemas.microsoft.com/office/powerpoint/2010/main" val="3260784418"/>
              </p:ext>
            </p:extLst>
          </p:nvPr>
        </p:nvGraphicFramePr>
        <p:xfrm>
          <a:off x="978407" y="76964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7" name="Table 36">
            <a:extLst>
              <a:ext uri="{FF2B5EF4-FFF2-40B4-BE49-F238E27FC236}">
                <a16:creationId xmlns:a16="http://schemas.microsoft.com/office/drawing/2014/main" id="{4516B75C-06F4-A9B6-12E1-211826BD4094}"/>
              </a:ext>
            </a:extLst>
          </p:cNvPr>
          <p:cNvGraphicFramePr>
            <a:graphicFrameLocks noGrp="1"/>
          </p:cNvGraphicFramePr>
          <p:nvPr>
            <p:extLst>
              <p:ext uri="{D42A27DB-BD31-4B8C-83A1-F6EECF244321}">
                <p14:modId xmlns:p14="http://schemas.microsoft.com/office/powerpoint/2010/main" val="1697937594"/>
              </p:ext>
            </p:extLst>
          </p:nvPr>
        </p:nvGraphicFramePr>
        <p:xfrm>
          <a:off x="978407" y="81459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Tree>
    <p:extLst>
      <p:ext uri="{BB962C8B-B14F-4D97-AF65-F5344CB8AC3E}">
        <p14:creationId xmlns:p14="http://schemas.microsoft.com/office/powerpoint/2010/main" val="2989672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160EE-8559-36C8-72D2-D3D99D80B6F8}"/>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CA5CD653-0D57-56B5-35DE-B9545C5FDB41}"/>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Helpful Resources</a:t>
            </a:r>
            <a:endParaRPr lang="en-US" dirty="0">
              <a:solidFill>
                <a:schemeClr val="bg1"/>
              </a:solidFill>
              <a:latin typeface="Ubuntu" panose="020B0504030602030204" pitchFamily="34" charset="0"/>
            </a:endParaRPr>
          </a:p>
        </p:txBody>
      </p:sp>
      <p:sp>
        <p:nvSpPr>
          <p:cNvPr id="24" name="Title 1">
            <a:extLst>
              <a:ext uri="{FF2B5EF4-FFF2-40B4-BE49-F238E27FC236}">
                <a16:creationId xmlns:a16="http://schemas.microsoft.com/office/drawing/2014/main" id="{19AE28D1-D08E-26AA-1DA7-DF316561B36D}"/>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141C0314-B2DC-FBCB-C213-4F9173D71DC9}"/>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sp>
        <p:nvSpPr>
          <p:cNvPr id="2" name="Title 1">
            <a:extLst>
              <a:ext uri="{FF2B5EF4-FFF2-40B4-BE49-F238E27FC236}">
                <a16:creationId xmlns:a16="http://schemas.microsoft.com/office/drawing/2014/main" id="{D3AD8B28-A23F-DDF7-85E3-1A30B0614BBF}"/>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3" name="Title 1">
            <a:extLst>
              <a:ext uri="{FF2B5EF4-FFF2-40B4-BE49-F238E27FC236}">
                <a16:creationId xmlns:a16="http://schemas.microsoft.com/office/drawing/2014/main" id="{0E7FD121-18E8-722F-34A0-0F21A6B47BB8}"/>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4" name="Table 3">
            <a:extLst>
              <a:ext uri="{FF2B5EF4-FFF2-40B4-BE49-F238E27FC236}">
                <a16:creationId xmlns:a16="http://schemas.microsoft.com/office/drawing/2014/main" id="{5A0FE85B-829C-E2A0-DBED-60F734B4220B}"/>
              </a:ext>
            </a:extLst>
          </p:cNvPr>
          <p:cNvGraphicFramePr>
            <a:graphicFrameLocks noGrp="1"/>
          </p:cNvGraphicFramePr>
          <p:nvPr>
            <p:extLst>
              <p:ext uri="{D42A27DB-BD31-4B8C-83A1-F6EECF244321}">
                <p14:modId xmlns:p14="http://schemas.microsoft.com/office/powerpoint/2010/main" val="100984658"/>
              </p:ext>
            </p:extLst>
          </p:nvPr>
        </p:nvGraphicFramePr>
        <p:xfrm>
          <a:off x="291459" y="1624083"/>
          <a:ext cx="7056915" cy="8015269"/>
        </p:xfrm>
        <a:graphic>
          <a:graphicData uri="http://schemas.openxmlformats.org/drawingml/2006/table">
            <a:tbl>
              <a:tblPr firstRow="1" bandRow="1">
                <a:tableStyleId>{5940675A-B579-460E-94D1-54222C63F5DA}</a:tableStyleId>
              </a:tblPr>
              <a:tblGrid>
                <a:gridCol w="1469102">
                  <a:extLst>
                    <a:ext uri="{9D8B030D-6E8A-4147-A177-3AD203B41FA5}">
                      <a16:colId xmlns:a16="http://schemas.microsoft.com/office/drawing/2014/main" val="1904144929"/>
                    </a:ext>
                  </a:extLst>
                </a:gridCol>
                <a:gridCol w="3628061">
                  <a:extLst>
                    <a:ext uri="{9D8B030D-6E8A-4147-A177-3AD203B41FA5}">
                      <a16:colId xmlns:a16="http://schemas.microsoft.com/office/drawing/2014/main" val="2055436634"/>
                    </a:ext>
                  </a:extLst>
                </a:gridCol>
                <a:gridCol w="1959752">
                  <a:extLst>
                    <a:ext uri="{9D8B030D-6E8A-4147-A177-3AD203B41FA5}">
                      <a16:colId xmlns:a16="http://schemas.microsoft.com/office/drawing/2014/main" val="1000141374"/>
                    </a:ext>
                  </a:extLst>
                </a:gridCol>
              </a:tblGrid>
              <a:tr h="1568568">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WHO Global Dietary Guidelines</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 Guidelines on a healthy diet for communities around the world.</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452715009"/>
                  </a:ext>
                </a:extLst>
              </a:tr>
              <a:tr h="1596325">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My Plate</a:t>
                      </a:r>
                      <a:endParaRPr lang="en-US" sz="1530" kern="1200" dirty="0">
                        <a:solidFill>
                          <a:schemeClr val="tx1"/>
                        </a:solidFill>
                        <a:effectLst/>
                        <a:latin typeface="+mn-lt"/>
                        <a:ea typeface="+mn-ea"/>
                        <a:cs typeface="+mn-cs"/>
                      </a:endParaRPr>
                    </a:p>
                    <a:p>
                      <a:r>
                        <a:rPr lang="en-US" sz="1530" b="1" kern="1200" dirty="0">
                          <a:solidFill>
                            <a:schemeClr val="tx1"/>
                          </a:solidFill>
                          <a:effectLst/>
                          <a:latin typeface="+mn-lt"/>
                          <a:ea typeface="+mn-ea"/>
                          <a:cs typeface="+mn-cs"/>
                        </a:rPr>
                        <a:t> </a:t>
                      </a:r>
                      <a:r>
                        <a:rPr lang="en-US" sz="1530" kern="1200" dirty="0">
                          <a:solidFill>
                            <a:schemeClr val="tx1"/>
                          </a:solidFill>
                          <a:effectLst/>
                          <a:latin typeface="+mn-lt"/>
                          <a:ea typeface="+mn-ea"/>
                          <a:cs typeface="+mn-cs"/>
                        </a:rPr>
                        <a:t>A symbol of the 5 food groups representing what to eat from each of the food groups throughout the day. </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494477101"/>
                  </a:ext>
                </a:extLst>
              </a:tr>
              <a:tr h="1797804">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Fit 5 Guide</a:t>
                      </a:r>
                      <a:endParaRPr lang="en-US" sz="1530" kern="1200" dirty="0">
                        <a:solidFill>
                          <a:schemeClr val="tx1"/>
                        </a:solidFill>
                        <a:effectLst/>
                        <a:latin typeface="+mn-lt"/>
                        <a:ea typeface="+mn-ea"/>
                        <a:cs typeface="+mn-cs"/>
                      </a:endParaRPr>
                    </a:p>
                    <a:p>
                      <a:r>
                        <a:rPr lang="en-US" sz="1530" i="1" kern="1200" dirty="0">
                          <a:solidFill>
                            <a:schemeClr val="tx1"/>
                          </a:solidFill>
                          <a:effectLst/>
                          <a:latin typeface="+mn-lt"/>
                          <a:ea typeface="+mn-ea"/>
                          <a:cs typeface="+mn-cs"/>
                        </a:rPr>
                        <a:t> </a:t>
                      </a:r>
                      <a:endParaRPr lang="en-US" sz="1530" kern="1200" dirty="0">
                        <a:solidFill>
                          <a:schemeClr val="tx1"/>
                        </a:solidFill>
                        <a:effectLst/>
                        <a:latin typeface="+mn-lt"/>
                        <a:ea typeface="+mn-ea"/>
                        <a:cs typeface="+mn-cs"/>
                      </a:endParaRPr>
                    </a:p>
                    <a:p>
                      <a:r>
                        <a:rPr lang="en-US" sz="1530" i="0" kern="1200" dirty="0">
                          <a:solidFill>
                            <a:schemeClr val="tx1"/>
                          </a:solidFill>
                          <a:effectLst/>
                          <a:latin typeface="+mn-lt"/>
                          <a:ea typeface="+mn-ea"/>
                          <a:cs typeface="+mn-cs"/>
                        </a:rPr>
                        <a:t>Fit 5 is based on the three simple goals of exercising 5 days per week, eating 5 total fruits and vegetables per day and drinking 5 water bottles of water per day. </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319045203"/>
                  </a:ext>
                </a:extLst>
              </a:tr>
              <a:tr h="997369">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Special Olympics Washington Healthy Food &amp; Beverage Toolkit</a:t>
                      </a:r>
                      <a:endParaRPr lang="en-US" sz="1530" kern="1200" dirty="0">
                        <a:solidFill>
                          <a:schemeClr val="tx1"/>
                        </a:solidFill>
                        <a:effectLst/>
                        <a:latin typeface="+mn-lt"/>
                        <a:ea typeface="+mn-ea"/>
                        <a:cs typeface="+mn-cs"/>
                      </a:endParaRPr>
                    </a:p>
                    <a:p>
                      <a:r>
                        <a:rPr lang="en-US" sz="1530" i="0" kern="1200" dirty="0">
                          <a:solidFill>
                            <a:schemeClr val="tx1"/>
                          </a:solidFill>
                          <a:effectLst/>
                          <a:latin typeface="+mn-lt"/>
                          <a:ea typeface="+mn-ea"/>
                          <a:cs typeface="+mn-cs"/>
                        </a:rPr>
                        <a:t>Nutrition guidelines focused on reducing processed foods, salt, sugary beverages and increasing fruits, vegetables and whole grains.</a:t>
                      </a:r>
                    </a:p>
                    <a:p>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399007560"/>
                  </a:ext>
                </a:extLst>
              </a:tr>
              <a:tr h="703857">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World Health Organization Healthy Diet Key Facts</a:t>
                      </a:r>
                      <a:endParaRPr lang="en-US" sz="1530" kern="1200" dirty="0">
                        <a:solidFill>
                          <a:schemeClr val="tx1"/>
                        </a:solidFill>
                        <a:effectLst/>
                        <a:latin typeface="+mn-lt"/>
                        <a:ea typeface="+mn-ea"/>
                        <a:cs typeface="+mn-cs"/>
                      </a:endParaRPr>
                    </a:p>
                    <a:p>
                      <a:r>
                        <a:rPr lang="en-US" sz="1530" i="1" kern="1200" dirty="0">
                          <a:solidFill>
                            <a:schemeClr val="tx1"/>
                          </a:solidFill>
                          <a:effectLst/>
                          <a:latin typeface="+mn-lt"/>
                          <a:ea typeface="+mn-ea"/>
                          <a:cs typeface="+mn-cs"/>
                        </a:rPr>
                        <a:t>Overview of healthy eating for adults and children. Including practical advice on maintaining healthy eating.</a:t>
                      </a:r>
                    </a:p>
                    <a:p>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1527424566"/>
                  </a:ext>
                </a:extLst>
              </a:tr>
            </a:tbl>
          </a:graphicData>
        </a:graphic>
      </p:graphicFrame>
      <p:pic>
        <p:nvPicPr>
          <p:cNvPr id="5" name="Picture 4" descr="A qr code on a white background&#10;&#10;Description automatically generated">
            <a:extLst>
              <a:ext uri="{FF2B5EF4-FFF2-40B4-BE49-F238E27FC236}">
                <a16:creationId xmlns:a16="http://schemas.microsoft.com/office/drawing/2014/main" id="{2510A416-1591-AD40-4250-7D43F65BA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2284" y="8302913"/>
            <a:ext cx="1275715" cy="1275715"/>
          </a:xfrm>
          <a:prstGeom prst="rect">
            <a:avLst/>
          </a:prstGeom>
        </p:spPr>
      </p:pic>
      <p:pic>
        <p:nvPicPr>
          <p:cNvPr id="6" name="Picture 5" descr="A qr code with black squares&#10;&#10;Description automatically generated">
            <a:extLst>
              <a:ext uri="{FF2B5EF4-FFF2-40B4-BE49-F238E27FC236}">
                <a16:creationId xmlns:a16="http://schemas.microsoft.com/office/drawing/2014/main" id="{544EEE7E-5CE6-5277-CB94-2A59E2CAA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2284" y="6688755"/>
            <a:ext cx="1275714" cy="1275714"/>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D7F3E0EF-7C36-7CD9-0762-BDA1A100C0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22283" y="5072720"/>
            <a:ext cx="1275714" cy="1275714"/>
          </a:xfrm>
          <a:prstGeom prst="rect">
            <a:avLst/>
          </a:prstGeom>
        </p:spPr>
      </p:pic>
      <p:pic>
        <p:nvPicPr>
          <p:cNvPr id="8" name="Picture 7" descr="A qr code with black squares&#10;&#10;Description automatically generated">
            <a:extLst>
              <a:ext uri="{FF2B5EF4-FFF2-40B4-BE49-F238E27FC236}">
                <a16:creationId xmlns:a16="http://schemas.microsoft.com/office/drawing/2014/main" id="{6BCD2FB8-C567-7CF1-2AFA-2AE5A6C528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2283" y="3351456"/>
            <a:ext cx="1275714" cy="1275714"/>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F887BCC7-0C53-87BA-6018-2F0B5FCD7C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2283" y="1803153"/>
            <a:ext cx="1275714" cy="1275714"/>
          </a:xfrm>
          <a:prstGeom prst="rect">
            <a:avLst/>
          </a:prstGeom>
        </p:spPr>
      </p:pic>
      <p:pic>
        <p:nvPicPr>
          <p:cNvPr id="10" name="Picture 9" descr="A logo of a united nations organization&#10;&#10;Description automatically generated">
            <a:extLst>
              <a:ext uri="{FF2B5EF4-FFF2-40B4-BE49-F238E27FC236}">
                <a16:creationId xmlns:a16="http://schemas.microsoft.com/office/drawing/2014/main" id="{1CB67E71-A840-A418-DDD9-B97E74CE1AB3}"/>
              </a:ext>
            </a:extLst>
          </p:cNvPr>
          <p:cNvPicPr>
            <a:picLocks noChangeAspect="1"/>
          </p:cNvPicPr>
          <p:nvPr/>
        </p:nvPicPr>
        <p:blipFill rotWithShape="1">
          <a:blip r:embed="rId7">
            <a:extLst>
              <a:ext uri="{28A0092B-C50C-407E-A947-70E740481C1C}">
                <a14:useLocalDpi xmlns:a14="http://schemas.microsoft.com/office/drawing/2010/main" val="0"/>
              </a:ext>
            </a:extLst>
          </a:blip>
          <a:srcRect l="8688" r="4874"/>
          <a:stretch/>
        </p:blipFill>
        <p:spPr bwMode="auto">
          <a:xfrm>
            <a:off x="368949" y="1803153"/>
            <a:ext cx="1371600" cy="742950"/>
          </a:xfrm>
          <a:prstGeom prst="rect">
            <a:avLst/>
          </a:prstGeom>
          <a:ln>
            <a:noFill/>
          </a:ln>
          <a:extLst>
            <a:ext uri="{53640926-AAD7-44D8-BBD7-CCE9431645EC}">
              <a14:shadowObscured xmlns:a14="http://schemas.microsoft.com/office/drawing/2010/main"/>
            </a:ext>
          </a:extLst>
        </p:spPr>
      </p:pic>
      <p:pic>
        <p:nvPicPr>
          <p:cNvPr id="11" name="Picture 10" descr="A diagram of food and nutrition&#10;&#10;Description automatically generated">
            <a:extLst>
              <a:ext uri="{FF2B5EF4-FFF2-40B4-BE49-F238E27FC236}">
                <a16:creationId xmlns:a16="http://schemas.microsoft.com/office/drawing/2014/main" id="{2BC6358E-54C6-B261-814B-B0EA7A8CA3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981" y="3470335"/>
            <a:ext cx="1105535" cy="784860"/>
          </a:xfrm>
          <a:prstGeom prst="rect">
            <a:avLst/>
          </a:prstGeom>
        </p:spPr>
      </p:pic>
      <p:pic>
        <p:nvPicPr>
          <p:cNvPr id="12" name="Picture 11">
            <a:extLst>
              <a:ext uri="{FF2B5EF4-FFF2-40B4-BE49-F238E27FC236}">
                <a16:creationId xmlns:a16="http://schemas.microsoft.com/office/drawing/2014/main" id="{7C2C2E93-84CD-44E0-F472-86607F893D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708" t="9733" r="4375" b="5109"/>
          <a:stretch/>
        </p:blipFill>
        <p:spPr bwMode="auto">
          <a:xfrm>
            <a:off x="501981" y="5246731"/>
            <a:ext cx="1009650" cy="1083945"/>
          </a:xfrm>
          <a:prstGeom prst="rect">
            <a:avLst/>
          </a:prstGeom>
          <a:ln>
            <a:noFill/>
          </a:ln>
          <a:extLst>
            <a:ext uri="{53640926-AAD7-44D8-BBD7-CCE9431645EC}">
              <a14:shadowObscured xmlns:a14="http://schemas.microsoft.com/office/drawing/2010/main"/>
            </a:ext>
          </a:extLst>
        </p:spPr>
      </p:pic>
      <p:pic>
        <p:nvPicPr>
          <p:cNvPr id="13" name="Picture 12" descr="A logo of a united nations organization&#10;&#10;Description automatically generated">
            <a:extLst>
              <a:ext uri="{FF2B5EF4-FFF2-40B4-BE49-F238E27FC236}">
                <a16:creationId xmlns:a16="http://schemas.microsoft.com/office/drawing/2014/main" id="{7CC7E87E-A424-5CAE-2952-9424CECB2E6F}"/>
              </a:ext>
            </a:extLst>
          </p:cNvPr>
          <p:cNvPicPr>
            <a:picLocks noChangeAspect="1"/>
          </p:cNvPicPr>
          <p:nvPr/>
        </p:nvPicPr>
        <p:blipFill rotWithShape="1">
          <a:blip r:embed="rId7">
            <a:extLst>
              <a:ext uri="{28A0092B-C50C-407E-A947-70E740481C1C}">
                <a14:useLocalDpi xmlns:a14="http://schemas.microsoft.com/office/drawing/2010/main" val="0"/>
              </a:ext>
            </a:extLst>
          </a:blip>
          <a:srcRect l="8688" r="4874"/>
          <a:stretch/>
        </p:blipFill>
        <p:spPr bwMode="auto">
          <a:xfrm>
            <a:off x="368948" y="8569295"/>
            <a:ext cx="1371600" cy="742950"/>
          </a:xfrm>
          <a:prstGeom prst="rect">
            <a:avLst/>
          </a:prstGeom>
          <a:ln>
            <a:noFill/>
          </a:ln>
          <a:extLst>
            <a:ext uri="{53640926-AAD7-44D8-BBD7-CCE9431645EC}">
              <a14:shadowObscured xmlns:a14="http://schemas.microsoft.com/office/drawing/2010/main"/>
            </a:ext>
          </a:extLst>
        </p:spPr>
      </p:pic>
      <p:pic>
        <p:nvPicPr>
          <p:cNvPr id="14" name="Picture 13" descr="A group of people standing around a table&#10;&#10;Description automatically generated">
            <a:extLst>
              <a:ext uri="{FF2B5EF4-FFF2-40B4-BE49-F238E27FC236}">
                <a16:creationId xmlns:a16="http://schemas.microsoft.com/office/drawing/2014/main" id="{DFE1550A-DD37-FE49-9C92-C0963608DD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686" y="6879889"/>
            <a:ext cx="1179830" cy="1084580"/>
          </a:xfrm>
          <a:prstGeom prst="rect">
            <a:avLst/>
          </a:prstGeom>
        </p:spPr>
      </p:pic>
    </p:spTree>
    <p:extLst>
      <p:ext uri="{BB962C8B-B14F-4D97-AF65-F5344CB8AC3E}">
        <p14:creationId xmlns:p14="http://schemas.microsoft.com/office/powerpoint/2010/main" val="1584583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3BDC72-27E2-B745-8944-FB6E30AB8ECE}"/>
              </a:ext>
            </a:extLst>
          </p:cNvPr>
          <p:cNvSpPr txBox="1"/>
          <p:nvPr/>
        </p:nvSpPr>
        <p:spPr>
          <a:xfrm>
            <a:off x="441779" y="7204893"/>
            <a:ext cx="6888841" cy="523220"/>
          </a:xfrm>
          <a:prstGeom prst="rect">
            <a:avLst/>
          </a:prstGeom>
          <a:noFill/>
        </p:spPr>
        <p:txBody>
          <a:bodyPr wrap="square">
            <a:spAutoFit/>
          </a:bodyPr>
          <a:lstStyle/>
          <a:p>
            <a:r>
              <a:rPr lang="en-US" sz="1400" dirty="0">
                <a:latin typeface="Ubuntu" panose="020B0504030602030204" pitchFamily="34" charset="0"/>
              </a:rPr>
              <a:t>Family Health Forums, part of Special Olympics Health, are made possible through the generous support of our funders.</a:t>
            </a:r>
          </a:p>
        </p:txBody>
      </p:sp>
      <p:sp>
        <p:nvSpPr>
          <p:cNvPr id="6" name="TextBox 5">
            <a:extLst>
              <a:ext uri="{FF2B5EF4-FFF2-40B4-BE49-F238E27FC236}">
                <a16:creationId xmlns:a16="http://schemas.microsoft.com/office/drawing/2014/main" id="{7E91427B-F1D1-1978-E7E2-CE114E71F3AD}"/>
              </a:ext>
            </a:extLst>
          </p:cNvPr>
          <p:cNvSpPr txBox="1"/>
          <p:nvPr/>
        </p:nvSpPr>
        <p:spPr>
          <a:xfrm>
            <a:off x="441779" y="8349595"/>
            <a:ext cx="4082143" cy="1384995"/>
          </a:xfrm>
          <a:prstGeom prst="rect">
            <a:avLst/>
          </a:prstGeom>
          <a:noFill/>
        </p:spPr>
        <p:txBody>
          <a:bodyPr wrap="square">
            <a:spAutoFit/>
          </a:bodyPr>
          <a:lstStyle/>
          <a:p>
            <a:r>
              <a:rPr lang="en-US" sz="1200" dirty="0">
                <a:latin typeface="Ubuntu" panose="020B0504030602030204" pitchFamily="34" charset="0"/>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7" name="Picture 6" descr="A logo with lions heads and a black background&#10;&#10;AI-generated content may be incorrect.">
            <a:extLst>
              <a:ext uri="{FF2B5EF4-FFF2-40B4-BE49-F238E27FC236}">
                <a16:creationId xmlns:a16="http://schemas.microsoft.com/office/drawing/2014/main" id="{96284414-F491-0392-0B0F-4EA4B05B92AE}"/>
              </a:ext>
            </a:extLst>
          </p:cNvPr>
          <p:cNvPicPr>
            <a:picLocks noChangeAspect="1"/>
          </p:cNvPicPr>
          <p:nvPr/>
        </p:nvPicPr>
        <p:blipFill>
          <a:blip r:embed="rId2"/>
          <a:stretch>
            <a:fillRect/>
          </a:stretch>
        </p:blipFill>
        <p:spPr>
          <a:xfrm>
            <a:off x="5176707" y="8195713"/>
            <a:ext cx="1826435" cy="1391920"/>
          </a:xfrm>
          <a:prstGeom prst="rect">
            <a:avLst/>
          </a:prstGeom>
        </p:spPr>
      </p:pic>
    </p:spTree>
    <p:extLst>
      <p:ext uri="{BB962C8B-B14F-4D97-AF65-F5344CB8AC3E}">
        <p14:creationId xmlns:p14="http://schemas.microsoft.com/office/powerpoint/2010/main" val="17817887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84936</TotalTime>
  <Words>739</Words>
  <Application>Microsoft Office PowerPoint</Application>
  <PresentationFormat>Custom</PresentationFormat>
  <Paragraphs>67</Paragraphs>
  <Slides>11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Aptos Display</vt:lpstr>
      <vt:lpstr>Arial</vt:lpstr>
      <vt:lpstr>Calibri</vt:lpstr>
      <vt:lpstr>Symbol</vt:lpstr>
      <vt:lpstr>Ubuntu</vt:lpstr>
      <vt:lpstr>Ubuntu Light</vt:lpstr>
      <vt:lpstr>Office Theme</vt:lpstr>
      <vt:lpstr>PowerPoint Presentation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17</cp:revision>
  <dcterms:created xsi:type="dcterms:W3CDTF">2024-08-28T17:38:29Z</dcterms:created>
  <dcterms:modified xsi:type="dcterms:W3CDTF">2025-09-18T20:27:02Z</dcterms:modified>
</cp:coreProperties>
</file>