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5" r:id="rId2"/>
    <p:sldId id="264" r:id="rId3"/>
    <p:sldId id="259" r:id="rId4"/>
    <p:sldId id="260" r:id="rId5"/>
    <p:sldId id="268" r:id="rId6"/>
    <p:sldId id="263" r:id="rId7"/>
    <p:sldId id="269" r:id="rId8"/>
    <p:sldId id="270" r:id="rId9"/>
    <p:sldId id="271" r:id="rId10"/>
    <p:sldId id="258" r:id="rId11"/>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200"/>
    <a:srgbClr val="FFF0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4694"/>
  </p:normalViewPr>
  <p:slideViewPr>
    <p:cSldViewPr snapToGrid="0">
      <p:cViewPr varScale="1">
        <p:scale>
          <a:sx n="98" d="100"/>
          <a:sy n="98" d="100"/>
        </p:scale>
        <p:origin x="4080"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9" name="Picture 8" descr="A black and green rectangle&#10;&#10;Description automatically generated">
            <a:extLst>
              <a:ext uri="{FF2B5EF4-FFF2-40B4-BE49-F238E27FC236}">
                <a16:creationId xmlns:a16="http://schemas.microsoft.com/office/drawing/2014/main" id="{80876FCF-31F8-F9F9-8A8F-98D560F63147}"/>
              </a:ext>
            </a:extLst>
          </p:cNvPr>
          <p:cNvPicPr>
            <a:picLocks noChangeAspect="1"/>
          </p:cNvPicPr>
          <p:nvPr userDrawn="1"/>
        </p:nvPicPr>
        <p:blipFill>
          <a:blip r:embed="rId2"/>
          <a:stretch>
            <a:fillRect/>
          </a:stretch>
        </p:blipFill>
        <p:spPr>
          <a:xfrm>
            <a:off x="0" y="-18783"/>
            <a:ext cx="7786914" cy="10077183"/>
          </a:xfrm>
          <a:prstGeom prst="rect">
            <a:avLst/>
          </a:prstGeom>
        </p:spPr>
      </p:pic>
    </p:spTree>
    <p:extLst>
      <p:ext uri="{BB962C8B-B14F-4D97-AF65-F5344CB8AC3E}">
        <p14:creationId xmlns:p14="http://schemas.microsoft.com/office/powerpoint/2010/main" val="1980043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8/1/2025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058641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1423817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9889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9" name="Picture 8">
            <a:extLst>
              <a:ext uri="{FF2B5EF4-FFF2-40B4-BE49-F238E27FC236}">
                <a16:creationId xmlns:a16="http://schemas.microsoft.com/office/drawing/2014/main" id="{F1E0A061-C6D6-E120-6918-0C97271FFF57}"/>
              </a:ext>
            </a:extLst>
          </p:cNvPr>
          <p:cNvPicPr>
            <a:picLocks noChangeAspect="1"/>
          </p:cNvPicPr>
          <p:nvPr userDrawn="1"/>
        </p:nvPicPr>
        <p:blipFill>
          <a:blip r:embed="rId2"/>
          <a:stretch>
            <a:fillRect/>
          </a:stretch>
        </p:blipFill>
        <p:spPr>
          <a:xfrm>
            <a:off x="0" y="305376"/>
            <a:ext cx="6333565" cy="1179060"/>
          </a:xfrm>
          <a:prstGeom prst="rect">
            <a:avLst/>
          </a:prstGeom>
        </p:spPr>
      </p:pic>
    </p:spTree>
    <p:extLst>
      <p:ext uri="{BB962C8B-B14F-4D97-AF65-F5344CB8AC3E}">
        <p14:creationId xmlns:p14="http://schemas.microsoft.com/office/powerpoint/2010/main" val="2808418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3437575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tint val="82000"/>
                  </a:schemeClr>
                </a:solidFill>
              </a:defRPr>
            </a:lvl1pPr>
            <a:lvl2pPr marL="388620" indent="0">
              <a:buNone/>
              <a:defRPr sz="1700">
                <a:solidFill>
                  <a:schemeClr val="tx1">
                    <a:tint val="82000"/>
                  </a:schemeClr>
                </a:solidFill>
              </a:defRPr>
            </a:lvl2pPr>
            <a:lvl3pPr marL="777240" indent="0">
              <a:buNone/>
              <a:defRPr sz="1530">
                <a:solidFill>
                  <a:schemeClr val="tx1">
                    <a:tint val="82000"/>
                  </a:schemeClr>
                </a:solidFill>
              </a:defRPr>
            </a:lvl3pPr>
            <a:lvl4pPr marL="1165860" indent="0">
              <a:buNone/>
              <a:defRPr sz="1360">
                <a:solidFill>
                  <a:schemeClr val="tx1">
                    <a:tint val="82000"/>
                  </a:schemeClr>
                </a:solidFill>
              </a:defRPr>
            </a:lvl4pPr>
            <a:lvl5pPr marL="1554480" indent="0">
              <a:buNone/>
              <a:defRPr sz="1360">
                <a:solidFill>
                  <a:schemeClr val="tx1">
                    <a:tint val="82000"/>
                  </a:schemeClr>
                </a:solidFill>
              </a:defRPr>
            </a:lvl5pPr>
            <a:lvl6pPr marL="1943100" indent="0">
              <a:buNone/>
              <a:defRPr sz="1360">
                <a:solidFill>
                  <a:schemeClr val="tx1">
                    <a:tint val="82000"/>
                  </a:schemeClr>
                </a:solidFill>
              </a:defRPr>
            </a:lvl6pPr>
            <a:lvl7pPr marL="2331720" indent="0">
              <a:buNone/>
              <a:defRPr sz="1360">
                <a:solidFill>
                  <a:schemeClr val="tx1">
                    <a:tint val="82000"/>
                  </a:schemeClr>
                </a:solidFill>
              </a:defRPr>
            </a:lvl7pPr>
            <a:lvl8pPr marL="2720340" indent="0">
              <a:buNone/>
              <a:defRPr sz="1360">
                <a:solidFill>
                  <a:schemeClr val="tx1">
                    <a:tint val="82000"/>
                  </a:schemeClr>
                </a:solidFill>
              </a:defRPr>
            </a:lvl8pPr>
            <a:lvl9pPr marL="3108960" indent="0">
              <a:buNone/>
              <a:defRPr sz="13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368A0E-2621-5A47-A390-004FAA39D5BF}" type="datetimeFigureOut">
              <a:rPr lang="en-US" smtClean="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197771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368A0E-2621-5A47-A390-004FAA39D5BF}" type="datetimeFigureOut">
              <a:rPr lang="en-US" smtClean="0"/>
              <a:t>8/1/2025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26360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368A0E-2621-5A47-A390-004FAA39D5BF}" type="datetimeFigureOut">
              <a:rPr lang="en-US" smtClean="0"/>
              <a:t>8/1/2025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8616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368A0E-2621-5A47-A390-004FAA39D5BF}" type="datetimeFigureOut">
              <a:rPr lang="en-US" smtClean="0"/>
              <a:t>8/1/2025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458556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368A0E-2621-5A47-A390-004FAA39D5BF}" type="datetimeFigureOut">
              <a:rPr lang="en-US" smtClean="0"/>
              <a:t>8/1/2025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143418-D8AD-AF4C-BCE3-1C69D5B4FDDE}" type="slidenum">
              <a:rPr lang="en-US" smtClean="0"/>
              <a:t>‹#›</a:t>
            </a:fld>
            <a:endParaRPr lang="en-US"/>
          </a:p>
        </p:txBody>
      </p:sp>
      <p:pic>
        <p:nvPicPr>
          <p:cNvPr id="6" name="Picture 5" descr="A person and person smiling&#10;&#10;Description automatically generated">
            <a:extLst>
              <a:ext uri="{FF2B5EF4-FFF2-40B4-BE49-F238E27FC236}">
                <a16:creationId xmlns:a16="http://schemas.microsoft.com/office/drawing/2014/main" id="{65534F28-2A9A-8D88-C1D9-BABB2A6B0129}"/>
              </a:ext>
            </a:extLst>
          </p:cNvPr>
          <p:cNvPicPr>
            <a:picLocks noChangeAspect="1"/>
          </p:cNvPicPr>
          <p:nvPr userDrawn="1"/>
        </p:nvPicPr>
        <p:blipFill>
          <a:blip r:embed="rId2"/>
          <a:stretch>
            <a:fillRect/>
          </a:stretch>
        </p:blipFill>
        <p:spPr>
          <a:xfrm>
            <a:off x="0" y="0"/>
            <a:ext cx="7772400" cy="10058400"/>
          </a:xfrm>
          <a:prstGeom prst="rect">
            <a:avLst/>
          </a:prstGeom>
        </p:spPr>
      </p:pic>
    </p:spTree>
    <p:extLst>
      <p:ext uri="{BB962C8B-B14F-4D97-AF65-F5344CB8AC3E}">
        <p14:creationId xmlns:p14="http://schemas.microsoft.com/office/powerpoint/2010/main" val="116076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8/1/2025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3595053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82000"/>
                  </a:schemeClr>
                </a:solidFill>
              </a:defRPr>
            </a:lvl1pPr>
          </a:lstStyle>
          <a:p>
            <a:fld id="{42368A0E-2621-5A47-A390-004FAA39D5BF}" type="datetimeFigureOut">
              <a:rPr lang="en-US" smtClean="0"/>
              <a:t>8/1/2025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82000"/>
                  </a:schemeClr>
                </a:solidFill>
              </a:defRPr>
            </a:lvl1pPr>
          </a:lstStyle>
          <a:p>
            <a:fld id="{57143418-D8AD-AF4C-BCE3-1C69D5B4FDDE}" type="slidenum">
              <a:rPr lang="en-US" smtClean="0"/>
              <a:t>‹#›</a:t>
            </a:fld>
            <a:endParaRPr lang="en-US"/>
          </a:p>
        </p:txBody>
      </p:sp>
    </p:spTree>
    <p:extLst>
      <p:ext uri="{BB962C8B-B14F-4D97-AF65-F5344CB8AC3E}">
        <p14:creationId xmlns:p14="http://schemas.microsoft.com/office/powerpoint/2010/main" val="4147259634"/>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6" Type="http://schemas.openxmlformats.org/officeDocument/2006/relationships/image" Target="../media/image37.png"/><Relationship Id="rId21" Type="http://schemas.openxmlformats.org/officeDocument/2006/relationships/image" Target="../media/image32.png"/><Relationship Id="rId42" Type="http://schemas.openxmlformats.org/officeDocument/2006/relationships/image" Target="../media/image53.png"/><Relationship Id="rId47" Type="http://schemas.openxmlformats.org/officeDocument/2006/relationships/image" Target="../media/image58.png"/><Relationship Id="rId63" Type="http://schemas.openxmlformats.org/officeDocument/2006/relationships/image" Target="../media/image74.png"/><Relationship Id="rId68" Type="http://schemas.openxmlformats.org/officeDocument/2006/relationships/image" Target="../media/image79.png"/><Relationship Id="rId2" Type="http://schemas.openxmlformats.org/officeDocument/2006/relationships/image" Target="../media/image13.png"/><Relationship Id="rId16" Type="http://schemas.openxmlformats.org/officeDocument/2006/relationships/image" Target="../media/image27.png"/><Relationship Id="rId29" Type="http://schemas.openxmlformats.org/officeDocument/2006/relationships/image" Target="../media/image40.png"/><Relationship Id="rId11" Type="http://schemas.openxmlformats.org/officeDocument/2006/relationships/image" Target="../media/image22.png"/><Relationship Id="rId24" Type="http://schemas.openxmlformats.org/officeDocument/2006/relationships/image" Target="../media/image35.png"/><Relationship Id="rId32" Type="http://schemas.openxmlformats.org/officeDocument/2006/relationships/image" Target="../media/image43.png"/><Relationship Id="rId37" Type="http://schemas.openxmlformats.org/officeDocument/2006/relationships/image" Target="../media/image48.png"/><Relationship Id="rId40" Type="http://schemas.openxmlformats.org/officeDocument/2006/relationships/image" Target="../media/image51.png"/><Relationship Id="rId45" Type="http://schemas.openxmlformats.org/officeDocument/2006/relationships/image" Target="../media/image56.png"/><Relationship Id="rId53" Type="http://schemas.openxmlformats.org/officeDocument/2006/relationships/image" Target="../media/image64.png"/><Relationship Id="rId58" Type="http://schemas.openxmlformats.org/officeDocument/2006/relationships/image" Target="../media/image69.png"/><Relationship Id="rId66" Type="http://schemas.openxmlformats.org/officeDocument/2006/relationships/image" Target="../media/image77.png"/><Relationship Id="rId74" Type="http://schemas.openxmlformats.org/officeDocument/2006/relationships/image" Target="../media/image85.png"/><Relationship Id="rId5" Type="http://schemas.openxmlformats.org/officeDocument/2006/relationships/image" Target="../media/image16.png"/><Relationship Id="rId61" Type="http://schemas.openxmlformats.org/officeDocument/2006/relationships/image" Target="../media/image72.png"/><Relationship Id="rId19" Type="http://schemas.openxmlformats.org/officeDocument/2006/relationships/image" Target="../media/image3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 Id="rId35" Type="http://schemas.openxmlformats.org/officeDocument/2006/relationships/image" Target="../media/image46.png"/><Relationship Id="rId43" Type="http://schemas.openxmlformats.org/officeDocument/2006/relationships/image" Target="../media/image54.emf"/><Relationship Id="rId48" Type="http://schemas.openxmlformats.org/officeDocument/2006/relationships/image" Target="../media/image59.png"/><Relationship Id="rId56" Type="http://schemas.openxmlformats.org/officeDocument/2006/relationships/image" Target="../media/image67.png"/><Relationship Id="rId64" Type="http://schemas.openxmlformats.org/officeDocument/2006/relationships/image" Target="../media/image75.png"/><Relationship Id="rId69" Type="http://schemas.openxmlformats.org/officeDocument/2006/relationships/image" Target="../media/image80.png"/><Relationship Id="rId8" Type="http://schemas.openxmlformats.org/officeDocument/2006/relationships/image" Target="../media/image19.png"/><Relationship Id="rId51" Type="http://schemas.openxmlformats.org/officeDocument/2006/relationships/image" Target="../media/image62.png"/><Relationship Id="rId72" Type="http://schemas.openxmlformats.org/officeDocument/2006/relationships/image" Target="../media/image83.png"/><Relationship Id="rId3" Type="http://schemas.openxmlformats.org/officeDocument/2006/relationships/image" Target="../media/image14.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38" Type="http://schemas.openxmlformats.org/officeDocument/2006/relationships/image" Target="../media/image49.png"/><Relationship Id="rId46" Type="http://schemas.openxmlformats.org/officeDocument/2006/relationships/image" Target="../media/image57.png"/><Relationship Id="rId59" Type="http://schemas.openxmlformats.org/officeDocument/2006/relationships/image" Target="../media/image70.png"/><Relationship Id="rId67" Type="http://schemas.openxmlformats.org/officeDocument/2006/relationships/image" Target="../media/image78.png"/><Relationship Id="rId20" Type="http://schemas.openxmlformats.org/officeDocument/2006/relationships/image" Target="../media/image31.png"/><Relationship Id="rId41" Type="http://schemas.openxmlformats.org/officeDocument/2006/relationships/image" Target="../media/image52.png"/><Relationship Id="rId54" Type="http://schemas.openxmlformats.org/officeDocument/2006/relationships/image" Target="../media/image65.png"/><Relationship Id="rId62" Type="http://schemas.openxmlformats.org/officeDocument/2006/relationships/image" Target="../media/image73.png"/><Relationship Id="rId70" Type="http://schemas.openxmlformats.org/officeDocument/2006/relationships/image" Target="../media/image81.png"/><Relationship Id="rId1" Type="http://schemas.openxmlformats.org/officeDocument/2006/relationships/slideLayout" Target="../slideLayouts/slideLayout10.xml"/><Relationship Id="rId6" Type="http://schemas.openxmlformats.org/officeDocument/2006/relationships/image" Target="../media/image17.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36" Type="http://schemas.openxmlformats.org/officeDocument/2006/relationships/image" Target="../media/image47.png"/><Relationship Id="rId49" Type="http://schemas.openxmlformats.org/officeDocument/2006/relationships/image" Target="../media/image60.png"/><Relationship Id="rId57" Type="http://schemas.openxmlformats.org/officeDocument/2006/relationships/image" Target="../media/image68.png"/><Relationship Id="rId10" Type="http://schemas.openxmlformats.org/officeDocument/2006/relationships/image" Target="../media/image21.png"/><Relationship Id="rId31" Type="http://schemas.openxmlformats.org/officeDocument/2006/relationships/image" Target="../media/image42.png"/><Relationship Id="rId44" Type="http://schemas.openxmlformats.org/officeDocument/2006/relationships/image" Target="../media/image55.emf"/><Relationship Id="rId52" Type="http://schemas.openxmlformats.org/officeDocument/2006/relationships/image" Target="../media/image63.png"/><Relationship Id="rId60" Type="http://schemas.openxmlformats.org/officeDocument/2006/relationships/image" Target="../media/image71.png"/><Relationship Id="rId65" Type="http://schemas.openxmlformats.org/officeDocument/2006/relationships/image" Target="../media/image76.png"/><Relationship Id="rId73" Type="http://schemas.openxmlformats.org/officeDocument/2006/relationships/image" Target="../media/image84.png"/><Relationship Id="rId4" Type="http://schemas.openxmlformats.org/officeDocument/2006/relationships/image" Target="../media/image15.png"/><Relationship Id="rId9" Type="http://schemas.openxmlformats.org/officeDocument/2006/relationships/image" Target="../media/image20.png"/><Relationship Id="rId13" Type="http://schemas.openxmlformats.org/officeDocument/2006/relationships/image" Target="../media/image24.png"/><Relationship Id="rId18" Type="http://schemas.openxmlformats.org/officeDocument/2006/relationships/image" Target="../media/image29.png"/><Relationship Id="rId39" Type="http://schemas.openxmlformats.org/officeDocument/2006/relationships/image" Target="../media/image50.png"/><Relationship Id="rId34" Type="http://schemas.openxmlformats.org/officeDocument/2006/relationships/image" Target="../media/image45.png"/><Relationship Id="rId50" Type="http://schemas.openxmlformats.org/officeDocument/2006/relationships/image" Target="../media/image61.png"/><Relationship Id="rId55" Type="http://schemas.openxmlformats.org/officeDocument/2006/relationships/image" Target="../media/image66.png"/><Relationship Id="rId7" Type="http://schemas.openxmlformats.org/officeDocument/2006/relationships/image" Target="../media/image18.png"/><Relationship Id="rId71" Type="http://schemas.openxmlformats.org/officeDocument/2006/relationships/image" Target="../media/image8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tiff"/><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2202D-1232-0563-3D0F-9AD83EEAEB9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527595A-DAB6-E922-5A6B-7659226931ED}"/>
              </a:ext>
            </a:extLst>
          </p:cNvPr>
          <p:cNvSpPr txBox="1"/>
          <p:nvPr/>
        </p:nvSpPr>
        <p:spPr>
          <a:xfrm>
            <a:off x="2057401" y="700088"/>
            <a:ext cx="5343524" cy="707886"/>
          </a:xfrm>
          <a:prstGeom prst="rect">
            <a:avLst/>
          </a:prstGeom>
          <a:noFill/>
        </p:spPr>
        <p:txBody>
          <a:bodyPr wrap="square" rtlCol="0">
            <a:spAutoFit/>
          </a:bodyPr>
          <a:lstStyle/>
          <a:p>
            <a:r>
              <a:rPr lang="en-US" sz="4000" dirty="0">
                <a:solidFill>
                  <a:schemeClr val="bg1"/>
                </a:solidFill>
                <a:latin typeface="Ubuntu" panose="020B0504030602030204" pitchFamily="34" charset="0"/>
              </a:rPr>
              <a:t>Fitness for the Family</a:t>
            </a:r>
          </a:p>
        </p:txBody>
      </p:sp>
      <p:sp>
        <p:nvSpPr>
          <p:cNvPr id="5" name="TextBox 4">
            <a:extLst>
              <a:ext uri="{FF2B5EF4-FFF2-40B4-BE49-F238E27FC236}">
                <a16:creationId xmlns:a16="http://schemas.microsoft.com/office/drawing/2014/main" id="{B656851B-FE6F-AD39-7B8F-1E1CE6E3DD60}"/>
              </a:ext>
            </a:extLst>
          </p:cNvPr>
          <p:cNvSpPr txBox="1"/>
          <p:nvPr/>
        </p:nvSpPr>
        <p:spPr>
          <a:xfrm>
            <a:off x="2057401" y="1279387"/>
            <a:ext cx="5343524" cy="523220"/>
          </a:xfrm>
          <a:prstGeom prst="rect">
            <a:avLst/>
          </a:prstGeom>
          <a:noFill/>
        </p:spPr>
        <p:txBody>
          <a:bodyPr wrap="square" rtlCol="0">
            <a:spAutoFit/>
          </a:bodyPr>
          <a:lstStyle/>
          <a:p>
            <a:r>
              <a:rPr lang="en-US" sz="2800" dirty="0">
                <a:solidFill>
                  <a:schemeClr val="bg1"/>
                </a:solidFill>
                <a:latin typeface="Ubuntu" panose="020B0504030602030204" pitchFamily="34" charset="0"/>
              </a:rPr>
              <a:t>Participant Guide</a:t>
            </a:r>
          </a:p>
        </p:txBody>
      </p:sp>
      <p:pic>
        <p:nvPicPr>
          <p:cNvPr id="2" name="Picture 1" descr="A logo of a person with arrows&#10;&#10;AI-generated content may be incorrect.">
            <a:extLst>
              <a:ext uri="{FF2B5EF4-FFF2-40B4-BE49-F238E27FC236}">
                <a16:creationId xmlns:a16="http://schemas.microsoft.com/office/drawing/2014/main" id="{447714E6-D486-4255-E900-CF4FBE4FAC01}"/>
              </a:ext>
            </a:extLst>
          </p:cNvPr>
          <p:cNvPicPr>
            <a:picLocks noChangeAspect="1"/>
          </p:cNvPicPr>
          <p:nvPr/>
        </p:nvPicPr>
        <p:blipFill>
          <a:blip r:embed="rId2"/>
          <a:stretch>
            <a:fillRect/>
          </a:stretch>
        </p:blipFill>
        <p:spPr>
          <a:xfrm>
            <a:off x="274411" y="9010211"/>
            <a:ext cx="1962603" cy="859751"/>
          </a:xfrm>
          <a:prstGeom prst="rect">
            <a:avLst/>
          </a:prstGeom>
        </p:spPr>
      </p:pic>
    </p:spTree>
    <p:extLst>
      <p:ext uri="{BB962C8B-B14F-4D97-AF65-F5344CB8AC3E}">
        <p14:creationId xmlns:p14="http://schemas.microsoft.com/office/powerpoint/2010/main" val="1594657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ruit on a black background&#10;&#10;Description automatically generated">
            <a:extLst>
              <a:ext uri="{FF2B5EF4-FFF2-40B4-BE49-F238E27FC236}">
                <a16:creationId xmlns:a16="http://schemas.microsoft.com/office/drawing/2014/main" id="{9B5CA1FD-CD47-4FD7-9D16-BEE72A3608F1}"/>
              </a:ext>
            </a:extLst>
          </p:cNvPr>
          <p:cNvPicPr>
            <a:picLocks noChangeAspect="1"/>
          </p:cNvPicPr>
          <p:nvPr/>
        </p:nvPicPr>
        <p:blipFill>
          <a:blip r:embed="rId2"/>
          <a:stretch>
            <a:fillRect/>
          </a:stretch>
        </p:blipFill>
        <p:spPr>
          <a:xfrm>
            <a:off x="5245787" y="3033133"/>
            <a:ext cx="1047748" cy="733164"/>
          </a:xfrm>
          <a:prstGeom prst="rect">
            <a:avLst/>
          </a:prstGeom>
        </p:spPr>
      </p:pic>
      <p:pic>
        <p:nvPicPr>
          <p:cNvPr id="10" name="Picture 9" descr="A red and green strawberry with green leaves&#10;&#10;Description automatically generated">
            <a:extLst>
              <a:ext uri="{FF2B5EF4-FFF2-40B4-BE49-F238E27FC236}">
                <a16:creationId xmlns:a16="http://schemas.microsoft.com/office/drawing/2014/main" id="{7F6526A6-FEBF-C4AD-817D-FA0C05DB1859}"/>
              </a:ext>
            </a:extLst>
          </p:cNvPr>
          <p:cNvPicPr>
            <a:picLocks noChangeAspect="1"/>
          </p:cNvPicPr>
          <p:nvPr/>
        </p:nvPicPr>
        <p:blipFill>
          <a:blip r:embed="rId3"/>
          <a:stretch>
            <a:fillRect/>
          </a:stretch>
        </p:blipFill>
        <p:spPr>
          <a:xfrm>
            <a:off x="2717634" y="3809510"/>
            <a:ext cx="812282" cy="918602"/>
          </a:xfrm>
          <a:prstGeom prst="rect">
            <a:avLst/>
          </a:prstGeom>
        </p:spPr>
      </p:pic>
      <p:pic>
        <p:nvPicPr>
          <p:cNvPr id="33" name="Picture 32" descr="A pineapple with green leaves&#10;&#10;Description automatically generated">
            <a:extLst>
              <a:ext uri="{FF2B5EF4-FFF2-40B4-BE49-F238E27FC236}">
                <a16:creationId xmlns:a16="http://schemas.microsoft.com/office/drawing/2014/main" id="{12B7EE77-890E-C3F7-DD98-E6B0A0A98E0B}"/>
              </a:ext>
            </a:extLst>
          </p:cNvPr>
          <p:cNvPicPr>
            <a:picLocks noChangeAspect="1"/>
          </p:cNvPicPr>
          <p:nvPr/>
        </p:nvPicPr>
        <p:blipFill>
          <a:blip r:embed="rId4"/>
          <a:stretch>
            <a:fillRect/>
          </a:stretch>
        </p:blipFill>
        <p:spPr>
          <a:xfrm>
            <a:off x="3113044" y="236413"/>
            <a:ext cx="674628" cy="1051189"/>
          </a:xfrm>
          <a:prstGeom prst="rect">
            <a:avLst/>
          </a:prstGeom>
        </p:spPr>
      </p:pic>
      <p:pic>
        <p:nvPicPr>
          <p:cNvPr id="43" name="Picture 42" descr="A orange with a slice cut in half&#10;&#10;Description automatically generated">
            <a:extLst>
              <a:ext uri="{FF2B5EF4-FFF2-40B4-BE49-F238E27FC236}">
                <a16:creationId xmlns:a16="http://schemas.microsoft.com/office/drawing/2014/main" id="{B984E1E6-584B-7305-A48B-6C9626B92750}"/>
              </a:ext>
            </a:extLst>
          </p:cNvPr>
          <p:cNvPicPr>
            <a:picLocks noChangeAspect="1"/>
          </p:cNvPicPr>
          <p:nvPr/>
        </p:nvPicPr>
        <p:blipFill>
          <a:blip r:embed="rId5"/>
          <a:stretch>
            <a:fillRect/>
          </a:stretch>
        </p:blipFill>
        <p:spPr>
          <a:xfrm>
            <a:off x="4500350" y="3033133"/>
            <a:ext cx="812282" cy="674073"/>
          </a:xfrm>
          <a:prstGeom prst="rect">
            <a:avLst/>
          </a:prstGeom>
        </p:spPr>
      </p:pic>
      <p:pic>
        <p:nvPicPr>
          <p:cNvPr id="45" name="Picture 44" descr="A red apple with a slice of tomato&#10;&#10;Description automatically generated">
            <a:extLst>
              <a:ext uri="{FF2B5EF4-FFF2-40B4-BE49-F238E27FC236}">
                <a16:creationId xmlns:a16="http://schemas.microsoft.com/office/drawing/2014/main" id="{225722B3-D0AC-845B-3419-1158A17DBB1D}"/>
              </a:ext>
            </a:extLst>
          </p:cNvPr>
          <p:cNvPicPr>
            <a:picLocks noChangeAspect="1"/>
          </p:cNvPicPr>
          <p:nvPr/>
        </p:nvPicPr>
        <p:blipFill>
          <a:blip r:embed="rId6"/>
          <a:stretch>
            <a:fillRect/>
          </a:stretch>
        </p:blipFill>
        <p:spPr>
          <a:xfrm>
            <a:off x="3579560" y="2930415"/>
            <a:ext cx="812283" cy="801408"/>
          </a:xfrm>
          <a:prstGeom prst="rect">
            <a:avLst/>
          </a:prstGeom>
        </p:spPr>
      </p:pic>
      <p:pic>
        <p:nvPicPr>
          <p:cNvPr id="47" name="Picture 46" descr="A blue and red container with a cow head&#10;&#10;Description automatically generated">
            <a:extLst>
              <a:ext uri="{FF2B5EF4-FFF2-40B4-BE49-F238E27FC236}">
                <a16:creationId xmlns:a16="http://schemas.microsoft.com/office/drawing/2014/main" id="{9240415C-1A86-831E-BE98-E45527FB887C}"/>
              </a:ext>
            </a:extLst>
          </p:cNvPr>
          <p:cNvPicPr>
            <a:picLocks noChangeAspect="1"/>
          </p:cNvPicPr>
          <p:nvPr/>
        </p:nvPicPr>
        <p:blipFill>
          <a:blip r:embed="rId7"/>
          <a:stretch>
            <a:fillRect/>
          </a:stretch>
        </p:blipFill>
        <p:spPr>
          <a:xfrm>
            <a:off x="6913291" y="2032898"/>
            <a:ext cx="812282" cy="589011"/>
          </a:xfrm>
          <a:prstGeom prst="rect">
            <a:avLst/>
          </a:prstGeom>
        </p:spPr>
      </p:pic>
      <p:pic>
        <p:nvPicPr>
          <p:cNvPr id="49" name="Picture 48" descr="A group of brown objects&#10;&#10;Description automatically generated">
            <a:extLst>
              <a:ext uri="{FF2B5EF4-FFF2-40B4-BE49-F238E27FC236}">
                <a16:creationId xmlns:a16="http://schemas.microsoft.com/office/drawing/2014/main" id="{8190F8B7-1EF8-8883-7509-14C0DDC506CC}"/>
              </a:ext>
            </a:extLst>
          </p:cNvPr>
          <p:cNvPicPr>
            <a:picLocks noChangeAspect="1"/>
          </p:cNvPicPr>
          <p:nvPr/>
        </p:nvPicPr>
        <p:blipFill>
          <a:blip r:embed="rId8"/>
          <a:stretch>
            <a:fillRect/>
          </a:stretch>
        </p:blipFill>
        <p:spPr>
          <a:xfrm>
            <a:off x="2534628" y="2945653"/>
            <a:ext cx="812282" cy="714378"/>
          </a:xfrm>
          <a:prstGeom prst="rect">
            <a:avLst/>
          </a:prstGeom>
        </p:spPr>
      </p:pic>
      <p:pic>
        <p:nvPicPr>
          <p:cNvPr id="51" name="Picture 50" descr="A group of white petals&#10;&#10;Description automatically generated">
            <a:extLst>
              <a:ext uri="{FF2B5EF4-FFF2-40B4-BE49-F238E27FC236}">
                <a16:creationId xmlns:a16="http://schemas.microsoft.com/office/drawing/2014/main" id="{9ED3AFB1-7C68-D425-01E5-B75C448602F9}"/>
              </a:ext>
            </a:extLst>
          </p:cNvPr>
          <p:cNvPicPr>
            <a:picLocks noChangeAspect="1"/>
          </p:cNvPicPr>
          <p:nvPr/>
        </p:nvPicPr>
        <p:blipFill>
          <a:blip r:embed="rId9"/>
          <a:stretch>
            <a:fillRect/>
          </a:stretch>
        </p:blipFill>
        <p:spPr>
          <a:xfrm>
            <a:off x="1736199" y="3033133"/>
            <a:ext cx="812283" cy="728163"/>
          </a:xfrm>
          <a:prstGeom prst="rect">
            <a:avLst/>
          </a:prstGeom>
        </p:spPr>
      </p:pic>
      <p:pic>
        <p:nvPicPr>
          <p:cNvPr id="53" name="Picture 52" descr="A group of pink objects&#10;&#10;Description automatically generated">
            <a:extLst>
              <a:ext uri="{FF2B5EF4-FFF2-40B4-BE49-F238E27FC236}">
                <a16:creationId xmlns:a16="http://schemas.microsoft.com/office/drawing/2014/main" id="{071B9EAC-42D8-AF61-5F9B-CDB4515FC0BD}"/>
              </a:ext>
            </a:extLst>
          </p:cNvPr>
          <p:cNvPicPr>
            <a:picLocks noChangeAspect="1"/>
          </p:cNvPicPr>
          <p:nvPr/>
        </p:nvPicPr>
        <p:blipFill>
          <a:blip r:embed="rId10"/>
          <a:stretch>
            <a:fillRect/>
          </a:stretch>
        </p:blipFill>
        <p:spPr>
          <a:xfrm>
            <a:off x="6029379" y="2108606"/>
            <a:ext cx="812283" cy="576667"/>
          </a:xfrm>
          <a:prstGeom prst="rect">
            <a:avLst/>
          </a:prstGeom>
        </p:spPr>
      </p:pic>
      <p:pic>
        <p:nvPicPr>
          <p:cNvPr id="55" name="Picture 54" descr="A meat steak with a hole in the center&#10;&#10;Description automatically generated">
            <a:extLst>
              <a:ext uri="{FF2B5EF4-FFF2-40B4-BE49-F238E27FC236}">
                <a16:creationId xmlns:a16="http://schemas.microsoft.com/office/drawing/2014/main" id="{96DE2753-BBCD-C9AB-149E-E8B52464A5C9}"/>
              </a:ext>
            </a:extLst>
          </p:cNvPr>
          <p:cNvPicPr>
            <a:picLocks noChangeAspect="1"/>
          </p:cNvPicPr>
          <p:nvPr/>
        </p:nvPicPr>
        <p:blipFill>
          <a:blip r:embed="rId11"/>
          <a:stretch>
            <a:fillRect/>
          </a:stretch>
        </p:blipFill>
        <p:spPr>
          <a:xfrm>
            <a:off x="5340526" y="2208273"/>
            <a:ext cx="812282" cy="528504"/>
          </a:xfrm>
          <a:prstGeom prst="rect">
            <a:avLst/>
          </a:prstGeom>
        </p:spPr>
      </p:pic>
      <p:pic>
        <p:nvPicPr>
          <p:cNvPr id="57" name="Picture 56" descr="A purple grapes with a green leaf&#10;&#10;Description automatically generated">
            <a:extLst>
              <a:ext uri="{FF2B5EF4-FFF2-40B4-BE49-F238E27FC236}">
                <a16:creationId xmlns:a16="http://schemas.microsoft.com/office/drawing/2014/main" id="{EDDA76BB-7DD3-8D45-D72F-EEFB4D50A084}"/>
              </a:ext>
            </a:extLst>
          </p:cNvPr>
          <p:cNvPicPr>
            <a:picLocks noChangeAspect="1"/>
          </p:cNvPicPr>
          <p:nvPr/>
        </p:nvPicPr>
        <p:blipFill>
          <a:blip r:embed="rId12"/>
          <a:stretch>
            <a:fillRect/>
          </a:stretch>
        </p:blipFill>
        <p:spPr>
          <a:xfrm>
            <a:off x="980578" y="3066032"/>
            <a:ext cx="812283" cy="792082"/>
          </a:xfrm>
          <a:prstGeom prst="rect">
            <a:avLst/>
          </a:prstGeom>
        </p:spPr>
      </p:pic>
      <p:pic>
        <p:nvPicPr>
          <p:cNvPr id="59" name="Picture 58" descr="A red apple with green leaf&#10;&#10;Description automatically generated">
            <a:extLst>
              <a:ext uri="{FF2B5EF4-FFF2-40B4-BE49-F238E27FC236}">
                <a16:creationId xmlns:a16="http://schemas.microsoft.com/office/drawing/2014/main" id="{9A225901-F80B-63FF-DDC0-47743D27E7B6}"/>
              </a:ext>
            </a:extLst>
          </p:cNvPr>
          <p:cNvPicPr>
            <a:picLocks noChangeAspect="1"/>
          </p:cNvPicPr>
          <p:nvPr/>
        </p:nvPicPr>
        <p:blipFill>
          <a:blip r:embed="rId13"/>
          <a:stretch>
            <a:fillRect/>
          </a:stretch>
        </p:blipFill>
        <p:spPr>
          <a:xfrm>
            <a:off x="1785656" y="3826531"/>
            <a:ext cx="812282" cy="945624"/>
          </a:xfrm>
          <a:prstGeom prst="rect">
            <a:avLst/>
          </a:prstGeom>
        </p:spPr>
      </p:pic>
      <p:pic>
        <p:nvPicPr>
          <p:cNvPr id="61" name="Picture 60" descr="A pear with a leaf&#10;&#10;Description automatically generated">
            <a:extLst>
              <a:ext uri="{FF2B5EF4-FFF2-40B4-BE49-F238E27FC236}">
                <a16:creationId xmlns:a16="http://schemas.microsoft.com/office/drawing/2014/main" id="{D35D8D08-DE5A-BB2E-8535-E24F04E8CE5D}"/>
              </a:ext>
            </a:extLst>
          </p:cNvPr>
          <p:cNvPicPr>
            <a:picLocks noChangeAspect="1"/>
          </p:cNvPicPr>
          <p:nvPr/>
        </p:nvPicPr>
        <p:blipFill>
          <a:blip r:embed="rId14"/>
          <a:stretch>
            <a:fillRect/>
          </a:stretch>
        </p:blipFill>
        <p:spPr>
          <a:xfrm>
            <a:off x="2490823" y="206220"/>
            <a:ext cx="594988" cy="1051189"/>
          </a:xfrm>
          <a:prstGeom prst="rect">
            <a:avLst/>
          </a:prstGeom>
        </p:spPr>
      </p:pic>
      <p:pic>
        <p:nvPicPr>
          <p:cNvPr id="63" name="Picture 62" descr="A watermelon slice with green and red color&#10;&#10;Description automatically generated">
            <a:extLst>
              <a:ext uri="{FF2B5EF4-FFF2-40B4-BE49-F238E27FC236}">
                <a16:creationId xmlns:a16="http://schemas.microsoft.com/office/drawing/2014/main" id="{2C03D1AB-7FFB-9AEB-E5F5-71912751D8F5}"/>
              </a:ext>
            </a:extLst>
          </p:cNvPr>
          <p:cNvPicPr>
            <a:picLocks noChangeAspect="1"/>
          </p:cNvPicPr>
          <p:nvPr/>
        </p:nvPicPr>
        <p:blipFill>
          <a:blip r:embed="rId15"/>
          <a:stretch>
            <a:fillRect/>
          </a:stretch>
        </p:blipFill>
        <p:spPr>
          <a:xfrm>
            <a:off x="4399799" y="2270944"/>
            <a:ext cx="1047749" cy="701930"/>
          </a:xfrm>
          <a:prstGeom prst="rect">
            <a:avLst/>
          </a:prstGeom>
        </p:spPr>
      </p:pic>
      <p:pic>
        <p:nvPicPr>
          <p:cNvPr id="65" name="Picture 64" descr="A purple eggplant with green stem&#10;&#10;Description automatically generated">
            <a:extLst>
              <a:ext uri="{FF2B5EF4-FFF2-40B4-BE49-F238E27FC236}">
                <a16:creationId xmlns:a16="http://schemas.microsoft.com/office/drawing/2014/main" id="{D6837231-FBFE-DEFA-7FA7-F83661479962}"/>
              </a:ext>
            </a:extLst>
          </p:cNvPr>
          <p:cNvPicPr>
            <a:picLocks noChangeAspect="1"/>
          </p:cNvPicPr>
          <p:nvPr/>
        </p:nvPicPr>
        <p:blipFill>
          <a:blip r:embed="rId16"/>
          <a:stretch>
            <a:fillRect/>
          </a:stretch>
        </p:blipFill>
        <p:spPr>
          <a:xfrm>
            <a:off x="985551" y="3750416"/>
            <a:ext cx="812282" cy="1021739"/>
          </a:xfrm>
          <a:prstGeom prst="rect">
            <a:avLst/>
          </a:prstGeom>
        </p:spPr>
      </p:pic>
      <p:pic>
        <p:nvPicPr>
          <p:cNvPr id="67" name="Picture 66" descr="A blue bowl with brown food and a spoon&#10;&#10;Description automatically generated">
            <a:extLst>
              <a:ext uri="{FF2B5EF4-FFF2-40B4-BE49-F238E27FC236}">
                <a16:creationId xmlns:a16="http://schemas.microsoft.com/office/drawing/2014/main" id="{74E98E95-78AC-4C38-8825-8D5479CCEF58}"/>
              </a:ext>
            </a:extLst>
          </p:cNvPr>
          <p:cNvPicPr>
            <a:picLocks noChangeAspect="1"/>
          </p:cNvPicPr>
          <p:nvPr/>
        </p:nvPicPr>
        <p:blipFill>
          <a:blip r:embed="rId17"/>
          <a:stretch>
            <a:fillRect/>
          </a:stretch>
        </p:blipFill>
        <p:spPr>
          <a:xfrm>
            <a:off x="1857308" y="2298166"/>
            <a:ext cx="812283" cy="647487"/>
          </a:xfrm>
          <a:prstGeom prst="rect">
            <a:avLst/>
          </a:prstGeom>
        </p:spPr>
      </p:pic>
      <p:pic>
        <p:nvPicPr>
          <p:cNvPr id="69" name="Picture 68" descr="A brown turkey with a blue band around it&#10;&#10;Description automatically generated with medium confidence">
            <a:extLst>
              <a:ext uri="{FF2B5EF4-FFF2-40B4-BE49-F238E27FC236}">
                <a16:creationId xmlns:a16="http://schemas.microsoft.com/office/drawing/2014/main" id="{226CAF83-6D90-48AE-8EDD-50AAD9C11513}"/>
              </a:ext>
            </a:extLst>
          </p:cNvPr>
          <p:cNvPicPr>
            <a:picLocks noChangeAspect="1"/>
          </p:cNvPicPr>
          <p:nvPr/>
        </p:nvPicPr>
        <p:blipFill>
          <a:blip r:embed="rId18"/>
          <a:stretch>
            <a:fillRect/>
          </a:stretch>
        </p:blipFill>
        <p:spPr>
          <a:xfrm>
            <a:off x="2732114" y="2236635"/>
            <a:ext cx="812283" cy="532703"/>
          </a:xfrm>
          <a:prstGeom prst="rect">
            <a:avLst/>
          </a:prstGeom>
        </p:spPr>
      </p:pic>
      <p:pic>
        <p:nvPicPr>
          <p:cNvPr id="71" name="Picture 70" descr="A chicken leg with bone&#10;&#10;Description automatically generated">
            <a:extLst>
              <a:ext uri="{FF2B5EF4-FFF2-40B4-BE49-F238E27FC236}">
                <a16:creationId xmlns:a16="http://schemas.microsoft.com/office/drawing/2014/main" id="{37F6CAEB-68D8-034E-72D3-3799296CCF1D}"/>
              </a:ext>
            </a:extLst>
          </p:cNvPr>
          <p:cNvPicPr>
            <a:picLocks noChangeAspect="1"/>
          </p:cNvPicPr>
          <p:nvPr/>
        </p:nvPicPr>
        <p:blipFill>
          <a:blip r:embed="rId19"/>
          <a:stretch>
            <a:fillRect/>
          </a:stretch>
        </p:blipFill>
        <p:spPr>
          <a:xfrm>
            <a:off x="1939176" y="224462"/>
            <a:ext cx="588513" cy="1051189"/>
          </a:xfrm>
          <a:prstGeom prst="rect">
            <a:avLst/>
          </a:prstGeom>
        </p:spPr>
      </p:pic>
      <p:pic>
        <p:nvPicPr>
          <p:cNvPr id="73" name="Picture 72" descr="A group of eggs in different colors&#10;&#10;Description automatically generated">
            <a:extLst>
              <a:ext uri="{FF2B5EF4-FFF2-40B4-BE49-F238E27FC236}">
                <a16:creationId xmlns:a16="http://schemas.microsoft.com/office/drawing/2014/main" id="{1A2F7F35-9233-0D47-92CC-901AB783AB5B}"/>
              </a:ext>
            </a:extLst>
          </p:cNvPr>
          <p:cNvPicPr>
            <a:picLocks noChangeAspect="1"/>
          </p:cNvPicPr>
          <p:nvPr/>
        </p:nvPicPr>
        <p:blipFill>
          <a:blip r:embed="rId20"/>
          <a:stretch>
            <a:fillRect/>
          </a:stretch>
        </p:blipFill>
        <p:spPr>
          <a:xfrm>
            <a:off x="2669591" y="1326612"/>
            <a:ext cx="1561534" cy="910023"/>
          </a:xfrm>
          <a:prstGeom prst="rect">
            <a:avLst/>
          </a:prstGeom>
        </p:spPr>
      </p:pic>
      <p:pic>
        <p:nvPicPr>
          <p:cNvPr id="75" name="Picture 74" descr="A blue fish with a black background&#10;&#10;Description automatically generated">
            <a:extLst>
              <a:ext uri="{FF2B5EF4-FFF2-40B4-BE49-F238E27FC236}">
                <a16:creationId xmlns:a16="http://schemas.microsoft.com/office/drawing/2014/main" id="{3D59F18D-879A-377E-16E8-FF95B007DBC7}"/>
              </a:ext>
            </a:extLst>
          </p:cNvPr>
          <p:cNvPicPr>
            <a:picLocks noChangeAspect="1"/>
          </p:cNvPicPr>
          <p:nvPr/>
        </p:nvPicPr>
        <p:blipFill>
          <a:blip r:embed="rId21"/>
          <a:stretch>
            <a:fillRect/>
          </a:stretch>
        </p:blipFill>
        <p:spPr>
          <a:xfrm>
            <a:off x="1661913" y="1478656"/>
            <a:ext cx="1000745" cy="627681"/>
          </a:xfrm>
          <a:prstGeom prst="rect">
            <a:avLst/>
          </a:prstGeom>
        </p:spPr>
      </p:pic>
      <p:pic>
        <p:nvPicPr>
          <p:cNvPr id="77" name="Picture 76" descr="A yellow banana on a black background&#10;&#10;Description automatically generated">
            <a:extLst>
              <a:ext uri="{FF2B5EF4-FFF2-40B4-BE49-F238E27FC236}">
                <a16:creationId xmlns:a16="http://schemas.microsoft.com/office/drawing/2014/main" id="{8081ADFC-BA4E-B0BC-6FBE-6BF730507A63}"/>
              </a:ext>
            </a:extLst>
          </p:cNvPr>
          <p:cNvPicPr>
            <a:picLocks noChangeAspect="1"/>
          </p:cNvPicPr>
          <p:nvPr/>
        </p:nvPicPr>
        <p:blipFill>
          <a:blip r:embed="rId22"/>
          <a:stretch>
            <a:fillRect/>
          </a:stretch>
        </p:blipFill>
        <p:spPr>
          <a:xfrm>
            <a:off x="116605" y="3937233"/>
            <a:ext cx="812283" cy="902782"/>
          </a:xfrm>
          <a:prstGeom prst="rect">
            <a:avLst/>
          </a:prstGeom>
        </p:spPr>
      </p:pic>
      <p:pic>
        <p:nvPicPr>
          <p:cNvPr id="79" name="Picture 78" descr="A purple onion with a slice cut in half&#10;&#10;Description automatically generated">
            <a:extLst>
              <a:ext uri="{FF2B5EF4-FFF2-40B4-BE49-F238E27FC236}">
                <a16:creationId xmlns:a16="http://schemas.microsoft.com/office/drawing/2014/main" id="{54EBDDA2-E9AE-5EF1-EEF7-4F7EC7F74A16}"/>
              </a:ext>
            </a:extLst>
          </p:cNvPr>
          <p:cNvPicPr>
            <a:picLocks noChangeAspect="1"/>
          </p:cNvPicPr>
          <p:nvPr/>
        </p:nvPicPr>
        <p:blipFill>
          <a:blip r:embed="rId23"/>
          <a:stretch>
            <a:fillRect/>
          </a:stretch>
        </p:blipFill>
        <p:spPr>
          <a:xfrm>
            <a:off x="1039598" y="2268838"/>
            <a:ext cx="812283" cy="735191"/>
          </a:xfrm>
          <a:prstGeom prst="rect">
            <a:avLst/>
          </a:prstGeom>
        </p:spPr>
      </p:pic>
      <p:pic>
        <p:nvPicPr>
          <p:cNvPr id="81" name="Picture 80" descr="A logo of a beet&#10;&#10;Description automatically generated">
            <a:extLst>
              <a:ext uri="{FF2B5EF4-FFF2-40B4-BE49-F238E27FC236}">
                <a16:creationId xmlns:a16="http://schemas.microsoft.com/office/drawing/2014/main" id="{1405CD73-E34B-0195-35B0-535CC80577D8}"/>
              </a:ext>
            </a:extLst>
          </p:cNvPr>
          <p:cNvPicPr>
            <a:picLocks noChangeAspect="1"/>
          </p:cNvPicPr>
          <p:nvPr/>
        </p:nvPicPr>
        <p:blipFill>
          <a:blip r:embed="rId24"/>
          <a:stretch>
            <a:fillRect/>
          </a:stretch>
        </p:blipFill>
        <p:spPr>
          <a:xfrm>
            <a:off x="6872059" y="2819221"/>
            <a:ext cx="812283" cy="885579"/>
          </a:xfrm>
          <a:prstGeom prst="rect">
            <a:avLst/>
          </a:prstGeom>
        </p:spPr>
      </p:pic>
      <p:pic>
        <p:nvPicPr>
          <p:cNvPr id="83" name="Picture 82" descr="A logo of a carrot&#10;&#10;Description automatically generated">
            <a:extLst>
              <a:ext uri="{FF2B5EF4-FFF2-40B4-BE49-F238E27FC236}">
                <a16:creationId xmlns:a16="http://schemas.microsoft.com/office/drawing/2014/main" id="{2498C34C-421B-C028-07F3-FCEA78130DA4}"/>
              </a:ext>
            </a:extLst>
          </p:cNvPr>
          <p:cNvPicPr>
            <a:picLocks noChangeAspect="1"/>
          </p:cNvPicPr>
          <p:nvPr/>
        </p:nvPicPr>
        <p:blipFill>
          <a:blip r:embed="rId25"/>
          <a:stretch>
            <a:fillRect/>
          </a:stretch>
        </p:blipFill>
        <p:spPr>
          <a:xfrm>
            <a:off x="1386720" y="236413"/>
            <a:ext cx="615011" cy="1051189"/>
          </a:xfrm>
          <a:prstGeom prst="rect">
            <a:avLst/>
          </a:prstGeom>
        </p:spPr>
      </p:pic>
      <p:pic>
        <p:nvPicPr>
          <p:cNvPr id="85" name="Picture 84" descr="A purple and white beet with green leaves&#10;&#10;Description automatically generated">
            <a:extLst>
              <a:ext uri="{FF2B5EF4-FFF2-40B4-BE49-F238E27FC236}">
                <a16:creationId xmlns:a16="http://schemas.microsoft.com/office/drawing/2014/main" id="{488185C1-8D16-674D-FEF2-F088650D7A6E}"/>
              </a:ext>
            </a:extLst>
          </p:cNvPr>
          <p:cNvPicPr>
            <a:picLocks noChangeAspect="1"/>
          </p:cNvPicPr>
          <p:nvPr/>
        </p:nvPicPr>
        <p:blipFill>
          <a:blip r:embed="rId26"/>
          <a:stretch>
            <a:fillRect/>
          </a:stretch>
        </p:blipFill>
        <p:spPr>
          <a:xfrm>
            <a:off x="6122051" y="2733332"/>
            <a:ext cx="812282" cy="971468"/>
          </a:xfrm>
          <a:prstGeom prst="rect">
            <a:avLst/>
          </a:prstGeom>
        </p:spPr>
      </p:pic>
      <p:pic>
        <p:nvPicPr>
          <p:cNvPr id="87" name="Picture 86" descr="A yellow box with a leaf design&#10;&#10;Description automatically generated">
            <a:extLst>
              <a:ext uri="{FF2B5EF4-FFF2-40B4-BE49-F238E27FC236}">
                <a16:creationId xmlns:a16="http://schemas.microsoft.com/office/drawing/2014/main" id="{2A852571-4504-9545-7045-C0C96FB91BA4}"/>
              </a:ext>
            </a:extLst>
          </p:cNvPr>
          <p:cNvPicPr>
            <a:picLocks noChangeAspect="1"/>
          </p:cNvPicPr>
          <p:nvPr/>
        </p:nvPicPr>
        <p:blipFill>
          <a:blip r:embed="rId27"/>
          <a:stretch>
            <a:fillRect/>
          </a:stretch>
        </p:blipFill>
        <p:spPr>
          <a:xfrm>
            <a:off x="683023" y="236413"/>
            <a:ext cx="713151" cy="1051189"/>
          </a:xfrm>
          <a:prstGeom prst="rect">
            <a:avLst/>
          </a:prstGeom>
        </p:spPr>
      </p:pic>
      <p:pic>
        <p:nvPicPr>
          <p:cNvPr id="89" name="Picture 88" descr="A bottle and a glass of water&#10;&#10;Description automatically generated">
            <a:extLst>
              <a:ext uri="{FF2B5EF4-FFF2-40B4-BE49-F238E27FC236}">
                <a16:creationId xmlns:a16="http://schemas.microsoft.com/office/drawing/2014/main" id="{21F8AA70-457F-4082-943D-75A5EA012DB6}"/>
              </a:ext>
            </a:extLst>
          </p:cNvPr>
          <p:cNvPicPr>
            <a:picLocks noChangeAspect="1"/>
          </p:cNvPicPr>
          <p:nvPr/>
        </p:nvPicPr>
        <p:blipFill>
          <a:blip r:embed="rId28"/>
          <a:stretch>
            <a:fillRect/>
          </a:stretch>
        </p:blipFill>
        <p:spPr>
          <a:xfrm>
            <a:off x="121577" y="2979276"/>
            <a:ext cx="812283" cy="1028759"/>
          </a:xfrm>
          <a:prstGeom prst="rect">
            <a:avLst/>
          </a:prstGeom>
        </p:spPr>
      </p:pic>
      <p:pic>
        <p:nvPicPr>
          <p:cNvPr id="91" name="Picture 90" descr="A brown object with a black background&#10;&#10;Description automatically generated">
            <a:extLst>
              <a:ext uri="{FF2B5EF4-FFF2-40B4-BE49-F238E27FC236}">
                <a16:creationId xmlns:a16="http://schemas.microsoft.com/office/drawing/2014/main" id="{1C8A0A67-93B0-AA88-269B-89DF8096E9F4}"/>
              </a:ext>
            </a:extLst>
          </p:cNvPr>
          <p:cNvPicPr>
            <a:picLocks noChangeAspect="1"/>
          </p:cNvPicPr>
          <p:nvPr/>
        </p:nvPicPr>
        <p:blipFill>
          <a:blip r:embed="rId29"/>
          <a:stretch>
            <a:fillRect/>
          </a:stretch>
        </p:blipFill>
        <p:spPr>
          <a:xfrm>
            <a:off x="3650135" y="2074707"/>
            <a:ext cx="772465" cy="796356"/>
          </a:xfrm>
          <a:prstGeom prst="rect">
            <a:avLst/>
          </a:prstGeom>
        </p:spPr>
      </p:pic>
      <p:pic>
        <p:nvPicPr>
          <p:cNvPr id="93" name="Picture 92" descr="A green bottle with a yellow drop&#10;&#10;Description automatically generated">
            <a:extLst>
              <a:ext uri="{FF2B5EF4-FFF2-40B4-BE49-F238E27FC236}">
                <a16:creationId xmlns:a16="http://schemas.microsoft.com/office/drawing/2014/main" id="{21CB2A8A-08D3-5BE2-A1A7-52B2EEA3280A}"/>
              </a:ext>
            </a:extLst>
          </p:cNvPr>
          <p:cNvPicPr>
            <a:picLocks noChangeAspect="1"/>
          </p:cNvPicPr>
          <p:nvPr/>
        </p:nvPicPr>
        <p:blipFill>
          <a:blip r:embed="rId30"/>
          <a:stretch>
            <a:fillRect/>
          </a:stretch>
        </p:blipFill>
        <p:spPr>
          <a:xfrm>
            <a:off x="140021" y="224463"/>
            <a:ext cx="546173" cy="1051189"/>
          </a:xfrm>
          <a:prstGeom prst="rect">
            <a:avLst/>
          </a:prstGeom>
        </p:spPr>
      </p:pic>
      <p:pic>
        <p:nvPicPr>
          <p:cNvPr id="95" name="Picture 94" descr="A yellow and blue rectangle&#10;&#10;Description automatically generated">
            <a:extLst>
              <a:ext uri="{FF2B5EF4-FFF2-40B4-BE49-F238E27FC236}">
                <a16:creationId xmlns:a16="http://schemas.microsoft.com/office/drawing/2014/main" id="{23046BC9-C0BF-6CA5-343B-84C14EFB6467}"/>
              </a:ext>
            </a:extLst>
          </p:cNvPr>
          <p:cNvPicPr>
            <a:picLocks noChangeAspect="1"/>
          </p:cNvPicPr>
          <p:nvPr/>
        </p:nvPicPr>
        <p:blipFill>
          <a:blip r:embed="rId31"/>
          <a:stretch>
            <a:fillRect/>
          </a:stretch>
        </p:blipFill>
        <p:spPr>
          <a:xfrm>
            <a:off x="5979538" y="1303381"/>
            <a:ext cx="812283" cy="607002"/>
          </a:xfrm>
          <a:prstGeom prst="rect">
            <a:avLst/>
          </a:prstGeom>
        </p:spPr>
      </p:pic>
      <p:pic>
        <p:nvPicPr>
          <p:cNvPr id="97" name="Picture 96" descr="A yellow cheese with holes in it&#10;&#10;Description automatically generated">
            <a:extLst>
              <a:ext uri="{FF2B5EF4-FFF2-40B4-BE49-F238E27FC236}">
                <a16:creationId xmlns:a16="http://schemas.microsoft.com/office/drawing/2014/main" id="{FFC3EDD2-6815-CEBC-8D8E-30C8BB17A252}"/>
              </a:ext>
            </a:extLst>
          </p:cNvPr>
          <p:cNvPicPr>
            <a:picLocks noChangeAspect="1"/>
          </p:cNvPicPr>
          <p:nvPr/>
        </p:nvPicPr>
        <p:blipFill>
          <a:blip r:embed="rId32"/>
          <a:stretch>
            <a:fillRect/>
          </a:stretch>
        </p:blipFill>
        <p:spPr>
          <a:xfrm>
            <a:off x="5105289" y="1303381"/>
            <a:ext cx="812283" cy="725101"/>
          </a:xfrm>
          <a:prstGeom prst="rect">
            <a:avLst/>
          </a:prstGeom>
        </p:spPr>
      </p:pic>
      <p:pic>
        <p:nvPicPr>
          <p:cNvPr id="99" name="Picture 98" descr="A blue milk carton with a cow head on it&#10;&#10;Description automatically generated">
            <a:extLst>
              <a:ext uri="{FF2B5EF4-FFF2-40B4-BE49-F238E27FC236}">
                <a16:creationId xmlns:a16="http://schemas.microsoft.com/office/drawing/2014/main" id="{BE20DC5D-69D2-E277-D8EE-692C3D18CD10}"/>
              </a:ext>
            </a:extLst>
          </p:cNvPr>
          <p:cNvPicPr>
            <a:picLocks noChangeAspect="1"/>
          </p:cNvPicPr>
          <p:nvPr/>
        </p:nvPicPr>
        <p:blipFill>
          <a:blip r:embed="rId33"/>
          <a:stretch>
            <a:fillRect/>
          </a:stretch>
        </p:blipFill>
        <p:spPr>
          <a:xfrm>
            <a:off x="3671166" y="187170"/>
            <a:ext cx="812283" cy="937740"/>
          </a:xfrm>
          <a:prstGeom prst="rect">
            <a:avLst/>
          </a:prstGeom>
        </p:spPr>
      </p:pic>
      <p:pic>
        <p:nvPicPr>
          <p:cNvPr id="101" name="Picture 100" descr="A white and green plant&#10;&#10;Description automatically generated">
            <a:extLst>
              <a:ext uri="{FF2B5EF4-FFF2-40B4-BE49-F238E27FC236}">
                <a16:creationId xmlns:a16="http://schemas.microsoft.com/office/drawing/2014/main" id="{29993A49-C266-AA01-2AEA-D81F75499459}"/>
              </a:ext>
            </a:extLst>
          </p:cNvPr>
          <p:cNvPicPr>
            <a:picLocks noChangeAspect="1"/>
          </p:cNvPicPr>
          <p:nvPr/>
        </p:nvPicPr>
        <p:blipFill>
          <a:blip r:embed="rId34"/>
          <a:stretch>
            <a:fillRect/>
          </a:stretch>
        </p:blipFill>
        <p:spPr>
          <a:xfrm>
            <a:off x="121577" y="2208273"/>
            <a:ext cx="812283" cy="856322"/>
          </a:xfrm>
          <a:prstGeom prst="rect">
            <a:avLst/>
          </a:prstGeom>
        </p:spPr>
      </p:pic>
      <p:pic>
        <p:nvPicPr>
          <p:cNvPr id="103" name="Picture 102" descr="A green broccoli on a black background&#10;&#10;Description automatically generated">
            <a:extLst>
              <a:ext uri="{FF2B5EF4-FFF2-40B4-BE49-F238E27FC236}">
                <a16:creationId xmlns:a16="http://schemas.microsoft.com/office/drawing/2014/main" id="{B481859B-9BAB-1278-7621-D4166762EE7B}"/>
              </a:ext>
            </a:extLst>
          </p:cNvPr>
          <p:cNvPicPr>
            <a:picLocks noChangeAspect="1"/>
          </p:cNvPicPr>
          <p:nvPr/>
        </p:nvPicPr>
        <p:blipFill>
          <a:blip r:embed="rId35"/>
          <a:stretch>
            <a:fillRect/>
          </a:stretch>
        </p:blipFill>
        <p:spPr>
          <a:xfrm>
            <a:off x="6795143" y="1172400"/>
            <a:ext cx="796355" cy="856082"/>
          </a:xfrm>
          <a:prstGeom prst="rect">
            <a:avLst/>
          </a:prstGeom>
        </p:spPr>
      </p:pic>
      <p:pic>
        <p:nvPicPr>
          <p:cNvPr id="105" name="Picture 104" descr="A green pea pod and three green balls&#10;&#10;Description automatically generated">
            <a:extLst>
              <a:ext uri="{FF2B5EF4-FFF2-40B4-BE49-F238E27FC236}">
                <a16:creationId xmlns:a16="http://schemas.microsoft.com/office/drawing/2014/main" id="{81FA2835-FB81-6CCC-0BB2-BE82C6BBCF7F}"/>
              </a:ext>
            </a:extLst>
          </p:cNvPr>
          <p:cNvPicPr>
            <a:picLocks noChangeAspect="1"/>
          </p:cNvPicPr>
          <p:nvPr/>
        </p:nvPicPr>
        <p:blipFill>
          <a:blip r:embed="rId36"/>
          <a:stretch>
            <a:fillRect/>
          </a:stretch>
        </p:blipFill>
        <p:spPr>
          <a:xfrm>
            <a:off x="711998" y="1452786"/>
            <a:ext cx="1098153" cy="796356"/>
          </a:xfrm>
          <a:prstGeom prst="rect">
            <a:avLst/>
          </a:prstGeom>
        </p:spPr>
      </p:pic>
      <p:pic>
        <p:nvPicPr>
          <p:cNvPr id="107" name="Picture 106" descr="A green and yellow circle with black background&#10;&#10;Description automatically generated">
            <a:extLst>
              <a:ext uri="{FF2B5EF4-FFF2-40B4-BE49-F238E27FC236}">
                <a16:creationId xmlns:a16="http://schemas.microsoft.com/office/drawing/2014/main" id="{7371932D-7CFB-1331-1A0A-C3469FCEF2CE}"/>
              </a:ext>
            </a:extLst>
          </p:cNvPr>
          <p:cNvPicPr>
            <a:picLocks noChangeAspect="1"/>
          </p:cNvPicPr>
          <p:nvPr/>
        </p:nvPicPr>
        <p:blipFill>
          <a:blip r:embed="rId37"/>
          <a:stretch>
            <a:fillRect/>
          </a:stretch>
        </p:blipFill>
        <p:spPr>
          <a:xfrm>
            <a:off x="6949585" y="509068"/>
            <a:ext cx="812283" cy="615842"/>
          </a:xfrm>
          <a:prstGeom prst="rect">
            <a:avLst/>
          </a:prstGeom>
        </p:spPr>
      </p:pic>
      <p:pic>
        <p:nvPicPr>
          <p:cNvPr id="109" name="Picture 108" descr="A group of orange curved shapes&#10;&#10;Description automatically generated">
            <a:extLst>
              <a:ext uri="{FF2B5EF4-FFF2-40B4-BE49-F238E27FC236}">
                <a16:creationId xmlns:a16="http://schemas.microsoft.com/office/drawing/2014/main" id="{AAC60762-E5A6-311B-6A0B-C633EE31513F}"/>
              </a:ext>
            </a:extLst>
          </p:cNvPr>
          <p:cNvPicPr>
            <a:picLocks noChangeAspect="1"/>
          </p:cNvPicPr>
          <p:nvPr/>
        </p:nvPicPr>
        <p:blipFill>
          <a:blip r:embed="rId38"/>
          <a:stretch>
            <a:fillRect/>
          </a:stretch>
        </p:blipFill>
        <p:spPr>
          <a:xfrm>
            <a:off x="-228650" y="1478656"/>
            <a:ext cx="1191615" cy="729617"/>
          </a:xfrm>
          <a:prstGeom prst="rect">
            <a:avLst/>
          </a:prstGeom>
        </p:spPr>
      </p:pic>
      <p:pic>
        <p:nvPicPr>
          <p:cNvPr id="111" name="Picture 110" descr="A yellow and orange taco&#10;&#10;Description automatically generated">
            <a:extLst>
              <a:ext uri="{FF2B5EF4-FFF2-40B4-BE49-F238E27FC236}">
                <a16:creationId xmlns:a16="http://schemas.microsoft.com/office/drawing/2014/main" id="{A293312F-F734-8802-6478-B25A578FD9F5}"/>
              </a:ext>
            </a:extLst>
          </p:cNvPr>
          <p:cNvPicPr>
            <a:picLocks noChangeAspect="1"/>
          </p:cNvPicPr>
          <p:nvPr/>
        </p:nvPicPr>
        <p:blipFill>
          <a:blip r:embed="rId39"/>
          <a:stretch>
            <a:fillRect/>
          </a:stretch>
        </p:blipFill>
        <p:spPr>
          <a:xfrm>
            <a:off x="6059776" y="332990"/>
            <a:ext cx="812283" cy="591963"/>
          </a:xfrm>
          <a:prstGeom prst="rect">
            <a:avLst/>
          </a:prstGeom>
        </p:spPr>
      </p:pic>
      <p:pic>
        <p:nvPicPr>
          <p:cNvPr id="113" name="Picture 112" descr="A loaf of bread with five slices&#10;&#10;Description automatically generated">
            <a:extLst>
              <a:ext uri="{FF2B5EF4-FFF2-40B4-BE49-F238E27FC236}">
                <a16:creationId xmlns:a16="http://schemas.microsoft.com/office/drawing/2014/main" id="{78359234-F545-EA93-29FB-7481550FFB9B}"/>
              </a:ext>
            </a:extLst>
          </p:cNvPr>
          <p:cNvPicPr>
            <a:picLocks noChangeAspect="1"/>
          </p:cNvPicPr>
          <p:nvPr/>
        </p:nvPicPr>
        <p:blipFill>
          <a:blip r:embed="rId40"/>
          <a:stretch>
            <a:fillRect/>
          </a:stretch>
        </p:blipFill>
        <p:spPr>
          <a:xfrm>
            <a:off x="5243135" y="377156"/>
            <a:ext cx="812282" cy="557767"/>
          </a:xfrm>
          <a:prstGeom prst="rect">
            <a:avLst/>
          </a:prstGeom>
        </p:spPr>
      </p:pic>
      <p:pic>
        <p:nvPicPr>
          <p:cNvPr id="115" name="Picture 114" descr="A piece of bread with a white crust&#10;&#10;Description automatically generated">
            <a:extLst>
              <a:ext uri="{FF2B5EF4-FFF2-40B4-BE49-F238E27FC236}">
                <a16:creationId xmlns:a16="http://schemas.microsoft.com/office/drawing/2014/main" id="{CEC8E67A-9882-88AC-47C8-170180FDE28F}"/>
              </a:ext>
            </a:extLst>
          </p:cNvPr>
          <p:cNvPicPr>
            <a:picLocks noChangeAspect="1"/>
          </p:cNvPicPr>
          <p:nvPr/>
        </p:nvPicPr>
        <p:blipFill>
          <a:blip r:embed="rId41"/>
          <a:stretch>
            <a:fillRect/>
          </a:stretch>
        </p:blipFill>
        <p:spPr>
          <a:xfrm>
            <a:off x="4293006" y="1285917"/>
            <a:ext cx="812283" cy="760031"/>
          </a:xfrm>
          <a:prstGeom prst="rect">
            <a:avLst/>
          </a:prstGeom>
        </p:spPr>
      </p:pic>
      <p:pic>
        <p:nvPicPr>
          <p:cNvPr id="117" name="Picture 116" descr="A blue bowl with chopsticks and a white object&#10;&#10;Description automatically generated">
            <a:extLst>
              <a:ext uri="{FF2B5EF4-FFF2-40B4-BE49-F238E27FC236}">
                <a16:creationId xmlns:a16="http://schemas.microsoft.com/office/drawing/2014/main" id="{D3A818C2-535F-5AE6-B646-74D8D2569CB4}"/>
              </a:ext>
            </a:extLst>
          </p:cNvPr>
          <p:cNvPicPr>
            <a:picLocks noChangeAspect="1"/>
          </p:cNvPicPr>
          <p:nvPr/>
        </p:nvPicPr>
        <p:blipFill>
          <a:blip r:embed="rId42"/>
          <a:stretch>
            <a:fillRect/>
          </a:stretch>
        </p:blipFill>
        <p:spPr>
          <a:xfrm>
            <a:off x="4312333" y="263762"/>
            <a:ext cx="812282" cy="784556"/>
          </a:xfrm>
          <a:prstGeom prst="rect">
            <a:avLst/>
          </a:prstGeom>
        </p:spPr>
      </p:pic>
      <p:pic>
        <p:nvPicPr>
          <p:cNvPr id="2" name="Picture 1">
            <a:extLst>
              <a:ext uri="{FF2B5EF4-FFF2-40B4-BE49-F238E27FC236}">
                <a16:creationId xmlns:a16="http://schemas.microsoft.com/office/drawing/2014/main" id="{5379A1C0-19C4-A0E0-FCD6-5FEF1B653EFA}"/>
              </a:ext>
            </a:extLst>
          </p:cNvPr>
          <p:cNvPicPr>
            <a:picLocks noChangeAspect="1"/>
          </p:cNvPicPr>
          <p:nvPr/>
        </p:nvPicPr>
        <p:blipFill>
          <a:blip r:embed="rId43"/>
          <a:stretch>
            <a:fillRect/>
          </a:stretch>
        </p:blipFill>
        <p:spPr>
          <a:xfrm>
            <a:off x="3508769" y="3881302"/>
            <a:ext cx="634624" cy="673629"/>
          </a:xfrm>
          <a:prstGeom prst="rect">
            <a:avLst/>
          </a:prstGeom>
        </p:spPr>
      </p:pic>
      <p:pic>
        <p:nvPicPr>
          <p:cNvPr id="4" name="Picture 3">
            <a:extLst>
              <a:ext uri="{FF2B5EF4-FFF2-40B4-BE49-F238E27FC236}">
                <a16:creationId xmlns:a16="http://schemas.microsoft.com/office/drawing/2014/main" id="{1A4BBD97-43C0-B543-DCFD-262BEA90E601}"/>
              </a:ext>
            </a:extLst>
          </p:cNvPr>
          <p:cNvPicPr>
            <a:picLocks noChangeAspect="1"/>
          </p:cNvPicPr>
          <p:nvPr/>
        </p:nvPicPr>
        <p:blipFill>
          <a:blip r:embed="rId44"/>
          <a:stretch>
            <a:fillRect/>
          </a:stretch>
        </p:blipFill>
        <p:spPr>
          <a:xfrm>
            <a:off x="4440747" y="3937233"/>
            <a:ext cx="465744" cy="575912"/>
          </a:xfrm>
          <a:prstGeom prst="rect">
            <a:avLst/>
          </a:prstGeom>
        </p:spPr>
      </p:pic>
      <p:pic>
        <p:nvPicPr>
          <p:cNvPr id="5" name="Picture 4">
            <a:extLst>
              <a:ext uri="{FF2B5EF4-FFF2-40B4-BE49-F238E27FC236}">
                <a16:creationId xmlns:a16="http://schemas.microsoft.com/office/drawing/2014/main" id="{FCC2C67F-0FFD-B670-B94D-0E0D7BB12803}"/>
              </a:ext>
            </a:extLst>
          </p:cNvPr>
          <p:cNvPicPr>
            <a:picLocks noChangeAspect="1"/>
          </p:cNvPicPr>
          <p:nvPr/>
        </p:nvPicPr>
        <p:blipFill>
          <a:blip r:embed="rId45"/>
          <a:stretch>
            <a:fillRect/>
          </a:stretch>
        </p:blipFill>
        <p:spPr>
          <a:xfrm>
            <a:off x="4940102" y="5935323"/>
            <a:ext cx="861988" cy="861988"/>
          </a:xfrm>
          <a:prstGeom prst="rect">
            <a:avLst/>
          </a:prstGeom>
        </p:spPr>
      </p:pic>
      <p:pic>
        <p:nvPicPr>
          <p:cNvPr id="6" name="Picture 5" descr="A blue and green planet&#10;&#10;AI-generated content may be incorrect.">
            <a:extLst>
              <a:ext uri="{FF2B5EF4-FFF2-40B4-BE49-F238E27FC236}">
                <a16:creationId xmlns:a16="http://schemas.microsoft.com/office/drawing/2014/main" id="{B4D2B080-37F6-DC1F-D5CD-660F68C05547}"/>
              </a:ext>
            </a:extLst>
          </p:cNvPr>
          <p:cNvPicPr>
            <a:picLocks noChangeAspect="1"/>
          </p:cNvPicPr>
          <p:nvPr/>
        </p:nvPicPr>
        <p:blipFill>
          <a:blip r:embed="rId46"/>
          <a:stretch>
            <a:fillRect/>
          </a:stretch>
        </p:blipFill>
        <p:spPr>
          <a:xfrm>
            <a:off x="1052036" y="7003291"/>
            <a:ext cx="919465" cy="919465"/>
          </a:xfrm>
          <a:prstGeom prst="rect">
            <a:avLst/>
          </a:prstGeom>
        </p:spPr>
      </p:pic>
      <p:pic>
        <p:nvPicPr>
          <p:cNvPr id="7" name="Picture 6" descr="A clipboard with a paper and a circle&#10;&#10;AI-generated content may be incorrect.">
            <a:extLst>
              <a:ext uri="{FF2B5EF4-FFF2-40B4-BE49-F238E27FC236}">
                <a16:creationId xmlns:a16="http://schemas.microsoft.com/office/drawing/2014/main" id="{9D8477B9-64B6-5440-8A86-DBB8811E845D}"/>
              </a:ext>
            </a:extLst>
          </p:cNvPr>
          <p:cNvPicPr>
            <a:picLocks noChangeAspect="1"/>
          </p:cNvPicPr>
          <p:nvPr/>
        </p:nvPicPr>
        <p:blipFill>
          <a:blip r:embed="rId47"/>
          <a:stretch>
            <a:fillRect/>
          </a:stretch>
        </p:blipFill>
        <p:spPr>
          <a:xfrm>
            <a:off x="84420" y="6989999"/>
            <a:ext cx="949361" cy="949361"/>
          </a:xfrm>
          <a:prstGeom prst="rect">
            <a:avLst/>
          </a:prstGeom>
        </p:spPr>
      </p:pic>
      <p:pic>
        <p:nvPicPr>
          <p:cNvPr id="8" name="Picture 7" descr="A house with a red roof&#10;&#10;AI-generated content may be incorrect.">
            <a:extLst>
              <a:ext uri="{FF2B5EF4-FFF2-40B4-BE49-F238E27FC236}">
                <a16:creationId xmlns:a16="http://schemas.microsoft.com/office/drawing/2014/main" id="{1EC147EA-5AB7-1256-01AF-724E019B8865}"/>
              </a:ext>
            </a:extLst>
          </p:cNvPr>
          <p:cNvPicPr>
            <a:picLocks noChangeAspect="1"/>
          </p:cNvPicPr>
          <p:nvPr/>
        </p:nvPicPr>
        <p:blipFill>
          <a:blip r:embed="rId48"/>
          <a:stretch>
            <a:fillRect/>
          </a:stretch>
        </p:blipFill>
        <p:spPr>
          <a:xfrm>
            <a:off x="4836811" y="6797311"/>
            <a:ext cx="890693" cy="890693"/>
          </a:xfrm>
          <a:prstGeom prst="rect">
            <a:avLst/>
          </a:prstGeom>
        </p:spPr>
      </p:pic>
      <p:pic>
        <p:nvPicPr>
          <p:cNvPr id="9" name="Picture 8" descr="A yellow and white stopwatch&#10;&#10;AI-generated content may be incorrect.">
            <a:extLst>
              <a:ext uri="{FF2B5EF4-FFF2-40B4-BE49-F238E27FC236}">
                <a16:creationId xmlns:a16="http://schemas.microsoft.com/office/drawing/2014/main" id="{A2C1A6D0-7E04-18FF-D32C-6CCDB839CEB2}"/>
              </a:ext>
            </a:extLst>
          </p:cNvPr>
          <p:cNvPicPr>
            <a:picLocks noChangeAspect="1"/>
          </p:cNvPicPr>
          <p:nvPr/>
        </p:nvPicPr>
        <p:blipFill>
          <a:blip r:embed="rId49"/>
          <a:stretch>
            <a:fillRect/>
          </a:stretch>
        </p:blipFill>
        <p:spPr>
          <a:xfrm>
            <a:off x="3008701" y="6905804"/>
            <a:ext cx="890693" cy="890693"/>
          </a:xfrm>
          <a:prstGeom prst="rect">
            <a:avLst/>
          </a:prstGeom>
        </p:spPr>
      </p:pic>
      <p:pic>
        <p:nvPicPr>
          <p:cNvPr id="11" name="Picture 10" descr="A yellow and green chat bubbles&#10;&#10;AI-generated content may be incorrect.">
            <a:extLst>
              <a:ext uri="{FF2B5EF4-FFF2-40B4-BE49-F238E27FC236}">
                <a16:creationId xmlns:a16="http://schemas.microsoft.com/office/drawing/2014/main" id="{0A9E35CF-2F96-861D-2C53-130CB32C2554}"/>
              </a:ext>
            </a:extLst>
          </p:cNvPr>
          <p:cNvPicPr>
            <a:picLocks noChangeAspect="1"/>
          </p:cNvPicPr>
          <p:nvPr/>
        </p:nvPicPr>
        <p:blipFill>
          <a:blip r:embed="rId50"/>
          <a:stretch>
            <a:fillRect/>
          </a:stretch>
        </p:blipFill>
        <p:spPr>
          <a:xfrm>
            <a:off x="6648182" y="6753149"/>
            <a:ext cx="979016" cy="979016"/>
          </a:xfrm>
          <a:prstGeom prst="rect">
            <a:avLst/>
          </a:prstGeom>
        </p:spPr>
      </p:pic>
      <p:pic>
        <p:nvPicPr>
          <p:cNvPr id="12" name="Picture 11" descr="A purple circle with white lines&#10;&#10;AI-generated content may be incorrect.">
            <a:extLst>
              <a:ext uri="{FF2B5EF4-FFF2-40B4-BE49-F238E27FC236}">
                <a16:creationId xmlns:a16="http://schemas.microsoft.com/office/drawing/2014/main" id="{C5BA8A9F-225E-AD42-FF61-B82B0A5DE388}"/>
              </a:ext>
            </a:extLst>
          </p:cNvPr>
          <p:cNvPicPr>
            <a:picLocks noChangeAspect="1"/>
          </p:cNvPicPr>
          <p:nvPr/>
        </p:nvPicPr>
        <p:blipFill>
          <a:blip r:embed="rId51"/>
          <a:stretch>
            <a:fillRect/>
          </a:stretch>
        </p:blipFill>
        <p:spPr>
          <a:xfrm>
            <a:off x="3914804" y="6879631"/>
            <a:ext cx="890693" cy="890693"/>
          </a:xfrm>
          <a:prstGeom prst="rect">
            <a:avLst/>
          </a:prstGeom>
        </p:spPr>
      </p:pic>
      <p:pic>
        <p:nvPicPr>
          <p:cNvPr id="13" name="Picture 12" descr="A yellow and orange chat bubbles&#10;&#10;AI-generated content may be incorrect.">
            <a:extLst>
              <a:ext uri="{FF2B5EF4-FFF2-40B4-BE49-F238E27FC236}">
                <a16:creationId xmlns:a16="http://schemas.microsoft.com/office/drawing/2014/main" id="{B554EEC7-4AC4-E6B0-583A-F478E40E77FC}"/>
              </a:ext>
            </a:extLst>
          </p:cNvPr>
          <p:cNvPicPr>
            <a:picLocks noChangeAspect="1"/>
          </p:cNvPicPr>
          <p:nvPr/>
        </p:nvPicPr>
        <p:blipFill>
          <a:blip r:embed="rId52"/>
          <a:stretch>
            <a:fillRect/>
          </a:stretch>
        </p:blipFill>
        <p:spPr>
          <a:xfrm>
            <a:off x="6515561" y="5812276"/>
            <a:ext cx="885579" cy="885579"/>
          </a:xfrm>
          <a:prstGeom prst="rect">
            <a:avLst/>
          </a:prstGeom>
        </p:spPr>
      </p:pic>
      <p:pic>
        <p:nvPicPr>
          <p:cNvPr id="14" name="Picture 13" descr="A purple and yellow magnifying glass&#10;&#10;AI-generated content may be incorrect.">
            <a:extLst>
              <a:ext uri="{FF2B5EF4-FFF2-40B4-BE49-F238E27FC236}">
                <a16:creationId xmlns:a16="http://schemas.microsoft.com/office/drawing/2014/main" id="{16203C03-1861-B972-E51E-B3A7C4FC7FA2}"/>
              </a:ext>
            </a:extLst>
          </p:cNvPr>
          <p:cNvPicPr>
            <a:picLocks noChangeAspect="1"/>
          </p:cNvPicPr>
          <p:nvPr/>
        </p:nvPicPr>
        <p:blipFill>
          <a:blip r:embed="rId53"/>
          <a:stretch>
            <a:fillRect/>
          </a:stretch>
        </p:blipFill>
        <p:spPr>
          <a:xfrm>
            <a:off x="5710018" y="6836438"/>
            <a:ext cx="885579" cy="885579"/>
          </a:xfrm>
          <a:prstGeom prst="rect">
            <a:avLst/>
          </a:prstGeom>
        </p:spPr>
      </p:pic>
      <p:pic>
        <p:nvPicPr>
          <p:cNvPr id="15" name="Picture 14" descr="A pink and white location marker&#10;&#10;AI-generated content may be incorrect.">
            <a:extLst>
              <a:ext uri="{FF2B5EF4-FFF2-40B4-BE49-F238E27FC236}">
                <a16:creationId xmlns:a16="http://schemas.microsoft.com/office/drawing/2014/main" id="{006998B6-B56A-97BD-8A90-8499637B2A0E}"/>
              </a:ext>
            </a:extLst>
          </p:cNvPr>
          <p:cNvPicPr>
            <a:picLocks noChangeAspect="1"/>
          </p:cNvPicPr>
          <p:nvPr/>
        </p:nvPicPr>
        <p:blipFill>
          <a:blip r:embed="rId54"/>
          <a:stretch>
            <a:fillRect/>
          </a:stretch>
        </p:blipFill>
        <p:spPr>
          <a:xfrm>
            <a:off x="5764480" y="5913472"/>
            <a:ext cx="812282" cy="812282"/>
          </a:xfrm>
          <a:prstGeom prst="rect">
            <a:avLst/>
          </a:prstGeom>
        </p:spPr>
      </p:pic>
      <p:pic>
        <p:nvPicPr>
          <p:cNvPr id="16" name="Picture 15" descr="A yellow light bulb with rays of light&#10;&#10;AI-generated content may be incorrect.">
            <a:extLst>
              <a:ext uri="{FF2B5EF4-FFF2-40B4-BE49-F238E27FC236}">
                <a16:creationId xmlns:a16="http://schemas.microsoft.com/office/drawing/2014/main" id="{D1D75CA4-CE95-89BF-8BA6-8D1D39BF7AF5}"/>
              </a:ext>
            </a:extLst>
          </p:cNvPr>
          <p:cNvPicPr>
            <a:picLocks noChangeAspect="1"/>
          </p:cNvPicPr>
          <p:nvPr/>
        </p:nvPicPr>
        <p:blipFill>
          <a:blip r:embed="rId55"/>
          <a:stretch>
            <a:fillRect/>
          </a:stretch>
        </p:blipFill>
        <p:spPr>
          <a:xfrm>
            <a:off x="2008411" y="6846918"/>
            <a:ext cx="949579" cy="949579"/>
          </a:xfrm>
          <a:prstGeom prst="rect">
            <a:avLst/>
          </a:prstGeom>
        </p:spPr>
      </p:pic>
      <p:pic>
        <p:nvPicPr>
          <p:cNvPr id="17" name="Picture 16" descr="A light bulb in a thought bubble&#10;&#10;AI-generated content may be incorrect.">
            <a:extLst>
              <a:ext uri="{FF2B5EF4-FFF2-40B4-BE49-F238E27FC236}">
                <a16:creationId xmlns:a16="http://schemas.microsoft.com/office/drawing/2014/main" id="{2F4A45FA-4AC2-8EB4-168C-2D6B0C052D41}"/>
              </a:ext>
            </a:extLst>
          </p:cNvPr>
          <p:cNvPicPr>
            <a:picLocks noChangeAspect="1"/>
          </p:cNvPicPr>
          <p:nvPr/>
        </p:nvPicPr>
        <p:blipFill>
          <a:blip r:embed="rId56"/>
          <a:stretch>
            <a:fillRect/>
          </a:stretch>
        </p:blipFill>
        <p:spPr>
          <a:xfrm>
            <a:off x="102457" y="8278658"/>
            <a:ext cx="949579" cy="949579"/>
          </a:xfrm>
          <a:prstGeom prst="rect">
            <a:avLst/>
          </a:prstGeom>
        </p:spPr>
      </p:pic>
      <p:pic>
        <p:nvPicPr>
          <p:cNvPr id="18" name="Picture 17" descr="A group of people in front of a blackboard&#10;&#10;AI-generated content may be incorrect.">
            <a:extLst>
              <a:ext uri="{FF2B5EF4-FFF2-40B4-BE49-F238E27FC236}">
                <a16:creationId xmlns:a16="http://schemas.microsoft.com/office/drawing/2014/main" id="{39431B6D-FD83-0F1E-6043-E90AB3AC8652}"/>
              </a:ext>
            </a:extLst>
          </p:cNvPr>
          <p:cNvPicPr>
            <a:picLocks noChangeAspect="1"/>
          </p:cNvPicPr>
          <p:nvPr/>
        </p:nvPicPr>
        <p:blipFill>
          <a:blip r:embed="rId57"/>
          <a:stretch>
            <a:fillRect/>
          </a:stretch>
        </p:blipFill>
        <p:spPr>
          <a:xfrm>
            <a:off x="1073634" y="8134298"/>
            <a:ext cx="919465" cy="919465"/>
          </a:xfrm>
          <a:prstGeom prst="rect">
            <a:avLst/>
          </a:prstGeom>
        </p:spPr>
      </p:pic>
      <p:pic>
        <p:nvPicPr>
          <p:cNvPr id="19" name="Picture 18" descr="A calendar with a red and white design&#10;&#10;AI-generated content may be incorrect.">
            <a:extLst>
              <a:ext uri="{FF2B5EF4-FFF2-40B4-BE49-F238E27FC236}">
                <a16:creationId xmlns:a16="http://schemas.microsoft.com/office/drawing/2014/main" id="{3D73CC55-0942-CDAF-115A-AC5432EF72A6}"/>
              </a:ext>
            </a:extLst>
          </p:cNvPr>
          <p:cNvPicPr>
            <a:picLocks noChangeAspect="1"/>
          </p:cNvPicPr>
          <p:nvPr/>
        </p:nvPicPr>
        <p:blipFill>
          <a:blip r:embed="rId58"/>
          <a:stretch>
            <a:fillRect/>
          </a:stretch>
        </p:blipFill>
        <p:spPr>
          <a:xfrm>
            <a:off x="3989301" y="7914999"/>
            <a:ext cx="868493" cy="868493"/>
          </a:xfrm>
          <a:prstGeom prst="rect">
            <a:avLst/>
          </a:prstGeom>
        </p:spPr>
      </p:pic>
      <p:pic>
        <p:nvPicPr>
          <p:cNvPr id="20" name="Picture 19" descr="A blue building with a flag on top&#10;&#10;AI-generated content may be incorrect.">
            <a:extLst>
              <a:ext uri="{FF2B5EF4-FFF2-40B4-BE49-F238E27FC236}">
                <a16:creationId xmlns:a16="http://schemas.microsoft.com/office/drawing/2014/main" id="{C7D4ECD8-7488-B3D5-86BA-394EC2D725DE}"/>
              </a:ext>
            </a:extLst>
          </p:cNvPr>
          <p:cNvPicPr>
            <a:picLocks noChangeAspect="1"/>
          </p:cNvPicPr>
          <p:nvPr/>
        </p:nvPicPr>
        <p:blipFill>
          <a:blip r:embed="rId59"/>
          <a:stretch>
            <a:fillRect/>
          </a:stretch>
        </p:blipFill>
        <p:spPr>
          <a:xfrm>
            <a:off x="2077059" y="7914999"/>
            <a:ext cx="812282" cy="812282"/>
          </a:xfrm>
          <a:prstGeom prst="rect">
            <a:avLst/>
          </a:prstGeom>
        </p:spPr>
      </p:pic>
      <p:pic>
        <p:nvPicPr>
          <p:cNvPr id="21" name="Picture 20" descr="A hands shaking with a black background&#10;&#10;AI-generated content may be incorrect.">
            <a:extLst>
              <a:ext uri="{FF2B5EF4-FFF2-40B4-BE49-F238E27FC236}">
                <a16:creationId xmlns:a16="http://schemas.microsoft.com/office/drawing/2014/main" id="{7255B851-4DCF-6ABB-86CD-31A03C15DE74}"/>
              </a:ext>
            </a:extLst>
          </p:cNvPr>
          <p:cNvPicPr>
            <a:picLocks noChangeAspect="1"/>
          </p:cNvPicPr>
          <p:nvPr/>
        </p:nvPicPr>
        <p:blipFill>
          <a:blip r:embed="rId60"/>
          <a:stretch>
            <a:fillRect/>
          </a:stretch>
        </p:blipFill>
        <p:spPr>
          <a:xfrm>
            <a:off x="2973301" y="7951337"/>
            <a:ext cx="949580" cy="949580"/>
          </a:xfrm>
          <a:prstGeom prst="rect">
            <a:avLst/>
          </a:prstGeom>
        </p:spPr>
      </p:pic>
      <p:pic>
        <p:nvPicPr>
          <p:cNvPr id="22" name="Picture 21" descr="A purple arrows in a black background&#10;&#10;AI-generated content may be incorrect.">
            <a:extLst>
              <a:ext uri="{FF2B5EF4-FFF2-40B4-BE49-F238E27FC236}">
                <a16:creationId xmlns:a16="http://schemas.microsoft.com/office/drawing/2014/main" id="{BA654897-A00B-7767-BAAE-CAECB66F9D5C}"/>
              </a:ext>
            </a:extLst>
          </p:cNvPr>
          <p:cNvPicPr>
            <a:picLocks noChangeAspect="1"/>
          </p:cNvPicPr>
          <p:nvPr/>
        </p:nvPicPr>
        <p:blipFill>
          <a:blip r:embed="rId61"/>
          <a:stretch>
            <a:fillRect/>
          </a:stretch>
        </p:blipFill>
        <p:spPr>
          <a:xfrm>
            <a:off x="4943929" y="7860600"/>
            <a:ext cx="868493" cy="868493"/>
          </a:xfrm>
          <a:prstGeom prst="rect">
            <a:avLst/>
          </a:prstGeom>
        </p:spPr>
      </p:pic>
      <p:pic>
        <p:nvPicPr>
          <p:cNvPr id="23" name="Picture 22" descr="A close up of a card&#10;&#10;AI-generated content may be incorrect.">
            <a:extLst>
              <a:ext uri="{FF2B5EF4-FFF2-40B4-BE49-F238E27FC236}">
                <a16:creationId xmlns:a16="http://schemas.microsoft.com/office/drawing/2014/main" id="{D539F786-4408-D46C-5E3D-C57AE262011F}"/>
              </a:ext>
            </a:extLst>
          </p:cNvPr>
          <p:cNvPicPr>
            <a:picLocks noChangeAspect="1"/>
          </p:cNvPicPr>
          <p:nvPr/>
        </p:nvPicPr>
        <p:blipFill>
          <a:blip r:embed="rId62"/>
          <a:stretch>
            <a:fillRect/>
          </a:stretch>
        </p:blipFill>
        <p:spPr>
          <a:xfrm>
            <a:off x="2020849" y="8682895"/>
            <a:ext cx="868492" cy="868492"/>
          </a:xfrm>
          <a:prstGeom prst="rect">
            <a:avLst/>
          </a:prstGeom>
        </p:spPr>
      </p:pic>
      <p:pic>
        <p:nvPicPr>
          <p:cNvPr id="24" name="Picture 23" descr="A pink and yellow question mark&#10;&#10;AI-generated content may be incorrect.">
            <a:extLst>
              <a:ext uri="{FF2B5EF4-FFF2-40B4-BE49-F238E27FC236}">
                <a16:creationId xmlns:a16="http://schemas.microsoft.com/office/drawing/2014/main" id="{36D9DC4D-CABE-D5FC-EC51-41C242B84A27}"/>
              </a:ext>
            </a:extLst>
          </p:cNvPr>
          <p:cNvPicPr>
            <a:picLocks noChangeAspect="1"/>
          </p:cNvPicPr>
          <p:nvPr/>
        </p:nvPicPr>
        <p:blipFill>
          <a:blip r:embed="rId63"/>
          <a:stretch>
            <a:fillRect/>
          </a:stretch>
        </p:blipFill>
        <p:spPr>
          <a:xfrm>
            <a:off x="5895206" y="7842849"/>
            <a:ext cx="736895" cy="736895"/>
          </a:xfrm>
          <a:prstGeom prst="rect">
            <a:avLst/>
          </a:prstGeom>
        </p:spPr>
      </p:pic>
      <p:pic>
        <p:nvPicPr>
          <p:cNvPr id="25" name="Picture 24" descr="A couple of people in different colors&#10;&#10;AI-generated content may be incorrect.">
            <a:extLst>
              <a:ext uri="{FF2B5EF4-FFF2-40B4-BE49-F238E27FC236}">
                <a16:creationId xmlns:a16="http://schemas.microsoft.com/office/drawing/2014/main" id="{C5FC76FF-54BB-E122-EDE8-030C6F445654}"/>
              </a:ext>
            </a:extLst>
          </p:cNvPr>
          <p:cNvPicPr>
            <a:picLocks noChangeAspect="1"/>
          </p:cNvPicPr>
          <p:nvPr/>
        </p:nvPicPr>
        <p:blipFill>
          <a:blip r:embed="rId64"/>
          <a:stretch>
            <a:fillRect/>
          </a:stretch>
        </p:blipFill>
        <p:spPr>
          <a:xfrm>
            <a:off x="6338379" y="8484027"/>
            <a:ext cx="1067360" cy="1067360"/>
          </a:xfrm>
          <a:prstGeom prst="rect">
            <a:avLst/>
          </a:prstGeom>
        </p:spPr>
      </p:pic>
      <p:pic>
        <p:nvPicPr>
          <p:cNvPr id="26" name="Picture 25" descr="A purple figure with arms spread out&#10;&#10;AI-generated content may be incorrect.">
            <a:extLst>
              <a:ext uri="{FF2B5EF4-FFF2-40B4-BE49-F238E27FC236}">
                <a16:creationId xmlns:a16="http://schemas.microsoft.com/office/drawing/2014/main" id="{60A219C0-80B7-89ED-9153-138F2843F445}"/>
              </a:ext>
            </a:extLst>
          </p:cNvPr>
          <p:cNvPicPr>
            <a:picLocks noChangeAspect="1"/>
          </p:cNvPicPr>
          <p:nvPr/>
        </p:nvPicPr>
        <p:blipFill>
          <a:blip r:embed="rId65"/>
          <a:stretch>
            <a:fillRect/>
          </a:stretch>
        </p:blipFill>
        <p:spPr>
          <a:xfrm>
            <a:off x="6627664" y="7732165"/>
            <a:ext cx="1056678" cy="1056678"/>
          </a:xfrm>
          <a:prstGeom prst="rect">
            <a:avLst/>
          </a:prstGeom>
        </p:spPr>
      </p:pic>
      <p:pic>
        <p:nvPicPr>
          <p:cNvPr id="28" name="Picture 27" descr="A green liquid in a glass mug&#10;&#10;AI-generated content may be incorrect.">
            <a:extLst>
              <a:ext uri="{FF2B5EF4-FFF2-40B4-BE49-F238E27FC236}">
                <a16:creationId xmlns:a16="http://schemas.microsoft.com/office/drawing/2014/main" id="{B9B7E2F2-1A62-FD4D-8D9C-9922D1F529FE}"/>
              </a:ext>
            </a:extLst>
          </p:cNvPr>
          <p:cNvPicPr>
            <a:picLocks noChangeAspect="1"/>
          </p:cNvPicPr>
          <p:nvPr/>
        </p:nvPicPr>
        <p:blipFill>
          <a:blip r:embed="rId66"/>
          <a:stretch>
            <a:fillRect/>
          </a:stretch>
        </p:blipFill>
        <p:spPr>
          <a:xfrm>
            <a:off x="5421139" y="3687377"/>
            <a:ext cx="1303421" cy="1258930"/>
          </a:xfrm>
          <a:prstGeom prst="rect">
            <a:avLst/>
          </a:prstGeom>
        </p:spPr>
      </p:pic>
      <p:pic>
        <p:nvPicPr>
          <p:cNvPr id="30" name="Picture 29" descr="A blue recycle bin with a black background&#10;&#10;AI-generated content may be incorrect.">
            <a:extLst>
              <a:ext uri="{FF2B5EF4-FFF2-40B4-BE49-F238E27FC236}">
                <a16:creationId xmlns:a16="http://schemas.microsoft.com/office/drawing/2014/main" id="{8ADAB031-3DF9-AC01-36F4-999D604ED4BE}"/>
              </a:ext>
            </a:extLst>
          </p:cNvPr>
          <p:cNvPicPr>
            <a:picLocks noChangeAspect="1"/>
          </p:cNvPicPr>
          <p:nvPr/>
        </p:nvPicPr>
        <p:blipFill>
          <a:blip r:embed="rId67"/>
          <a:stretch>
            <a:fillRect/>
          </a:stretch>
        </p:blipFill>
        <p:spPr>
          <a:xfrm>
            <a:off x="6377816" y="3738442"/>
            <a:ext cx="840988" cy="812282"/>
          </a:xfrm>
          <a:prstGeom prst="rect">
            <a:avLst/>
          </a:prstGeom>
        </p:spPr>
      </p:pic>
      <p:pic>
        <p:nvPicPr>
          <p:cNvPr id="32" name="Picture 31" descr="A white bottle with a brown lid&#10;&#10;AI-generated content may be incorrect.">
            <a:extLst>
              <a:ext uri="{FF2B5EF4-FFF2-40B4-BE49-F238E27FC236}">
                <a16:creationId xmlns:a16="http://schemas.microsoft.com/office/drawing/2014/main" id="{97F9158B-719E-DCB4-A647-C555367A36F0}"/>
              </a:ext>
            </a:extLst>
          </p:cNvPr>
          <p:cNvPicPr>
            <a:picLocks noChangeAspect="1"/>
          </p:cNvPicPr>
          <p:nvPr/>
        </p:nvPicPr>
        <p:blipFill>
          <a:blip r:embed="rId68"/>
          <a:stretch>
            <a:fillRect/>
          </a:stretch>
        </p:blipFill>
        <p:spPr>
          <a:xfrm>
            <a:off x="6898450" y="3789531"/>
            <a:ext cx="983137" cy="949579"/>
          </a:xfrm>
          <a:prstGeom prst="rect">
            <a:avLst/>
          </a:prstGeom>
        </p:spPr>
      </p:pic>
      <p:pic>
        <p:nvPicPr>
          <p:cNvPr id="35" name="Picture 34" descr="A green cabbage on a black background&#10;&#10;AI-generated content may be incorrect.">
            <a:extLst>
              <a:ext uri="{FF2B5EF4-FFF2-40B4-BE49-F238E27FC236}">
                <a16:creationId xmlns:a16="http://schemas.microsoft.com/office/drawing/2014/main" id="{E62DDF01-B520-B625-744A-10DF4339053F}"/>
              </a:ext>
            </a:extLst>
          </p:cNvPr>
          <p:cNvPicPr>
            <a:picLocks noChangeAspect="1"/>
          </p:cNvPicPr>
          <p:nvPr/>
        </p:nvPicPr>
        <p:blipFill>
          <a:blip r:embed="rId69"/>
          <a:stretch>
            <a:fillRect/>
          </a:stretch>
        </p:blipFill>
        <p:spPr>
          <a:xfrm>
            <a:off x="209273" y="4902770"/>
            <a:ext cx="719615" cy="695051"/>
          </a:xfrm>
          <a:prstGeom prst="rect">
            <a:avLst/>
          </a:prstGeom>
        </p:spPr>
      </p:pic>
      <p:pic>
        <p:nvPicPr>
          <p:cNvPr id="37" name="Picture 36" descr="A bowl of food with balls&#10;&#10;AI-generated content may be incorrect.">
            <a:extLst>
              <a:ext uri="{FF2B5EF4-FFF2-40B4-BE49-F238E27FC236}">
                <a16:creationId xmlns:a16="http://schemas.microsoft.com/office/drawing/2014/main" id="{D744F4DC-81D8-6619-B6A3-FEF5006E5735}"/>
              </a:ext>
            </a:extLst>
          </p:cNvPr>
          <p:cNvPicPr>
            <a:picLocks noChangeAspect="1"/>
          </p:cNvPicPr>
          <p:nvPr/>
        </p:nvPicPr>
        <p:blipFill>
          <a:blip r:embed="rId70"/>
          <a:stretch>
            <a:fillRect/>
          </a:stretch>
        </p:blipFill>
        <p:spPr>
          <a:xfrm>
            <a:off x="1065496" y="4844154"/>
            <a:ext cx="840988" cy="812282"/>
          </a:xfrm>
          <a:prstGeom prst="rect">
            <a:avLst/>
          </a:prstGeom>
        </p:spPr>
      </p:pic>
      <p:pic>
        <p:nvPicPr>
          <p:cNvPr id="39" name="Picture 38" descr="A bowl of food on a black background&#10;&#10;AI-generated content may be incorrect.">
            <a:extLst>
              <a:ext uri="{FF2B5EF4-FFF2-40B4-BE49-F238E27FC236}">
                <a16:creationId xmlns:a16="http://schemas.microsoft.com/office/drawing/2014/main" id="{3F7BE959-D4DC-74E1-1C71-01BF3AF8ECBF}"/>
              </a:ext>
            </a:extLst>
          </p:cNvPr>
          <p:cNvPicPr>
            <a:picLocks noChangeAspect="1"/>
          </p:cNvPicPr>
          <p:nvPr/>
        </p:nvPicPr>
        <p:blipFill>
          <a:blip r:embed="rId71"/>
          <a:stretch>
            <a:fillRect/>
          </a:stretch>
        </p:blipFill>
        <p:spPr>
          <a:xfrm>
            <a:off x="1971501" y="4718471"/>
            <a:ext cx="873194" cy="843388"/>
          </a:xfrm>
          <a:prstGeom prst="rect">
            <a:avLst/>
          </a:prstGeom>
        </p:spPr>
      </p:pic>
      <p:pic>
        <p:nvPicPr>
          <p:cNvPr id="41" name="Picture 40" descr="A green leafy vegetable on a black background&#10;&#10;AI-generated content may be incorrect.">
            <a:extLst>
              <a:ext uri="{FF2B5EF4-FFF2-40B4-BE49-F238E27FC236}">
                <a16:creationId xmlns:a16="http://schemas.microsoft.com/office/drawing/2014/main" id="{E5A485DB-5AB4-E9D3-244E-787DBA16F8C7}"/>
              </a:ext>
            </a:extLst>
          </p:cNvPr>
          <p:cNvPicPr>
            <a:picLocks noChangeAspect="1"/>
          </p:cNvPicPr>
          <p:nvPr/>
        </p:nvPicPr>
        <p:blipFill>
          <a:blip r:embed="rId72"/>
          <a:stretch>
            <a:fillRect/>
          </a:stretch>
        </p:blipFill>
        <p:spPr>
          <a:xfrm>
            <a:off x="4822224" y="3722118"/>
            <a:ext cx="990198" cy="956399"/>
          </a:xfrm>
          <a:prstGeom prst="rect">
            <a:avLst/>
          </a:prstGeom>
        </p:spPr>
      </p:pic>
      <p:pic>
        <p:nvPicPr>
          <p:cNvPr id="48" name="Picture 47" descr="A green plant with long stems&#10;&#10;AI-generated content may be incorrect.">
            <a:extLst>
              <a:ext uri="{FF2B5EF4-FFF2-40B4-BE49-F238E27FC236}">
                <a16:creationId xmlns:a16="http://schemas.microsoft.com/office/drawing/2014/main" id="{FC68C3FC-6D17-3176-7B88-53668E8642E0}"/>
              </a:ext>
            </a:extLst>
          </p:cNvPr>
          <p:cNvPicPr>
            <a:picLocks noChangeAspect="1"/>
          </p:cNvPicPr>
          <p:nvPr/>
        </p:nvPicPr>
        <p:blipFill>
          <a:blip r:embed="rId73"/>
          <a:stretch>
            <a:fillRect/>
          </a:stretch>
        </p:blipFill>
        <p:spPr>
          <a:xfrm>
            <a:off x="3621460" y="4607060"/>
            <a:ext cx="1103890" cy="1066210"/>
          </a:xfrm>
          <a:prstGeom prst="rect">
            <a:avLst/>
          </a:prstGeom>
        </p:spPr>
      </p:pic>
      <p:pic>
        <p:nvPicPr>
          <p:cNvPr id="27" name="Picture 26" descr="A green leafy plant on a black background&#10;&#10;AI-generated content may be incorrect.">
            <a:extLst>
              <a:ext uri="{FF2B5EF4-FFF2-40B4-BE49-F238E27FC236}">
                <a16:creationId xmlns:a16="http://schemas.microsoft.com/office/drawing/2014/main" id="{0AF78D5F-E8FF-CC8C-03BB-E4BE55B0AB00}"/>
              </a:ext>
            </a:extLst>
          </p:cNvPr>
          <p:cNvPicPr>
            <a:picLocks noChangeAspect="1"/>
          </p:cNvPicPr>
          <p:nvPr/>
        </p:nvPicPr>
        <p:blipFill>
          <a:blip r:embed="rId74"/>
          <a:stretch>
            <a:fillRect/>
          </a:stretch>
        </p:blipFill>
        <p:spPr>
          <a:xfrm>
            <a:off x="2949097" y="4718471"/>
            <a:ext cx="1025246" cy="990250"/>
          </a:xfrm>
          <a:prstGeom prst="rect">
            <a:avLst/>
          </a:prstGeom>
        </p:spPr>
      </p:pic>
    </p:spTree>
    <p:extLst>
      <p:ext uri="{BB962C8B-B14F-4D97-AF65-F5344CB8AC3E}">
        <p14:creationId xmlns:p14="http://schemas.microsoft.com/office/powerpoint/2010/main" val="3514191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5CACD-B60B-3D77-E1B2-D233A0E14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291B95-E5ED-656E-C373-5E8CEC798914}"/>
              </a:ext>
            </a:extLst>
          </p:cNvPr>
          <p:cNvSpPr>
            <a:spLocks noGrp="1"/>
          </p:cNvSpPr>
          <p:nvPr>
            <p:ph type="ctrTitle"/>
          </p:nvPr>
        </p:nvSpPr>
        <p:spPr>
          <a:xfrm>
            <a:off x="582930" y="1482437"/>
            <a:ext cx="6606540" cy="686782"/>
          </a:xfrm>
        </p:spPr>
        <p:txBody>
          <a:bodyPr>
            <a:normAutofit fontScale="90000"/>
          </a:bodyPr>
          <a:lstStyle/>
          <a:p>
            <a:pPr algn="l"/>
            <a:r>
              <a:rPr lang="en-US" dirty="0">
                <a:solidFill>
                  <a:schemeClr val="accent3"/>
                </a:solidFill>
                <a:latin typeface="Ubuntu" panose="020B0504030602030204" pitchFamily="34" charset="0"/>
              </a:rPr>
              <a:t>Welcome</a:t>
            </a:r>
          </a:p>
        </p:txBody>
      </p:sp>
      <p:sp>
        <p:nvSpPr>
          <p:cNvPr id="3" name="Subtitle 2">
            <a:extLst>
              <a:ext uri="{FF2B5EF4-FFF2-40B4-BE49-F238E27FC236}">
                <a16:creationId xmlns:a16="http://schemas.microsoft.com/office/drawing/2014/main" id="{44C44FDC-E97A-C7E5-914A-0E2AA76D97B3}"/>
              </a:ext>
            </a:extLst>
          </p:cNvPr>
          <p:cNvSpPr>
            <a:spLocks noGrp="1"/>
          </p:cNvSpPr>
          <p:nvPr>
            <p:ph type="subTitle" idx="1"/>
          </p:nvPr>
        </p:nvSpPr>
        <p:spPr>
          <a:xfrm>
            <a:off x="582929" y="2290408"/>
            <a:ext cx="6606539" cy="4054974"/>
          </a:xfrm>
        </p:spPr>
        <p:txBody>
          <a:bodyPr>
            <a:noAutofit/>
          </a:bodyPr>
          <a:lstStyle/>
          <a:p>
            <a:pPr marL="0" marR="0" algn="l">
              <a:lnSpc>
                <a:spcPct val="150000"/>
              </a:lnSpc>
              <a:spcBef>
                <a:spcPts val="0"/>
              </a:spcBef>
              <a:spcAft>
                <a:spcPts val="800"/>
              </a:spcAft>
              <a:tabLst>
                <a:tab pos="406400" algn="l"/>
                <a:tab pos="2447925" algn="l"/>
              </a:tabLst>
            </a:pPr>
            <a:r>
              <a:rPr lang="en-GB" sz="1200" kern="900" spc="-10" dirty="0">
                <a:effectLst/>
                <a:latin typeface="Ubuntu" panose="020B0504030602030204" pitchFamily="34" charset="0"/>
                <a:ea typeface="MS Mincho" panose="02020609040205080304" pitchFamily="49" charset="-128"/>
                <a:cs typeface="Times New Roman" panose="02020603050405020304" pitchFamily="18" charset="0"/>
              </a:rPr>
              <a:t>Dear participant, we are very happy to welcome you to the Family Health Forum on </a:t>
            </a:r>
            <a:r>
              <a:rPr lang="en-GB" sz="1200" b="1" kern="900" spc="-10" dirty="0">
                <a:solidFill>
                  <a:schemeClr val="accent3"/>
                </a:solidFill>
                <a:effectLst/>
                <a:latin typeface="Ubuntu" panose="020B0504030602030204" pitchFamily="34" charset="0"/>
                <a:ea typeface="MS Mincho" panose="02020609040205080304" pitchFamily="49" charset="-128"/>
                <a:cs typeface="Times New Roman" panose="02020603050405020304" pitchFamily="18" charset="0"/>
              </a:rPr>
              <a:t>Fitness </a:t>
            </a:r>
            <a:br>
              <a:rPr lang="en-GB" sz="1200" b="1" kern="900" spc="-10" dirty="0">
                <a:solidFill>
                  <a:schemeClr val="accent3"/>
                </a:solidFill>
                <a:effectLst/>
                <a:latin typeface="Ubuntu" panose="020B0504030602030204" pitchFamily="34" charset="0"/>
                <a:ea typeface="MS Mincho" panose="02020609040205080304" pitchFamily="49" charset="-128"/>
                <a:cs typeface="Times New Roman" panose="02020603050405020304" pitchFamily="18" charset="0"/>
              </a:rPr>
            </a:br>
            <a:r>
              <a:rPr lang="en-GB" sz="1200" b="1" kern="900" spc="-10" dirty="0">
                <a:solidFill>
                  <a:schemeClr val="accent3"/>
                </a:solidFill>
                <a:effectLst/>
                <a:latin typeface="Ubuntu" panose="020B0504030602030204" pitchFamily="34" charset="0"/>
                <a:ea typeface="MS Mincho" panose="02020609040205080304" pitchFamily="49" charset="-128"/>
                <a:cs typeface="Times New Roman" panose="02020603050405020304" pitchFamily="18" charset="0"/>
              </a:rPr>
              <a:t>for the Family</a:t>
            </a:r>
            <a:r>
              <a:rPr lang="en-GB" sz="1200" b="1" kern="900" spc="-10" dirty="0">
                <a:effectLst/>
                <a:latin typeface="Ubuntu" panose="020B0504030602030204" pitchFamily="34" charset="0"/>
                <a:ea typeface="MS Mincho" panose="02020609040205080304" pitchFamily="49" charset="-128"/>
                <a:cs typeface="Times New Roman" panose="02020603050405020304" pitchFamily="18" charset="0"/>
              </a:rPr>
              <a:t>.</a:t>
            </a:r>
            <a:r>
              <a:rPr lang="en-GB" sz="1200" kern="900" spc="-10" dirty="0">
                <a:effectLst/>
                <a:latin typeface="Ubuntu" panose="020B0504030602030204" pitchFamily="34" charset="0"/>
                <a:ea typeface="MS Mincho" panose="02020609040205080304" pitchFamily="49" charset="-128"/>
                <a:cs typeface="Times New Roman" panose="02020603050405020304" pitchFamily="18" charset="0"/>
              </a:rPr>
              <a:t> Family Health Forums provide a space for parents, caregivers, and siblings of people with intellectual disabilities (ID) to engage with health professionals, community leaders, and social service providers. </a:t>
            </a:r>
            <a:endParaRPr lang="en-US" sz="120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marL="0" marR="0" algn="l">
              <a:lnSpc>
                <a:spcPct val="150000"/>
              </a:lnSpc>
              <a:spcBef>
                <a:spcPts val="0"/>
              </a:spcBef>
              <a:spcAft>
                <a:spcPts val="800"/>
              </a:spcAft>
              <a:tabLst>
                <a:tab pos="406400" algn="l"/>
              </a:tabLst>
            </a:pPr>
            <a:r>
              <a:rPr lang="en-GB" sz="1200" kern="900" spc="-10" dirty="0">
                <a:effectLst/>
                <a:latin typeface="Ubuntu" panose="020B0504030602030204" pitchFamily="34" charset="0"/>
                <a:ea typeface="MS Mincho" panose="02020609040205080304" pitchFamily="49" charset="-128"/>
                <a:cs typeface="Times New Roman" panose="02020603050405020304" pitchFamily="18" charset="0"/>
              </a:rPr>
              <a:t>People with intellectual disability are more prone to chronic health conditions than people without intellectual disability. This includes conditions such as obesity, diabetes, asthma, and cardiovascular disease. Family Health Forums are places to learn more about different health conditions, understand the available services in our communities and to connect with other families.</a:t>
            </a:r>
            <a:endParaRPr lang="en-US" sz="120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marL="0" marR="0" algn="l">
              <a:lnSpc>
                <a:spcPct val="150000"/>
              </a:lnSpc>
              <a:spcBef>
                <a:spcPts val="0"/>
              </a:spcBef>
              <a:spcAft>
                <a:spcPts val="80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This forum will focus on the following:</a:t>
            </a:r>
          </a:p>
          <a:p>
            <a:pPr marL="342900" marR="0" lvl="0" indent="-342900" algn="l">
              <a:lnSpc>
                <a:spcPct val="150000"/>
              </a:lnSpc>
              <a:spcBef>
                <a:spcPts val="0"/>
              </a:spcBef>
              <a:spcAft>
                <a:spcPts val="0"/>
              </a:spcAft>
              <a:buFont typeface="Wingdings" pitchFamily="2" charset="2"/>
              <a:buChar char=""/>
              <a:tabLst>
                <a:tab pos="406400" algn="l"/>
              </a:tabLst>
            </a:pPr>
            <a:r>
              <a:rPr lang="en-GB" sz="1200" kern="900" spc="-10" dirty="0">
                <a:effectLst/>
                <a:latin typeface="Ubuntu" panose="020B0504030602030204" pitchFamily="34" charset="0"/>
                <a:ea typeface="MS Mincho" panose="02020609040205080304" pitchFamily="49" charset="-128"/>
                <a:cs typeface="Times New Roman" panose="02020603050405020304" pitchFamily="18" charset="0"/>
              </a:rPr>
              <a:t>Understanding fitness and its importance to our health and performance.</a:t>
            </a:r>
            <a:endParaRPr lang="en-US" sz="120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marL="342900" marR="0" lvl="0" indent="-342900" algn="l">
              <a:lnSpc>
                <a:spcPct val="150000"/>
              </a:lnSpc>
              <a:spcBef>
                <a:spcPts val="0"/>
              </a:spcBef>
              <a:spcAft>
                <a:spcPts val="0"/>
              </a:spcAft>
              <a:buFont typeface="Wingdings" pitchFamily="2" charset="2"/>
              <a:buChar char=""/>
              <a:tabLst>
                <a:tab pos="406400" algn="l"/>
              </a:tabLst>
            </a:pPr>
            <a:r>
              <a:rPr lang="en-GB" sz="1200" kern="900" spc="-10" dirty="0">
                <a:effectLst/>
                <a:latin typeface="Ubuntu" panose="020B0504030602030204" pitchFamily="34" charset="0"/>
                <a:ea typeface="MS Mincho" panose="02020609040205080304" pitchFamily="49" charset="-128"/>
                <a:cs typeface="Times New Roman" panose="02020603050405020304" pitchFamily="18" charset="0"/>
              </a:rPr>
              <a:t>Learning about strategies to increase fitness for the whole family.</a:t>
            </a:r>
            <a:endParaRPr lang="en-US" sz="120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marL="342900" marR="0" lvl="0" indent="-342900" algn="l">
              <a:lnSpc>
                <a:spcPct val="150000"/>
              </a:lnSpc>
              <a:spcBef>
                <a:spcPts val="0"/>
              </a:spcBef>
              <a:spcAft>
                <a:spcPts val="800"/>
              </a:spcAft>
              <a:buFont typeface="Wingdings" pitchFamily="2" charset="2"/>
              <a:buChar char=""/>
              <a:tabLst>
                <a:tab pos="406400" algn="l"/>
              </a:tabLst>
            </a:pPr>
            <a:r>
              <a:rPr lang="en-GB" sz="1200" kern="900" spc="-10" dirty="0">
                <a:effectLst/>
                <a:latin typeface="Ubuntu" panose="020B0504030602030204" pitchFamily="34" charset="0"/>
                <a:ea typeface="MS Mincho" panose="02020609040205080304" pitchFamily="49" charset="-128"/>
                <a:cs typeface="Times New Roman" panose="02020603050405020304" pitchFamily="18" charset="0"/>
              </a:rPr>
              <a:t>Action planning to integrate fitness into family routines.</a:t>
            </a:r>
            <a:endParaRPr lang="en-US" sz="120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marL="0" marR="0" algn="l">
              <a:lnSpc>
                <a:spcPct val="150000"/>
              </a:lnSpc>
              <a:spcBef>
                <a:spcPts val="0"/>
              </a:spcBef>
              <a:spcAft>
                <a:spcPts val="800"/>
              </a:spcAft>
              <a:tabLst>
                <a:tab pos="406400" algn="l"/>
              </a:tabLst>
            </a:pPr>
            <a:r>
              <a:rPr lang="en-GB" sz="1200" kern="900" spc="-10" dirty="0">
                <a:effectLst/>
                <a:latin typeface="Ubuntu" panose="020B0504030602030204" pitchFamily="34" charset="0"/>
                <a:ea typeface="MS Mincho" panose="02020609040205080304" pitchFamily="49" charset="-128"/>
                <a:cs typeface="Times New Roman" panose="02020603050405020304" pitchFamily="18" charset="0"/>
              </a:rPr>
              <a:t>This is your personal workbook for The Forum. It contains the agenda, worksheets, handouts, and other helpful resources related to fitness for the family. During the event, your facilitator will guide you on when to use your workbook</a:t>
            </a:r>
            <a:endParaRPr lang="en-US" sz="120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algn="l">
              <a:lnSpc>
                <a:spcPct val="150000"/>
              </a:lnSpc>
            </a:pPr>
            <a:endParaRPr lang="en-US" sz="1200" dirty="0"/>
          </a:p>
        </p:txBody>
      </p:sp>
    </p:spTree>
    <p:extLst>
      <p:ext uri="{BB962C8B-B14F-4D97-AF65-F5344CB8AC3E}">
        <p14:creationId xmlns:p14="http://schemas.microsoft.com/office/powerpoint/2010/main" val="1499826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ubtitle 2">
            <a:extLst>
              <a:ext uri="{FF2B5EF4-FFF2-40B4-BE49-F238E27FC236}">
                <a16:creationId xmlns:a16="http://schemas.microsoft.com/office/drawing/2014/main" id="{599971BC-7D5B-0611-7F82-85A23620D8D8}"/>
              </a:ext>
            </a:extLst>
          </p:cNvPr>
          <p:cNvSpPr txBox="1">
            <a:spLocks/>
          </p:cNvSpPr>
          <p:nvPr/>
        </p:nvSpPr>
        <p:spPr>
          <a:xfrm>
            <a:off x="519902" y="1661079"/>
            <a:ext cx="6703694" cy="1028856"/>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50000"/>
              </a:lnSpc>
              <a:buNone/>
            </a:pPr>
            <a:r>
              <a:rPr lang="en-US" sz="1200" b="1" dirty="0">
                <a:effectLst/>
                <a:latin typeface="Ubuntu" panose="020B0504030602030204" pitchFamily="34" charset="0"/>
              </a:rPr>
              <a:t>Instructions: </a:t>
            </a:r>
            <a:endParaRPr lang="en-US" sz="1200" dirty="0">
              <a:effectLst/>
              <a:latin typeface="Ubuntu" panose="020B0504030602030204" pitchFamily="34" charset="0"/>
            </a:endParaRPr>
          </a:p>
          <a:p>
            <a:pPr>
              <a:lnSpc>
                <a:spcPct val="150000"/>
              </a:lnSpc>
              <a:buFont typeface="Wingdings" pitchFamily="2" charset="2"/>
              <a:buChar char="§"/>
            </a:pPr>
            <a:r>
              <a:rPr lang="en-US" sz="1200" dirty="0">
                <a:effectLst/>
                <a:latin typeface="Ubuntu" panose="020B0504030602030204" pitchFamily="34" charset="0"/>
              </a:rPr>
              <a:t>Rate your family’s fitness by placing a checkmark in the box to show how often your family performs the activities.</a:t>
            </a:r>
          </a:p>
          <a:p>
            <a:pPr>
              <a:lnSpc>
                <a:spcPct val="150000"/>
              </a:lnSpc>
              <a:buFont typeface="Wingdings" pitchFamily="2" charset="2"/>
              <a:buChar char="§"/>
            </a:pPr>
            <a:endParaRPr lang="en-US" sz="1200" dirty="0">
              <a:effectLst/>
              <a:latin typeface="Ubuntu" panose="020B0504030602030204" pitchFamily="34" charset="0"/>
            </a:endParaRPr>
          </a:p>
        </p:txBody>
      </p:sp>
      <p:sp>
        <p:nvSpPr>
          <p:cNvPr id="64" name="Title 1">
            <a:extLst>
              <a:ext uri="{FF2B5EF4-FFF2-40B4-BE49-F238E27FC236}">
                <a16:creationId xmlns:a16="http://schemas.microsoft.com/office/drawing/2014/main" id="{939354C0-ACDC-D829-FA90-FBF82FDC3CF8}"/>
              </a:ext>
            </a:extLst>
          </p:cNvPr>
          <p:cNvSpPr txBox="1">
            <a:spLocks/>
          </p:cNvSpPr>
          <p:nvPr/>
        </p:nvSpPr>
        <p:spPr>
          <a:xfrm>
            <a:off x="272859" y="22302"/>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Welcome Reflection</a:t>
            </a:r>
            <a:br>
              <a:rPr lang="en-US" dirty="0">
                <a:solidFill>
                  <a:schemeClr val="bg1"/>
                </a:solidFill>
                <a:latin typeface="Ubuntu" panose="020B0504030602030204" pitchFamily="34" charset="0"/>
              </a:rPr>
            </a:br>
            <a:r>
              <a:rPr lang="en-US" sz="2100" dirty="0">
                <a:solidFill>
                  <a:schemeClr val="bg1"/>
                </a:solidFill>
                <a:latin typeface="Ubuntu" panose="020B0504030602030204" pitchFamily="34" charset="0"/>
              </a:rPr>
              <a:t>What is your family fitness score?</a:t>
            </a:r>
            <a:endParaRPr lang="en-US" dirty="0">
              <a:solidFill>
                <a:schemeClr val="bg1"/>
              </a:solidFill>
              <a:latin typeface="Ubuntu" panose="020B0504030602030204" pitchFamily="34" charset="0"/>
            </a:endParaRPr>
          </a:p>
        </p:txBody>
      </p:sp>
      <p:graphicFrame>
        <p:nvGraphicFramePr>
          <p:cNvPr id="2" name="Table 1">
            <a:extLst>
              <a:ext uri="{FF2B5EF4-FFF2-40B4-BE49-F238E27FC236}">
                <a16:creationId xmlns:a16="http://schemas.microsoft.com/office/drawing/2014/main" id="{294CF5B7-8B0E-2F51-FCCD-66561AF7AD36}"/>
              </a:ext>
            </a:extLst>
          </p:cNvPr>
          <p:cNvGraphicFramePr>
            <a:graphicFrameLocks noGrp="1"/>
          </p:cNvGraphicFramePr>
          <p:nvPr>
            <p:extLst>
              <p:ext uri="{D42A27DB-BD31-4B8C-83A1-F6EECF244321}">
                <p14:modId xmlns:p14="http://schemas.microsoft.com/office/powerpoint/2010/main" val="4216753812"/>
              </p:ext>
            </p:extLst>
          </p:nvPr>
        </p:nvGraphicFramePr>
        <p:xfrm>
          <a:off x="505451" y="2875858"/>
          <a:ext cx="6732596" cy="6674980"/>
        </p:xfrm>
        <a:graphic>
          <a:graphicData uri="http://schemas.openxmlformats.org/drawingml/2006/table">
            <a:tbl>
              <a:tblPr firstRow="1" firstCol="1" bandRow="1">
                <a:tableStyleId>{C083E6E3-FA7D-4D7B-A595-EF9225AFEA82}</a:tableStyleId>
              </a:tblPr>
              <a:tblGrid>
                <a:gridCol w="416449">
                  <a:extLst>
                    <a:ext uri="{9D8B030D-6E8A-4147-A177-3AD203B41FA5}">
                      <a16:colId xmlns:a16="http://schemas.microsoft.com/office/drawing/2014/main" val="1698118283"/>
                    </a:ext>
                  </a:extLst>
                </a:gridCol>
                <a:gridCol w="3053961">
                  <a:extLst>
                    <a:ext uri="{9D8B030D-6E8A-4147-A177-3AD203B41FA5}">
                      <a16:colId xmlns:a16="http://schemas.microsoft.com/office/drawing/2014/main" val="3767429908"/>
                    </a:ext>
                  </a:extLst>
                </a:gridCol>
                <a:gridCol w="832899">
                  <a:extLst>
                    <a:ext uri="{9D8B030D-6E8A-4147-A177-3AD203B41FA5}">
                      <a16:colId xmlns:a16="http://schemas.microsoft.com/office/drawing/2014/main" val="381690810"/>
                    </a:ext>
                  </a:extLst>
                </a:gridCol>
                <a:gridCol w="763490">
                  <a:extLst>
                    <a:ext uri="{9D8B030D-6E8A-4147-A177-3AD203B41FA5}">
                      <a16:colId xmlns:a16="http://schemas.microsoft.com/office/drawing/2014/main" val="163535004"/>
                    </a:ext>
                  </a:extLst>
                </a:gridCol>
                <a:gridCol w="971715">
                  <a:extLst>
                    <a:ext uri="{9D8B030D-6E8A-4147-A177-3AD203B41FA5}">
                      <a16:colId xmlns:a16="http://schemas.microsoft.com/office/drawing/2014/main" val="874553436"/>
                    </a:ext>
                  </a:extLst>
                </a:gridCol>
                <a:gridCol w="694082">
                  <a:extLst>
                    <a:ext uri="{9D8B030D-6E8A-4147-A177-3AD203B41FA5}">
                      <a16:colId xmlns:a16="http://schemas.microsoft.com/office/drawing/2014/main" val="294213466"/>
                    </a:ext>
                  </a:extLst>
                </a:gridCol>
              </a:tblGrid>
              <a:tr h="371731">
                <a:tc gridSpan="2">
                  <a:txBody>
                    <a:bodyPr/>
                    <a:lstStyle/>
                    <a:p>
                      <a:pPr marL="0" marR="0">
                        <a:lnSpc>
                          <a:spcPts val="1600"/>
                        </a:lnSpc>
                        <a:spcBef>
                          <a:spcPts val="0"/>
                        </a:spcBef>
                        <a:spcAft>
                          <a:spcPts val="0"/>
                        </a:spcAft>
                        <a:tabLst>
                          <a:tab pos="406400" algn="l"/>
                        </a:tabLst>
                      </a:pPr>
                      <a:r>
                        <a:rPr lang="en-US" sz="1200" kern="900" spc="-10" dirty="0">
                          <a:effectLst/>
                        </a:rPr>
                        <a:t>Activity</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111053" marR="111053" marT="55527" marB="55527">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US"/>
                    </a:p>
                  </a:txBody>
                  <a:tcPr>
                    <a:lnL w="12700" cap="flat" cmpd="sng" algn="ctr">
                      <a:solidFill>
                        <a:schemeClr val="bg2">
                          <a:lumMod val="90000"/>
                        </a:schemeClr>
                      </a:solidFill>
                      <a:prstDash val="solid"/>
                      <a:round/>
                      <a:headEnd type="none" w="med" len="med"/>
                      <a:tailEnd type="none" w="med" len="med"/>
                    </a:lnL>
                  </a:tcPr>
                </a:tc>
                <a:tc>
                  <a:txBody>
                    <a:bodyPr/>
                    <a:lstStyle/>
                    <a:p>
                      <a:pPr marL="0" marR="0">
                        <a:lnSpc>
                          <a:spcPts val="1600"/>
                        </a:lnSpc>
                        <a:spcBef>
                          <a:spcPts val="0"/>
                        </a:spcBef>
                        <a:spcAft>
                          <a:spcPts val="0"/>
                        </a:spcAft>
                        <a:tabLst>
                          <a:tab pos="406400" algn="l"/>
                        </a:tabLst>
                      </a:pPr>
                      <a:r>
                        <a:rPr lang="en-US" sz="1200" kern="900" spc="-10" dirty="0">
                          <a:effectLst/>
                        </a:rPr>
                        <a:t>Always</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Usually</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Sometimes</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Never</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69698065"/>
                  </a:ext>
                </a:extLst>
              </a:tr>
              <a:tr h="371731">
                <a:tc gridSpan="6">
                  <a:txBody>
                    <a:bodyPr/>
                    <a:lstStyle/>
                    <a:p>
                      <a:pPr marL="0" marR="0" algn="ctr">
                        <a:lnSpc>
                          <a:spcPts val="1600"/>
                        </a:lnSpc>
                        <a:spcBef>
                          <a:spcPts val="0"/>
                        </a:spcBef>
                        <a:spcAft>
                          <a:spcPts val="0"/>
                        </a:spcAft>
                        <a:tabLst>
                          <a:tab pos="406400" algn="l"/>
                        </a:tabLst>
                      </a:pPr>
                      <a:r>
                        <a:rPr lang="en-US" sz="1200" kern="900" spc="-10" dirty="0">
                          <a:effectLst/>
                        </a:rPr>
                        <a:t>NUTRITION</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111053" marR="111053" marT="55527" marB="55527">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chemeClr val="accent6">
                        <a:alpha val="20000"/>
                      </a:schemeClr>
                    </a:solidFill>
                  </a:tcPr>
                </a:tc>
                <a:tc hMerge="1">
                  <a:txBody>
                    <a:bodyPr/>
                    <a:lstStyle/>
                    <a:p>
                      <a:endParaRPr lang="en-US"/>
                    </a:p>
                  </a:txBody>
                  <a:tcPr>
                    <a:lnL w="12700" cap="flat" cmpd="sng" algn="ctr">
                      <a:solidFill>
                        <a:schemeClr val="bg2">
                          <a:lumMod val="90000"/>
                        </a:schemeClr>
                      </a:solidFill>
                      <a:prstDash val="solid"/>
                      <a:round/>
                      <a:headEnd type="none" w="med" len="med"/>
                      <a:tailEnd type="none" w="med" len="med"/>
                    </a:lnL>
                  </a:tcPr>
                </a:tc>
                <a:tc hMerge="1">
                  <a:txBody>
                    <a:bodyPr/>
                    <a:lstStyle/>
                    <a:p>
                      <a:endParaRPr lang="en-US"/>
                    </a:p>
                  </a:txBody>
                  <a:tcPr>
                    <a:lnT w="12700" cmpd="sng">
                      <a:noFill/>
                    </a:lnT>
                  </a:tcPr>
                </a:tc>
                <a:tc hMerge="1">
                  <a:txBody>
                    <a:bodyPr/>
                    <a:lstStyle/>
                    <a:p>
                      <a:endParaRPr lang="en-US"/>
                    </a:p>
                  </a:txBody>
                  <a:tcPr>
                    <a:lnL w="12700" cap="flat" cmpd="sng" algn="ctr">
                      <a:solidFill>
                        <a:schemeClr val="bg2">
                          <a:lumMod val="90000"/>
                        </a:schemeClr>
                      </a:solidFill>
                      <a:prstDash val="solid"/>
                      <a:round/>
                      <a:headEnd type="none" w="med" len="med"/>
                      <a:tailEnd type="none" w="med" len="med"/>
                    </a:lnL>
                    <a:lnT w="12700" cmpd="sng">
                      <a:noFill/>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14124951"/>
                  </a:ext>
                </a:extLst>
              </a:tr>
              <a:tr h="276332">
                <a:tc>
                  <a:txBody>
                    <a:bodyPr/>
                    <a:lstStyle/>
                    <a:p>
                      <a:pPr marL="0" marR="0">
                        <a:lnSpc>
                          <a:spcPts val="1600"/>
                        </a:lnSpc>
                        <a:spcBef>
                          <a:spcPts val="0"/>
                        </a:spcBef>
                        <a:spcAft>
                          <a:spcPts val="0"/>
                        </a:spcAft>
                        <a:tabLst>
                          <a:tab pos="406400" algn="l"/>
                        </a:tabLst>
                      </a:pPr>
                      <a:r>
                        <a:rPr lang="en-US" sz="1200" kern="900" spc="-10" dirty="0">
                          <a:effectLst/>
                        </a:rPr>
                        <a:t>1</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a:noFill/>
                    </a:lnR>
                    <a:lnT>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Eat green leafy vegetables every day</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no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6157370"/>
                  </a:ext>
                </a:extLst>
              </a:tr>
              <a:tr h="578954">
                <a:tc>
                  <a:txBody>
                    <a:bodyPr/>
                    <a:lstStyle/>
                    <a:p>
                      <a:pPr marL="0" marR="0">
                        <a:lnSpc>
                          <a:spcPts val="1600"/>
                        </a:lnSpc>
                        <a:spcBef>
                          <a:spcPts val="0"/>
                        </a:spcBef>
                        <a:spcAft>
                          <a:spcPts val="0"/>
                        </a:spcAft>
                        <a:tabLst>
                          <a:tab pos="406400" algn="l"/>
                        </a:tabLst>
                      </a:pPr>
                      <a:r>
                        <a:rPr lang="en-US" sz="1200" kern="900" spc="-10" dirty="0">
                          <a:effectLst/>
                        </a:rPr>
                        <a:t>2</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dirty="0">
                          <a:effectLst/>
                        </a:rPr>
                        <a:t>Eat 5 servings of fruits and vegetables every day</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no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6177377"/>
                  </a:ext>
                </a:extLst>
              </a:tr>
              <a:tr h="511466">
                <a:tc>
                  <a:txBody>
                    <a:bodyPr/>
                    <a:lstStyle/>
                    <a:p>
                      <a:pPr marL="0" marR="0">
                        <a:lnSpc>
                          <a:spcPts val="1600"/>
                        </a:lnSpc>
                        <a:spcBef>
                          <a:spcPts val="0"/>
                        </a:spcBef>
                        <a:spcAft>
                          <a:spcPts val="0"/>
                        </a:spcAft>
                        <a:tabLst>
                          <a:tab pos="406400" algn="l"/>
                        </a:tabLst>
                      </a:pPr>
                      <a:r>
                        <a:rPr lang="en-US" sz="1200" kern="900" spc="-10" dirty="0">
                          <a:effectLst/>
                        </a:rPr>
                        <a:t>3</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Eat from all 5 food groups every day (grains, protein, dairy, fruits, vegetables)</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no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80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80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80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3622949"/>
                  </a:ext>
                </a:extLst>
              </a:tr>
              <a:tr h="371731">
                <a:tc gridSpan="6">
                  <a:txBody>
                    <a:bodyPr/>
                    <a:lstStyle/>
                    <a:p>
                      <a:pPr marL="0" marR="0" algn="ctr">
                        <a:lnSpc>
                          <a:spcPts val="1600"/>
                        </a:lnSpc>
                        <a:spcBef>
                          <a:spcPts val="0"/>
                        </a:spcBef>
                        <a:spcAft>
                          <a:spcPts val="0"/>
                        </a:spcAft>
                        <a:tabLst>
                          <a:tab pos="406400" algn="l"/>
                        </a:tabLst>
                      </a:pPr>
                      <a:r>
                        <a:rPr lang="en-US" sz="1200" kern="900" spc="-10" dirty="0">
                          <a:effectLst/>
                        </a:rPr>
                        <a:t>HYDRATION</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111053" marR="111053" marT="55527" marB="55527">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a:noFill/>
                    </a:lnB>
                    <a:lnTlToBr w="12700" cmpd="sng">
                      <a:noFill/>
                      <a:prstDash val="solid"/>
                    </a:lnTlToBr>
                    <a:lnBlToTr w="12700" cmpd="sng">
                      <a:noFill/>
                      <a:prstDash val="solid"/>
                    </a:lnBlToTr>
                    <a:solidFill>
                      <a:schemeClr val="accent6">
                        <a:alpha val="20000"/>
                      </a:schemeClr>
                    </a:solidFill>
                  </a:tcPr>
                </a:tc>
                <a:tc hMerge="1">
                  <a:txBody>
                    <a:bodyPr/>
                    <a:lstStyle/>
                    <a:p>
                      <a:endParaRPr lang="en-US"/>
                    </a:p>
                  </a:txBody>
                  <a:tcPr>
                    <a:lnL w="12700" cap="flat" cmpd="sng" algn="ctr">
                      <a:solidFill>
                        <a:schemeClr val="bg2">
                          <a:lumMod val="90000"/>
                        </a:schemeClr>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tcPr>
                </a:tc>
                <a:tc hMerge="1">
                  <a:txBody>
                    <a:bodyPr/>
                    <a:lstStyle/>
                    <a:p>
                      <a:endParaRPr lang="en-US"/>
                    </a:p>
                  </a:txBody>
                  <a:tcPr>
                    <a:lnT w="12700" cap="flat" cmpd="sng" algn="ctr">
                      <a:solidFill>
                        <a:schemeClr val="bg2">
                          <a:lumMod val="90000"/>
                        </a:schemeClr>
                      </a:solidFill>
                      <a:prstDash val="solid"/>
                      <a:round/>
                      <a:headEnd type="none" w="med" len="med"/>
                      <a:tailEnd type="none" w="med" len="med"/>
                    </a:lnT>
                  </a:tcPr>
                </a:tc>
                <a:tc hMerge="1">
                  <a:txBody>
                    <a:bodyPr/>
                    <a:lstStyle/>
                    <a:p>
                      <a:endParaRPr lang="en-US"/>
                    </a:p>
                  </a:txBody>
                  <a:tcPr>
                    <a:lnL w="12700" cap="flat" cmpd="sng" algn="ctr">
                      <a:solidFill>
                        <a:schemeClr val="bg2">
                          <a:lumMod val="90000"/>
                        </a:schemeClr>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09268823"/>
                  </a:ext>
                </a:extLst>
              </a:tr>
              <a:tr h="276332">
                <a:tc>
                  <a:txBody>
                    <a:bodyPr/>
                    <a:lstStyle/>
                    <a:p>
                      <a:pPr marL="0" marR="0">
                        <a:lnSpc>
                          <a:spcPts val="1600"/>
                        </a:lnSpc>
                        <a:spcBef>
                          <a:spcPts val="0"/>
                        </a:spcBef>
                        <a:spcAft>
                          <a:spcPts val="0"/>
                        </a:spcAft>
                        <a:tabLst>
                          <a:tab pos="406400" algn="l"/>
                        </a:tabLst>
                      </a:pPr>
                      <a:r>
                        <a:rPr lang="en-US" sz="1200" kern="900" spc="-10" dirty="0">
                          <a:effectLst/>
                        </a:rPr>
                        <a:t>4</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a:noFill/>
                    </a:lnR>
                    <a:lnT>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a:effectLst/>
                        </a:rPr>
                        <a:t>Drink at least 5 bottles of water per day</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a:noFill/>
                    </a:lnL>
                    <a:lnR w="12700" cap="flat" cmpd="sng" algn="ctr">
                      <a:solidFill>
                        <a:schemeClr val="bg2">
                          <a:lumMod val="90000"/>
                        </a:schemeClr>
                      </a:solidFill>
                      <a:prstDash val="solid"/>
                      <a:round/>
                      <a:headEnd type="none" w="med" len="med"/>
                      <a:tailEnd type="none" w="med" len="med"/>
                    </a:lnR>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a:effectLst/>
                        </a:rPr>
                        <a:t> </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6955255"/>
                  </a:ext>
                </a:extLst>
              </a:tr>
              <a:tr h="292220">
                <a:tc>
                  <a:txBody>
                    <a:bodyPr/>
                    <a:lstStyle/>
                    <a:p>
                      <a:pPr marL="0" marR="0">
                        <a:lnSpc>
                          <a:spcPts val="1600"/>
                        </a:lnSpc>
                        <a:spcBef>
                          <a:spcPts val="0"/>
                        </a:spcBef>
                        <a:spcAft>
                          <a:spcPts val="0"/>
                        </a:spcAft>
                        <a:tabLst>
                          <a:tab pos="406400" algn="l"/>
                        </a:tabLst>
                      </a:pPr>
                      <a:r>
                        <a:rPr lang="en-US" sz="1200" kern="900" spc="-10" dirty="0">
                          <a:effectLst/>
                        </a:rPr>
                        <a:t>5</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dirty="0">
                          <a:effectLst/>
                        </a:rPr>
                        <a:t>Own a reusable water bottle</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a:noFill/>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a:effectLst/>
                        </a:rPr>
                        <a:t> </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a:effectLst/>
                        </a:rPr>
                        <a:t> </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306670"/>
                  </a:ext>
                </a:extLst>
              </a:tr>
              <a:tr h="488562">
                <a:tc>
                  <a:txBody>
                    <a:bodyPr/>
                    <a:lstStyle/>
                    <a:p>
                      <a:pPr marL="0" marR="0">
                        <a:lnSpc>
                          <a:spcPts val="1600"/>
                        </a:lnSpc>
                        <a:spcBef>
                          <a:spcPts val="0"/>
                        </a:spcBef>
                        <a:spcAft>
                          <a:spcPts val="0"/>
                        </a:spcAft>
                        <a:tabLst>
                          <a:tab pos="406400" algn="l"/>
                        </a:tabLst>
                      </a:pPr>
                      <a:r>
                        <a:rPr lang="en-US" sz="1200" kern="900" spc="-10">
                          <a:effectLst/>
                        </a:rPr>
                        <a:t>6</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Limit sugary drinks like soda, energy and sports drinks.</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a:noFill/>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0924806"/>
                  </a:ext>
                </a:extLst>
              </a:tr>
              <a:tr h="371731">
                <a:tc gridSpan="6">
                  <a:txBody>
                    <a:bodyPr/>
                    <a:lstStyle/>
                    <a:p>
                      <a:pPr marL="0" marR="0" algn="ctr">
                        <a:lnSpc>
                          <a:spcPts val="1600"/>
                        </a:lnSpc>
                        <a:spcBef>
                          <a:spcPts val="0"/>
                        </a:spcBef>
                        <a:spcAft>
                          <a:spcPts val="0"/>
                        </a:spcAft>
                        <a:tabLst>
                          <a:tab pos="406400" algn="l"/>
                        </a:tabLst>
                      </a:pPr>
                      <a:r>
                        <a:rPr lang="en-US" sz="1200" kern="900" spc="-10" dirty="0">
                          <a:effectLst/>
                        </a:rPr>
                        <a:t>PHYSICAL ACTIVITY</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111053" marR="111053" marT="55527" marB="55527">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a:noFill/>
                    </a:lnB>
                    <a:lnTlToBr w="12700" cmpd="sng">
                      <a:noFill/>
                      <a:prstDash val="solid"/>
                    </a:lnTlToBr>
                    <a:lnBlToTr w="12700" cmpd="sng">
                      <a:noFill/>
                      <a:prstDash val="solid"/>
                    </a:lnBlToTr>
                    <a:solidFill>
                      <a:schemeClr val="accent6">
                        <a:alpha val="20000"/>
                      </a:schemeClr>
                    </a:solidFill>
                  </a:tcPr>
                </a:tc>
                <a:tc hMerge="1">
                  <a:txBody>
                    <a:bodyPr/>
                    <a:lstStyle/>
                    <a:p>
                      <a:endParaRPr lang="en-US"/>
                    </a:p>
                  </a:txBody>
                  <a:tcPr>
                    <a:lnL w="12700" cap="flat" cmpd="sng" algn="ctr">
                      <a:solidFill>
                        <a:schemeClr val="bg2">
                          <a:lumMod val="90000"/>
                        </a:schemeClr>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tcPr>
                </a:tc>
                <a:tc hMerge="1">
                  <a:txBody>
                    <a:bodyPr/>
                    <a:lstStyle/>
                    <a:p>
                      <a:endParaRPr lang="en-US"/>
                    </a:p>
                  </a:txBody>
                  <a:tcPr>
                    <a:lnT w="12700" cap="flat" cmpd="sng" algn="ctr">
                      <a:solidFill>
                        <a:schemeClr val="bg2">
                          <a:lumMod val="90000"/>
                        </a:schemeClr>
                      </a:solidFill>
                      <a:prstDash val="solid"/>
                      <a:round/>
                      <a:headEnd type="none" w="med" len="med"/>
                      <a:tailEnd type="none" w="med" len="med"/>
                    </a:lnT>
                  </a:tcPr>
                </a:tc>
                <a:tc hMerge="1">
                  <a:txBody>
                    <a:bodyPr/>
                    <a:lstStyle/>
                    <a:p>
                      <a:endParaRPr lang="en-US"/>
                    </a:p>
                  </a:txBody>
                  <a:tcPr>
                    <a:lnL w="12700" cap="flat" cmpd="sng" algn="ctr">
                      <a:solidFill>
                        <a:schemeClr val="bg2">
                          <a:lumMod val="90000"/>
                        </a:schemeClr>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83950456"/>
                  </a:ext>
                </a:extLst>
              </a:tr>
              <a:tr h="307351">
                <a:tc>
                  <a:txBody>
                    <a:bodyPr/>
                    <a:lstStyle/>
                    <a:p>
                      <a:pPr marL="0" marR="0">
                        <a:lnSpc>
                          <a:spcPts val="1600"/>
                        </a:lnSpc>
                        <a:spcBef>
                          <a:spcPts val="0"/>
                        </a:spcBef>
                        <a:spcAft>
                          <a:spcPts val="0"/>
                        </a:spcAft>
                        <a:tabLst>
                          <a:tab pos="406400" algn="l"/>
                        </a:tabLst>
                      </a:pPr>
                      <a:r>
                        <a:rPr lang="en-US" sz="1200" kern="900" spc="-10" dirty="0">
                          <a:effectLst/>
                        </a:rPr>
                        <a:t>7</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a:noFill/>
                    </a:lnR>
                    <a:lnT>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Move for 60 minutes or more 5 days a week</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a:noFill/>
                    </a:lnL>
                    <a:lnR w="12700" cap="flat" cmpd="sng" algn="ctr">
                      <a:solidFill>
                        <a:schemeClr val="bg2">
                          <a:lumMod val="90000"/>
                        </a:schemeClr>
                      </a:solidFill>
                      <a:prstDash val="solid"/>
                      <a:round/>
                      <a:headEnd type="none" w="med" len="med"/>
                      <a:tailEnd type="none" w="med" len="med"/>
                    </a:lnR>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a:effectLst/>
                        </a:rPr>
                        <a:t> </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9018992"/>
                  </a:ext>
                </a:extLst>
              </a:tr>
              <a:tr h="578954">
                <a:tc>
                  <a:txBody>
                    <a:bodyPr/>
                    <a:lstStyle/>
                    <a:p>
                      <a:pPr marL="0" marR="0">
                        <a:lnSpc>
                          <a:spcPts val="1600"/>
                        </a:lnSpc>
                        <a:spcBef>
                          <a:spcPts val="0"/>
                        </a:spcBef>
                        <a:spcAft>
                          <a:spcPts val="0"/>
                        </a:spcAft>
                        <a:tabLst>
                          <a:tab pos="406400" algn="l"/>
                        </a:tabLst>
                      </a:pPr>
                      <a:r>
                        <a:rPr lang="en-US" sz="1200" kern="900" spc="-10" dirty="0">
                          <a:effectLst/>
                        </a:rPr>
                        <a:t>8</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a:effectLst/>
                        </a:rPr>
                        <a:t>Practice activities that build endurance (brisk walking, biking, dancing)</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a:noFill/>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a:effectLst/>
                        </a:rPr>
                        <a:t> </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1436691"/>
                  </a:ext>
                </a:extLst>
              </a:tr>
              <a:tr h="578954">
                <a:tc>
                  <a:txBody>
                    <a:bodyPr/>
                    <a:lstStyle/>
                    <a:p>
                      <a:pPr marL="0" marR="0">
                        <a:lnSpc>
                          <a:spcPts val="1600"/>
                        </a:lnSpc>
                        <a:spcBef>
                          <a:spcPts val="0"/>
                        </a:spcBef>
                        <a:spcAft>
                          <a:spcPts val="0"/>
                        </a:spcAft>
                        <a:tabLst>
                          <a:tab pos="406400" algn="l"/>
                        </a:tabLst>
                      </a:pPr>
                      <a:r>
                        <a:rPr lang="en-US" sz="1200" kern="900" spc="-10" dirty="0">
                          <a:effectLst/>
                        </a:rPr>
                        <a:t>9</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a:effectLst/>
                        </a:rPr>
                        <a:t>Practice activities that build strength (push-ups, curl ups, chair squats)</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a:noFill/>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ts val="1600"/>
                        </a:lnSpc>
                        <a:spcBef>
                          <a:spcPts val="0"/>
                        </a:spcBef>
                        <a:spcAft>
                          <a:spcPts val="0"/>
                        </a:spcAft>
                        <a:tabLst>
                          <a:tab pos="406400" algn="l"/>
                        </a:tabLst>
                      </a:pPr>
                      <a:r>
                        <a:rPr lang="en-US" sz="1200" kern="900" spc="-10">
                          <a:effectLst/>
                        </a:rPr>
                        <a:t> </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a:effectLst/>
                        </a:rPr>
                        <a:t> </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7660539"/>
                  </a:ext>
                </a:extLst>
              </a:tr>
              <a:tr h="719977">
                <a:tc>
                  <a:txBody>
                    <a:bodyPr/>
                    <a:lstStyle/>
                    <a:p>
                      <a:pPr marL="0" marR="0">
                        <a:lnSpc>
                          <a:spcPts val="1600"/>
                        </a:lnSpc>
                        <a:spcBef>
                          <a:spcPts val="0"/>
                        </a:spcBef>
                        <a:spcAft>
                          <a:spcPts val="0"/>
                        </a:spcAft>
                        <a:tabLst>
                          <a:tab pos="406400" algn="l"/>
                        </a:tabLst>
                      </a:pPr>
                      <a:r>
                        <a:rPr lang="en-US" sz="1200" kern="900" spc="-10" dirty="0">
                          <a:effectLst/>
                        </a:rPr>
                        <a:t>10</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a:effectLst/>
                        </a:rPr>
                        <a:t>Practice stretches to build flexibility (butterfly stretch, arm stretch, hamstring stretch)</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a:noFill/>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600"/>
                        </a:lnSpc>
                        <a:spcBef>
                          <a:spcPts val="0"/>
                        </a:spcBef>
                        <a:spcAft>
                          <a:spcPts val="0"/>
                        </a:spcAft>
                        <a:tabLst>
                          <a:tab pos="406400" algn="l"/>
                        </a:tabLst>
                      </a:pPr>
                      <a:r>
                        <a:rPr lang="en-US" sz="1200" kern="900" spc="-10">
                          <a:effectLst/>
                        </a:rPr>
                        <a:t> </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a:effectLst/>
                        </a:rPr>
                        <a:t> </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2423488"/>
                  </a:ext>
                </a:extLst>
              </a:tr>
              <a:tr h="578954">
                <a:tc>
                  <a:txBody>
                    <a:bodyPr/>
                    <a:lstStyle/>
                    <a:p>
                      <a:pPr marL="0" marR="0">
                        <a:lnSpc>
                          <a:spcPts val="1600"/>
                        </a:lnSpc>
                        <a:spcBef>
                          <a:spcPts val="0"/>
                        </a:spcBef>
                        <a:spcAft>
                          <a:spcPts val="0"/>
                        </a:spcAft>
                        <a:tabLst>
                          <a:tab pos="406400" algn="l"/>
                        </a:tabLst>
                      </a:pPr>
                      <a:r>
                        <a:rPr lang="en-US" sz="1200" kern="900" spc="-10">
                          <a:effectLst/>
                        </a:rPr>
                        <a:t>11</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a:effectLst/>
                        </a:rPr>
                        <a:t>Practice exercises that build balance (such as single leg stance or torso twist</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a:noFill/>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80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ts val="1600"/>
                        </a:lnSpc>
                        <a:spcBef>
                          <a:spcPts val="0"/>
                        </a:spcBef>
                        <a:spcAft>
                          <a:spcPts val="80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80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80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5565658"/>
                  </a:ext>
                </a:extLst>
              </a:tr>
            </a:tbl>
          </a:graphicData>
        </a:graphic>
      </p:graphicFrame>
      <p:grpSp>
        <p:nvGrpSpPr>
          <p:cNvPr id="3" name="Group 2">
            <a:extLst>
              <a:ext uri="{FF2B5EF4-FFF2-40B4-BE49-F238E27FC236}">
                <a16:creationId xmlns:a16="http://schemas.microsoft.com/office/drawing/2014/main" id="{563936E0-20C0-C0CF-87BB-D2EC65206B20}"/>
              </a:ext>
            </a:extLst>
          </p:cNvPr>
          <p:cNvGrpSpPr/>
          <p:nvPr/>
        </p:nvGrpSpPr>
        <p:grpSpPr>
          <a:xfrm>
            <a:off x="4888902" y="286282"/>
            <a:ext cx="1389617" cy="934908"/>
            <a:chOff x="4888902" y="286282"/>
            <a:chExt cx="1389617" cy="934908"/>
          </a:xfrm>
        </p:grpSpPr>
        <p:sp>
          <p:nvSpPr>
            <p:cNvPr id="10" name="Terminator 9">
              <a:extLst>
                <a:ext uri="{FF2B5EF4-FFF2-40B4-BE49-F238E27FC236}">
                  <a16:creationId xmlns:a16="http://schemas.microsoft.com/office/drawing/2014/main" id="{6A8CDF94-FE12-834D-245F-EADAC90BFDB2}"/>
                </a:ext>
              </a:extLst>
            </p:cNvPr>
            <p:cNvSpPr/>
            <p:nvPr/>
          </p:nvSpPr>
          <p:spPr>
            <a:xfrm>
              <a:off x="5175533" y="616736"/>
              <a:ext cx="807739" cy="256630"/>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4620475-7DC5-D266-B3C3-8DAAA7F0F04E}"/>
                </a:ext>
              </a:extLst>
            </p:cNvPr>
            <p:cNvSpPr txBox="1">
              <a:spLocks/>
            </p:cNvSpPr>
            <p:nvPr/>
          </p:nvSpPr>
          <p:spPr>
            <a:xfrm>
              <a:off x="4888902" y="286282"/>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accent3"/>
                  </a:solidFill>
                  <a:latin typeface="Ubuntu" panose="020B0504030602030204" pitchFamily="34" charset="0"/>
                </a:rPr>
                <a:t>Slide 6</a:t>
              </a:r>
              <a:endParaRPr lang="en-US" sz="1400" dirty="0">
                <a:solidFill>
                  <a:schemeClr val="accent3"/>
                </a:solidFill>
                <a:latin typeface="Ubuntu" panose="020B0504030602030204" pitchFamily="34" charset="0"/>
              </a:endParaRPr>
            </a:p>
          </p:txBody>
        </p:sp>
      </p:grpSp>
    </p:spTree>
    <p:extLst>
      <p:ext uri="{BB962C8B-B14F-4D97-AF65-F5344CB8AC3E}">
        <p14:creationId xmlns:p14="http://schemas.microsoft.com/office/powerpoint/2010/main" val="901651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7D0AFBA-0A3E-E612-5B41-6E28E59DB2C2}"/>
              </a:ext>
            </a:extLst>
          </p:cNvPr>
          <p:cNvSpPr/>
          <p:nvPr/>
        </p:nvSpPr>
        <p:spPr>
          <a:xfrm>
            <a:off x="1823" y="3052625"/>
            <a:ext cx="7772399" cy="1923716"/>
          </a:xfrm>
          <a:prstGeom prst="rect">
            <a:avLst/>
          </a:prstGeom>
          <a:solidFill>
            <a:schemeClr val="accent6">
              <a:alpha val="54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10581038-D73D-3AB3-A9CC-458B2A79D82C}"/>
              </a:ext>
            </a:extLst>
          </p:cNvPr>
          <p:cNvSpPr/>
          <p:nvPr/>
        </p:nvSpPr>
        <p:spPr>
          <a:xfrm>
            <a:off x="-9467" y="7824556"/>
            <a:ext cx="7772399" cy="2239017"/>
          </a:xfrm>
          <a:prstGeom prst="rect">
            <a:avLst/>
          </a:prstGeom>
          <a:solidFill>
            <a:schemeClr val="accent6">
              <a:alpha val="54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rminator 54">
            <a:extLst>
              <a:ext uri="{FF2B5EF4-FFF2-40B4-BE49-F238E27FC236}">
                <a16:creationId xmlns:a16="http://schemas.microsoft.com/office/drawing/2014/main" id="{A1FD7D27-F086-AFE6-3591-21DF5B94F0DE}"/>
              </a:ext>
            </a:extLst>
          </p:cNvPr>
          <p:cNvSpPr/>
          <p:nvPr/>
        </p:nvSpPr>
        <p:spPr>
          <a:xfrm>
            <a:off x="6778446" y="8037585"/>
            <a:ext cx="807739" cy="256630"/>
          </a:xfrm>
          <a:prstGeom prst="flowChartTermina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latin typeface="Ubuntu" panose="020B0504030602030204" pitchFamily="34" charset="0"/>
              </a:rPr>
              <a:t>Slide 15</a:t>
            </a:r>
          </a:p>
        </p:txBody>
      </p:sp>
      <p:sp>
        <p:nvSpPr>
          <p:cNvPr id="54" name="Subtitle 2">
            <a:extLst>
              <a:ext uri="{FF2B5EF4-FFF2-40B4-BE49-F238E27FC236}">
                <a16:creationId xmlns:a16="http://schemas.microsoft.com/office/drawing/2014/main" id="{C5820322-2907-7332-53FD-70EA7EA3891A}"/>
              </a:ext>
            </a:extLst>
          </p:cNvPr>
          <p:cNvSpPr txBox="1">
            <a:spLocks/>
          </p:cNvSpPr>
          <p:nvPr/>
        </p:nvSpPr>
        <p:spPr>
          <a:xfrm>
            <a:off x="327282" y="7920947"/>
            <a:ext cx="4309301" cy="825391"/>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50000"/>
              </a:lnSpc>
              <a:spcBef>
                <a:spcPts val="0"/>
              </a:spcBef>
              <a:buNone/>
            </a:pPr>
            <a:r>
              <a:rPr lang="en-US" sz="1200" b="1" dirty="0">
                <a:effectLst/>
                <a:latin typeface="Ubuntu" panose="020B0504030602030204" pitchFamily="34" charset="0"/>
              </a:rPr>
              <a:t>Healthy Habits Discussion</a:t>
            </a:r>
            <a:endParaRPr lang="en-US" sz="1200" dirty="0">
              <a:effectLst/>
              <a:latin typeface="Ubuntu" panose="020B0504030602030204" pitchFamily="34" charset="0"/>
            </a:endParaRPr>
          </a:p>
          <a:p>
            <a:pPr marL="0" indent="0">
              <a:lnSpc>
                <a:spcPct val="100000"/>
              </a:lnSpc>
              <a:spcBef>
                <a:spcPts val="0"/>
              </a:spcBef>
              <a:buNone/>
            </a:pPr>
            <a:r>
              <a:rPr lang="en-US" sz="1200" dirty="0">
                <a:latin typeface="Ubuntu" panose="020B0504030602030204" pitchFamily="34" charset="0"/>
              </a:rPr>
              <a:t>My family barriers or challenges to creating healthy meals:</a:t>
            </a:r>
            <a:endParaRPr lang="en-US" sz="1200" dirty="0">
              <a:effectLst/>
              <a:latin typeface="Ubuntu" panose="020B0504030602030204" pitchFamily="34" charset="0"/>
            </a:endParaRPr>
          </a:p>
        </p:txBody>
      </p:sp>
      <p:sp>
        <p:nvSpPr>
          <p:cNvPr id="63" name="Subtitle 2">
            <a:extLst>
              <a:ext uri="{FF2B5EF4-FFF2-40B4-BE49-F238E27FC236}">
                <a16:creationId xmlns:a16="http://schemas.microsoft.com/office/drawing/2014/main" id="{599971BC-7D5B-0611-7F82-85A23620D8D8}"/>
              </a:ext>
            </a:extLst>
          </p:cNvPr>
          <p:cNvSpPr txBox="1">
            <a:spLocks/>
          </p:cNvSpPr>
          <p:nvPr/>
        </p:nvSpPr>
        <p:spPr>
          <a:xfrm>
            <a:off x="519902" y="1551008"/>
            <a:ext cx="3168695" cy="400197"/>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50000"/>
              </a:lnSpc>
              <a:buNone/>
            </a:pPr>
            <a:r>
              <a:rPr lang="en-US" sz="1600" b="1" dirty="0">
                <a:effectLst/>
                <a:latin typeface="Ubuntu" panose="020B0504030602030204" pitchFamily="34" charset="0"/>
              </a:rPr>
              <a:t>What is one benefit of fitness?</a:t>
            </a:r>
            <a:endParaRPr lang="en-US" sz="1600" dirty="0">
              <a:effectLst/>
              <a:latin typeface="Ubuntu" panose="020B0504030602030204" pitchFamily="34" charset="0"/>
            </a:endParaRPr>
          </a:p>
        </p:txBody>
      </p:sp>
      <p:sp>
        <p:nvSpPr>
          <p:cNvPr id="64" name="Title 1">
            <a:extLst>
              <a:ext uri="{FF2B5EF4-FFF2-40B4-BE49-F238E27FC236}">
                <a16:creationId xmlns:a16="http://schemas.microsoft.com/office/drawing/2014/main" id="{939354C0-ACDC-D829-FA90-FBF82FDC3CF8}"/>
              </a:ext>
            </a:extLst>
          </p:cNvPr>
          <p:cNvSpPr txBox="1">
            <a:spLocks/>
          </p:cNvSpPr>
          <p:nvPr/>
        </p:nvSpPr>
        <p:spPr>
          <a:xfrm>
            <a:off x="272859" y="22302"/>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Activity</a:t>
            </a:r>
            <a:br>
              <a:rPr lang="en-US" dirty="0">
                <a:solidFill>
                  <a:schemeClr val="bg1"/>
                </a:solidFill>
                <a:latin typeface="Ubuntu" panose="020B0504030602030204" pitchFamily="34" charset="0"/>
              </a:rPr>
            </a:br>
            <a:r>
              <a:rPr lang="en-US" sz="2100" dirty="0">
                <a:solidFill>
                  <a:schemeClr val="bg1"/>
                </a:solidFill>
                <a:latin typeface="Ubuntu" panose="020B0504030602030204" pitchFamily="34" charset="0"/>
              </a:rPr>
              <a:t>Fitness Trivia Game</a:t>
            </a:r>
            <a:endParaRPr lang="en-US" dirty="0">
              <a:solidFill>
                <a:schemeClr val="bg1"/>
              </a:solidFill>
              <a:latin typeface="Ubuntu" panose="020B0504030602030204" pitchFamily="34" charset="0"/>
            </a:endParaRPr>
          </a:p>
        </p:txBody>
      </p:sp>
      <p:cxnSp>
        <p:nvCxnSpPr>
          <p:cNvPr id="4" name="Straight Connector 3">
            <a:extLst>
              <a:ext uri="{FF2B5EF4-FFF2-40B4-BE49-F238E27FC236}">
                <a16:creationId xmlns:a16="http://schemas.microsoft.com/office/drawing/2014/main" id="{FF6FFF4A-ADF3-F4FF-94B9-586FEA17D01F}"/>
              </a:ext>
            </a:extLst>
          </p:cNvPr>
          <p:cNvCxnSpPr>
            <a:cxnSpLocks/>
          </p:cNvCxnSpPr>
          <p:nvPr/>
        </p:nvCxnSpPr>
        <p:spPr>
          <a:xfrm>
            <a:off x="602585" y="1923155"/>
            <a:ext cx="7169815" cy="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grpSp>
        <p:nvGrpSpPr>
          <p:cNvPr id="11" name="Group 10">
            <a:extLst>
              <a:ext uri="{FF2B5EF4-FFF2-40B4-BE49-F238E27FC236}">
                <a16:creationId xmlns:a16="http://schemas.microsoft.com/office/drawing/2014/main" id="{46DDCCCD-081F-0205-6F8D-DE57EC0EB526}"/>
              </a:ext>
            </a:extLst>
          </p:cNvPr>
          <p:cNvGrpSpPr>
            <a:grpSpLocks/>
          </p:cNvGrpSpPr>
          <p:nvPr/>
        </p:nvGrpSpPr>
        <p:grpSpPr bwMode="auto">
          <a:xfrm>
            <a:off x="561623" y="2016633"/>
            <a:ext cx="2733675" cy="903491"/>
            <a:chOff x="0" y="0"/>
            <a:chExt cx="43910" cy="9010"/>
          </a:xfrm>
          <a:noFill/>
        </p:grpSpPr>
        <p:sp>
          <p:nvSpPr>
            <p:cNvPr id="12" name="Text Box 380">
              <a:extLst>
                <a:ext uri="{FF2B5EF4-FFF2-40B4-BE49-F238E27FC236}">
                  <a16:creationId xmlns:a16="http://schemas.microsoft.com/office/drawing/2014/main" id="{E87605D2-F2F9-0353-C487-FDC4EA78B3B9}"/>
                </a:ext>
              </a:extLst>
            </p:cNvPr>
            <p:cNvSpPr txBox="1">
              <a:spLocks noChangeArrowheads="1"/>
            </p:cNvSpPr>
            <p:nvPr/>
          </p:nvSpPr>
          <p:spPr bwMode="auto">
            <a:xfrm>
              <a:off x="0" y="0"/>
              <a:ext cx="43910" cy="32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ts val="1600"/>
                </a:lnSpc>
                <a:spcBef>
                  <a:spcPts val="0"/>
                </a:spcBef>
                <a:spcAft>
                  <a:spcPts val="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a)	Decreases your energy levels</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sp>
          <p:nvSpPr>
            <p:cNvPr id="13" name="Text Box 381">
              <a:extLst>
                <a:ext uri="{FF2B5EF4-FFF2-40B4-BE49-F238E27FC236}">
                  <a16:creationId xmlns:a16="http://schemas.microsoft.com/office/drawing/2014/main" id="{027C575D-D45A-C4D9-376B-89B222278615}"/>
                </a:ext>
              </a:extLst>
            </p:cNvPr>
            <p:cNvSpPr txBox="1">
              <a:spLocks noChangeArrowheads="1"/>
            </p:cNvSpPr>
            <p:nvPr/>
          </p:nvSpPr>
          <p:spPr bwMode="auto">
            <a:xfrm>
              <a:off x="0" y="2922"/>
              <a:ext cx="43910" cy="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ts val="1600"/>
                </a:lnSpc>
                <a:spcBef>
                  <a:spcPts val="0"/>
                </a:spcBef>
                <a:spcAft>
                  <a:spcPts val="80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b)	Being healthy and living longer</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p>
              <a:pPr marL="228600" marR="0">
                <a:lnSpc>
                  <a:spcPts val="1600"/>
                </a:lnSpc>
                <a:spcBef>
                  <a:spcPts val="0"/>
                </a:spcBef>
                <a:spcAft>
                  <a:spcPts val="80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 </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sp>
          <p:nvSpPr>
            <p:cNvPr id="14" name="Text Box 382">
              <a:extLst>
                <a:ext uri="{FF2B5EF4-FFF2-40B4-BE49-F238E27FC236}">
                  <a16:creationId xmlns:a16="http://schemas.microsoft.com/office/drawing/2014/main" id="{50BB71E7-31F8-D2BF-9D8D-6E58FC8C682D}"/>
                </a:ext>
              </a:extLst>
            </p:cNvPr>
            <p:cNvSpPr txBox="1">
              <a:spLocks noChangeArrowheads="1"/>
            </p:cNvSpPr>
            <p:nvPr/>
          </p:nvSpPr>
          <p:spPr bwMode="auto">
            <a:xfrm>
              <a:off x="0" y="5803"/>
              <a:ext cx="43910" cy="320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ts val="1600"/>
                </a:lnSpc>
                <a:spcBef>
                  <a:spcPts val="0"/>
                </a:spcBef>
                <a:spcAft>
                  <a:spcPts val="80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c)	Increasing your stress level</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grpSp>
      <p:graphicFrame>
        <p:nvGraphicFramePr>
          <p:cNvPr id="22" name="Table 21">
            <a:extLst>
              <a:ext uri="{FF2B5EF4-FFF2-40B4-BE49-F238E27FC236}">
                <a16:creationId xmlns:a16="http://schemas.microsoft.com/office/drawing/2014/main" id="{BE128E53-715B-705D-B9A1-C213FAF4ED78}"/>
              </a:ext>
            </a:extLst>
          </p:cNvPr>
          <p:cNvGraphicFramePr>
            <a:graphicFrameLocks noGrp="1"/>
          </p:cNvGraphicFramePr>
          <p:nvPr>
            <p:extLst>
              <p:ext uri="{D42A27DB-BD31-4B8C-83A1-F6EECF244321}">
                <p14:modId xmlns:p14="http://schemas.microsoft.com/office/powerpoint/2010/main" val="153654232"/>
              </p:ext>
            </p:extLst>
          </p:nvPr>
        </p:nvGraphicFramePr>
        <p:xfrm>
          <a:off x="3630200" y="1840503"/>
          <a:ext cx="2600739" cy="370840"/>
        </p:xfrm>
        <a:graphic>
          <a:graphicData uri="http://schemas.openxmlformats.org/drawingml/2006/table">
            <a:tbl>
              <a:tblPr firstRow="1" bandRow="1">
                <a:tableStyleId>{5940675A-B579-460E-94D1-54222C63F5DA}</a:tableStyleId>
              </a:tblPr>
              <a:tblGrid>
                <a:gridCol w="260073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4" name="Table 23">
            <a:extLst>
              <a:ext uri="{FF2B5EF4-FFF2-40B4-BE49-F238E27FC236}">
                <a16:creationId xmlns:a16="http://schemas.microsoft.com/office/drawing/2014/main" id="{0B81D90E-2639-2F3A-3E63-817FC90E323D}"/>
              </a:ext>
            </a:extLst>
          </p:cNvPr>
          <p:cNvGraphicFramePr>
            <a:graphicFrameLocks noGrp="1"/>
          </p:cNvGraphicFramePr>
          <p:nvPr>
            <p:extLst>
              <p:ext uri="{D42A27DB-BD31-4B8C-83A1-F6EECF244321}">
                <p14:modId xmlns:p14="http://schemas.microsoft.com/office/powerpoint/2010/main" val="2181398312"/>
              </p:ext>
            </p:extLst>
          </p:nvPr>
        </p:nvGraphicFramePr>
        <p:xfrm>
          <a:off x="3630197" y="2127089"/>
          <a:ext cx="2600739" cy="370840"/>
        </p:xfrm>
        <a:graphic>
          <a:graphicData uri="http://schemas.openxmlformats.org/drawingml/2006/table">
            <a:tbl>
              <a:tblPr firstRow="1" bandRow="1">
                <a:tableStyleId>{5940675A-B579-460E-94D1-54222C63F5DA}</a:tableStyleId>
              </a:tblPr>
              <a:tblGrid>
                <a:gridCol w="260073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5" name="Table 24">
            <a:extLst>
              <a:ext uri="{FF2B5EF4-FFF2-40B4-BE49-F238E27FC236}">
                <a16:creationId xmlns:a16="http://schemas.microsoft.com/office/drawing/2014/main" id="{1DBECF6D-589B-402A-FA61-63568660D686}"/>
              </a:ext>
            </a:extLst>
          </p:cNvPr>
          <p:cNvGraphicFramePr>
            <a:graphicFrameLocks noGrp="1"/>
          </p:cNvGraphicFramePr>
          <p:nvPr>
            <p:extLst>
              <p:ext uri="{D42A27DB-BD31-4B8C-83A1-F6EECF244321}">
                <p14:modId xmlns:p14="http://schemas.microsoft.com/office/powerpoint/2010/main" val="2824112795"/>
              </p:ext>
            </p:extLst>
          </p:nvPr>
        </p:nvGraphicFramePr>
        <p:xfrm>
          <a:off x="3630198" y="2419388"/>
          <a:ext cx="2600739" cy="370840"/>
        </p:xfrm>
        <a:graphic>
          <a:graphicData uri="http://schemas.openxmlformats.org/drawingml/2006/table">
            <a:tbl>
              <a:tblPr firstRow="1" bandRow="1">
                <a:tableStyleId>{5940675A-B579-460E-94D1-54222C63F5DA}</a:tableStyleId>
              </a:tblPr>
              <a:tblGrid>
                <a:gridCol w="260073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28" name="Subtitle 2">
            <a:extLst>
              <a:ext uri="{FF2B5EF4-FFF2-40B4-BE49-F238E27FC236}">
                <a16:creationId xmlns:a16="http://schemas.microsoft.com/office/drawing/2014/main" id="{08A662DB-A818-EFE9-2E88-BE649952391F}"/>
              </a:ext>
            </a:extLst>
          </p:cNvPr>
          <p:cNvSpPr txBox="1">
            <a:spLocks/>
          </p:cNvSpPr>
          <p:nvPr/>
        </p:nvSpPr>
        <p:spPr>
          <a:xfrm>
            <a:off x="510434" y="5354991"/>
            <a:ext cx="3168695" cy="400197"/>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50000"/>
              </a:lnSpc>
              <a:buNone/>
            </a:pPr>
            <a:r>
              <a:rPr lang="en-US" sz="1600" b="1" dirty="0">
                <a:effectLst/>
                <a:latin typeface="Ubuntu" panose="020B0504030602030204" pitchFamily="34" charset="0"/>
              </a:rPr>
              <a:t>What is a healthy plate?</a:t>
            </a:r>
            <a:endParaRPr lang="en-US" sz="1600" dirty="0">
              <a:effectLst/>
              <a:latin typeface="Ubuntu" panose="020B0504030602030204" pitchFamily="34" charset="0"/>
            </a:endParaRPr>
          </a:p>
        </p:txBody>
      </p:sp>
      <p:cxnSp>
        <p:nvCxnSpPr>
          <p:cNvPr id="29" name="Straight Connector 28">
            <a:extLst>
              <a:ext uri="{FF2B5EF4-FFF2-40B4-BE49-F238E27FC236}">
                <a16:creationId xmlns:a16="http://schemas.microsoft.com/office/drawing/2014/main" id="{2F524E3C-DADA-D077-EA45-BFBF46476384}"/>
              </a:ext>
            </a:extLst>
          </p:cNvPr>
          <p:cNvCxnSpPr>
            <a:cxnSpLocks/>
          </p:cNvCxnSpPr>
          <p:nvPr/>
        </p:nvCxnSpPr>
        <p:spPr>
          <a:xfrm>
            <a:off x="593117" y="5743040"/>
            <a:ext cx="7169815" cy="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sp>
        <p:nvSpPr>
          <p:cNvPr id="30" name="Terminator 29">
            <a:extLst>
              <a:ext uri="{FF2B5EF4-FFF2-40B4-BE49-F238E27FC236}">
                <a16:creationId xmlns:a16="http://schemas.microsoft.com/office/drawing/2014/main" id="{8F757BB6-6675-EF1E-C9E9-4B7D188FB738}"/>
              </a:ext>
            </a:extLst>
          </p:cNvPr>
          <p:cNvSpPr/>
          <p:nvPr/>
        </p:nvSpPr>
        <p:spPr>
          <a:xfrm>
            <a:off x="6771105" y="5456608"/>
            <a:ext cx="807739" cy="256630"/>
          </a:xfrm>
          <a:prstGeom prst="flowChartTermina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latin typeface="Ubuntu" panose="020B0504030602030204" pitchFamily="34" charset="0"/>
              </a:rPr>
              <a:t>Slide 12</a:t>
            </a:r>
          </a:p>
        </p:txBody>
      </p:sp>
      <p:grpSp>
        <p:nvGrpSpPr>
          <p:cNvPr id="32" name="Group 31">
            <a:extLst>
              <a:ext uri="{FF2B5EF4-FFF2-40B4-BE49-F238E27FC236}">
                <a16:creationId xmlns:a16="http://schemas.microsoft.com/office/drawing/2014/main" id="{B93AAA50-2E7D-A576-44EA-31F9D3E0028D}"/>
              </a:ext>
            </a:extLst>
          </p:cNvPr>
          <p:cNvGrpSpPr>
            <a:grpSpLocks/>
          </p:cNvGrpSpPr>
          <p:nvPr/>
        </p:nvGrpSpPr>
        <p:grpSpPr bwMode="auto">
          <a:xfrm>
            <a:off x="552155" y="5802647"/>
            <a:ext cx="2733675" cy="1417509"/>
            <a:chOff x="0" y="0"/>
            <a:chExt cx="43910" cy="14136"/>
          </a:xfrm>
          <a:noFill/>
        </p:grpSpPr>
        <p:sp>
          <p:nvSpPr>
            <p:cNvPr id="33" name="Text Box 380">
              <a:extLst>
                <a:ext uri="{FF2B5EF4-FFF2-40B4-BE49-F238E27FC236}">
                  <a16:creationId xmlns:a16="http://schemas.microsoft.com/office/drawing/2014/main" id="{A1EF6CF0-5EBB-040C-49FF-A33B36B08C7A}"/>
                </a:ext>
              </a:extLst>
            </p:cNvPr>
            <p:cNvSpPr txBox="1">
              <a:spLocks noChangeArrowheads="1"/>
            </p:cNvSpPr>
            <p:nvPr/>
          </p:nvSpPr>
          <p:spPr bwMode="auto">
            <a:xfrm>
              <a:off x="0" y="0"/>
              <a:ext cx="43910" cy="32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ts val="1600"/>
                </a:lnSpc>
                <a:spcBef>
                  <a:spcPts val="0"/>
                </a:spcBef>
                <a:spcAft>
                  <a:spcPts val="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a)	A plate filled with 5 food 	groups</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sp>
          <p:nvSpPr>
            <p:cNvPr id="34" name="Text Box 381">
              <a:extLst>
                <a:ext uri="{FF2B5EF4-FFF2-40B4-BE49-F238E27FC236}">
                  <a16:creationId xmlns:a16="http://schemas.microsoft.com/office/drawing/2014/main" id="{34945B77-2872-1594-CBC2-6BA805A3D565}"/>
                </a:ext>
              </a:extLst>
            </p:cNvPr>
            <p:cNvSpPr txBox="1">
              <a:spLocks noChangeArrowheads="1"/>
            </p:cNvSpPr>
            <p:nvPr/>
          </p:nvSpPr>
          <p:spPr bwMode="auto">
            <a:xfrm>
              <a:off x="0" y="5385"/>
              <a:ext cx="43910" cy="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ts val="1600"/>
                </a:lnSpc>
                <a:spcBef>
                  <a:spcPts val="0"/>
                </a:spcBef>
                <a:spcAft>
                  <a:spcPts val="80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b)	A plate that contains only fruits 	</a:t>
              </a:r>
              <a:r>
                <a:rPr lang="en-US" sz="1200" kern="900" spc="-10" dirty="0">
                  <a:latin typeface="Ubuntu" panose="020B0504030602030204" pitchFamily="34" charset="0"/>
                  <a:ea typeface="MS Mincho" panose="02020609040205080304" pitchFamily="49" charset="-128"/>
                  <a:cs typeface="Times New Roman" panose="02020603050405020304" pitchFamily="18" charset="0"/>
                </a:rPr>
                <a:t>an</a:t>
              </a: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d vegetables</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p>
              <a:pPr marL="228600" marR="0">
                <a:lnSpc>
                  <a:spcPts val="1600"/>
                </a:lnSpc>
                <a:spcBef>
                  <a:spcPts val="0"/>
                </a:spcBef>
                <a:spcAft>
                  <a:spcPts val="80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 </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sp>
          <p:nvSpPr>
            <p:cNvPr id="35" name="Text Box 382">
              <a:extLst>
                <a:ext uri="{FF2B5EF4-FFF2-40B4-BE49-F238E27FC236}">
                  <a16:creationId xmlns:a16="http://schemas.microsoft.com/office/drawing/2014/main" id="{CD744DE1-3043-8C38-56AB-EF47652268DC}"/>
                </a:ext>
              </a:extLst>
            </p:cNvPr>
            <p:cNvSpPr txBox="1">
              <a:spLocks noChangeArrowheads="1"/>
            </p:cNvSpPr>
            <p:nvPr/>
          </p:nvSpPr>
          <p:spPr bwMode="auto">
            <a:xfrm>
              <a:off x="0" y="10929"/>
              <a:ext cx="43910" cy="320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ts val="1600"/>
                </a:lnSpc>
                <a:spcBef>
                  <a:spcPts val="0"/>
                </a:spcBef>
                <a:spcAft>
                  <a:spcPts val="80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c)	A plate </a:t>
              </a:r>
              <a:r>
                <a:rPr lang="en-US" sz="1200" kern="900" spc="-10" dirty="0">
                  <a:latin typeface="Ubuntu" panose="020B0504030602030204" pitchFamily="34" charset="0"/>
                  <a:ea typeface="MS Mincho" panose="02020609040205080304" pitchFamily="49" charset="-128"/>
                  <a:cs typeface="Times New Roman" panose="02020603050405020304" pitchFamily="18" charset="0"/>
                </a:rPr>
                <a:t>with no carbohydrates 	or fats</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grpSp>
      <p:graphicFrame>
        <p:nvGraphicFramePr>
          <p:cNvPr id="36" name="Table 35">
            <a:extLst>
              <a:ext uri="{FF2B5EF4-FFF2-40B4-BE49-F238E27FC236}">
                <a16:creationId xmlns:a16="http://schemas.microsoft.com/office/drawing/2014/main" id="{1DB5689D-40C0-BDA0-486E-88840EE4CA34}"/>
              </a:ext>
            </a:extLst>
          </p:cNvPr>
          <p:cNvGraphicFramePr>
            <a:graphicFrameLocks noGrp="1"/>
          </p:cNvGraphicFramePr>
          <p:nvPr>
            <p:extLst>
              <p:ext uri="{D42A27DB-BD31-4B8C-83A1-F6EECF244321}">
                <p14:modId xmlns:p14="http://schemas.microsoft.com/office/powerpoint/2010/main" val="522390013"/>
              </p:ext>
            </p:extLst>
          </p:nvPr>
        </p:nvGraphicFramePr>
        <p:xfrm>
          <a:off x="3620732" y="5834588"/>
          <a:ext cx="2600739" cy="370840"/>
        </p:xfrm>
        <a:graphic>
          <a:graphicData uri="http://schemas.openxmlformats.org/drawingml/2006/table">
            <a:tbl>
              <a:tblPr firstRow="1" bandRow="1">
                <a:tableStyleId>{5940675A-B579-460E-94D1-54222C63F5DA}</a:tableStyleId>
              </a:tblPr>
              <a:tblGrid>
                <a:gridCol w="260073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7" name="Table 36">
            <a:extLst>
              <a:ext uri="{FF2B5EF4-FFF2-40B4-BE49-F238E27FC236}">
                <a16:creationId xmlns:a16="http://schemas.microsoft.com/office/drawing/2014/main" id="{48841A66-0003-33AC-B41D-B60233489E1C}"/>
              </a:ext>
            </a:extLst>
          </p:cNvPr>
          <p:cNvGraphicFramePr>
            <a:graphicFrameLocks noGrp="1"/>
          </p:cNvGraphicFramePr>
          <p:nvPr>
            <p:extLst>
              <p:ext uri="{D42A27DB-BD31-4B8C-83A1-F6EECF244321}">
                <p14:modId xmlns:p14="http://schemas.microsoft.com/office/powerpoint/2010/main" val="3924721347"/>
              </p:ext>
            </p:extLst>
          </p:nvPr>
        </p:nvGraphicFramePr>
        <p:xfrm>
          <a:off x="3620729" y="6896842"/>
          <a:ext cx="2600739" cy="370840"/>
        </p:xfrm>
        <a:graphic>
          <a:graphicData uri="http://schemas.openxmlformats.org/drawingml/2006/table">
            <a:tbl>
              <a:tblPr firstRow="1" bandRow="1">
                <a:tableStyleId>{5940675A-B579-460E-94D1-54222C63F5DA}</a:tableStyleId>
              </a:tblPr>
              <a:tblGrid>
                <a:gridCol w="260073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8" name="Table 37">
            <a:extLst>
              <a:ext uri="{FF2B5EF4-FFF2-40B4-BE49-F238E27FC236}">
                <a16:creationId xmlns:a16="http://schemas.microsoft.com/office/drawing/2014/main" id="{9E4D0C07-368D-153C-D657-9FCBA741DF58}"/>
              </a:ext>
            </a:extLst>
          </p:cNvPr>
          <p:cNvGraphicFramePr>
            <a:graphicFrameLocks noGrp="1"/>
          </p:cNvGraphicFramePr>
          <p:nvPr>
            <p:extLst>
              <p:ext uri="{D42A27DB-BD31-4B8C-83A1-F6EECF244321}">
                <p14:modId xmlns:p14="http://schemas.microsoft.com/office/powerpoint/2010/main" val="609269659"/>
              </p:ext>
            </p:extLst>
          </p:nvPr>
        </p:nvGraphicFramePr>
        <p:xfrm>
          <a:off x="3620730" y="6386419"/>
          <a:ext cx="2600739" cy="370840"/>
        </p:xfrm>
        <a:graphic>
          <a:graphicData uri="http://schemas.openxmlformats.org/drawingml/2006/table">
            <a:tbl>
              <a:tblPr firstRow="1" bandRow="1">
                <a:tableStyleId>{5940675A-B579-460E-94D1-54222C63F5DA}</a:tableStyleId>
              </a:tblPr>
              <a:tblGrid>
                <a:gridCol w="260073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42" name="Subtitle 2">
            <a:extLst>
              <a:ext uri="{FF2B5EF4-FFF2-40B4-BE49-F238E27FC236}">
                <a16:creationId xmlns:a16="http://schemas.microsoft.com/office/drawing/2014/main" id="{B0A2B26F-9648-9FFC-5F94-65E50FC17D0D}"/>
              </a:ext>
            </a:extLst>
          </p:cNvPr>
          <p:cNvSpPr txBox="1">
            <a:spLocks/>
          </p:cNvSpPr>
          <p:nvPr/>
        </p:nvSpPr>
        <p:spPr>
          <a:xfrm>
            <a:off x="327282" y="3032275"/>
            <a:ext cx="3168695" cy="655800"/>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50000"/>
              </a:lnSpc>
              <a:buNone/>
            </a:pPr>
            <a:r>
              <a:rPr lang="en-US" sz="1200" b="1" dirty="0">
                <a:effectLst/>
                <a:latin typeface="Ubuntu" panose="020B0504030602030204" pitchFamily="34" charset="0"/>
              </a:rPr>
              <a:t>Healthy Habits Challenge: Take a Walk</a:t>
            </a:r>
            <a:endParaRPr lang="en-US" sz="1200" dirty="0">
              <a:effectLst/>
              <a:latin typeface="Ubuntu" panose="020B0504030602030204" pitchFamily="34" charset="0"/>
            </a:endParaRPr>
          </a:p>
          <a:p>
            <a:pPr marL="0" indent="0">
              <a:lnSpc>
                <a:spcPct val="150000"/>
              </a:lnSpc>
              <a:spcBef>
                <a:spcPts val="0"/>
              </a:spcBef>
              <a:buNone/>
            </a:pPr>
            <a:r>
              <a:rPr lang="en-US" sz="1200" dirty="0">
                <a:latin typeface="Ubuntu" panose="020B0504030602030204" pitchFamily="34" charset="0"/>
              </a:rPr>
              <a:t>My observations</a:t>
            </a:r>
            <a:endParaRPr lang="en-US" sz="1200" dirty="0">
              <a:effectLst/>
              <a:latin typeface="Ubuntu" panose="020B0504030602030204" pitchFamily="34" charset="0"/>
            </a:endParaRPr>
          </a:p>
        </p:txBody>
      </p:sp>
      <p:sp>
        <p:nvSpPr>
          <p:cNvPr id="49" name="Terminator 48">
            <a:extLst>
              <a:ext uri="{FF2B5EF4-FFF2-40B4-BE49-F238E27FC236}">
                <a16:creationId xmlns:a16="http://schemas.microsoft.com/office/drawing/2014/main" id="{A77A04EC-66C3-14C8-0DB4-3CADA8BB30B2}"/>
              </a:ext>
            </a:extLst>
          </p:cNvPr>
          <p:cNvSpPr/>
          <p:nvPr/>
        </p:nvSpPr>
        <p:spPr>
          <a:xfrm>
            <a:off x="6757725" y="3197634"/>
            <a:ext cx="807739" cy="256630"/>
          </a:xfrm>
          <a:prstGeom prst="flowChartTermina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itle 1">
            <a:extLst>
              <a:ext uri="{FF2B5EF4-FFF2-40B4-BE49-F238E27FC236}">
                <a16:creationId xmlns:a16="http://schemas.microsoft.com/office/drawing/2014/main" id="{A0D43B14-EA55-6E7D-01D4-C0C3A0083406}"/>
              </a:ext>
            </a:extLst>
          </p:cNvPr>
          <p:cNvSpPr txBox="1">
            <a:spLocks/>
          </p:cNvSpPr>
          <p:nvPr/>
        </p:nvSpPr>
        <p:spPr>
          <a:xfrm>
            <a:off x="6471094" y="2867180"/>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11</a:t>
            </a:r>
            <a:endParaRPr lang="en-US" sz="1400" dirty="0">
              <a:solidFill>
                <a:schemeClr val="bg1"/>
              </a:solidFill>
              <a:latin typeface="Ubuntu" panose="020B0504030602030204" pitchFamily="34" charset="0"/>
            </a:endParaRPr>
          </a:p>
        </p:txBody>
      </p:sp>
      <p:sp>
        <p:nvSpPr>
          <p:cNvPr id="51" name="Terminator 50">
            <a:extLst>
              <a:ext uri="{FF2B5EF4-FFF2-40B4-BE49-F238E27FC236}">
                <a16:creationId xmlns:a16="http://schemas.microsoft.com/office/drawing/2014/main" id="{41DB1FEF-2040-8D88-EF6E-C9A95965BE64}"/>
              </a:ext>
            </a:extLst>
          </p:cNvPr>
          <p:cNvSpPr/>
          <p:nvPr/>
        </p:nvSpPr>
        <p:spPr>
          <a:xfrm>
            <a:off x="6777756" y="1593764"/>
            <a:ext cx="807739" cy="256630"/>
          </a:xfrm>
          <a:prstGeom prst="flowChartTermina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latin typeface="Ubuntu" panose="020B0504030602030204" pitchFamily="34" charset="0"/>
              </a:rPr>
              <a:t>Slide 8</a:t>
            </a:r>
          </a:p>
        </p:txBody>
      </p:sp>
    </p:spTree>
    <p:extLst>
      <p:ext uri="{BB962C8B-B14F-4D97-AF65-F5344CB8AC3E}">
        <p14:creationId xmlns:p14="http://schemas.microsoft.com/office/powerpoint/2010/main" val="2586974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71AE4-F375-F803-CA4C-B05B0087EA18}"/>
            </a:ext>
          </a:extLst>
        </p:cNvPr>
        <p:cNvGrpSpPr/>
        <p:nvPr/>
      </p:nvGrpSpPr>
      <p:grpSpPr>
        <a:xfrm>
          <a:off x="0" y="0"/>
          <a:ext cx="0" cy="0"/>
          <a:chOff x="0" y="0"/>
          <a:chExt cx="0" cy="0"/>
        </a:xfrm>
      </p:grpSpPr>
      <p:sp>
        <p:nvSpPr>
          <p:cNvPr id="63" name="Subtitle 2">
            <a:extLst>
              <a:ext uri="{FF2B5EF4-FFF2-40B4-BE49-F238E27FC236}">
                <a16:creationId xmlns:a16="http://schemas.microsoft.com/office/drawing/2014/main" id="{F0D6974C-98C9-6C05-BFCE-BE1A62E3B455}"/>
              </a:ext>
            </a:extLst>
          </p:cNvPr>
          <p:cNvSpPr txBox="1">
            <a:spLocks/>
          </p:cNvSpPr>
          <p:nvPr/>
        </p:nvSpPr>
        <p:spPr>
          <a:xfrm>
            <a:off x="519902" y="1551008"/>
            <a:ext cx="3695913" cy="400197"/>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50000"/>
              </a:lnSpc>
              <a:buNone/>
            </a:pPr>
            <a:r>
              <a:rPr lang="en-US" sz="1600" b="1" dirty="0">
                <a:effectLst/>
                <a:latin typeface="Ubuntu" panose="020B0504030602030204" pitchFamily="34" charset="0"/>
              </a:rPr>
              <a:t>What does it mean to be hydrated?</a:t>
            </a:r>
            <a:endParaRPr lang="en-US" sz="1600" dirty="0">
              <a:effectLst/>
              <a:latin typeface="Ubuntu" panose="020B0504030602030204" pitchFamily="34" charset="0"/>
            </a:endParaRPr>
          </a:p>
        </p:txBody>
      </p:sp>
      <p:sp>
        <p:nvSpPr>
          <p:cNvPr id="64" name="Title 1">
            <a:extLst>
              <a:ext uri="{FF2B5EF4-FFF2-40B4-BE49-F238E27FC236}">
                <a16:creationId xmlns:a16="http://schemas.microsoft.com/office/drawing/2014/main" id="{0B11CCD3-9B01-51C1-50C8-5C9631AFA2FF}"/>
              </a:ext>
            </a:extLst>
          </p:cNvPr>
          <p:cNvSpPr txBox="1">
            <a:spLocks/>
          </p:cNvSpPr>
          <p:nvPr/>
        </p:nvSpPr>
        <p:spPr>
          <a:xfrm>
            <a:off x="272859" y="22302"/>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Activity</a:t>
            </a:r>
            <a:br>
              <a:rPr lang="en-US" dirty="0">
                <a:solidFill>
                  <a:schemeClr val="bg1"/>
                </a:solidFill>
                <a:latin typeface="Ubuntu" panose="020B0504030602030204" pitchFamily="34" charset="0"/>
              </a:rPr>
            </a:br>
            <a:r>
              <a:rPr lang="en-US" sz="2100" dirty="0">
                <a:solidFill>
                  <a:schemeClr val="bg1"/>
                </a:solidFill>
                <a:latin typeface="Ubuntu" panose="020B0504030602030204" pitchFamily="34" charset="0"/>
              </a:rPr>
              <a:t>Fitness Trivia Game</a:t>
            </a:r>
            <a:endParaRPr lang="en-US" dirty="0">
              <a:solidFill>
                <a:schemeClr val="bg1"/>
              </a:solidFill>
              <a:latin typeface="Ubuntu" panose="020B0504030602030204" pitchFamily="34" charset="0"/>
            </a:endParaRPr>
          </a:p>
        </p:txBody>
      </p:sp>
      <p:cxnSp>
        <p:nvCxnSpPr>
          <p:cNvPr id="4" name="Straight Connector 3">
            <a:extLst>
              <a:ext uri="{FF2B5EF4-FFF2-40B4-BE49-F238E27FC236}">
                <a16:creationId xmlns:a16="http://schemas.microsoft.com/office/drawing/2014/main" id="{C24A64FA-3D12-21E2-5E3D-3C7BCC51E811}"/>
              </a:ext>
            </a:extLst>
          </p:cNvPr>
          <p:cNvCxnSpPr>
            <a:cxnSpLocks/>
          </p:cNvCxnSpPr>
          <p:nvPr/>
        </p:nvCxnSpPr>
        <p:spPr>
          <a:xfrm>
            <a:off x="602585" y="1923155"/>
            <a:ext cx="7169815" cy="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grpSp>
        <p:nvGrpSpPr>
          <p:cNvPr id="11" name="Group 10">
            <a:extLst>
              <a:ext uri="{FF2B5EF4-FFF2-40B4-BE49-F238E27FC236}">
                <a16:creationId xmlns:a16="http://schemas.microsoft.com/office/drawing/2014/main" id="{7DFB9BD9-E402-C637-C228-ADBD43454459}"/>
              </a:ext>
            </a:extLst>
          </p:cNvPr>
          <p:cNvGrpSpPr>
            <a:grpSpLocks/>
          </p:cNvGrpSpPr>
          <p:nvPr/>
        </p:nvGrpSpPr>
        <p:grpSpPr bwMode="auto">
          <a:xfrm>
            <a:off x="561623" y="2016633"/>
            <a:ext cx="2733675" cy="903491"/>
            <a:chOff x="0" y="0"/>
            <a:chExt cx="43910" cy="9010"/>
          </a:xfrm>
          <a:noFill/>
        </p:grpSpPr>
        <p:sp>
          <p:nvSpPr>
            <p:cNvPr id="12" name="Text Box 380">
              <a:extLst>
                <a:ext uri="{FF2B5EF4-FFF2-40B4-BE49-F238E27FC236}">
                  <a16:creationId xmlns:a16="http://schemas.microsoft.com/office/drawing/2014/main" id="{0D4B0D16-429F-FBDD-F12F-80D44042228A}"/>
                </a:ext>
              </a:extLst>
            </p:cNvPr>
            <p:cNvSpPr txBox="1">
              <a:spLocks noChangeArrowheads="1"/>
            </p:cNvSpPr>
            <p:nvPr/>
          </p:nvSpPr>
          <p:spPr bwMode="auto">
            <a:xfrm>
              <a:off x="0" y="0"/>
              <a:ext cx="43910" cy="32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ts val="1600"/>
                </a:lnSpc>
                <a:spcBef>
                  <a:spcPts val="0"/>
                </a:spcBef>
                <a:spcAft>
                  <a:spcPts val="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a)	Your body has too much water</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sp>
          <p:nvSpPr>
            <p:cNvPr id="13" name="Text Box 381">
              <a:extLst>
                <a:ext uri="{FF2B5EF4-FFF2-40B4-BE49-F238E27FC236}">
                  <a16:creationId xmlns:a16="http://schemas.microsoft.com/office/drawing/2014/main" id="{EA5E87A5-757F-5113-D728-3D3CBAE9158B}"/>
                </a:ext>
              </a:extLst>
            </p:cNvPr>
            <p:cNvSpPr txBox="1">
              <a:spLocks noChangeArrowheads="1"/>
            </p:cNvSpPr>
            <p:nvPr/>
          </p:nvSpPr>
          <p:spPr bwMode="auto">
            <a:xfrm>
              <a:off x="0" y="2922"/>
              <a:ext cx="43910" cy="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ts val="1600"/>
                </a:lnSpc>
                <a:spcBef>
                  <a:spcPts val="0"/>
                </a:spcBef>
                <a:spcAft>
                  <a:spcPts val="80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b)	Your body has too little water</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p>
              <a:pPr marL="228600" marR="0">
                <a:lnSpc>
                  <a:spcPts val="1600"/>
                </a:lnSpc>
                <a:spcBef>
                  <a:spcPts val="0"/>
                </a:spcBef>
                <a:spcAft>
                  <a:spcPts val="80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 </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sp>
          <p:nvSpPr>
            <p:cNvPr id="14" name="Text Box 382">
              <a:extLst>
                <a:ext uri="{FF2B5EF4-FFF2-40B4-BE49-F238E27FC236}">
                  <a16:creationId xmlns:a16="http://schemas.microsoft.com/office/drawing/2014/main" id="{7E95B396-9B9C-929D-5FEB-4EA227B2C5A8}"/>
                </a:ext>
              </a:extLst>
            </p:cNvPr>
            <p:cNvSpPr txBox="1">
              <a:spLocks noChangeArrowheads="1"/>
            </p:cNvSpPr>
            <p:nvPr/>
          </p:nvSpPr>
          <p:spPr bwMode="auto">
            <a:xfrm>
              <a:off x="0" y="5803"/>
              <a:ext cx="43910" cy="320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ts val="1600"/>
                </a:lnSpc>
                <a:spcBef>
                  <a:spcPts val="0"/>
                </a:spcBef>
                <a:spcAft>
                  <a:spcPts val="80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c)	Your body has enough water</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grpSp>
      <p:graphicFrame>
        <p:nvGraphicFramePr>
          <p:cNvPr id="22" name="Table 21">
            <a:extLst>
              <a:ext uri="{FF2B5EF4-FFF2-40B4-BE49-F238E27FC236}">
                <a16:creationId xmlns:a16="http://schemas.microsoft.com/office/drawing/2014/main" id="{0B7324E1-5E81-FE2B-A8A8-9F6B949CAB20}"/>
              </a:ext>
            </a:extLst>
          </p:cNvPr>
          <p:cNvGraphicFramePr>
            <a:graphicFrameLocks noGrp="1"/>
          </p:cNvGraphicFramePr>
          <p:nvPr/>
        </p:nvGraphicFramePr>
        <p:xfrm>
          <a:off x="3630200" y="1840503"/>
          <a:ext cx="2600739" cy="370840"/>
        </p:xfrm>
        <a:graphic>
          <a:graphicData uri="http://schemas.openxmlformats.org/drawingml/2006/table">
            <a:tbl>
              <a:tblPr firstRow="1" bandRow="1">
                <a:tableStyleId>{5940675A-B579-460E-94D1-54222C63F5DA}</a:tableStyleId>
              </a:tblPr>
              <a:tblGrid>
                <a:gridCol w="260073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4" name="Table 23">
            <a:extLst>
              <a:ext uri="{FF2B5EF4-FFF2-40B4-BE49-F238E27FC236}">
                <a16:creationId xmlns:a16="http://schemas.microsoft.com/office/drawing/2014/main" id="{3423BD52-4C30-7178-0F2F-A6F5485B9D14}"/>
              </a:ext>
            </a:extLst>
          </p:cNvPr>
          <p:cNvGraphicFramePr>
            <a:graphicFrameLocks noGrp="1"/>
          </p:cNvGraphicFramePr>
          <p:nvPr/>
        </p:nvGraphicFramePr>
        <p:xfrm>
          <a:off x="3630197" y="2127089"/>
          <a:ext cx="2600739" cy="370840"/>
        </p:xfrm>
        <a:graphic>
          <a:graphicData uri="http://schemas.openxmlformats.org/drawingml/2006/table">
            <a:tbl>
              <a:tblPr firstRow="1" bandRow="1">
                <a:tableStyleId>{5940675A-B579-460E-94D1-54222C63F5DA}</a:tableStyleId>
              </a:tblPr>
              <a:tblGrid>
                <a:gridCol w="260073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5" name="Table 24">
            <a:extLst>
              <a:ext uri="{FF2B5EF4-FFF2-40B4-BE49-F238E27FC236}">
                <a16:creationId xmlns:a16="http://schemas.microsoft.com/office/drawing/2014/main" id="{A7B5DF94-C943-9911-0710-70B903A80F9A}"/>
              </a:ext>
            </a:extLst>
          </p:cNvPr>
          <p:cNvGraphicFramePr>
            <a:graphicFrameLocks noGrp="1"/>
          </p:cNvGraphicFramePr>
          <p:nvPr/>
        </p:nvGraphicFramePr>
        <p:xfrm>
          <a:off x="3630198" y="2419388"/>
          <a:ext cx="2600739" cy="370840"/>
        </p:xfrm>
        <a:graphic>
          <a:graphicData uri="http://schemas.openxmlformats.org/drawingml/2006/table">
            <a:tbl>
              <a:tblPr firstRow="1" bandRow="1">
                <a:tableStyleId>{5940675A-B579-460E-94D1-54222C63F5DA}</a:tableStyleId>
              </a:tblPr>
              <a:tblGrid>
                <a:gridCol w="260073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28" name="Subtitle 2">
            <a:extLst>
              <a:ext uri="{FF2B5EF4-FFF2-40B4-BE49-F238E27FC236}">
                <a16:creationId xmlns:a16="http://schemas.microsoft.com/office/drawing/2014/main" id="{96FBD19F-D6B6-025B-BAB2-FFADFE7E5231}"/>
              </a:ext>
            </a:extLst>
          </p:cNvPr>
          <p:cNvSpPr txBox="1">
            <a:spLocks/>
          </p:cNvSpPr>
          <p:nvPr/>
        </p:nvSpPr>
        <p:spPr>
          <a:xfrm>
            <a:off x="510434" y="5476911"/>
            <a:ext cx="3549108" cy="400197"/>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50000"/>
              </a:lnSpc>
              <a:buNone/>
            </a:pPr>
            <a:r>
              <a:rPr lang="en-US" sz="1600" b="1" dirty="0">
                <a:effectLst/>
                <a:latin typeface="Ubuntu" panose="020B0504030602030204" pitchFamily="34" charset="0"/>
              </a:rPr>
              <a:t>What does physical activity mean?</a:t>
            </a:r>
            <a:endParaRPr lang="en-US" sz="1600" dirty="0">
              <a:effectLst/>
              <a:latin typeface="Ubuntu" panose="020B0504030602030204" pitchFamily="34" charset="0"/>
            </a:endParaRPr>
          </a:p>
        </p:txBody>
      </p:sp>
      <p:cxnSp>
        <p:nvCxnSpPr>
          <p:cNvPr id="29" name="Straight Connector 28">
            <a:extLst>
              <a:ext uri="{FF2B5EF4-FFF2-40B4-BE49-F238E27FC236}">
                <a16:creationId xmlns:a16="http://schemas.microsoft.com/office/drawing/2014/main" id="{8197ED8B-5850-AA4C-3DE0-AE9AF3D11962}"/>
              </a:ext>
            </a:extLst>
          </p:cNvPr>
          <p:cNvCxnSpPr>
            <a:cxnSpLocks/>
          </p:cNvCxnSpPr>
          <p:nvPr/>
        </p:nvCxnSpPr>
        <p:spPr>
          <a:xfrm>
            <a:off x="593117" y="5864960"/>
            <a:ext cx="7169815" cy="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sp>
        <p:nvSpPr>
          <p:cNvPr id="30" name="Terminator 29">
            <a:extLst>
              <a:ext uri="{FF2B5EF4-FFF2-40B4-BE49-F238E27FC236}">
                <a16:creationId xmlns:a16="http://schemas.microsoft.com/office/drawing/2014/main" id="{88AC64B7-3914-14F0-58E8-63C20E8A61E7}"/>
              </a:ext>
            </a:extLst>
          </p:cNvPr>
          <p:cNvSpPr/>
          <p:nvPr/>
        </p:nvSpPr>
        <p:spPr>
          <a:xfrm>
            <a:off x="6771105" y="5578528"/>
            <a:ext cx="807739" cy="256630"/>
          </a:xfrm>
          <a:prstGeom prst="flowChartTermina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latin typeface="Ubuntu" panose="020B0504030602030204" pitchFamily="34" charset="0"/>
              </a:rPr>
              <a:t>Slide 19</a:t>
            </a:r>
          </a:p>
        </p:txBody>
      </p:sp>
      <p:grpSp>
        <p:nvGrpSpPr>
          <p:cNvPr id="32" name="Group 31">
            <a:extLst>
              <a:ext uri="{FF2B5EF4-FFF2-40B4-BE49-F238E27FC236}">
                <a16:creationId xmlns:a16="http://schemas.microsoft.com/office/drawing/2014/main" id="{837E0508-789D-E72D-C07F-0153E9B5FD40}"/>
              </a:ext>
            </a:extLst>
          </p:cNvPr>
          <p:cNvGrpSpPr>
            <a:grpSpLocks/>
          </p:cNvGrpSpPr>
          <p:nvPr/>
        </p:nvGrpSpPr>
        <p:grpSpPr bwMode="auto">
          <a:xfrm>
            <a:off x="552155" y="5924567"/>
            <a:ext cx="2733675" cy="1417509"/>
            <a:chOff x="0" y="0"/>
            <a:chExt cx="43910" cy="14136"/>
          </a:xfrm>
          <a:noFill/>
        </p:grpSpPr>
        <p:sp>
          <p:nvSpPr>
            <p:cNvPr id="33" name="Text Box 380">
              <a:extLst>
                <a:ext uri="{FF2B5EF4-FFF2-40B4-BE49-F238E27FC236}">
                  <a16:creationId xmlns:a16="http://schemas.microsoft.com/office/drawing/2014/main" id="{EA02C030-E672-FBAA-778F-CB5953654A29}"/>
                </a:ext>
              </a:extLst>
            </p:cNvPr>
            <p:cNvSpPr txBox="1">
              <a:spLocks noChangeArrowheads="1"/>
            </p:cNvSpPr>
            <p:nvPr/>
          </p:nvSpPr>
          <p:spPr bwMode="auto">
            <a:xfrm>
              <a:off x="0" y="0"/>
              <a:ext cx="43910" cy="32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ts val="1600"/>
                </a:lnSpc>
                <a:spcBef>
                  <a:spcPts val="0"/>
                </a:spcBef>
                <a:spcAft>
                  <a:spcPts val="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a)	Focusing on weightlifting &amp; 	muscle building</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sp>
          <p:nvSpPr>
            <p:cNvPr id="34" name="Text Box 381">
              <a:extLst>
                <a:ext uri="{FF2B5EF4-FFF2-40B4-BE49-F238E27FC236}">
                  <a16:creationId xmlns:a16="http://schemas.microsoft.com/office/drawing/2014/main" id="{3552ADC7-3957-AE94-608A-7D813E4E3148}"/>
                </a:ext>
              </a:extLst>
            </p:cNvPr>
            <p:cNvSpPr txBox="1">
              <a:spLocks noChangeArrowheads="1"/>
            </p:cNvSpPr>
            <p:nvPr/>
          </p:nvSpPr>
          <p:spPr bwMode="auto">
            <a:xfrm>
              <a:off x="0" y="5385"/>
              <a:ext cx="43910" cy="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ts val="1600"/>
                </a:lnSpc>
                <a:spcBef>
                  <a:spcPts val="0"/>
                </a:spcBef>
                <a:spcAft>
                  <a:spcPts val="80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b)	Drinking energy drinks and 	supplements to enhance</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p>
              <a:pPr marL="228600" marR="0">
                <a:lnSpc>
                  <a:spcPts val="1600"/>
                </a:lnSpc>
                <a:spcBef>
                  <a:spcPts val="0"/>
                </a:spcBef>
                <a:spcAft>
                  <a:spcPts val="80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 </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sp>
          <p:nvSpPr>
            <p:cNvPr id="35" name="Text Box 382">
              <a:extLst>
                <a:ext uri="{FF2B5EF4-FFF2-40B4-BE49-F238E27FC236}">
                  <a16:creationId xmlns:a16="http://schemas.microsoft.com/office/drawing/2014/main" id="{8AD4206D-BB76-4044-8A10-41C0FF7035C8}"/>
                </a:ext>
              </a:extLst>
            </p:cNvPr>
            <p:cNvSpPr txBox="1">
              <a:spLocks noChangeArrowheads="1"/>
            </p:cNvSpPr>
            <p:nvPr/>
          </p:nvSpPr>
          <p:spPr bwMode="auto">
            <a:xfrm>
              <a:off x="0" y="10929"/>
              <a:ext cx="43910" cy="320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ts val="1600"/>
                </a:lnSpc>
                <a:spcBef>
                  <a:spcPts val="0"/>
                </a:spcBef>
                <a:spcAft>
                  <a:spcPts val="80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c)	Any mo</a:t>
              </a:r>
              <a:r>
                <a:rPr lang="en-US" sz="1200" kern="900" spc="-10" dirty="0">
                  <a:latin typeface="Ubuntu" panose="020B0504030602030204" pitchFamily="34" charset="0"/>
                  <a:ea typeface="MS Mincho" panose="02020609040205080304" pitchFamily="49" charset="-128"/>
                  <a:cs typeface="Times New Roman" panose="02020603050405020304" pitchFamily="18" charset="0"/>
                </a:rPr>
                <a:t>vement that our body 	makes</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grpSp>
      <p:graphicFrame>
        <p:nvGraphicFramePr>
          <p:cNvPr id="36" name="Table 35">
            <a:extLst>
              <a:ext uri="{FF2B5EF4-FFF2-40B4-BE49-F238E27FC236}">
                <a16:creationId xmlns:a16="http://schemas.microsoft.com/office/drawing/2014/main" id="{5C48E203-1275-AB2A-A978-24479459FBBD}"/>
              </a:ext>
            </a:extLst>
          </p:cNvPr>
          <p:cNvGraphicFramePr>
            <a:graphicFrameLocks noGrp="1"/>
          </p:cNvGraphicFramePr>
          <p:nvPr>
            <p:extLst>
              <p:ext uri="{D42A27DB-BD31-4B8C-83A1-F6EECF244321}">
                <p14:modId xmlns:p14="http://schemas.microsoft.com/office/powerpoint/2010/main" val="3283021297"/>
              </p:ext>
            </p:extLst>
          </p:nvPr>
        </p:nvGraphicFramePr>
        <p:xfrm>
          <a:off x="3620732" y="5956508"/>
          <a:ext cx="2600739" cy="370840"/>
        </p:xfrm>
        <a:graphic>
          <a:graphicData uri="http://schemas.openxmlformats.org/drawingml/2006/table">
            <a:tbl>
              <a:tblPr firstRow="1" bandRow="1">
                <a:tableStyleId>{5940675A-B579-460E-94D1-54222C63F5DA}</a:tableStyleId>
              </a:tblPr>
              <a:tblGrid>
                <a:gridCol w="260073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7" name="Table 36">
            <a:extLst>
              <a:ext uri="{FF2B5EF4-FFF2-40B4-BE49-F238E27FC236}">
                <a16:creationId xmlns:a16="http://schemas.microsoft.com/office/drawing/2014/main" id="{935BA753-0C3E-5EEC-ABAF-EA99410AC52E}"/>
              </a:ext>
            </a:extLst>
          </p:cNvPr>
          <p:cNvGraphicFramePr>
            <a:graphicFrameLocks noGrp="1"/>
          </p:cNvGraphicFramePr>
          <p:nvPr>
            <p:extLst>
              <p:ext uri="{D42A27DB-BD31-4B8C-83A1-F6EECF244321}">
                <p14:modId xmlns:p14="http://schemas.microsoft.com/office/powerpoint/2010/main" val="3628385376"/>
              </p:ext>
            </p:extLst>
          </p:nvPr>
        </p:nvGraphicFramePr>
        <p:xfrm>
          <a:off x="3620729" y="7018762"/>
          <a:ext cx="2600739" cy="370840"/>
        </p:xfrm>
        <a:graphic>
          <a:graphicData uri="http://schemas.openxmlformats.org/drawingml/2006/table">
            <a:tbl>
              <a:tblPr firstRow="1" bandRow="1">
                <a:tableStyleId>{5940675A-B579-460E-94D1-54222C63F5DA}</a:tableStyleId>
              </a:tblPr>
              <a:tblGrid>
                <a:gridCol w="260073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8" name="Table 37">
            <a:extLst>
              <a:ext uri="{FF2B5EF4-FFF2-40B4-BE49-F238E27FC236}">
                <a16:creationId xmlns:a16="http://schemas.microsoft.com/office/drawing/2014/main" id="{E0EF1299-534D-650B-FCD3-705CA0859A69}"/>
              </a:ext>
            </a:extLst>
          </p:cNvPr>
          <p:cNvGraphicFramePr>
            <a:graphicFrameLocks noGrp="1"/>
          </p:cNvGraphicFramePr>
          <p:nvPr>
            <p:extLst>
              <p:ext uri="{D42A27DB-BD31-4B8C-83A1-F6EECF244321}">
                <p14:modId xmlns:p14="http://schemas.microsoft.com/office/powerpoint/2010/main" val="1429121184"/>
              </p:ext>
            </p:extLst>
          </p:nvPr>
        </p:nvGraphicFramePr>
        <p:xfrm>
          <a:off x="3620730" y="6508339"/>
          <a:ext cx="2600739" cy="370840"/>
        </p:xfrm>
        <a:graphic>
          <a:graphicData uri="http://schemas.openxmlformats.org/drawingml/2006/table">
            <a:tbl>
              <a:tblPr firstRow="1" bandRow="1">
                <a:tableStyleId>{5940675A-B579-460E-94D1-54222C63F5DA}</a:tableStyleId>
              </a:tblPr>
              <a:tblGrid>
                <a:gridCol w="260073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40" name="Rectangle 39">
            <a:extLst>
              <a:ext uri="{FF2B5EF4-FFF2-40B4-BE49-F238E27FC236}">
                <a16:creationId xmlns:a16="http://schemas.microsoft.com/office/drawing/2014/main" id="{5E997CCE-C4C3-9F72-A19C-2B468B2BF79D}"/>
              </a:ext>
            </a:extLst>
          </p:cNvPr>
          <p:cNvSpPr/>
          <p:nvPr/>
        </p:nvSpPr>
        <p:spPr>
          <a:xfrm>
            <a:off x="16903" y="3213994"/>
            <a:ext cx="7772399" cy="1959547"/>
          </a:xfrm>
          <a:prstGeom prst="rect">
            <a:avLst/>
          </a:prstGeom>
          <a:solidFill>
            <a:schemeClr val="accent6">
              <a:alpha val="54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ubtitle 2">
            <a:extLst>
              <a:ext uri="{FF2B5EF4-FFF2-40B4-BE49-F238E27FC236}">
                <a16:creationId xmlns:a16="http://schemas.microsoft.com/office/drawing/2014/main" id="{6BD16306-A0A4-B38D-2EC0-2456DC5CEA5F}"/>
              </a:ext>
            </a:extLst>
          </p:cNvPr>
          <p:cNvSpPr txBox="1">
            <a:spLocks/>
          </p:cNvSpPr>
          <p:nvPr/>
        </p:nvSpPr>
        <p:spPr>
          <a:xfrm>
            <a:off x="327282" y="3184675"/>
            <a:ext cx="3168695" cy="337714"/>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50000"/>
              </a:lnSpc>
              <a:buNone/>
            </a:pPr>
            <a:r>
              <a:rPr lang="en-US" sz="1200" b="1" dirty="0">
                <a:effectLst/>
                <a:latin typeface="Ubuntu" panose="020B0504030602030204" pitchFamily="34" charset="0"/>
              </a:rPr>
              <a:t>Healthy Habits Challenge: Water Break</a:t>
            </a:r>
            <a:endParaRPr lang="en-US" sz="1200" dirty="0">
              <a:effectLst/>
              <a:latin typeface="Ubuntu" panose="020B0504030602030204" pitchFamily="34" charset="0"/>
            </a:endParaRPr>
          </a:p>
        </p:txBody>
      </p:sp>
      <p:sp>
        <p:nvSpPr>
          <p:cNvPr id="43" name="Subtitle 2">
            <a:extLst>
              <a:ext uri="{FF2B5EF4-FFF2-40B4-BE49-F238E27FC236}">
                <a16:creationId xmlns:a16="http://schemas.microsoft.com/office/drawing/2014/main" id="{FFF2731F-E7BC-4C7E-0A07-9B1B6F490765}"/>
              </a:ext>
            </a:extLst>
          </p:cNvPr>
          <p:cNvSpPr txBox="1">
            <a:spLocks/>
          </p:cNvSpPr>
          <p:nvPr/>
        </p:nvSpPr>
        <p:spPr>
          <a:xfrm>
            <a:off x="327282" y="3364132"/>
            <a:ext cx="6703694" cy="1028856"/>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50000"/>
              </a:lnSpc>
              <a:buNone/>
            </a:pPr>
            <a:r>
              <a:rPr lang="en-US" sz="1200" dirty="0">
                <a:effectLst/>
                <a:latin typeface="Ubuntu" panose="020B0504030602030204" pitchFamily="34" charset="0"/>
              </a:rPr>
              <a:t>What fruits or vegetables do you add in your water?</a:t>
            </a:r>
          </a:p>
        </p:txBody>
      </p:sp>
      <p:sp>
        <p:nvSpPr>
          <p:cNvPr id="49" name="Terminator 48">
            <a:extLst>
              <a:ext uri="{FF2B5EF4-FFF2-40B4-BE49-F238E27FC236}">
                <a16:creationId xmlns:a16="http://schemas.microsoft.com/office/drawing/2014/main" id="{9B8BA7EA-29EA-3D4D-0AED-BF0707C9DD36}"/>
              </a:ext>
            </a:extLst>
          </p:cNvPr>
          <p:cNvSpPr/>
          <p:nvPr/>
        </p:nvSpPr>
        <p:spPr>
          <a:xfrm>
            <a:off x="6757725" y="3350034"/>
            <a:ext cx="807739" cy="256630"/>
          </a:xfrm>
          <a:prstGeom prst="flowChartTermina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latin typeface="Ubuntu" panose="020B0504030602030204" pitchFamily="34" charset="0"/>
              </a:rPr>
              <a:t>Slide 18 </a:t>
            </a:r>
          </a:p>
        </p:txBody>
      </p:sp>
      <p:sp>
        <p:nvSpPr>
          <p:cNvPr id="51" name="Terminator 50">
            <a:extLst>
              <a:ext uri="{FF2B5EF4-FFF2-40B4-BE49-F238E27FC236}">
                <a16:creationId xmlns:a16="http://schemas.microsoft.com/office/drawing/2014/main" id="{7C22C250-9F17-5302-AEB4-1209079164F6}"/>
              </a:ext>
            </a:extLst>
          </p:cNvPr>
          <p:cNvSpPr/>
          <p:nvPr/>
        </p:nvSpPr>
        <p:spPr>
          <a:xfrm>
            <a:off x="6777756" y="1593764"/>
            <a:ext cx="807739" cy="256630"/>
          </a:xfrm>
          <a:prstGeom prst="flowChartTermina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latin typeface="Ubuntu" panose="020B0504030602030204" pitchFamily="34" charset="0"/>
              </a:rPr>
              <a:t>Slide 16</a:t>
            </a:r>
          </a:p>
        </p:txBody>
      </p:sp>
      <p:sp>
        <p:nvSpPr>
          <p:cNvPr id="65" name="Rectangle 64">
            <a:extLst>
              <a:ext uri="{FF2B5EF4-FFF2-40B4-BE49-F238E27FC236}">
                <a16:creationId xmlns:a16="http://schemas.microsoft.com/office/drawing/2014/main" id="{80443A5F-158D-5F48-76D3-B38735832E03}"/>
              </a:ext>
            </a:extLst>
          </p:cNvPr>
          <p:cNvSpPr/>
          <p:nvPr/>
        </p:nvSpPr>
        <p:spPr>
          <a:xfrm>
            <a:off x="5773" y="7917695"/>
            <a:ext cx="7772399" cy="1885357"/>
          </a:xfrm>
          <a:prstGeom prst="rect">
            <a:avLst/>
          </a:prstGeom>
          <a:solidFill>
            <a:schemeClr val="accent6">
              <a:alpha val="54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Subtitle 2">
            <a:extLst>
              <a:ext uri="{FF2B5EF4-FFF2-40B4-BE49-F238E27FC236}">
                <a16:creationId xmlns:a16="http://schemas.microsoft.com/office/drawing/2014/main" id="{87BD0491-34A6-BFE7-55DD-A658492D9E32}"/>
              </a:ext>
            </a:extLst>
          </p:cNvPr>
          <p:cNvSpPr txBox="1">
            <a:spLocks/>
          </p:cNvSpPr>
          <p:nvPr/>
        </p:nvSpPr>
        <p:spPr>
          <a:xfrm>
            <a:off x="327282" y="8031786"/>
            <a:ext cx="6703694" cy="1028856"/>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50000"/>
              </a:lnSpc>
              <a:spcBef>
                <a:spcPts val="0"/>
              </a:spcBef>
              <a:buNone/>
            </a:pPr>
            <a:r>
              <a:rPr lang="en-US" sz="1200" b="1" dirty="0">
                <a:latin typeface="Ubuntu" panose="020B0504030602030204" pitchFamily="34" charset="0"/>
              </a:rPr>
              <a:t>Healthy Habits Challenge: How many strategies</a:t>
            </a:r>
          </a:p>
          <a:p>
            <a:pPr marL="0" indent="0">
              <a:lnSpc>
                <a:spcPct val="150000"/>
              </a:lnSpc>
              <a:spcBef>
                <a:spcPts val="0"/>
              </a:spcBef>
              <a:buNone/>
            </a:pPr>
            <a:r>
              <a:rPr lang="en-US" sz="1200" dirty="0">
                <a:latin typeface="Ubuntu" panose="020B0504030602030204" pitchFamily="34" charset="0"/>
              </a:rPr>
              <a:t>How many strategies can you list in 5 minutes: (healthy eating, hydration, movement)</a:t>
            </a:r>
            <a:endParaRPr lang="en-US" sz="1200" dirty="0">
              <a:effectLst/>
              <a:latin typeface="Ubuntu" panose="020B0504030602030204" pitchFamily="34" charset="0"/>
            </a:endParaRPr>
          </a:p>
        </p:txBody>
      </p:sp>
      <p:sp>
        <p:nvSpPr>
          <p:cNvPr id="68" name="Terminator 67">
            <a:extLst>
              <a:ext uri="{FF2B5EF4-FFF2-40B4-BE49-F238E27FC236}">
                <a16:creationId xmlns:a16="http://schemas.microsoft.com/office/drawing/2014/main" id="{0EF816E2-2455-A9FC-65BA-5D834242AC7C}"/>
              </a:ext>
            </a:extLst>
          </p:cNvPr>
          <p:cNvSpPr/>
          <p:nvPr/>
        </p:nvSpPr>
        <p:spPr>
          <a:xfrm>
            <a:off x="6777756" y="8085988"/>
            <a:ext cx="807739" cy="256630"/>
          </a:xfrm>
          <a:prstGeom prst="flowChartTermina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latin typeface="Ubuntu" panose="020B0504030602030204" pitchFamily="34" charset="0"/>
              </a:rPr>
              <a:t>Slide 26</a:t>
            </a:r>
          </a:p>
        </p:txBody>
      </p:sp>
    </p:spTree>
    <p:extLst>
      <p:ext uri="{BB962C8B-B14F-4D97-AF65-F5344CB8AC3E}">
        <p14:creationId xmlns:p14="http://schemas.microsoft.com/office/powerpoint/2010/main" val="1756707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1">
            <a:extLst>
              <a:ext uri="{FF2B5EF4-FFF2-40B4-BE49-F238E27FC236}">
                <a16:creationId xmlns:a16="http://schemas.microsoft.com/office/drawing/2014/main" id="{939354C0-ACDC-D829-FA90-FBF82FDC3CF8}"/>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Action Planning for</a:t>
            </a:r>
            <a:br>
              <a:rPr lang="en-US" sz="4100" dirty="0">
                <a:solidFill>
                  <a:schemeClr val="bg1"/>
                </a:solidFill>
                <a:latin typeface="Ubuntu" panose="020B0504030602030204" pitchFamily="34" charset="0"/>
              </a:rPr>
            </a:br>
            <a:r>
              <a:rPr lang="en-US" sz="4100" dirty="0">
                <a:solidFill>
                  <a:schemeClr val="bg1"/>
                </a:solidFill>
                <a:latin typeface="Ubuntu" panose="020B0504030602030204" pitchFamily="34" charset="0"/>
              </a:rPr>
              <a:t>Fitness</a:t>
            </a:r>
            <a:endParaRPr lang="en-US" dirty="0">
              <a:solidFill>
                <a:schemeClr val="bg1"/>
              </a:solidFill>
              <a:latin typeface="Ubuntu" panose="020B0504030602030204" pitchFamily="34" charset="0"/>
            </a:endParaRPr>
          </a:p>
        </p:txBody>
      </p:sp>
      <p:sp>
        <p:nvSpPr>
          <p:cNvPr id="59" name="TextBox 58">
            <a:extLst>
              <a:ext uri="{FF2B5EF4-FFF2-40B4-BE49-F238E27FC236}">
                <a16:creationId xmlns:a16="http://schemas.microsoft.com/office/drawing/2014/main" id="{6857D409-D6F7-F251-E99D-C2C676FBA9D7}"/>
              </a:ext>
            </a:extLst>
          </p:cNvPr>
          <p:cNvSpPr txBox="1"/>
          <p:nvPr/>
        </p:nvSpPr>
        <p:spPr>
          <a:xfrm>
            <a:off x="291459" y="1975164"/>
            <a:ext cx="7132229" cy="1098121"/>
          </a:xfrm>
          <a:prstGeom prst="rect">
            <a:avLst/>
          </a:prstGeom>
          <a:noFill/>
        </p:spPr>
        <p:txBody>
          <a:bodyPr wrap="square">
            <a:spAutoFit/>
          </a:bodyPr>
          <a:lstStyle/>
          <a:p>
            <a:pPr>
              <a:lnSpc>
                <a:spcPts val="1600"/>
              </a:lnSpc>
              <a:tabLst>
                <a:tab pos="406400" algn="l"/>
              </a:tabLst>
            </a:pPr>
            <a:r>
              <a:rPr lang="en-US" sz="1600" b="1" dirty="0">
                <a:effectLst/>
                <a:latin typeface="Ubuntu" panose="020B0504030602030204" pitchFamily="34" charset="0"/>
              </a:rPr>
              <a:t>Step 1: Reflection – Family Fitness Healthy Habit Scorecard </a:t>
            </a:r>
          </a:p>
          <a:p>
            <a:pPr marL="0" marR="0">
              <a:lnSpc>
                <a:spcPts val="1600"/>
              </a:lnSpc>
              <a:spcBef>
                <a:spcPts val="0"/>
              </a:spcBef>
              <a:spcAft>
                <a:spcPts val="0"/>
              </a:spcAft>
              <a:tabLst>
                <a:tab pos="406400" algn="l"/>
              </a:tabLst>
            </a:pPr>
            <a:endParaRPr lang="en-US" sz="16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p>
            <a:pPr marL="342900" marR="0" lvl="0" indent="-342900">
              <a:lnSpc>
                <a:spcPts val="1600"/>
              </a:lnSpc>
              <a:spcBef>
                <a:spcPts val="0"/>
              </a:spcBef>
              <a:spcAft>
                <a:spcPts val="0"/>
              </a:spcAft>
              <a:buFont typeface="Wingdings"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Review your Family Fitness Healthy Habit Score Card on Page 4.</a:t>
            </a:r>
          </a:p>
          <a:p>
            <a:pPr marL="342900" marR="0" lvl="0" indent="-342900">
              <a:lnSpc>
                <a:spcPts val="1600"/>
              </a:lnSpc>
              <a:spcBef>
                <a:spcPts val="0"/>
              </a:spcBef>
              <a:spcAft>
                <a:spcPts val="0"/>
              </a:spcAft>
              <a:buFont typeface="Wingdings"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Complete the table below by counting the number of items scored as ‘sometimes’ or never for each category.</a:t>
            </a:r>
          </a:p>
        </p:txBody>
      </p:sp>
      <p:sp>
        <p:nvSpPr>
          <p:cNvPr id="62" name="Rectangle 61">
            <a:extLst>
              <a:ext uri="{FF2B5EF4-FFF2-40B4-BE49-F238E27FC236}">
                <a16:creationId xmlns:a16="http://schemas.microsoft.com/office/drawing/2014/main" id="{435E018D-3860-111B-88B1-724105C3ACAA}"/>
              </a:ext>
            </a:extLst>
          </p:cNvPr>
          <p:cNvSpPr/>
          <p:nvPr/>
        </p:nvSpPr>
        <p:spPr>
          <a:xfrm>
            <a:off x="1" y="1915747"/>
            <a:ext cx="7772399" cy="392929"/>
          </a:xfrm>
          <a:prstGeom prst="rect">
            <a:avLst/>
          </a:prstGeom>
          <a:solidFill>
            <a:schemeClr val="accent3">
              <a:alpha val="54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3" name="Table 62">
            <a:extLst>
              <a:ext uri="{FF2B5EF4-FFF2-40B4-BE49-F238E27FC236}">
                <a16:creationId xmlns:a16="http://schemas.microsoft.com/office/drawing/2014/main" id="{FDFAB9C4-31A4-C0AF-4C62-24D590E4470A}"/>
              </a:ext>
            </a:extLst>
          </p:cNvPr>
          <p:cNvGraphicFramePr>
            <a:graphicFrameLocks noGrp="1"/>
          </p:cNvGraphicFramePr>
          <p:nvPr>
            <p:extLst>
              <p:ext uri="{D42A27DB-BD31-4B8C-83A1-F6EECF244321}">
                <p14:modId xmlns:p14="http://schemas.microsoft.com/office/powerpoint/2010/main" val="169586905"/>
              </p:ext>
            </p:extLst>
          </p:nvPr>
        </p:nvGraphicFramePr>
        <p:xfrm>
          <a:off x="452699" y="3143371"/>
          <a:ext cx="6809747" cy="748792"/>
        </p:xfrm>
        <a:graphic>
          <a:graphicData uri="http://schemas.openxmlformats.org/drawingml/2006/table">
            <a:tbl>
              <a:tblPr firstRow="1" firstCol="1" bandRow="1">
                <a:tableStyleId>{0E3FDE45-AF77-4B5C-9715-49D594BDF05E}</a:tableStyleId>
              </a:tblPr>
              <a:tblGrid>
                <a:gridCol w="514145">
                  <a:extLst>
                    <a:ext uri="{9D8B030D-6E8A-4147-A177-3AD203B41FA5}">
                      <a16:colId xmlns:a16="http://schemas.microsoft.com/office/drawing/2014/main" val="2728459295"/>
                    </a:ext>
                  </a:extLst>
                </a:gridCol>
                <a:gridCol w="2786254">
                  <a:extLst>
                    <a:ext uri="{9D8B030D-6E8A-4147-A177-3AD203B41FA5}">
                      <a16:colId xmlns:a16="http://schemas.microsoft.com/office/drawing/2014/main" val="517772441"/>
                    </a:ext>
                  </a:extLst>
                </a:gridCol>
                <a:gridCol w="1832824">
                  <a:extLst>
                    <a:ext uri="{9D8B030D-6E8A-4147-A177-3AD203B41FA5}">
                      <a16:colId xmlns:a16="http://schemas.microsoft.com/office/drawing/2014/main" val="803312506"/>
                    </a:ext>
                  </a:extLst>
                </a:gridCol>
                <a:gridCol w="1676524">
                  <a:extLst>
                    <a:ext uri="{9D8B030D-6E8A-4147-A177-3AD203B41FA5}">
                      <a16:colId xmlns:a16="http://schemas.microsoft.com/office/drawing/2014/main" val="3347455765"/>
                    </a:ext>
                  </a:extLst>
                </a:gridCol>
              </a:tblGrid>
              <a:tr h="0">
                <a:tc gridSpan="2">
                  <a:txBody>
                    <a:bodyPr/>
                    <a:lstStyle/>
                    <a:p>
                      <a:pPr marL="0" marR="0">
                        <a:lnSpc>
                          <a:spcPts val="1600"/>
                        </a:lnSpc>
                        <a:spcBef>
                          <a:spcPts val="0"/>
                        </a:spcBef>
                        <a:spcAft>
                          <a:spcPts val="0"/>
                        </a:spcAft>
                        <a:tabLst>
                          <a:tab pos="406400" algn="l"/>
                        </a:tabLst>
                      </a:pPr>
                      <a:r>
                        <a:rPr lang="en-US" sz="1050" kern="900" spc="-10" dirty="0">
                          <a:effectLst/>
                        </a:rPr>
                        <a:t>Activity Category</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marL="0" marR="0">
                        <a:lnSpc>
                          <a:spcPts val="1600"/>
                        </a:lnSpc>
                        <a:spcBef>
                          <a:spcPts val="0"/>
                        </a:spcBef>
                        <a:spcAft>
                          <a:spcPts val="0"/>
                        </a:spcAft>
                        <a:tabLst>
                          <a:tab pos="406400" algn="l"/>
                        </a:tabLst>
                      </a:pPr>
                      <a:r>
                        <a:rPr lang="en-US" sz="1050" kern="900" spc="-10" dirty="0">
                          <a:effectLst/>
                        </a:rPr>
                        <a:t>Sometimes</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ts val="1600"/>
                        </a:lnSpc>
                        <a:spcBef>
                          <a:spcPts val="0"/>
                        </a:spcBef>
                        <a:spcAft>
                          <a:spcPts val="0"/>
                        </a:spcAft>
                        <a:tabLst>
                          <a:tab pos="406400" algn="l"/>
                        </a:tabLst>
                      </a:pPr>
                      <a:r>
                        <a:rPr lang="en-US" sz="1050" kern="900" spc="-10" dirty="0">
                          <a:effectLst/>
                        </a:rPr>
                        <a:t>Never</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23010173"/>
                  </a:ext>
                </a:extLst>
              </a:tr>
              <a:tr h="0">
                <a:tc>
                  <a:txBody>
                    <a:bodyPr/>
                    <a:lstStyle/>
                    <a:p>
                      <a:pPr marL="0" marR="0">
                        <a:lnSpc>
                          <a:spcPts val="1600"/>
                        </a:lnSpc>
                        <a:spcBef>
                          <a:spcPts val="0"/>
                        </a:spcBef>
                        <a:spcAft>
                          <a:spcPts val="0"/>
                        </a:spcAft>
                        <a:tabLst>
                          <a:tab pos="406400" algn="l"/>
                        </a:tabLst>
                      </a:pPr>
                      <a:r>
                        <a:rPr lang="en-US" sz="1050" kern="900" spc="-10" dirty="0">
                          <a:effectLst/>
                        </a:rPr>
                        <a:t>1</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ts val="1600"/>
                        </a:lnSpc>
                        <a:spcBef>
                          <a:spcPts val="0"/>
                        </a:spcBef>
                        <a:spcAft>
                          <a:spcPts val="0"/>
                        </a:spcAft>
                        <a:tabLst>
                          <a:tab pos="406400" algn="l"/>
                        </a:tabLst>
                      </a:pPr>
                      <a:r>
                        <a:rPr lang="en-US" sz="1050" kern="900" spc="-10" dirty="0">
                          <a:effectLst/>
                        </a:rPr>
                        <a:t>Nutrition</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ts val="1600"/>
                        </a:lnSpc>
                        <a:spcBef>
                          <a:spcPts val="0"/>
                        </a:spcBef>
                        <a:spcAft>
                          <a:spcPts val="0"/>
                        </a:spcAft>
                        <a:tabLst>
                          <a:tab pos="406400" algn="l"/>
                        </a:tabLst>
                      </a:pPr>
                      <a:r>
                        <a:rPr lang="en-US" sz="1050" kern="900" spc="-10">
                          <a:effectLst/>
                        </a:rPr>
                        <a:t> </a:t>
                      </a:r>
                      <a:endParaRPr lang="en-US" sz="105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ts val="1600"/>
                        </a:lnSpc>
                        <a:spcBef>
                          <a:spcPts val="0"/>
                        </a:spcBef>
                        <a:spcAft>
                          <a:spcPts val="0"/>
                        </a:spcAft>
                        <a:tabLst>
                          <a:tab pos="406400" algn="l"/>
                        </a:tabLst>
                      </a:pPr>
                      <a:r>
                        <a:rPr lang="en-US" sz="1050" kern="900" spc="-10" dirty="0">
                          <a:effectLst/>
                        </a:rPr>
                        <a:t> </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8349458"/>
                  </a:ext>
                </a:extLst>
              </a:tr>
              <a:tr h="0">
                <a:tc>
                  <a:txBody>
                    <a:bodyPr/>
                    <a:lstStyle/>
                    <a:p>
                      <a:pPr marL="0" marR="0">
                        <a:lnSpc>
                          <a:spcPts val="1600"/>
                        </a:lnSpc>
                        <a:spcBef>
                          <a:spcPts val="0"/>
                        </a:spcBef>
                        <a:spcAft>
                          <a:spcPts val="0"/>
                        </a:spcAft>
                        <a:tabLst>
                          <a:tab pos="406400" algn="l"/>
                        </a:tabLst>
                      </a:pPr>
                      <a:r>
                        <a:rPr lang="en-US" sz="1050" kern="900" spc="-10">
                          <a:effectLst/>
                        </a:rPr>
                        <a:t>2</a:t>
                      </a:r>
                      <a:endParaRPr lang="en-US" sz="105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ts val="1600"/>
                        </a:lnSpc>
                        <a:spcBef>
                          <a:spcPts val="0"/>
                        </a:spcBef>
                        <a:spcAft>
                          <a:spcPts val="0"/>
                        </a:spcAft>
                        <a:tabLst>
                          <a:tab pos="406400" algn="l"/>
                        </a:tabLst>
                      </a:pPr>
                      <a:r>
                        <a:rPr lang="en-US" sz="1050" kern="900" spc="-10" dirty="0">
                          <a:effectLst/>
                        </a:rPr>
                        <a:t>Hydration</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ts val="1600"/>
                        </a:lnSpc>
                        <a:spcBef>
                          <a:spcPts val="0"/>
                        </a:spcBef>
                        <a:spcAft>
                          <a:spcPts val="0"/>
                        </a:spcAft>
                        <a:tabLst>
                          <a:tab pos="406400" algn="l"/>
                        </a:tabLst>
                      </a:pPr>
                      <a:r>
                        <a:rPr lang="en-US" sz="1050" kern="900" spc="-10" dirty="0">
                          <a:effectLst/>
                        </a:rPr>
                        <a:t> </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ts val="1600"/>
                        </a:lnSpc>
                        <a:spcBef>
                          <a:spcPts val="0"/>
                        </a:spcBef>
                        <a:spcAft>
                          <a:spcPts val="0"/>
                        </a:spcAft>
                        <a:tabLst>
                          <a:tab pos="406400" algn="l"/>
                        </a:tabLst>
                      </a:pPr>
                      <a:r>
                        <a:rPr lang="en-US" sz="1050" kern="900" spc="-10" dirty="0">
                          <a:effectLst/>
                        </a:rPr>
                        <a:t> </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8179581"/>
                  </a:ext>
                </a:extLst>
              </a:tr>
              <a:tr h="0">
                <a:tc>
                  <a:txBody>
                    <a:bodyPr/>
                    <a:lstStyle/>
                    <a:p>
                      <a:pPr marL="0" marR="0">
                        <a:lnSpc>
                          <a:spcPts val="1600"/>
                        </a:lnSpc>
                        <a:spcBef>
                          <a:spcPts val="0"/>
                        </a:spcBef>
                        <a:spcAft>
                          <a:spcPts val="0"/>
                        </a:spcAft>
                        <a:tabLst>
                          <a:tab pos="406400" algn="l"/>
                        </a:tabLst>
                      </a:pPr>
                      <a:r>
                        <a:rPr lang="en-US" sz="1050" kern="900" spc="-10">
                          <a:effectLst/>
                        </a:rPr>
                        <a:t>3</a:t>
                      </a:r>
                      <a:endParaRPr lang="en-US" sz="105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ts val="1600"/>
                        </a:lnSpc>
                        <a:spcBef>
                          <a:spcPts val="0"/>
                        </a:spcBef>
                        <a:spcAft>
                          <a:spcPts val="0"/>
                        </a:spcAft>
                        <a:tabLst>
                          <a:tab pos="406400" algn="l"/>
                        </a:tabLst>
                      </a:pPr>
                      <a:r>
                        <a:rPr lang="en-US" sz="1050" kern="900" spc="-10">
                          <a:effectLst/>
                        </a:rPr>
                        <a:t>Physical Activity</a:t>
                      </a:r>
                      <a:endParaRPr lang="en-US" sz="105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ts val="1600"/>
                        </a:lnSpc>
                        <a:spcBef>
                          <a:spcPts val="0"/>
                        </a:spcBef>
                        <a:spcAft>
                          <a:spcPts val="0"/>
                        </a:spcAft>
                        <a:tabLst>
                          <a:tab pos="406400" algn="l"/>
                        </a:tabLst>
                      </a:pPr>
                      <a:r>
                        <a:rPr lang="en-US" sz="1050" kern="900" spc="-10">
                          <a:effectLst/>
                        </a:rPr>
                        <a:t> </a:t>
                      </a:r>
                      <a:endParaRPr lang="en-US" sz="105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ts val="1600"/>
                        </a:lnSpc>
                        <a:spcBef>
                          <a:spcPts val="0"/>
                        </a:spcBef>
                        <a:spcAft>
                          <a:spcPts val="0"/>
                        </a:spcAft>
                        <a:tabLst>
                          <a:tab pos="406400" algn="l"/>
                        </a:tabLst>
                      </a:pPr>
                      <a:r>
                        <a:rPr lang="en-US" sz="1050" kern="900" spc="-10" dirty="0">
                          <a:effectLst/>
                        </a:rPr>
                        <a:t> </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5130775"/>
                  </a:ext>
                </a:extLst>
              </a:tr>
            </a:tbl>
          </a:graphicData>
        </a:graphic>
      </p:graphicFrame>
      <p:sp>
        <p:nvSpPr>
          <p:cNvPr id="66" name="Rectangle 65">
            <a:extLst>
              <a:ext uri="{FF2B5EF4-FFF2-40B4-BE49-F238E27FC236}">
                <a16:creationId xmlns:a16="http://schemas.microsoft.com/office/drawing/2014/main" id="{4A0A8CCA-D727-827F-8EB6-F9D1E11EE0A8}"/>
              </a:ext>
            </a:extLst>
          </p:cNvPr>
          <p:cNvSpPr/>
          <p:nvPr/>
        </p:nvSpPr>
        <p:spPr>
          <a:xfrm>
            <a:off x="4141694" y="4138808"/>
            <a:ext cx="3120752" cy="1133876"/>
          </a:xfrm>
          <a:prstGeom prst="rect">
            <a:avLst/>
          </a:prstGeom>
          <a:solidFill>
            <a:schemeClr val="accent3">
              <a:alpha val="54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E88512FC-2502-8E26-DB9D-F8A81025CD6D}"/>
              </a:ext>
            </a:extLst>
          </p:cNvPr>
          <p:cNvSpPr/>
          <p:nvPr/>
        </p:nvSpPr>
        <p:spPr>
          <a:xfrm>
            <a:off x="452699" y="4138808"/>
            <a:ext cx="3120752" cy="1133876"/>
          </a:xfrm>
          <a:prstGeom prst="rect">
            <a:avLst/>
          </a:prstGeom>
          <a:solidFill>
            <a:schemeClr val="accent3">
              <a:alpha val="54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a:extLst>
              <a:ext uri="{FF2B5EF4-FFF2-40B4-BE49-F238E27FC236}">
                <a16:creationId xmlns:a16="http://schemas.microsoft.com/office/drawing/2014/main" id="{DBEEB070-9954-8BB0-04F6-910E4391ED61}"/>
              </a:ext>
            </a:extLst>
          </p:cNvPr>
          <p:cNvSpPr txBox="1"/>
          <p:nvPr/>
        </p:nvSpPr>
        <p:spPr>
          <a:xfrm>
            <a:off x="452700" y="4138808"/>
            <a:ext cx="2884390" cy="482568"/>
          </a:xfrm>
          <a:prstGeom prst="rect">
            <a:avLst/>
          </a:prstGeom>
          <a:noFill/>
        </p:spPr>
        <p:txBody>
          <a:bodyPr wrap="square">
            <a:spAutoFit/>
          </a:bodyPr>
          <a:lstStyle/>
          <a:p>
            <a:pPr algn="ctr">
              <a:lnSpc>
                <a:spcPts val="1600"/>
              </a:lnSpc>
              <a:tabLst>
                <a:tab pos="406400" algn="l"/>
              </a:tabLst>
            </a:pPr>
            <a:r>
              <a:rPr lang="en-US" sz="1200" b="1" kern="900" spc="-10" dirty="0">
                <a:effectLst/>
                <a:latin typeface="Ubuntu Light" panose="020B0304030602030204" pitchFamily="34" charset="0"/>
                <a:ea typeface="MS Mincho" panose="02020609040205080304" pitchFamily="49" charset="-128"/>
                <a:cs typeface="Times New Roman" panose="02020603050405020304" pitchFamily="18" charset="0"/>
              </a:rPr>
              <a:t>What might get in the way of doing </a:t>
            </a:r>
            <a:br>
              <a:rPr lang="en-US" sz="1200" b="1" kern="900" spc="-10" dirty="0">
                <a:effectLst/>
                <a:latin typeface="Ubuntu Light" panose="020B0304030602030204" pitchFamily="34" charset="0"/>
                <a:ea typeface="MS Mincho" panose="02020609040205080304" pitchFamily="49" charset="-128"/>
                <a:cs typeface="Times New Roman" panose="02020603050405020304" pitchFamily="18" charset="0"/>
              </a:rPr>
            </a:br>
            <a:r>
              <a:rPr lang="en-US" sz="1200" b="1" kern="900" spc="-10" dirty="0">
                <a:effectLst/>
                <a:latin typeface="Ubuntu Light" panose="020B0304030602030204" pitchFamily="34" charset="0"/>
                <a:ea typeface="MS Mincho" panose="02020609040205080304" pitchFamily="49" charset="-128"/>
                <a:cs typeface="Times New Roman" panose="02020603050405020304" pitchFamily="18" charset="0"/>
              </a:rPr>
              <a:t>this activity?</a:t>
            </a:r>
          </a:p>
        </p:txBody>
      </p:sp>
      <p:sp>
        <p:nvSpPr>
          <p:cNvPr id="69" name="TextBox 68">
            <a:extLst>
              <a:ext uri="{FF2B5EF4-FFF2-40B4-BE49-F238E27FC236}">
                <a16:creationId xmlns:a16="http://schemas.microsoft.com/office/drawing/2014/main" id="{8EE7AEF6-42F5-FE5E-9E15-BAE600DA609B}"/>
              </a:ext>
            </a:extLst>
          </p:cNvPr>
          <p:cNvSpPr txBox="1"/>
          <p:nvPr/>
        </p:nvSpPr>
        <p:spPr>
          <a:xfrm>
            <a:off x="4336347" y="4138808"/>
            <a:ext cx="2731445" cy="277384"/>
          </a:xfrm>
          <a:prstGeom prst="rect">
            <a:avLst/>
          </a:prstGeom>
          <a:noFill/>
        </p:spPr>
        <p:txBody>
          <a:bodyPr wrap="square">
            <a:spAutoFit/>
          </a:bodyPr>
          <a:lstStyle/>
          <a:p>
            <a:pPr>
              <a:lnSpc>
                <a:spcPts val="1600"/>
              </a:lnSpc>
              <a:tabLst>
                <a:tab pos="406400" algn="l"/>
              </a:tabLst>
            </a:pPr>
            <a:r>
              <a:rPr lang="en-US" sz="1200" b="1" kern="900" spc="-10" dirty="0">
                <a:effectLst/>
                <a:latin typeface="Ubuntu Light" panose="020B0304030602030204" pitchFamily="34" charset="0"/>
                <a:ea typeface="MS Mincho" panose="02020609040205080304" pitchFamily="49" charset="-128"/>
                <a:cs typeface="Times New Roman" panose="02020603050405020304" pitchFamily="18" charset="0"/>
              </a:rPr>
              <a:t>How will you address these barriers?</a:t>
            </a:r>
          </a:p>
        </p:txBody>
      </p:sp>
      <p:sp>
        <p:nvSpPr>
          <p:cNvPr id="72" name="TextBox 71">
            <a:extLst>
              <a:ext uri="{FF2B5EF4-FFF2-40B4-BE49-F238E27FC236}">
                <a16:creationId xmlns:a16="http://schemas.microsoft.com/office/drawing/2014/main" id="{AB735346-E1AF-39D2-FD38-9D78989673B7}"/>
              </a:ext>
            </a:extLst>
          </p:cNvPr>
          <p:cNvSpPr txBox="1"/>
          <p:nvPr/>
        </p:nvSpPr>
        <p:spPr>
          <a:xfrm>
            <a:off x="291459" y="5816365"/>
            <a:ext cx="7132229" cy="687752"/>
          </a:xfrm>
          <a:prstGeom prst="rect">
            <a:avLst/>
          </a:prstGeom>
          <a:noFill/>
        </p:spPr>
        <p:txBody>
          <a:bodyPr wrap="square">
            <a:spAutoFit/>
          </a:bodyPr>
          <a:lstStyle/>
          <a:p>
            <a:pPr>
              <a:lnSpc>
                <a:spcPts val="1600"/>
              </a:lnSpc>
              <a:tabLst>
                <a:tab pos="406400" algn="l"/>
              </a:tabLst>
            </a:pPr>
            <a:r>
              <a:rPr lang="en-US" sz="1600" b="1" dirty="0">
                <a:effectLst/>
                <a:latin typeface="Ubuntu" panose="020B0504030602030204" pitchFamily="34" charset="0"/>
              </a:rPr>
              <a:t>Step 2: Make it a Habit – My Family Fitness Plan</a:t>
            </a:r>
          </a:p>
          <a:p>
            <a:pPr marL="0" marR="0">
              <a:lnSpc>
                <a:spcPts val="1600"/>
              </a:lnSpc>
              <a:spcBef>
                <a:spcPts val="0"/>
              </a:spcBef>
              <a:spcAft>
                <a:spcPts val="0"/>
              </a:spcAft>
              <a:tabLst>
                <a:tab pos="406400" algn="l"/>
              </a:tabLst>
            </a:pPr>
            <a:endParaRPr lang="en-US" sz="16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p>
            <a:pPr marL="342900" marR="0" lvl="0" indent="-342900">
              <a:lnSpc>
                <a:spcPts val="1600"/>
              </a:lnSpc>
              <a:spcBef>
                <a:spcPts val="0"/>
              </a:spcBef>
              <a:spcAft>
                <a:spcPts val="0"/>
              </a:spcAft>
              <a:buFont typeface="Wingdings"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How will your family learn more about this activity?</a:t>
            </a:r>
          </a:p>
        </p:txBody>
      </p:sp>
      <p:sp>
        <p:nvSpPr>
          <p:cNvPr id="73" name="Rectangle 72">
            <a:extLst>
              <a:ext uri="{FF2B5EF4-FFF2-40B4-BE49-F238E27FC236}">
                <a16:creationId xmlns:a16="http://schemas.microsoft.com/office/drawing/2014/main" id="{55C4A9AA-46AB-BD0D-6223-1C368199064A}"/>
              </a:ext>
            </a:extLst>
          </p:cNvPr>
          <p:cNvSpPr/>
          <p:nvPr/>
        </p:nvSpPr>
        <p:spPr>
          <a:xfrm>
            <a:off x="1" y="5746279"/>
            <a:ext cx="7772399" cy="392929"/>
          </a:xfrm>
          <a:prstGeom prst="rect">
            <a:avLst/>
          </a:prstGeom>
          <a:solidFill>
            <a:schemeClr val="accent3">
              <a:alpha val="54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rminator 78">
            <a:extLst>
              <a:ext uri="{FF2B5EF4-FFF2-40B4-BE49-F238E27FC236}">
                <a16:creationId xmlns:a16="http://schemas.microsoft.com/office/drawing/2014/main" id="{C28D6907-F0E2-37FA-0CAC-C50F8BD3EAA8}"/>
              </a:ext>
            </a:extLst>
          </p:cNvPr>
          <p:cNvSpPr/>
          <p:nvPr/>
        </p:nvSpPr>
        <p:spPr>
          <a:xfrm>
            <a:off x="6706405" y="1986929"/>
            <a:ext cx="807739" cy="256630"/>
          </a:xfrm>
          <a:prstGeom prst="flowChartTermina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latin typeface="Ubuntu" panose="020B0504030602030204" pitchFamily="34" charset="0"/>
              </a:rPr>
              <a:t>Slide 30</a:t>
            </a:r>
          </a:p>
        </p:txBody>
      </p:sp>
      <p:sp>
        <p:nvSpPr>
          <p:cNvPr id="81" name="Terminator 80">
            <a:extLst>
              <a:ext uri="{FF2B5EF4-FFF2-40B4-BE49-F238E27FC236}">
                <a16:creationId xmlns:a16="http://schemas.microsoft.com/office/drawing/2014/main" id="{C2F7584E-C2A7-382A-EC62-A56ED24A870C}"/>
              </a:ext>
            </a:extLst>
          </p:cNvPr>
          <p:cNvSpPr/>
          <p:nvPr/>
        </p:nvSpPr>
        <p:spPr>
          <a:xfrm>
            <a:off x="6673202" y="5816365"/>
            <a:ext cx="807739" cy="256630"/>
          </a:xfrm>
          <a:prstGeom prst="flowChartTermina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latin typeface="Ubuntu" panose="020B0504030602030204" pitchFamily="34" charset="0"/>
              </a:rPr>
              <a:t>Slide 31</a:t>
            </a:r>
          </a:p>
        </p:txBody>
      </p:sp>
      <p:sp>
        <p:nvSpPr>
          <p:cNvPr id="83" name="Rectangle 82">
            <a:extLst>
              <a:ext uri="{FF2B5EF4-FFF2-40B4-BE49-F238E27FC236}">
                <a16:creationId xmlns:a16="http://schemas.microsoft.com/office/drawing/2014/main" id="{D1ADB332-E1D3-8E28-7FE0-AB073F0BF2B9}"/>
              </a:ext>
            </a:extLst>
          </p:cNvPr>
          <p:cNvSpPr/>
          <p:nvPr/>
        </p:nvSpPr>
        <p:spPr>
          <a:xfrm>
            <a:off x="452699" y="6925934"/>
            <a:ext cx="208280" cy="208280"/>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4" name="Rectangle 83">
            <a:extLst>
              <a:ext uri="{FF2B5EF4-FFF2-40B4-BE49-F238E27FC236}">
                <a16:creationId xmlns:a16="http://schemas.microsoft.com/office/drawing/2014/main" id="{167E3A51-D2F9-3AE3-4EE2-312996A38E22}"/>
              </a:ext>
            </a:extLst>
          </p:cNvPr>
          <p:cNvSpPr/>
          <p:nvPr/>
        </p:nvSpPr>
        <p:spPr>
          <a:xfrm>
            <a:off x="712414" y="6887834"/>
            <a:ext cx="2334240" cy="2774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ts val="1600"/>
              </a:lnSpc>
              <a:spcBef>
                <a:spcPts val="0"/>
              </a:spcBef>
              <a:spcAft>
                <a:spcPts val="0"/>
              </a:spcAft>
              <a:tabLst>
                <a:tab pos="406400" algn="l"/>
              </a:tabLst>
            </a:pPr>
            <a:r>
              <a:rPr lang="en-US" sz="1200" kern="900" spc="-10" dirty="0">
                <a:solidFill>
                  <a:srgbClr val="000000"/>
                </a:solidFill>
                <a:effectLst/>
                <a:latin typeface="Ubuntu Light" panose="020B0304030602030204" pitchFamily="34" charset="0"/>
                <a:ea typeface="MS Mincho" panose="02020609040205080304" pitchFamily="49" charset="-128"/>
                <a:cs typeface="Times New Roman" panose="02020603050405020304" pitchFamily="18" charset="0"/>
              </a:rPr>
              <a:t>Review SOI fitness resources</a:t>
            </a:r>
            <a:endParaRPr lang="en-US" sz="14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sp>
        <p:nvSpPr>
          <p:cNvPr id="85" name="Rectangle 84">
            <a:extLst>
              <a:ext uri="{FF2B5EF4-FFF2-40B4-BE49-F238E27FC236}">
                <a16:creationId xmlns:a16="http://schemas.microsoft.com/office/drawing/2014/main" id="{AACDEF56-C772-EDA2-2C3A-953B29C0028B}"/>
              </a:ext>
            </a:extLst>
          </p:cNvPr>
          <p:cNvSpPr/>
          <p:nvPr/>
        </p:nvSpPr>
        <p:spPr>
          <a:xfrm>
            <a:off x="690186" y="7215700"/>
            <a:ext cx="2861037" cy="3975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ts val="1600"/>
              </a:lnSpc>
              <a:spcBef>
                <a:spcPts val="0"/>
              </a:spcBef>
              <a:spcAft>
                <a:spcPts val="0"/>
              </a:spcAft>
              <a:tabLst>
                <a:tab pos="406400" algn="l"/>
              </a:tabLst>
            </a:pPr>
            <a:r>
              <a:rPr lang="en-US" sz="1200" kern="900" spc="-10" dirty="0">
                <a:solidFill>
                  <a:srgbClr val="000000"/>
                </a:solidFill>
                <a:effectLst/>
                <a:latin typeface="Ubuntu Light" panose="020B0304030602030204" pitchFamily="34" charset="0"/>
                <a:ea typeface="MS Mincho" panose="02020609040205080304" pitchFamily="49" charset="-128"/>
                <a:cs typeface="Times New Roman" panose="02020603050405020304" pitchFamily="18" charset="0"/>
              </a:rPr>
              <a:t>Ask an SOI coach or other staff member</a:t>
            </a:r>
            <a:endParaRPr lang="en-US" sz="14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sp>
        <p:nvSpPr>
          <p:cNvPr id="86" name="Rectangle 85">
            <a:extLst>
              <a:ext uri="{FF2B5EF4-FFF2-40B4-BE49-F238E27FC236}">
                <a16:creationId xmlns:a16="http://schemas.microsoft.com/office/drawing/2014/main" id="{8AF770DA-7B72-3189-1158-A6CEE3C7947E}"/>
              </a:ext>
            </a:extLst>
          </p:cNvPr>
          <p:cNvSpPr/>
          <p:nvPr/>
        </p:nvSpPr>
        <p:spPr>
          <a:xfrm>
            <a:off x="4599863" y="6862822"/>
            <a:ext cx="2298135" cy="2774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ts val="1600"/>
              </a:lnSpc>
              <a:spcBef>
                <a:spcPts val="0"/>
              </a:spcBef>
              <a:spcAft>
                <a:spcPts val="0"/>
              </a:spcAft>
              <a:tabLst>
                <a:tab pos="406400" algn="l"/>
              </a:tabLst>
            </a:pPr>
            <a:r>
              <a:rPr lang="en-US" sz="1200" kern="900" spc="-10" dirty="0">
                <a:solidFill>
                  <a:srgbClr val="000000"/>
                </a:solidFill>
                <a:effectLst/>
                <a:latin typeface="Ubuntu Light" panose="020B0304030602030204" pitchFamily="34" charset="0"/>
                <a:ea typeface="MS Mincho" panose="02020609040205080304" pitchFamily="49" charset="-128"/>
                <a:cs typeface="Times New Roman" panose="02020603050405020304" pitchFamily="18" charset="0"/>
              </a:rPr>
              <a:t>Review SOI fitness resources</a:t>
            </a:r>
            <a:endParaRPr lang="en-US" sz="14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sp>
        <p:nvSpPr>
          <p:cNvPr id="87" name="Rectangle 86">
            <a:extLst>
              <a:ext uri="{FF2B5EF4-FFF2-40B4-BE49-F238E27FC236}">
                <a16:creationId xmlns:a16="http://schemas.microsoft.com/office/drawing/2014/main" id="{52B5FCCB-DCF4-2373-677A-09EDE5D362AB}"/>
              </a:ext>
            </a:extLst>
          </p:cNvPr>
          <p:cNvSpPr/>
          <p:nvPr/>
        </p:nvSpPr>
        <p:spPr>
          <a:xfrm>
            <a:off x="4600499" y="7254916"/>
            <a:ext cx="1818640" cy="2774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ts val="1600"/>
              </a:lnSpc>
              <a:spcBef>
                <a:spcPts val="0"/>
              </a:spcBef>
              <a:spcAft>
                <a:spcPts val="0"/>
              </a:spcAft>
              <a:tabLst>
                <a:tab pos="406400" algn="l"/>
              </a:tabLst>
            </a:pPr>
            <a:r>
              <a:rPr lang="en-US" sz="1200" kern="900" spc="-10" dirty="0">
                <a:solidFill>
                  <a:schemeClr val="tx1"/>
                </a:solidFill>
                <a:effectLst/>
                <a:latin typeface="Ubuntu Light" panose="020B0304030602030204" pitchFamily="34" charset="0"/>
                <a:ea typeface="MS Mincho" panose="02020609040205080304" pitchFamily="49" charset="-128"/>
                <a:cs typeface="Times New Roman" panose="02020603050405020304" pitchFamily="18" charset="0"/>
              </a:rPr>
              <a:t>Other</a:t>
            </a:r>
          </a:p>
        </p:txBody>
      </p:sp>
      <p:sp>
        <p:nvSpPr>
          <p:cNvPr id="88" name="Rectangle 87">
            <a:extLst>
              <a:ext uri="{FF2B5EF4-FFF2-40B4-BE49-F238E27FC236}">
                <a16:creationId xmlns:a16="http://schemas.microsoft.com/office/drawing/2014/main" id="{D903ABAA-8FE8-0C34-3EB3-5B18D0723678}"/>
              </a:ext>
            </a:extLst>
          </p:cNvPr>
          <p:cNvSpPr/>
          <p:nvPr/>
        </p:nvSpPr>
        <p:spPr>
          <a:xfrm>
            <a:off x="457779" y="7317854"/>
            <a:ext cx="208280" cy="208280"/>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9" name="Rectangle 88">
            <a:extLst>
              <a:ext uri="{FF2B5EF4-FFF2-40B4-BE49-F238E27FC236}">
                <a16:creationId xmlns:a16="http://schemas.microsoft.com/office/drawing/2014/main" id="{1FB61C88-967A-1C2E-5AC7-CAA069670BED}"/>
              </a:ext>
            </a:extLst>
          </p:cNvPr>
          <p:cNvSpPr/>
          <p:nvPr/>
        </p:nvSpPr>
        <p:spPr>
          <a:xfrm>
            <a:off x="4297604" y="6916797"/>
            <a:ext cx="208280" cy="208280"/>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0" name="Rectangle 89">
            <a:extLst>
              <a:ext uri="{FF2B5EF4-FFF2-40B4-BE49-F238E27FC236}">
                <a16:creationId xmlns:a16="http://schemas.microsoft.com/office/drawing/2014/main" id="{A0B5E740-4FFC-663C-EF28-B7B432DB6A5D}"/>
              </a:ext>
            </a:extLst>
          </p:cNvPr>
          <p:cNvSpPr/>
          <p:nvPr/>
        </p:nvSpPr>
        <p:spPr>
          <a:xfrm>
            <a:off x="4297604" y="7307621"/>
            <a:ext cx="208280" cy="208280"/>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3" name="TextBox 92">
            <a:extLst>
              <a:ext uri="{FF2B5EF4-FFF2-40B4-BE49-F238E27FC236}">
                <a16:creationId xmlns:a16="http://schemas.microsoft.com/office/drawing/2014/main" id="{9A11055C-3448-A934-DF32-6A7FA877465B}"/>
              </a:ext>
            </a:extLst>
          </p:cNvPr>
          <p:cNvSpPr txBox="1"/>
          <p:nvPr/>
        </p:nvSpPr>
        <p:spPr>
          <a:xfrm>
            <a:off x="-473896" y="6574203"/>
            <a:ext cx="2884390" cy="277384"/>
          </a:xfrm>
          <a:prstGeom prst="rect">
            <a:avLst/>
          </a:prstGeom>
          <a:noFill/>
        </p:spPr>
        <p:txBody>
          <a:bodyPr wrap="square">
            <a:spAutoFit/>
          </a:bodyPr>
          <a:lstStyle/>
          <a:p>
            <a:pPr algn="ctr">
              <a:lnSpc>
                <a:spcPts val="1600"/>
              </a:lnSpc>
              <a:tabLst>
                <a:tab pos="406400" algn="l"/>
              </a:tabLst>
            </a:pPr>
            <a:r>
              <a:rPr lang="en-US" sz="1200" kern="900" spc="-10" dirty="0">
                <a:ln>
                  <a:solidFill>
                    <a:sysClr val="windowText" lastClr="000000"/>
                  </a:solidFill>
                </a:ln>
                <a:solidFill>
                  <a:schemeClr val="accent2"/>
                </a:solidFill>
                <a:effectLst/>
                <a:latin typeface="Ubuntu Light" panose="020B0304030602030204" pitchFamily="34" charset="0"/>
                <a:ea typeface="MS Mincho" panose="02020609040205080304" pitchFamily="49" charset="-128"/>
                <a:cs typeface="Times New Roman" panose="02020603050405020304" pitchFamily="18" charset="0"/>
              </a:rPr>
              <a:t>My family will….</a:t>
            </a:r>
          </a:p>
        </p:txBody>
      </p:sp>
      <p:sp>
        <p:nvSpPr>
          <p:cNvPr id="94" name="TextBox 93">
            <a:extLst>
              <a:ext uri="{FF2B5EF4-FFF2-40B4-BE49-F238E27FC236}">
                <a16:creationId xmlns:a16="http://schemas.microsoft.com/office/drawing/2014/main" id="{334B54C1-26F5-F527-0996-48B46FD49CFF}"/>
              </a:ext>
            </a:extLst>
          </p:cNvPr>
          <p:cNvSpPr txBox="1"/>
          <p:nvPr/>
        </p:nvSpPr>
        <p:spPr>
          <a:xfrm>
            <a:off x="182392" y="7876658"/>
            <a:ext cx="7132229" cy="277384"/>
          </a:xfrm>
          <a:prstGeom prst="rect">
            <a:avLst/>
          </a:prstGeom>
          <a:noFill/>
        </p:spPr>
        <p:txBody>
          <a:bodyPr wrap="square">
            <a:spAutoFit/>
          </a:bodyPr>
          <a:lstStyle/>
          <a:p>
            <a:pPr marL="171450" marR="0" lvl="0" indent="-171450">
              <a:lnSpc>
                <a:spcPts val="1600"/>
              </a:lnSpc>
              <a:spcBef>
                <a:spcPts val="0"/>
              </a:spcBef>
              <a:spcAft>
                <a:spcPts val="0"/>
              </a:spcAft>
              <a:buFont typeface="Wingdings"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When will you and your family do this activity?</a:t>
            </a:r>
          </a:p>
        </p:txBody>
      </p:sp>
      <p:sp>
        <p:nvSpPr>
          <p:cNvPr id="95" name="Rectangle 94">
            <a:extLst>
              <a:ext uri="{FF2B5EF4-FFF2-40B4-BE49-F238E27FC236}">
                <a16:creationId xmlns:a16="http://schemas.microsoft.com/office/drawing/2014/main" id="{348FF558-ED54-743B-56D3-E3F7A603FB6C}"/>
              </a:ext>
            </a:extLst>
          </p:cNvPr>
          <p:cNvSpPr/>
          <p:nvPr/>
        </p:nvSpPr>
        <p:spPr>
          <a:xfrm>
            <a:off x="4294094" y="8400742"/>
            <a:ext cx="3120752" cy="1133876"/>
          </a:xfrm>
          <a:prstGeom prst="rect">
            <a:avLst/>
          </a:prstGeom>
          <a:solidFill>
            <a:schemeClr val="accent3">
              <a:alpha val="54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DF538A9A-19E5-A79C-F1F2-301947F32AB1}"/>
              </a:ext>
            </a:extLst>
          </p:cNvPr>
          <p:cNvSpPr/>
          <p:nvPr/>
        </p:nvSpPr>
        <p:spPr>
          <a:xfrm>
            <a:off x="605099" y="8400742"/>
            <a:ext cx="3120752" cy="1133876"/>
          </a:xfrm>
          <a:prstGeom prst="rect">
            <a:avLst/>
          </a:prstGeom>
          <a:solidFill>
            <a:schemeClr val="accent3">
              <a:alpha val="54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extBox 96">
            <a:extLst>
              <a:ext uri="{FF2B5EF4-FFF2-40B4-BE49-F238E27FC236}">
                <a16:creationId xmlns:a16="http://schemas.microsoft.com/office/drawing/2014/main" id="{BB20F9EE-C9B5-CF84-A681-B41AFF07653D}"/>
              </a:ext>
            </a:extLst>
          </p:cNvPr>
          <p:cNvSpPr txBox="1"/>
          <p:nvPr/>
        </p:nvSpPr>
        <p:spPr>
          <a:xfrm>
            <a:off x="605100" y="8400742"/>
            <a:ext cx="2884390" cy="277384"/>
          </a:xfrm>
          <a:prstGeom prst="rect">
            <a:avLst/>
          </a:prstGeom>
          <a:noFill/>
        </p:spPr>
        <p:txBody>
          <a:bodyPr wrap="square">
            <a:spAutoFit/>
          </a:bodyPr>
          <a:lstStyle/>
          <a:p>
            <a:pPr algn="ctr">
              <a:lnSpc>
                <a:spcPts val="1600"/>
              </a:lnSpc>
              <a:tabLst>
                <a:tab pos="406400" algn="l"/>
              </a:tabLst>
            </a:pPr>
            <a:r>
              <a:rPr lang="en-US" sz="1200" b="1" kern="900" spc="-10" dirty="0">
                <a:effectLst/>
                <a:latin typeface="Ubuntu Light" panose="020B0304030602030204" pitchFamily="34" charset="0"/>
                <a:ea typeface="MS Mincho" panose="02020609040205080304" pitchFamily="49" charset="-128"/>
                <a:cs typeface="Times New Roman" panose="02020603050405020304" pitchFamily="18" charset="0"/>
              </a:rPr>
              <a:t>Day of the week</a:t>
            </a:r>
          </a:p>
        </p:txBody>
      </p:sp>
      <p:sp>
        <p:nvSpPr>
          <p:cNvPr id="98" name="TextBox 97">
            <a:extLst>
              <a:ext uri="{FF2B5EF4-FFF2-40B4-BE49-F238E27FC236}">
                <a16:creationId xmlns:a16="http://schemas.microsoft.com/office/drawing/2014/main" id="{430ABAB8-8F0B-6F23-7A81-E223E76E9DB0}"/>
              </a:ext>
            </a:extLst>
          </p:cNvPr>
          <p:cNvSpPr txBox="1"/>
          <p:nvPr/>
        </p:nvSpPr>
        <p:spPr>
          <a:xfrm>
            <a:off x="4638976" y="8400742"/>
            <a:ext cx="2489102" cy="277384"/>
          </a:xfrm>
          <a:prstGeom prst="rect">
            <a:avLst/>
          </a:prstGeom>
          <a:noFill/>
        </p:spPr>
        <p:txBody>
          <a:bodyPr wrap="square">
            <a:spAutoFit/>
          </a:bodyPr>
          <a:lstStyle/>
          <a:p>
            <a:pPr>
              <a:lnSpc>
                <a:spcPts val="1600"/>
              </a:lnSpc>
              <a:tabLst>
                <a:tab pos="406400" algn="l"/>
              </a:tabLst>
            </a:pPr>
            <a:r>
              <a:rPr lang="en-US" sz="1200" b="1" kern="900" spc="-10" dirty="0">
                <a:effectLst/>
                <a:latin typeface="Ubuntu Light" panose="020B0304030602030204" pitchFamily="34" charset="0"/>
                <a:ea typeface="MS Mincho" panose="02020609040205080304" pitchFamily="49" charset="-128"/>
                <a:cs typeface="Times New Roman" panose="02020603050405020304" pitchFamily="18" charset="0"/>
              </a:rPr>
              <a:t>How often (daily, weekly, other)?</a:t>
            </a:r>
          </a:p>
        </p:txBody>
      </p:sp>
    </p:spTree>
    <p:extLst>
      <p:ext uri="{BB962C8B-B14F-4D97-AF65-F5344CB8AC3E}">
        <p14:creationId xmlns:p14="http://schemas.microsoft.com/office/powerpoint/2010/main" val="1246080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6080C-7B9F-58FF-4F3D-EFA7B85BCD25}"/>
            </a:ext>
          </a:extLst>
        </p:cNvPr>
        <p:cNvGrpSpPr/>
        <p:nvPr/>
      </p:nvGrpSpPr>
      <p:grpSpPr>
        <a:xfrm>
          <a:off x="0" y="0"/>
          <a:ext cx="0" cy="0"/>
          <a:chOff x="0" y="0"/>
          <a:chExt cx="0" cy="0"/>
        </a:xfrm>
      </p:grpSpPr>
      <p:sp>
        <p:nvSpPr>
          <p:cNvPr id="64" name="Title 1">
            <a:extLst>
              <a:ext uri="{FF2B5EF4-FFF2-40B4-BE49-F238E27FC236}">
                <a16:creationId xmlns:a16="http://schemas.microsoft.com/office/drawing/2014/main" id="{77809829-2FD0-A76C-901C-14C3A6035334}"/>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My Notes</a:t>
            </a:r>
            <a:endParaRPr lang="en-US" dirty="0">
              <a:solidFill>
                <a:schemeClr val="bg1"/>
              </a:solidFill>
              <a:latin typeface="Ubuntu" panose="020B0504030602030204" pitchFamily="34" charset="0"/>
            </a:endParaRPr>
          </a:p>
        </p:txBody>
      </p:sp>
      <p:sp>
        <p:nvSpPr>
          <p:cNvPr id="110" name="Terminator 109">
            <a:extLst>
              <a:ext uri="{FF2B5EF4-FFF2-40B4-BE49-F238E27FC236}">
                <a16:creationId xmlns:a16="http://schemas.microsoft.com/office/drawing/2014/main" id="{E16B3D24-72EF-65E3-EE1D-01F162E55116}"/>
              </a:ext>
            </a:extLst>
          </p:cNvPr>
          <p:cNvSpPr/>
          <p:nvPr/>
        </p:nvSpPr>
        <p:spPr>
          <a:xfrm>
            <a:off x="5175533" y="616736"/>
            <a:ext cx="807739" cy="256630"/>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itle 1">
            <a:extLst>
              <a:ext uri="{FF2B5EF4-FFF2-40B4-BE49-F238E27FC236}">
                <a16:creationId xmlns:a16="http://schemas.microsoft.com/office/drawing/2014/main" id="{FF3EB76F-F11E-8F58-00F5-AC38796717FC}"/>
              </a:ext>
            </a:extLst>
          </p:cNvPr>
          <p:cNvSpPr txBox="1">
            <a:spLocks/>
          </p:cNvSpPr>
          <p:nvPr/>
        </p:nvSpPr>
        <p:spPr>
          <a:xfrm>
            <a:off x="4888902" y="286282"/>
            <a:ext cx="1389617" cy="934908"/>
          </a:xfrm>
          <a:prstGeom prst="rect">
            <a:avLst/>
          </a:prstGeom>
          <a:ln>
            <a:noFill/>
          </a:ln>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accent3"/>
                </a:solidFill>
                <a:latin typeface="Ubuntu" panose="020B0504030602030204" pitchFamily="34" charset="0"/>
              </a:rPr>
              <a:t>Slide 41</a:t>
            </a:r>
            <a:endParaRPr lang="en-US" sz="1400" dirty="0">
              <a:solidFill>
                <a:schemeClr val="accent3"/>
              </a:solidFill>
              <a:latin typeface="Ubuntu" panose="020B0504030602030204" pitchFamily="34" charset="0"/>
            </a:endParaRPr>
          </a:p>
        </p:txBody>
      </p:sp>
      <p:graphicFrame>
        <p:nvGraphicFramePr>
          <p:cNvPr id="3" name="Table 2">
            <a:extLst>
              <a:ext uri="{FF2B5EF4-FFF2-40B4-BE49-F238E27FC236}">
                <a16:creationId xmlns:a16="http://schemas.microsoft.com/office/drawing/2014/main" id="{C600D2DF-0DEB-F08A-19DC-B027F99EEDB2}"/>
              </a:ext>
            </a:extLst>
          </p:cNvPr>
          <p:cNvGraphicFramePr>
            <a:graphicFrameLocks noGrp="1"/>
          </p:cNvGraphicFramePr>
          <p:nvPr>
            <p:extLst>
              <p:ext uri="{D42A27DB-BD31-4B8C-83A1-F6EECF244321}">
                <p14:modId xmlns:p14="http://schemas.microsoft.com/office/powerpoint/2010/main" val="2745454444"/>
              </p:ext>
            </p:extLst>
          </p:nvPr>
        </p:nvGraphicFramePr>
        <p:xfrm>
          <a:off x="978408" y="1840503"/>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1" name="Table 10">
            <a:extLst>
              <a:ext uri="{FF2B5EF4-FFF2-40B4-BE49-F238E27FC236}">
                <a16:creationId xmlns:a16="http://schemas.microsoft.com/office/drawing/2014/main" id="{FBBADC36-9541-CD0D-392E-E2ACDBB230C8}"/>
              </a:ext>
            </a:extLst>
          </p:cNvPr>
          <p:cNvGraphicFramePr>
            <a:graphicFrameLocks noGrp="1"/>
          </p:cNvGraphicFramePr>
          <p:nvPr>
            <p:extLst>
              <p:ext uri="{D42A27DB-BD31-4B8C-83A1-F6EECF244321}">
                <p14:modId xmlns:p14="http://schemas.microsoft.com/office/powerpoint/2010/main" val="2661945741"/>
              </p:ext>
            </p:extLst>
          </p:nvPr>
        </p:nvGraphicFramePr>
        <p:xfrm>
          <a:off x="978407" y="229399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2" name="Table 11">
            <a:extLst>
              <a:ext uri="{FF2B5EF4-FFF2-40B4-BE49-F238E27FC236}">
                <a16:creationId xmlns:a16="http://schemas.microsoft.com/office/drawing/2014/main" id="{A89705E7-9E94-2032-F6EE-B9301667B178}"/>
              </a:ext>
            </a:extLst>
          </p:cNvPr>
          <p:cNvGraphicFramePr>
            <a:graphicFrameLocks noGrp="1"/>
          </p:cNvGraphicFramePr>
          <p:nvPr>
            <p:extLst>
              <p:ext uri="{D42A27DB-BD31-4B8C-83A1-F6EECF244321}">
                <p14:modId xmlns:p14="http://schemas.microsoft.com/office/powerpoint/2010/main" val="1756334805"/>
              </p:ext>
            </p:extLst>
          </p:nvPr>
        </p:nvGraphicFramePr>
        <p:xfrm>
          <a:off x="978407" y="2743511"/>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24" name="Title 1">
            <a:extLst>
              <a:ext uri="{FF2B5EF4-FFF2-40B4-BE49-F238E27FC236}">
                <a16:creationId xmlns:a16="http://schemas.microsoft.com/office/drawing/2014/main" id="{A9E0D7C9-AA7C-06CE-8A2D-AB6BFC1AF31F}"/>
              </a:ext>
            </a:extLst>
          </p:cNvPr>
          <p:cNvSpPr txBox="1">
            <a:spLocks/>
          </p:cNvSpPr>
          <p:nvPr/>
        </p:nvSpPr>
        <p:spPr>
          <a:xfrm>
            <a:off x="6472376" y="3250545"/>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34</a:t>
            </a:r>
            <a:endParaRPr lang="en-US" sz="1400" dirty="0">
              <a:solidFill>
                <a:schemeClr val="bg1"/>
              </a:solidFill>
              <a:latin typeface="Ubuntu" panose="020B0504030602030204" pitchFamily="34" charset="0"/>
            </a:endParaRPr>
          </a:p>
        </p:txBody>
      </p:sp>
      <p:sp>
        <p:nvSpPr>
          <p:cNvPr id="27" name="Title 1">
            <a:extLst>
              <a:ext uri="{FF2B5EF4-FFF2-40B4-BE49-F238E27FC236}">
                <a16:creationId xmlns:a16="http://schemas.microsoft.com/office/drawing/2014/main" id="{FDA0DF2A-2E27-A356-F9C0-BD0CA07F2982}"/>
              </a:ext>
            </a:extLst>
          </p:cNvPr>
          <p:cNvSpPr txBox="1">
            <a:spLocks/>
          </p:cNvSpPr>
          <p:nvPr/>
        </p:nvSpPr>
        <p:spPr>
          <a:xfrm>
            <a:off x="6491125" y="5246731"/>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36</a:t>
            </a:r>
            <a:endParaRPr lang="en-US" sz="1400" dirty="0">
              <a:solidFill>
                <a:schemeClr val="bg1"/>
              </a:solidFill>
              <a:latin typeface="Ubuntu" panose="020B0504030602030204" pitchFamily="34" charset="0"/>
            </a:endParaRPr>
          </a:p>
        </p:txBody>
      </p:sp>
      <p:graphicFrame>
        <p:nvGraphicFramePr>
          <p:cNvPr id="4" name="Table 3">
            <a:extLst>
              <a:ext uri="{FF2B5EF4-FFF2-40B4-BE49-F238E27FC236}">
                <a16:creationId xmlns:a16="http://schemas.microsoft.com/office/drawing/2014/main" id="{907CAA60-77DB-77B2-3CE8-8C1F2F65FC04}"/>
              </a:ext>
            </a:extLst>
          </p:cNvPr>
          <p:cNvGraphicFramePr>
            <a:graphicFrameLocks noGrp="1"/>
          </p:cNvGraphicFramePr>
          <p:nvPr>
            <p:extLst>
              <p:ext uri="{D42A27DB-BD31-4B8C-83A1-F6EECF244321}">
                <p14:modId xmlns:p14="http://schemas.microsoft.com/office/powerpoint/2010/main" val="2919160413"/>
              </p:ext>
            </p:extLst>
          </p:nvPr>
        </p:nvGraphicFramePr>
        <p:xfrm>
          <a:off x="978408" y="3167098"/>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3" name="Table 12">
            <a:extLst>
              <a:ext uri="{FF2B5EF4-FFF2-40B4-BE49-F238E27FC236}">
                <a16:creationId xmlns:a16="http://schemas.microsoft.com/office/drawing/2014/main" id="{26B241E6-6C28-98CB-2D09-85C8797E37B2}"/>
              </a:ext>
            </a:extLst>
          </p:cNvPr>
          <p:cNvGraphicFramePr>
            <a:graphicFrameLocks noGrp="1"/>
          </p:cNvGraphicFramePr>
          <p:nvPr>
            <p:extLst>
              <p:ext uri="{D42A27DB-BD31-4B8C-83A1-F6EECF244321}">
                <p14:modId xmlns:p14="http://schemas.microsoft.com/office/powerpoint/2010/main" val="2378095879"/>
              </p:ext>
            </p:extLst>
          </p:nvPr>
        </p:nvGraphicFramePr>
        <p:xfrm>
          <a:off x="978407" y="3620590"/>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0" name="Table 19">
            <a:extLst>
              <a:ext uri="{FF2B5EF4-FFF2-40B4-BE49-F238E27FC236}">
                <a16:creationId xmlns:a16="http://schemas.microsoft.com/office/drawing/2014/main" id="{267164FA-2640-A5C6-201C-5B56DDF15F9F}"/>
              </a:ext>
            </a:extLst>
          </p:cNvPr>
          <p:cNvGraphicFramePr>
            <a:graphicFrameLocks noGrp="1"/>
          </p:cNvGraphicFramePr>
          <p:nvPr>
            <p:extLst>
              <p:ext uri="{D42A27DB-BD31-4B8C-83A1-F6EECF244321}">
                <p14:modId xmlns:p14="http://schemas.microsoft.com/office/powerpoint/2010/main" val="1972671172"/>
              </p:ext>
            </p:extLst>
          </p:nvPr>
        </p:nvGraphicFramePr>
        <p:xfrm>
          <a:off x="978407" y="4070106"/>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9" name="Table 28">
            <a:extLst>
              <a:ext uri="{FF2B5EF4-FFF2-40B4-BE49-F238E27FC236}">
                <a16:creationId xmlns:a16="http://schemas.microsoft.com/office/drawing/2014/main" id="{E021630E-48F8-E9BD-AA8F-201A1C0B38F4}"/>
              </a:ext>
            </a:extLst>
          </p:cNvPr>
          <p:cNvGraphicFramePr>
            <a:graphicFrameLocks noGrp="1"/>
          </p:cNvGraphicFramePr>
          <p:nvPr>
            <p:extLst>
              <p:ext uri="{D42A27DB-BD31-4B8C-83A1-F6EECF244321}">
                <p14:modId xmlns:p14="http://schemas.microsoft.com/office/powerpoint/2010/main" val="1039471471"/>
              </p:ext>
            </p:extLst>
          </p:nvPr>
        </p:nvGraphicFramePr>
        <p:xfrm>
          <a:off x="978408" y="4519622"/>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0" name="Table 29">
            <a:extLst>
              <a:ext uri="{FF2B5EF4-FFF2-40B4-BE49-F238E27FC236}">
                <a16:creationId xmlns:a16="http://schemas.microsoft.com/office/drawing/2014/main" id="{A3BFD29A-ED6E-38A7-255D-6ECEB3638DE4}"/>
              </a:ext>
            </a:extLst>
          </p:cNvPr>
          <p:cNvGraphicFramePr>
            <a:graphicFrameLocks noGrp="1"/>
          </p:cNvGraphicFramePr>
          <p:nvPr>
            <p:extLst>
              <p:ext uri="{D42A27DB-BD31-4B8C-83A1-F6EECF244321}">
                <p14:modId xmlns:p14="http://schemas.microsoft.com/office/powerpoint/2010/main" val="2224246017"/>
              </p:ext>
            </p:extLst>
          </p:nvPr>
        </p:nvGraphicFramePr>
        <p:xfrm>
          <a:off x="978407" y="4973114"/>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1" name="Table 30">
            <a:extLst>
              <a:ext uri="{FF2B5EF4-FFF2-40B4-BE49-F238E27FC236}">
                <a16:creationId xmlns:a16="http://schemas.microsoft.com/office/drawing/2014/main" id="{FC50D9D3-B886-6E9A-849C-C4C19B682335}"/>
              </a:ext>
            </a:extLst>
          </p:cNvPr>
          <p:cNvGraphicFramePr>
            <a:graphicFrameLocks noGrp="1"/>
          </p:cNvGraphicFramePr>
          <p:nvPr>
            <p:extLst>
              <p:ext uri="{D42A27DB-BD31-4B8C-83A1-F6EECF244321}">
                <p14:modId xmlns:p14="http://schemas.microsoft.com/office/powerpoint/2010/main" val="1678011291"/>
              </p:ext>
            </p:extLst>
          </p:nvPr>
        </p:nvGraphicFramePr>
        <p:xfrm>
          <a:off x="978407" y="5422630"/>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2" name="Table 31">
            <a:extLst>
              <a:ext uri="{FF2B5EF4-FFF2-40B4-BE49-F238E27FC236}">
                <a16:creationId xmlns:a16="http://schemas.microsoft.com/office/drawing/2014/main" id="{73D47FFA-EB3E-F1D6-B454-923875623783}"/>
              </a:ext>
            </a:extLst>
          </p:cNvPr>
          <p:cNvGraphicFramePr>
            <a:graphicFrameLocks noGrp="1"/>
          </p:cNvGraphicFramePr>
          <p:nvPr>
            <p:extLst>
              <p:ext uri="{D42A27DB-BD31-4B8C-83A1-F6EECF244321}">
                <p14:modId xmlns:p14="http://schemas.microsoft.com/office/powerpoint/2010/main" val="255850506"/>
              </p:ext>
            </p:extLst>
          </p:nvPr>
        </p:nvGraphicFramePr>
        <p:xfrm>
          <a:off x="978408" y="589375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3" name="Table 32">
            <a:extLst>
              <a:ext uri="{FF2B5EF4-FFF2-40B4-BE49-F238E27FC236}">
                <a16:creationId xmlns:a16="http://schemas.microsoft.com/office/drawing/2014/main" id="{ECE5D976-68CB-575E-2056-49118EE153B2}"/>
              </a:ext>
            </a:extLst>
          </p:cNvPr>
          <p:cNvGraphicFramePr>
            <a:graphicFrameLocks noGrp="1"/>
          </p:cNvGraphicFramePr>
          <p:nvPr>
            <p:extLst>
              <p:ext uri="{D42A27DB-BD31-4B8C-83A1-F6EECF244321}">
                <p14:modId xmlns:p14="http://schemas.microsoft.com/office/powerpoint/2010/main" val="3305490380"/>
              </p:ext>
            </p:extLst>
          </p:nvPr>
        </p:nvGraphicFramePr>
        <p:xfrm>
          <a:off x="978407" y="634724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4" name="Table 33">
            <a:extLst>
              <a:ext uri="{FF2B5EF4-FFF2-40B4-BE49-F238E27FC236}">
                <a16:creationId xmlns:a16="http://schemas.microsoft.com/office/drawing/2014/main" id="{99F3E6F0-0B71-B289-7895-1E03132D0FB1}"/>
              </a:ext>
            </a:extLst>
          </p:cNvPr>
          <p:cNvGraphicFramePr>
            <a:graphicFrameLocks noGrp="1"/>
          </p:cNvGraphicFramePr>
          <p:nvPr>
            <p:extLst>
              <p:ext uri="{D42A27DB-BD31-4B8C-83A1-F6EECF244321}">
                <p14:modId xmlns:p14="http://schemas.microsoft.com/office/powerpoint/2010/main" val="3584051372"/>
              </p:ext>
            </p:extLst>
          </p:nvPr>
        </p:nvGraphicFramePr>
        <p:xfrm>
          <a:off x="978407" y="679676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5" name="Table 34">
            <a:extLst>
              <a:ext uri="{FF2B5EF4-FFF2-40B4-BE49-F238E27FC236}">
                <a16:creationId xmlns:a16="http://schemas.microsoft.com/office/drawing/2014/main" id="{F3C36941-C43D-63B9-B3EE-04685F501C26}"/>
              </a:ext>
            </a:extLst>
          </p:cNvPr>
          <p:cNvGraphicFramePr>
            <a:graphicFrameLocks noGrp="1"/>
          </p:cNvGraphicFramePr>
          <p:nvPr>
            <p:extLst>
              <p:ext uri="{D42A27DB-BD31-4B8C-83A1-F6EECF244321}">
                <p14:modId xmlns:p14="http://schemas.microsoft.com/office/powerpoint/2010/main" val="1942213260"/>
              </p:ext>
            </p:extLst>
          </p:nvPr>
        </p:nvGraphicFramePr>
        <p:xfrm>
          <a:off x="978408" y="724291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6" name="Table 35">
            <a:extLst>
              <a:ext uri="{FF2B5EF4-FFF2-40B4-BE49-F238E27FC236}">
                <a16:creationId xmlns:a16="http://schemas.microsoft.com/office/drawing/2014/main" id="{D826E233-07A7-5B37-58F3-7CB097720A5D}"/>
              </a:ext>
            </a:extLst>
          </p:cNvPr>
          <p:cNvGraphicFramePr>
            <a:graphicFrameLocks noGrp="1"/>
          </p:cNvGraphicFramePr>
          <p:nvPr>
            <p:extLst>
              <p:ext uri="{D42A27DB-BD31-4B8C-83A1-F6EECF244321}">
                <p14:modId xmlns:p14="http://schemas.microsoft.com/office/powerpoint/2010/main" val="3260784418"/>
              </p:ext>
            </p:extLst>
          </p:nvPr>
        </p:nvGraphicFramePr>
        <p:xfrm>
          <a:off x="978407" y="769640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7" name="Table 36">
            <a:extLst>
              <a:ext uri="{FF2B5EF4-FFF2-40B4-BE49-F238E27FC236}">
                <a16:creationId xmlns:a16="http://schemas.microsoft.com/office/drawing/2014/main" id="{4516B75C-06F4-A9B6-12E1-211826BD4094}"/>
              </a:ext>
            </a:extLst>
          </p:cNvPr>
          <p:cNvGraphicFramePr>
            <a:graphicFrameLocks noGrp="1"/>
          </p:cNvGraphicFramePr>
          <p:nvPr>
            <p:extLst>
              <p:ext uri="{D42A27DB-BD31-4B8C-83A1-F6EECF244321}">
                <p14:modId xmlns:p14="http://schemas.microsoft.com/office/powerpoint/2010/main" val="1697937594"/>
              </p:ext>
            </p:extLst>
          </p:nvPr>
        </p:nvGraphicFramePr>
        <p:xfrm>
          <a:off x="978407" y="814592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Tree>
    <p:extLst>
      <p:ext uri="{BB962C8B-B14F-4D97-AF65-F5344CB8AC3E}">
        <p14:creationId xmlns:p14="http://schemas.microsoft.com/office/powerpoint/2010/main" val="2989672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160EE-8559-36C8-72D2-D3D99D80B6F8}"/>
            </a:ext>
          </a:extLst>
        </p:cNvPr>
        <p:cNvGrpSpPr/>
        <p:nvPr/>
      </p:nvGrpSpPr>
      <p:grpSpPr>
        <a:xfrm>
          <a:off x="0" y="0"/>
          <a:ext cx="0" cy="0"/>
          <a:chOff x="0" y="0"/>
          <a:chExt cx="0" cy="0"/>
        </a:xfrm>
      </p:grpSpPr>
      <p:sp>
        <p:nvSpPr>
          <p:cNvPr id="64" name="Title 1">
            <a:extLst>
              <a:ext uri="{FF2B5EF4-FFF2-40B4-BE49-F238E27FC236}">
                <a16:creationId xmlns:a16="http://schemas.microsoft.com/office/drawing/2014/main" id="{CA5CD653-0D57-56B5-35DE-B9545C5FDB41}"/>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Helpful Resources</a:t>
            </a:r>
            <a:endParaRPr lang="en-US" dirty="0">
              <a:solidFill>
                <a:schemeClr val="bg1"/>
              </a:solidFill>
              <a:latin typeface="Ubuntu" panose="020B0504030602030204" pitchFamily="34" charset="0"/>
            </a:endParaRPr>
          </a:p>
        </p:txBody>
      </p:sp>
      <p:sp>
        <p:nvSpPr>
          <p:cNvPr id="24" name="Title 1">
            <a:extLst>
              <a:ext uri="{FF2B5EF4-FFF2-40B4-BE49-F238E27FC236}">
                <a16:creationId xmlns:a16="http://schemas.microsoft.com/office/drawing/2014/main" id="{19AE28D1-D08E-26AA-1DA7-DF316561B36D}"/>
              </a:ext>
            </a:extLst>
          </p:cNvPr>
          <p:cNvSpPr txBox="1">
            <a:spLocks/>
          </p:cNvSpPr>
          <p:nvPr/>
        </p:nvSpPr>
        <p:spPr>
          <a:xfrm>
            <a:off x="6472376" y="3250545"/>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34</a:t>
            </a:r>
            <a:endParaRPr lang="en-US" sz="1400" dirty="0">
              <a:solidFill>
                <a:schemeClr val="bg1"/>
              </a:solidFill>
              <a:latin typeface="Ubuntu" panose="020B0504030602030204" pitchFamily="34" charset="0"/>
            </a:endParaRPr>
          </a:p>
        </p:txBody>
      </p:sp>
      <p:sp>
        <p:nvSpPr>
          <p:cNvPr id="27" name="Title 1">
            <a:extLst>
              <a:ext uri="{FF2B5EF4-FFF2-40B4-BE49-F238E27FC236}">
                <a16:creationId xmlns:a16="http://schemas.microsoft.com/office/drawing/2014/main" id="{141C0314-B2DC-FBCB-C213-4F9173D71DC9}"/>
              </a:ext>
            </a:extLst>
          </p:cNvPr>
          <p:cNvSpPr txBox="1">
            <a:spLocks/>
          </p:cNvSpPr>
          <p:nvPr/>
        </p:nvSpPr>
        <p:spPr>
          <a:xfrm>
            <a:off x="6491125" y="5246731"/>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36</a:t>
            </a:r>
            <a:endParaRPr lang="en-US" sz="1400" dirty="0">
              <a:solidFill>
                <a:schemeClr val="bg1"/>
              </a:solidFill>
              <a:latin typeface="Ubuntu" panose="020B0504030602030204" pitchFamily="34" charset="0"/>
            </a:endParaRPr>
          </a:p>
        </p:txBody>
      </p:sp>
      <p:graphicFrame>
        <p:nvGraphicFramePr>
          <p:cNvPr id="2" name="Table 1">
            <a:extLst>
              <a:ext uri="{FF2B5EF4-FFF2-40B4-BE49-F238E27FC236}">
                <a16:creationId xmlns:a16="http://schemas.microsoft.com/office/drawing/2014/main" id="{2989C8C5-490E-3C6E-572B-91C4E8DA9B58}"/>
              </a:ext>
            </a:extLst>
          </p:cNvPr>
          <p:cNvGraphicFramePr>
            <a:graphicFrameLocks noGrp="1"/>
          </p:cNvGraphicFramePr>
          <p:nvPr>
            <p:extLst>
              <p:ext uri="{D42A27DB-BD31-4B8C-83A1-F6EECF244321}">
                <p14:modId xmlns:p14="http://schemas.microsoft.com/office/powerpoint/2010/main" val="139344611"/>
              </p:ext>
            </p:extLst>
          </p:nvPr>
        </p:nvGraphicFramePr>
        <p:xfrm>
          <a:off x="291459" y="1624083"/>
          <a:ext cx="7056915" cy="8103763"/>
        </p:xfrm>
        <a:graphic>
          <a:graphicData uri="http://schemas.openxmlformats.org/drawingml/2006/table">
            <a:tbl>
              <a:tblPr firstRow="1" bandRow="1">
                <a:tableStyleId>{5940675A-B579-460E-94D1-54222C63F5DA}</a:tableStyleId>
              </a:tblPr>
              <a:tblGrid>
                <a:gridCol w="1469102">
                  <a:extLst>
                    <a:ext uri="{9D8B030D-6E8A-4147-A177-3AD203B41FA5}">
                      <a16:colId xmlns:a16="http://schemas.microsoft.com/office/drawing/2014/main" val="1904144929"/>
                    </a:ext>
                  </a:extLst>
                </a:gridCol>
                <a:gridCol w="3628061">
                  <a:extLst>
                    <a:ext uri="{9D8B030D-6E8A-4147-A177-3AD203B41FA5}">
                      <a16:colId xmlns:a16="http://schemas.microsoft.com/office/drawing/2014/main" val="2055436634"/>
                    </a:ext>
                  </a:extLst>
                </a:gridCol>
                <a:gridCol w="1959752">
                  <a:extLst>
                    <a:ext uri="{9D8B030D-6E8A-4147-A177-3AD203B41FA5}">
                      <a16:colId xmlns:a16="http://schemas.microsoft.com/office/drawing/2014/main" val="1000141374"/>
                    </a:ext>
                  </a:extLst>
                </a:gridCol>
              </a:tblGrid>
              <a:tr h="1808221">
                <a:tc>
                  <a:txBody>
                    <a:bodyPr/>
                    <a:lstStyle/>
                    <a:p>
                      <a:endParaRPr lang="LID4096" sz="1600" dirty="0">
                        <a:latin typeface="Ubuntu" panose="020B0504030602030204" pitchFamily="34" charset="0"/>
                      </a:endParaRPr>
                    </a:p>
                  </a:txBody>
                  <a:tcPr/>
                </a:tc>
                <a:tc>
                  <a:txBody>
                    <a:bodyPr/>
                    <a:lstStyle/>
                    <a:p>
                      <a:pPr marL="0" marR="0" algn="l">
                        <a:lnSpc>
                          <a:spcPct val="100000"/>
                        </a:lnSpc>
                        <a:spcBef>
                          <a:spcPts val="600"/>
                        </a:spcBef>
                        <a:spcAft>
                          <a:spcPts val="0"/>
                        </a:spcAft>
                        <a:buNone/>
                        <a:tabLst>
                          <a:tab pos="406400" algn="l"/>
                        </a:tabLst>
                      </a:pPr>
                      <a:r>
                        <a:rPr lang="en-US" sz="1600" b="1" i="0" kern="900" spc="-10" dirty="0">
                          <a:effectLst/>
                          <a:latin typeface="Ubuntu" panose="020B0504030602030204" pitchFamily="34" charset="0"/>
                          <a:ea typeface="MS Mincho" panose="02020609040205080304" pitchFamily="49" charset="-128"/>
                          <a:cs typeface="Times New Roman" panose="02020603050405020304" pitchFamily="18" charset="0"/>
                        </a:rPr>
                        <a:t>Fit 5 Guide and Fitness Cards</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marL="0" marR="0" algn="l">
                        <a:lnSpc>
                          <a:spcPct val="100000"/>
                        </a:lnSpc>
                        <a:spcBef>
                          <a:spcPts val="600"/>
                        </a:spcBef>
                        <a:spcAft>
                          <a:spcPts val="0"/>
                        </a:spcAft>
                        <a:buNone/>
                        <a:tabLst>
                          <a:tab pos="406400" algn="l"/>
                        </a:tabLst>
                      </a:pPr>
                      <a:r>
                        <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rPr>
                        <a:t>Fit 5 is based on the three simple goals of exercising 5 days per week, eating 5 total fruits and vegetables per day and drinking 5 water bottles of water per day. </a:t>
                      </a: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2452715009"/>
                  </a:ext>
                </a:extLst>
              </a:tr>
              <a:tr h="2659149">
                <a:tc>
                  <a:txBody>
                    <a:bodyPr/>
                    <a:lstStyle/>
                    <a:p>
                      <a:endParaRPr lang="LID4096" sz="1600" dirty="0">
                        <a:latin typeface="Ubuntu" panose="020B0504030602030204" pitchFamily="34" charset="0"/>
                      </a:endParaRPr>
                    </a:p>
                  </a:txBody>
                  <a:tcPr/>
                </a:tc>
                <a:tc>
                  <a:txBody>
                    <a:bodyPr/>
                    <a:lstStyle/>
                    <a:p>
                      <a:pPr marL="0" marR="0" algn="l">
                        <a:lnSpc>
                          <a:spcPct val="100000"/>
                        </a:lnSpc>
                        <a:spcBef>
                          <a:spcPts val="600"/>
                        </a:spcBef>
                        <a:spcAft>
                          <a:spcPts val="0"/>
                        </a:spcAft>
                        <a:buNone/>
                        <a:tabLst>
                          <a:tab pos="406400" algn="l"/>
                        </a:tabLst>
                      </a:pPr>
                      <a:r>
                        <a:rPr lang="en-US" sz="1600" b="1" i="0" kern="900" spc="-10" dirty="0">
                          <a:effectLst/>
                          <a:latin typeface="Ubuntu" panose="020B0504030602030204" pitchFamily="34" charset="0"/>
                          <a:ea typeface="MS Mincho" panose="02020609040205080304" pitchFamily="49" charset="-128"/>
                          <a:cs typeface="Times New Roman" panose="02020603050405020304" pitchFamily="18" charset="0"/>
                        </a:rPr>
                        <a:t>High 5 for Fitness</a:t>
                      </a:r>
                    </a:p>
                    <a:p>
                      <a:pPr marL="0" marR="0" algn="l">
                        <a:lnSpc>
                          <a:spcPct val="100000"/>
                        </a:lnSpc>
                        <a:spcBef>
                          <a:spcPts val="600"/>
                        </a:spcBef>
                        <a:spcAft>
                          <a:spcPts val="0"/>
                        </a:spcAft>
                        <a:buNone/>
                        <a:tabLst>
                          <a:tab pos="406400" algn="l"/>
                        </a:tabLst>
                      </a:pPr>
                      <a:r>
                        <a:rPr lang="en-US" sz="1600" i="0" kern="1200" dirty="0">
                          <a:solidFill>
                            <a:schemeClr val="tx1"/>
                          </a:solidFill>
                          <a:effectLst/>
                          <a:latin typeface="Ubuntu" panose="020B0504030602030204" pitchFamily="34" charset="0"/>
                          <a:ea typeface="+mn-ea"/>
                          <a:cs typeface="+mn-cs"/>
                        </a:rPr>
                        <a:t>A set of resources for youth ages 8 – 21 to help you take control of your own fitness by making healthy choices. Being fit means that you eat well, drink plenty of water, and move a lot every day. Fit kids feel good and have lots of energy because their bodies are strong and healthy.</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a:latin typeface="Ubuntu" panose="020B0504030602030204" pitchFamily="34" charset="0"/>
                      </a:endParaRPr>
                    </a:p>
                  </a:txBody>
                  <a:tcPr/>
                </a:tc>
                <a:extLst>
                  <a:ext uri="{0D108BD9-81ED-4DB2-BD59-A6C34878D82A}">
                    <a16:rowId xmlns:a16="http://schemas.microsoft.com/office/drawing/2014/main" val="494477101"/>
                  </a:ext>
                </a:extLst>
              </a:tr>
              <a:tr h="2020953">
                <a:tc>
                  <a:txBody>
                    <a:bodyPr/>
                    <a:lstStyle/>
                    <a:p>
                      <a:endParaRPr lang="LID4096" sz="1600" dirty="0">
                        <a:latin typeface="Ubuntu" panose="020B0504030602030204" pitchFamily="34" charset="0"/>
                      </a:endParaRPr>
                    </a:p>
                  </a:txBody>
                  <a:tcPr/>
                </a:tc>
                <a:tc>
                  <a:txBody>
                    <a:bodyPr/>
                    <a:lstStyle/>
                    <a:p>
                      <a:pPr marL="0" marR="0" algn="l">
                        <a:lnSpc>
                          <a:spcPct val="100000"/>
                        </a:lnSpc>
                        <a:spcBef>
                          <a:spcPts val="600"/>
                        </a:spcBef>
                        <a:spcAft>
                          <a:spcPts val="0"/>
                        </a:spcAft>
                        <a:buNone/>
                        <a:tabLst>
                          <a:tab pos="406400" algn="l"/>
                        </a:tabLst>
                      </a:pPr>
                      <a:r>
                        <a:rPr lang="en-US" sz="1600" b="1" i="0" kern="900" spc="-10" dirty="0">
                          <a:effectLst/>
                          <a:latin typeface="Ubuntu" panose="020B0504030602030204" pitchFamily="34" charset="0"/>
                          <a:ea typeface="MS Mincho" panose="02020609040205080304" pitchFamily="49" charset="-128"/>
                          <a:cs typeface="Times New Roman" panose="02020603050405020304" pitchFamily="18" charset="0"/>
                        </a:rPr>
                        <a:t>School of Strength Snack Zone</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marL="0" marR="0" algn="l">
                        <a:lnSpc>
                          <a:spcPct val="100000"/>
                        </a:lnSpc>
                        <a:spcBef>
                          <a:spcPts val="600"/>
                        </a:spcBef>
                        <a:spcAft>
                          <a:spcPts val="0"/>
                        </a:spcAft>
                        <a:buNone/>
                        <a:tabLst>
                          <a:tab pos="406400" algn="l"/>
                        </a:tabLst>
                      </a:pPr>
                      <a:r>
                        <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rPr>
                        <a:t>This nutrition education campaign helps athletes learn about the nutritional benefits of choosing healthier snacks and how healthy snacks can fuel them to feel stronger on the playing field.</a:t>
                      </a: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2319045203"/>
                  </a:ext>
                </a:extLst>
              </a:tr>
              <a:tr h="997369">
                <a:tc>
                  <a:txBody>
                    <a:bodyPr/>
                    <a:lstStyle/>
                    <a:p>
                      <a:endParaRPr lang="LID4096" sz="1600" dirty="0">
                        <a:latin typeface="Ubuntu" panose="020B0504030602030204" pitchFamily="34" charset="0"/>
                      </a:endParaRPr>
                    </a:p>
                  </a:txBody>
                  <a:tcPr/>
                </a:tc>
                <a:tc>
                  <a:txBody>
                    <a:bodyPr/>
                    <a:lstStyle/>
                    <a:p>
                      <a:pPr marL="0" marR="0" algn="l">
                        <a:lnSpc>
                          <a:spcPct val="100000"/>
                        </a:lnSpc>
                        <a:spcBef>
                          <a:spcPts val="600"/>
                        </a:spcBef>
                        <a:spcAft>
                          <a:spcPts val="0"/>
                        </a:spcAft>
                        <a:buNone/>
                        <a:tabLst>
                          <a:tab pos="406400" algn="l"/>
                        </a:tabLst>
                      </a:pPr>
                      <a:r>
                        <a:rPr lang="en-US" sz="1600" b="1" i="0" kern="900" spc="-10" dirty="0">
                          <a:effectLst/>
                          <a:latin typeface="Ubuntu" panose="020B0504030602030204" pitchFamily="34" charset="0"/>
                          <a:ea typeface="MS Mincho" panose="02020609040205080304" pitchFamily="49" charset="-128"/>
                          <a:cs typeface="Times New Roman" panose="02020603050405020304" pitchFamily="18" charset="0"/>
                        </a:rPr>
                        <a:t>Special Olympics School of Strength Videos</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marL="0" marR="0" algn="l">
                        <a:lnSpc>
                          <a:spcPct val="100000"/>
                        </a:lnSpc>
                        <a:spcBef>
                          <a:spcPts val="600"/>
                        </a:spcBef>
                        <a:spcAft>
                          <a:spcPts val="0"/>
                        </a:spcAft>
                        <a:buNone/>
                        <a:tabLst>
                          <a:tab pos="406400" algn="l"/>
                        </a:tabLst>
                      </a:pPr>
                      <a:r>
                        <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rPr>
                        <a:t>Work out with these videos five times a week to help you stay fit and reach your athletic goals.</a:t>
                      </a:r>
                    </a:p>
                    <a:p>
                      <a:pPr marL="0" marR="0" algn="l">
                        <a:lnSpc>
                          <a:spcPct val="100000"/>
                        </a:lnSpc>
                        <a:spcBef>
                          <a:spcPts val="600"/>
                        </a:spcBef>
                        <a:spcAft>
                          <a:spcPts val="0"/>
                        </a:spcAft>
                        <a:buNone/>
                        <a:tabLst>
                          <a:tab pos="406400" algn="l"/>
                        </a:tabLst>
                      </a:pP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399007560"/>
                  </a:ext>
                </a:extLst>
              </a:tr>
            </a:tbl>
          </a:graphicData>
        </a:graphic>
      </p:graphicFrame>
      <p:pic>
        <p:nvPicPr>
          <p:cNvPr id="3" name="Picture 2" descr="A qr code with a few black squares&#10;&#10;Description automatically generated">
            <a:extLst>
              <a:ext uri="{FF2B5EF4-FFF2-40B4-BE49-F238E27FC236}">
                <a16:creationId xmlns:a16="http://schemas.microsoft.com/office/drawing/2014/main" id="{31476669-0EEA-9D22-197E-EA4A93AAC12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6573" y="1755534"/>
            <a:ext cx="1424393" cy="1424393"/>
          </a:xfrm>
          <a:prstGeom prst="rect">
            <a:avLst/>
          </a:prstGeom>
          <a:noFill/>
          <a:ln>
            <a:noFill/>
          </a:ln>
        </p:spPr>
      </p:pic>
      <p:pic>
        <p:nvPicPr>
          <p:cNvPr id="4" name="Picture 3">
            <a:extLst>
              <a:ext uri="{FF2B5EF4-FFF2-40B4-BE49-F238E27FC236}">
                <a16:creationId xmlns:a16="http://schemas.microsoft.com/office/drawing/2014/main" id="{B7C2AD33-D79C-FFCF-78D6-B2C38789A2D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6572" y="3757749"/>
            <a:ext cx="1424393" cy="1424393"/>
          </a:xfrm>
          <a:prstGeom prst="rect">
            <a:avLst/>
          </a:prstGeom>
          <a:noFill/>
          <a:ln>
            <a:noFill/>
          </a:ln>
        </p:spPr>
      </p:pic>
      <p:pic>
        <p:nvPicPr>
          <p:cNvPr id="5" name="Picture 4">
            <a:extLst>
              <a:ext uri="{FF2B5EF4-FFF2-40B4-BE49-F238E27FC236}">
                <a16:creationId xmlns:a16="http://schemas.microsoft.com/office/drawing/2014/main" id="{2BD9C078-7E18-C2C6-BB9E-AB349643727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6572" y="6369027"/>
            <a:ext cx="1424393" cy="1424393"/>
          </a:xfrm>
          <a:prstGeom prst="rect">
            <a:avLst/>
          </a:prstGeom>
          <a:noFill/>
          <a:ln>
            <a:noFill/>
          </a:ln>
        </p:spPr>
      </p:pic>
      <p:pic>
        <p:nvPicPr>
          <p:cNvPr id="6" name="Picture 5">
            <a:extLst>
              <a:ext uri="{FF2B5EF4-FFF2-40B4-BE49-F238E27FC236}">
                <a16:creationId xmlns:a16="http://schemas.microsoft.com/office/drawing/2014/main" id="{34D25851-F963-168C-FE60-15052D6D32E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6571" y="8118430"/>
            <a:ext cx="1424393" cy="1424393"/>
          </a:xfrm>
          <a:prstGeom prst="rect">
            <a:avLst/>
          </a:prstGeom>
          <a:noFill/>
          <a:ln>
            <a:noFill/>
          </a:ln>
        </p:spPr>
      </p:pic>
      <p:pic>
        <p:nvPicPr>
          <p:cNvPr id="7" name="Picture 6">
            <a:extLst>
              <a:ext uri="{FF2B5EF4-FFF2-40B4-BE49-F238E27FC236}">
                <a16:creationId xmlns:a16="http://schemas.microsoft.com/office/drawing/2014/main" id="{EF814EE7-77EA-DC65-3165-8A16390DF5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910" y="8421051"/>
            <a:ext cx="1163320" cy="819150"/>
          </a:xfrm>
          <a:prstGeom prst="rect">
            <a:avLst/>
          </a:prstGeom>
        </p:spPr>
      </p:pic>
      <p:pic>
        <p:nvPicPr>
          <p:cNvPr id="8" name="Picture 7" descr="A person and person in aprons talking&#10;&#10;Description automatically generated">
            <a:extLst>
              <a:ext uri="{FF2B5EF4-FFF2-40B4-BE49-F238E27FC236}">
                <a16:creationId xmlns:a16="http://schemas.microsoft.com/office/drawing/2014/main" id="{B3B14EB9-D137-24DA-7690-26781291565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393" y="6519051"/>
            <a:ext cx="1114425" cy="1114425"/>
          </a:xfrm>
          <a:prstGeom prst="rect">
            <a:avLst/>
          </a:prstGeom>
          <a:noFill/>
          <a:ln>
            <a:noFill/>
          </a:ln>
        </p:spPr>
      </p:pic>
      <p:pic>
        <p:nvPicPr>
          <p:cNvPr id="9" name="Picture 8">
            <a:extLst>
              <a:ext uri="{FF2B5EF4-FFF2-40B4-BE49-F238E27FC236}">
                <a16:creationId xmlns:a16="http://schemas.microsoft.com/office/drawing/2014/main" id="{9387625C-C8ED-D94D-50DA-2968FBEA31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357" y="4396678"/>
            <a:ext cx="1114425" cy="1073785"/>
          </a:xfrm>
          <a:prstGeom prst="rect">
            <a:avLst/>
          </a:prstGeom>
        </p:spPr>
      </p:pic>
      <p:pic>
        <p:nvPicPr>
          <p:cNvPr id="10" name="Picture 9">
            <a:extLst>
              <a:ext uri="{FF2B5EF4-FFF2-40B4-BE49-F238E27FC236}">
                <a16:creationId xmlns:a16="http://schemas.microsoft.com/office/drawing/2014/main" id="{32E5E9AE-6F85-CE49-C9E8-78F523A4023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708" t="9733" r="4375" b="5109"/>
          <a:stretch/>
        </p:blipFill>
        <p:spPr bwMode="auto">
          <a:xfrm>
            <a:off x="424026" y="2095982"/>
            <a:ext cx="1009650" cy="10839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84583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3BDC72-27E2-B745-8944-FB6E30AB8ECE}"/>
              </a:ext>
            </a:extLst>
          </p:cNvPr>
          <p:cNvSpPr txBox="1"/>
          <p:nvPr/>
        </p:nvSpPr>
        <p:spPr>
          <a:xfrm>
            <a:off x="441779" y="7204893"/>
            <a:ext cx="6888841" cy="523220"/>
          </a:xfrm>
          <a:prstGeom prst="rect">
            <a:avLst/>
          </a:prstGeom>
          <a:noFill/>
        </p:spPr>
        <p:txBody>
          <a:bodyPr wrap="square">
            <a:spAutoFit/>
          </a:bodyPr>
          <a:lstStyle/>
          <a:p>
            <a:r>
              <a:rPr lang="en-US" sz="1400" dirty="0">
                <a:latin typeface="Ubuntu" panose="020B0504030602030204" pitchFamily="34" charset="0"/>
              </a:rPr>
              <a:t>Family Health Forums, part of Special Olympics Health, are made possible through the generous support of our funders.</a:t>
            </a:r>
          </a:p>
        </p:txBody>
      </p:sp>
      <p:sp>
        <p:nvSpPr>
          <p:cNvPr id="6" name="TextBox 5">
            <a:extLst>
              <a:ext uri="{FF2B5EF4-FFF2-40B4-BE49-F238E27FC236}">
                <a16:creationId xmlns:a16="http://schemas.microsoft.com/office/drawing/2014/main" id="{7E91427B-F1D1-1978-E7E2-CE114E71F3AD}"/>
              </a:ext>
            </a:extLst>
          </p:cNvPr>
          <p:cNvSpPr txBox="1"/>
          <p:nvPr/>
        </p:nvSpPr>
        <p:spPr>
          <a:xfrm>
            <a:off x="441779" y="8349595"/>
            <a:ext cx="4082143" cy="1384995"/>
          </a:xfrm>
          <a:prstGeom prst="rect">
            <a:avLst/>
          </a:prstGeom>
          <a:noFill/>
        </p:spPr>
        <p:txBody>
          <a:bodyPr wrap="square">
            <a:spAutoFit/>
          </a:bodyPr>
          <a:lstStyle/>
          <a:p>
            <a:r>
              <a:rPr lang="en-US" sz="1200" dirty="0">
                <a:latin typeface="Ubuntu" panose="020B0504030602030204" pitchFamily="34" charset="0"/>
              </a:rPr>
              <a:t>This work was supported by Award Number NU27DD000021, funded by the Centers for Disease Control and Prevention. Its contents are solely the responsibility of the authors and do not necessarily represent the official view of the Centers for Disease Control and Prevention or the Department of Health and Human Services.</a:t>
            </a:r>
          </a:p>
        </p:txBody>
      </p:sp>
      <p:pic>
        <p:nvPicPr>
          <p:cNvPr id="7" name="Picture 6" descr="A logo with lions heads and a black background&#10;&#10;AI-generated content may be incorrect.">
            <a:extLst>
              <a:ext uri="{FF2B5EF4-FFF2-40B4-BE49-F238E27FC236}">
                <a16:creationId xmlns:a16="http://schemas.microsoft.com/office/drawing/2014/main" id="{96284414-F491-0392-0B0F-4EA4B05B92AE}"/>
              </a:ext>
            </a:extLst>
          </p:cNvPr>
          <p:cNvPicPr>
            <a:picLocks noChangeAspect="1"/>
          </p:cNvPicPr>
          <p:nvPr/>
        </p:nvPicPr>
        <p:blipFill>
          <a:blip r:embed="rId2"/>
          <a:stretch>
            <a:fillRect/>
          </a:stretch>
        </p:blipFill>
        <p:spPr>
          <a:xfrm>
            <a:off x="5176707" y="8195713"/>
            <a:ext cx="1826435" cy="1391920"/>
          </a:xfrm>
          <a:prstGeom prst="rect">
            <a:avLst/>
          </a:prstGeom>
        </p:spPr>
      </p:pic>
    </p:spTree>
    <p:extLst>
      <p:ext uri="{BB962C8B-B14F-4D97-AF65-F5344CB8AC3E}">
        <p14:creationId xmlns:p14="http://schemas.microsoft.com/office/powerpoint/2010/main" val="17817887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85275</TotalTime>
  <Words>1072</Words>
  <Application>Microsoft Office PowerPoint</Application>
  <PresentationFormat>Custom</PresentationFormat>
  <Paragraphs>178</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Aptos</vt:lpstr>
      <vt:lpstr>Aptos Display</vt:lpstr>
      <vt:lpstr>Arial</vt:lpstr>
      <vt:lpstr>Ubuntu</vt:lpstr>
      <vt:lpstr>Ubuntu Light</vt:lpstr>
      <vt:lpstr>Wingdings</vt:lpstr>
      <vt:lpstr>Office Theme</vt:lpstr>
      <vt:lpstr>PowerPoint Presentation</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Nickie Vertigan</dc:creator>
  <cp:lastModifiedBy>Jennifer Pittman</cp:lastModifiedBy>
  <cp:revision>10</cp:revision>
  <dcterms:created xsi:type="dcterms:W3CDTF">2024-08-28T17:38:29Z</dcterms:created>
  <dcterms:modified xsi:type="dcterms:W3CDTF">2025-08-01T17:17:05Z</dcterms:modified>
</cp:coreProperties>
</file>