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18" r:id="rId5"/>
    <p:sldId id="341" r:id="rId6"/>
    <p:sldId id="342" r:id="rId7"/>
    <p:sldId id="334" r:id="rId8"/>
    <p:sldId id="335" r:id="rId9"/>
    <p:sldId id="336" r:id="rId10"/>
    <p:sldId id="337" r:id="rId11"/>
    <p:sldId id="338" r:id="rId12"/>
    <p:sldId id="340" r:id="rId13"/>
    <p:sldId id="339" r:id="rId14"/>
  </p:sldIdLst>
  <p:sldSz cx="12192000" cy="6858000"/>
  <p:notesSz cx="6858000" cy="168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Quinn" initials="CQ" lastIdx="6" clrIdx="0">
    <p:extLst>
      <p:ext uri="{19B8F6BF-5375-455C-9EA6-DF929625EA0E}">
        <p15:presenceInfo xmlns:p15="http://schemas.microsoft.com/office/powerpoint/2012/main" userId="S-1-5-21-2897855483-1492041518-4156851567-28364" providerId="AD"/>
      </p:ext>
    </p:extLst>
  </p:cmAuthor>
  <p:cmAuthor id="2" name="Chad Jones" initials="CJ" lastIdx="17" clrIdx="1">
    <p:extLst>
      <p:ext uri="{19B8F6BF-5375-455C-9EA6-DF929625EA0E}">
        <p15:presenceInfo xmlns:p15="http://schemas.microsoft.com/office/powerpoint/2012/main" userId="S-1-5-21-2897855483-1492041518-4156851567-27231" providerId="AD"/>
      </p:ext>
    </p:extLst>
  </p:cmAuthor>
  <p:cmAuthor id="3" name="Daniel Orzechowski" initials="DO" lastIdx="2" clrIdx="2">
    <p:extLst>
      <p:ext uri="{19B8F6BF-5375-455C-9EA6-DF929625EA0E}">
        <p15:presenceInfo xmlns:p15="http://schemas.microsoft.com/office/powerpoint/2012/main" userId="S-1-5-21-2897855483-1492041518-4156851567-27725" providerId="AD"/>
      </p:ext>
    </p:extLst>
  </p:cmAuthor>
  <p:cmAuthor id="4" name="Abigail Cooper" initials="AC" lastIdx="1" clrIdx="3">
    <p:extLst>
      <p:ext uri="{19B8F6BF-5375-455C-9EA6-DF929625EA0E}">
        <p15:presenceInfo xmlns:p15="http://schemas.microsoft.com/office/powerpoint/2012/main" userId="S-1-5-21-2897855483-1492041518-4156851567-27910" providerId="AD"/>
      </p:ext>
    </p:extLst>
  </p:cmAuthor>
  <p:cmAuthor id="5" name="Alicia Bazzano" initials="AB" lastIdx="1" clrIdx="4">
    <p:extLst>
      <p:ext uri="{19B8F6BF-5375-455C-9EA6-DF929625EA0E}">
        <p15:presenceInfo xmlns:p15="http://schemas.microsoft.com/office/powerpoint/2012/main" userId="S-1-5-21-2897855483-1492041518-4156851567-28579" providerId="AD"/>
      </p:ext>
    </p:extLst>
  </p:cmAuthor>
  <p:cmAuthor id="6" name="Kristin Hughes Srour" initials="KHS" lastIdx="5" clrIdx="5">
    <p:extLst>
      <p:ext uri="{19B8F6BF-5375-455C-9EA6-DF929625EA0E}">
        <p15:presenceInfo xmlns:p15="http://schemas.microsoft.com/office/powerpoint/2012/main" userId="S-1-5-21-2897855483-1492041518-4156851567-24152" providerId="AD"/>
      </p:ext>
    </p:extLst>
  </p:cmAuthor>
  <p:cmAuthor id="7" name="David Salinas" initials="DS" lastIdx="1" clrIdx="6">
    <p:extLst>
      <p:ext uri="{19B8F6BF-5375-455C-9EA6-DF929625EA0E}">
        <p15:presenceInfo xmlns:p15="http://schemas.microsoft.com/office/powerpoint/2012/main" userId="63b3a912a58f23b1" providerId="Windows Live"/>
      </p:ext>
    </p:extLst>
  </p:cmAuthor>
  <p:cmAuthor id="8" name="Lindsay DuBois" initials="LD" lastIdx="19" clrIdx="7">
    <p:extLst>
      <p:ext uri="{19B8F6BF-5375-455C-9EA6-DF929625EA0E}">
        <p15:presenceInfo xmlns:p15="http://schemas.microsoft.com/office/powerpoint/2012/main" userId="S::ldubois@specialolympics.org::0fe97613-13c2-4106-b33f-cfab5f1fc495" providerId="AD"/>
      </p:ext>
    </p:extLst>
  </p:cmAuthor>
  <p:cmAuthor id="9" name="Alicia Bazzano" initials="AB [2]" lastIdx="6" clrIdx="8">
    <p:extLst>
      <p:ext uri="{19B8F6BF-5375-455C-9EA6-DF929625EA0E}">
        <p15:presenceInfo xmlns:p15="http://schemas.microsoft.com/office/powerpoint/2012/main" userId="S::abazzano@specialolympics.org::fba8c0b6-bfa0-4f8d-86c1-1258791b9e9a" providerId="AD"/>
      </p:ext>
    </p:extLst>
  </p:cmAuthor>
  <p:cmAuthor id="10" name="Annemarie Hill" initials="AH" lastIdx="8" clrIdx="9">
    <p:extLst>
      <p:ext uri="{19B8F6BF-5375-455C-9EA6-DF929625EA0E}">
        <p15:presenceInfo xmlns:p15="http://schemas.microsoft.com/office/powerpoint/2012/main" userId="S::ahill@specialolympics.org::e7fcd0c5-c31f-41fe-8ba1-88fa6ebd0d98" providerId="AD"/>
      </p:ext>
    </p:extLst>
  </p:cmAuthor>
  <p:cmAuthor id="11" name="Jamie Valis" initials="JV" lastIdx="14" clrIdx="10">
    <p:extLst>
      <p:ext uri="{19B8F6BF-5375-455C-9EA6-DF929625EA0E}">
        <p15:presenceInfo xmlns:p15="http://schemas.microsoft.com/office/powerpoint/2012/main" userId="S::jvalis@specialolympics.org::97ef3d6b-e2a9-48e2-8dea-c08e271123bf" providerId="AD"/>
      </p:ext>
    </p:extLst>
  </p:cmAuthor>
  <p:cmAuthor id="12" name="Rebecca Ralston" initials="RR" lastIdx="7" clrIdx="11">
    <p:extLst>
      <p:ext uri="{19B8F6BF-5375-455C-9EA6-DF929625EA0E}">
        <p15:presenceInfo xmlns:p15="http://schemas.microsoft.com/office/powerpoint/2012/main" userId="S::rralston@specialolympics.org::58117cf7-8fa2-4846-88af-9ec27d915356" providerId="AD"/>
      </p:ext>
    </p:extLst>
  </p:cmAuthor>
  <p:cmAuthor id="13" name="Christy Weir" initials="CW" lastIdx="10" clrIdx="12">
    <p:extLst>
      <p:ext uri="{19B8F6BF-5375-455C-9EA6-DF929625EA0E}">
        <p15:presenceInfo xmlns:p15="http://schemas.microsoft.com/office/powerpoint/2012/main" userId="S::cweir@specialolympics.org::63bd9a0d-6a9d-46e3-9665-8551261d6314" providerId="AD"/>
      </p:ext>
    </p:extLst>
  </p:cmAuthor>
  <p:cmAuthor id="14" name="Ashlyn Smith" initials="AS" lastIdx="1" clrIdx="13">
    <p:extLst>
      <p:ext uri="{19B8F6BF-5375-455C-9EA6-DF929625EA0E}">
        <p15:presenceInfo xmlns:p15="http://schemas.microsoft.com/office/powerpoint/2012/main" userId="S::asmith@specialolympics.org::737bbf5e-11a2-4f69-b636-79aafa88e154" providerId="AD"/>
      </p:ext>
    </p:extLst>
  </p:cmAuthor>
  <p:cmAuthor id="15" name="Lindsay DuBois" initials="LD [2]" lastIdx="6" clrIdx="14">
    <p:extLst>
      <p:ext uri="{19B8F6BF-5375-455C-9EA6-DF929625EA0E}">
        <p15:presenceInfo xmlns:p15="http://schemas.microsoft.com/office/powerpoint/2012/main" userId="S-1-5-21-2897855483-1492041518-4156851567-27497" providerId="AD"/>
      </p:ext>
    </p:extLst>
  </p:cmAuthor>
  <p:cmAuthor id="16" name="Jamie Valis" initials="JV [2]" lastIdx="2" clrIdx="15">
    <p:extLst>
      <p:ext uri="{19B8F6BF-5375-455C-9EA6-DF929625EA0E}">
        <p15:presenceInfo xmlns:p15="http://schemas.microsoft.com/office/powerpoint/2012/main" userId="S-1-5-21-2897855483-1492041518-4156851567-27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E00324"/>
    <a:srgbClr val="636359"/>
    <a:srgbClr val="000000"/>
    <a:srgbClr val="FF3399"/>
    <a:srgbClr val="FFFFFF"/>
    <a:srgbClr val="4A4D9C"/>
    <a:srgbClr val="FF9797"/>
    <a:srgbClr val="595959"/>
    <a:srgbClr val="4E73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6E6CD-4E2F-4AE6-B29A-69A7F4A836E3}" v="62" dt="2020-02-14T19:21:17.036"/>
    <p1510:client id="{0947C44A-63F6-40B8-A643-DC80D12CBBD0}" v="181" dt="2020-02-13T16:02:36.676"/>
    <p1510:client id="{0C3E1FEB-E347-4640-B5C2-92826D387EAC}" v="47" dt="2020-02-14T15:45:24.824"/>
    <p1510:client id="{0FF72ABE-E619-44E9-89C4-85E3A98A19AE}" v="42" dt="2020-02-13T15:23:33.363"/>
    <p1510:client id="{1DD93E93-4319-482A-8507-7985F50280FE}" v="1" dt="2020-02-17T13:23:54.565"/>
    <p1510:client id="{29CBE755-5038-46AD-B307-832D07B6E029}" v="67" dt="2020-02-14T20:08:31.696"/>
    <p1510:client id="{329CE0F5-8DC7-4C2F-A82E-90821231259C}" v="14" dt="2020-02-14T19:09:43.691"/>
    <p1510:client id="{34557E6C-4D11-453A-A927-43BC3BC8EF46}" v="3249" dt="2020-02-13T17:27:15.528"/>
    <p1510:client id="{395D09FD-51D5-41D2-8F72-717000C02B84}" v="5" dt="2020-02-14T14:24:00.035"/>
    <p1510:client id="{3C7AA8B6-C77A-4FAB-85B3-A002B327A093}" v="806" dt="2020-02-13T11:33:28.283"/>
    <p1510:client id="{4258A196-98C1-4862-B2DE-B317FD4BBE2F}" v="110" dt="2020-02-13T15:57:11.121"/>
    <p1510:client id="{4294DFC9-015C-4477-A130-42BE469DA1D6}" v="24" dt="2020-02-14T17:21:36.294"/>
    <p1510:client id="{5A14E8D5-E5BD-4123-AF1A-D00F84504EF4}" v="3" dt="2020-02-17T13:43:40.178"/>
    <p1510:client id="{72B4B1D4-53B9-43DE-BA89-A7A69F5843AC}" v="232" dt="2020-02-13T17:37:14.720"/>
    <p1510:client id="{7AE3B97F-DF02-4FA7-ABFB-DDE567480189}" v="9" dt="2020-02-14T18:45:47.831"/>
    <p1510:client id="{916B6A03-1DBF-8021-0B18-A6C5F62873BC}" v="17" dt="2020-02-14T18:51:18.704"/>
    <p1510:client id="{9764E4D2-6585-4593-AB9A-7C0E36245B65}" v="159" dt="2020-02-13T18:26:38.718"/>
    <p1510:client id="{9AED5BD5-DA71-4AE2-9C4C-13AE0BB76860}" v="1" dt="2020-02-17T13:23:15.418"/>
    <p1510:client id="{A082190E-B89D-4718-B77D-4CBF161F6496}" v="3" dt="2020-02-14T20:46:31.145"/>
    <p1510:client id="{A3E8F9EA-E9D4-4D85-B0B8-B95D72392EF2}" v="1534" dt="2020-02-14T20:41:30.611"/>
    <p1510:client id="{C60E3493-91D4-4E66-B4C6-1A6C57E3CCDF}" v="95" dt="2020-02-14T19:38:12.513"/>
    <p1510:client id="{CE67387A-AAB1-4D48-B8FB-6B4FC7602E13}" v="4" dt="2020-02-14T12:57:14.159"/>
    <p1510:client id="{D46F1436-F435-432A-A1FE-6FB8732E1BCE}" v="1" dt="2020-02-14T18:48:45.200"/>
    <p1510:client id="{FB2E9D83-9BD1-4517-9989-77C9DEE6F60B}" v="10" dt="2020-02-13T16:53:12.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850" autoAdjust="0"/>
  </p:normalViewPr>
  <p:slideViewPr>
    <p:cSldViewPr snapToGrid="0">
      <p:cViewPr varScale="1">
        <p:scale>
          <a:sx n="97" d="100"/>
          <a:sy n="97" d="100"/>
        </p:scale>
        <p:origin x="105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Bazzano" userId="S::abazzano@specialolympics.org::fba8c0b6-bfa0-4f8d-86c1-1258791b9e9a" providerId="AD" clId="Web-{0FF72ABE-E619-44E9-89C4-85E3A98A19AE}"/>
    <pc:docChg chg="modSld">
      <pc:chgData name="Alicia Bazzano" userId="S::abazzano@specialolympics.org::fba8c0b6-bfa0-4f8d-86c1-1258791b9e9a" providerId="AD" clId="Web-{0FF72ABE-E619-44E9-89C4-85E3A98A19AE}" dt="2020-02-13T15:23:35.707" v="43" actId="14100"/>
      <pc:docMkLst>
        <pc:docMk/>
      </pc:docMkLst>
      <pc:sldChg chg="modSp">
        <pc:chgData name="Alicia Bazzano" userId="S::abazzano@specialolympics.org::fba8c0b6-bfa0-4f8d-86c1-1258791b9e9a" providerId="AD" clId="Web-{0FF72ABE-E619-44E9-89C4-85E3A98A19AE}" dt="2020-02-13T15:23:35.707" v="43" actId="14100"/>
        <pc:sldMkLst>
          <pc:docMk/>
          <pc:sldMk cId="613240437" sldId="347"/>
        </pc:sldMkLst>
        <pc:graphicFrameChg chg="mod modGraphic">
          <ac:chgData name="Alicia Bazzano" userId="S::abazzano@specialolympics.org::fba8c0b6-bfa0-4f8d-86c1-1258791b9e9a" providerId="AD" clId="Web-{0FF72ABE-E619-44E9-89C4-85E3A98A19AE}" dt="2020-02-13T15:23:35.707" v="43" actId="14100"/>
          <ac:graphicFrameMkLst>
            <pc:docMk/>
            <pc:sldMk cId="613240437" sldId="347"/>
            <ac:graphicFrameMk id="6" creationId="{00000000-0000-0000-0000-000000000000}"/>
          </ac:graphicFrameMkLst>
        </pc:graphicFrameChg>
      </pc:sldChg>
    </pc:docChg>
  </pc:docChgLst>
  <pc:docChgLst>
    <pc:chgData name="Jamie Valis" userId="S::jvalis@specialolympics.org::97ef3d6b-e2a9-48e2-8dea-c08e271123bf" providerId="AD" clId="Web-{5A14E8D5-E5BD-4123-AF1A-D00F84504EF4}"/>
    <pc:docChg chg="modSld">
      <pc:chgData name="Jamie Valis" userId="S::jvalis@specialolympics.org::97ef3d6b-e2a9-48e2-8dea-c08e271123bf" providerId="AD" clId="Web-{5A14E8D5-E5BD-4123-AF1A-D00F84504EF4}" dt="2020-02-17T13:55:46.731" v="125"/>
      <pc:docMkLst>
        <pc:docMk/>
      </pc:docMkLst>
      <pc:sldChg chg="modNotes">
        <pc:chgData name="Jamie Valis" userId="S::jvalis@specialolympics.org::97ef3d6b-e2a9-48e2-8dea-c08e271123bf" providerId="AD" clId="Web-{5A14E8D5-E5BD-4123-AF1A-D00F84504EF4}" dt="2020-02-17T13:53:38.243" v="122"/>
        <pc:sldMkLst>
          <pc:docMk/>
          <pc:sldMk cId="3987699668" sldId="335"/>
        </pc:sldMkLst>
      </pc:sldChg>
      <pc:sldChg chg="modNotes">
        <pc:chgData name="Jamie Valis" userId="S::jvalis@specialolympics.org::97ef3d6b-e2a9-48e2-8dea-c08e271123bf" providerId="AD" clId="Web-{5A14E8D5-E5BD-4123-AF1A-D00F84504EF4}" dt="2020-02-17T13:55:46.731" v="125"/>
        <pc:sldMkLst>
          <pc:docMk/>
          <pc:sldMk cId="4278530276" sldId="346"/>
        </pc:sldMkLst>
      </pc:sldChg>
    </pc:docChg>
  </pc:docChgLst>
  <pc:docChgLst>
    <pc:chgData name="David Salinas" userId="63b3a912a58f23b1" providerId="LiveId" clId="{4E216472-44C1-402F-A5F5-9BB9312B6BF5}"/>
    <pc:docChg chg="undo redo custSel addSld delSld modSld sldOrd modMainMaster">
      <pc:chgData name="David Salinas" userId="63b3a912a58f23b1" providerId="LiveId" clId="{4E216472-44C1-402F-A5F5-9BB9312B6BF5}" dt="2020-02-11T23:24:39.998" v="7682" actId="948"/>
      <pc:docMkLst>
        <pc:docMk/>
      </pc:docMkLst>
      <pc:sldChg chg="addSp delSp modSp addCm modCm">
        <pc:chgData name="David Salinas" userId="63b3a912a58f23b1" providerId="LiveId" clId="{4E216472-44C1-402F-A5F5-9BB9312B6BF5}" dt="2020-02-11T23:01:40.081" v="7115" actId="14861"/>
        <pc:sldMkLst>
          <pc:docMk/>
          <pc:sldMk cId="111440186" sldId="269"/>
        </pc:sldMkLst>
        <pc:spChg chg="add mod">
          <ac:chgData name="David Salinas" userId="63b3a912a58f23b1" providerId="LiveId" clId="{4E216472-44C1-402F-A5F5-9BB9312B6BF5}" dt="2020-02-11T22:20:16.709" v="5830" actId="20577"/>
          <ac:spMkLst>
            <pc:docMk/>
            <pc:sldMk cId="111440186" sldId="269"/>
            <ac:spMk id="9" creationId="{6B2DBB8D-582C-4C59-B0CA-CE21A7D8AF02}"/>
          </ac:spMkLst>
        </pc:spChg>
        <pc:spChg chg="add del mod">
          <ac:chgData name="David Salinas" userId="63b3a912a58f23b1" providerId="LiveId" clId="{4E216472-44C1-402F-A5F5-9BB9312B6BF5}" dt="2020-02-11T20:35:54.054" v="2661" actId="478"/>
          <ac:spMkLst>
            <pc:docMk/>
            <pc:sldMk cId="111440186" sldId="269"/>
            <ac:spMk id="10" creationId="{48668F28-2232-4274-9385-29515E46234A}"/>
          </ac:spMkLst>
        </pc:spChg>
        <pc:spChg chg="mod">
          <ac:chgData name="David Salinas" userId="63b3a912a58f23b1" providerId="LiveId" clId="{4E216472-44C1-402F-A5F5-9BB9312B6BF5}" dt="2020-02-11T17:22:36.657" v="66"/>
          <ac:spMkLst>
            <pc:docMk/>
            <pc:sldMk cId="111440186" sldId="269"/>
            <ac:spMk id="14" creationId="{00000000-0000-0000-0000-000000000000}"/>
          </ac:spMkLst>
        </pc:spChg>
        <pc:cxnChg chg="add mod">
          <ac:chgData name="David Salinas" userId="63b3a912a58f23b1" providerId="LiveId" clId="{4E216472-44C1-402F-A5F5-9BB9312B6BF5}" dt="2020-02-11T23:01:40.081" v="7115" actId="14861"/>
          <ac:cxnSpMkLst>
            <pc:docMk/>
            <pc:sldMk cId="111440186" sldId="269"/>
            <ac:cxnSpMk id="3" creationId="{37FDCD72-B3C0-4E43-81B0-AC749B721D01}"/>
          </ac:cxnSpMkLst>
        </pc:cxnChg>
      </pc:sldChg>
      <pc:sldChg chg="del">
        <pc:chgData name="David Salinas" userId="63b3a912a58f23b1" providerId="LiveId" clId="{4E216472-44C1-402F-A5F5-9BB9312B6BF5}" dt="2020-02-11T23:00:18.534" v="7111" actId="47"/>
        <pc:sldMkLst>
          <pc:docMk/>
          <pc:sldMk cId="1629916154" sldId="291"/>
        </pc:sldMkLst>
      </pc:sldChg>
      <pc:sldChg chg="modSp del">
        <pc:chgData name="David Salinas" userId="63b3a912a58f23b1" providerId="LiveId" clId="{4E216472-44C1-402F-A5F5-9BB9312B6BF5}" dt="2020-02-11T23:00:18.534" v="7111" actId="47"/>
        <pc:sldMkLst>
          <pc:docMk/>
          <pc:sldMk cId="1918626006" sldId="303"/>
        </pc:sldMkLst>
        <pc:spChg chg="mod">
          <ac:chgData name="David Salinas" userId="63b3a912a58f23b1" providerId="LiveId" clId="{4E216472-44C1-402F-A5F5-9BB9312B6BF5}" dt="2020-02-11T17:42:45.971" v="655" actId="14100"/>
          <ac:spMkLst>
            <pc:docMk/>
            <pc:sldMk cId="1918626006" sldId="303"/>
            <ac:spMk id="2" creationId="{00000000-0000-0000-0000-000000000000}"/>
          </ac:spMkLst>
        </pc:spChg>
      </pc:sldChg>
      <pc:sldChg chg="modSp del">
        <pc:chgData name="David Salinas" userId="63b3a912a58f23b1" providerId="LiveId" clId="{4E216472-44C1-402F-A5F5-9BB9312B6BF5}" dt="2020-02-11T23:00:18.534" v="7111" actId="47"/>
        <pc:sldMkLst>
          <pc:docMk/>
          <pc:sldMk cId="2345245391" sldId="304"/>
        </pc:sldMkLst>
        <pc:spChg chg="mod">
          <ac:chgData name="David Salinas" userId="63b3a912a58f23b1" providerId="LiveId" clId="{4E216472-44C1-402F-A5F5-9BB9312B6BF5}" dt="2020-02-11T20:39:51.617" v="2739" actId="207"/>
          <ac:spMkLst>
            <pc:docMk/>
            <pc:sldMk cId="2345245391" sldId="304"/>
            <ac:spMk id="2" creationId="{00000000-0000-0000-0000-000000000000}"/>
          </ac:spMkLst>
        </pc:spChg>
      </pc:sldChg>
      <pc:sldChg chg="del">
        <pc:chgData name="David Salinas" userId="63b3a912a58f23b1" providerId="LiveId" clId="{4E216472-44C1-402F-A5F5-9BB9312B6BF5}" dt="2020-02-11T23:00:18.534" v="7111" actId="47"/>
        <pc:sldMkLst>
          <pc:docMk/>
          <pc:sldMk cId="1937029439" sldId="305"/>
        </pc:sldMkLst>
      </pc:sldChg>
      <pc:sldChg chg="modSp del">
        <pc:chgData name="David Salinas" userId="63b3a912a58f23b1" providerId="LiveId" clId="{4E216472-44C1-402F-A5F5-9BB9312B6BF5}" dt="2020-02-11T23:00:18.534" v="7111" actId="47"/>
        <pc:sldMkLst>
          <pc:docMk/>
          <pc:sldMk cId="3803440194" sldId="306"/>
        </pc:sldMkLst>
        <pc:spChg chg="mod">
          <ac:chgData name="David Salinas" userId="63b3a912a58f23b1" providerId="LiveId" clId="{4E216472-44C1-402F-A5F5-9BB9312B6BF5}" dt="2020-02-11T17:48:33.563" v="837" actId="121"/>
          <ac:spMkLst>
            <pc:docMk/>
            <pc:sldMk cId="3803440194" sldId="306"/>
            <ac:spMk id="2" creationId="{00000000-0000-0000-0000-000000000000}"/>
          </ac:spMkLst>
        </pc:spChg>
      </pc:sldChg>
      <pc:sldChg chg="del">
        <pc:chgData name="David Salinas" userId="63b3a912a58f23b1" providerId="LiveId" clId="{4E216472-44C1-402F-A5F5-9BB9312B6BF5}" dt="2020-02-11T23:00:18.534" v="7111" actId="47"/>
        <pc:sldMkLst>
          <pc:docMk/>
          <pc:sldMk cId="2016234141" sldId="307"/>
        </pc:sldMkLst>
      </pc:sldChg>
      <pc:sldChg chg="modSp ord">
        <pc:chgData name="David Salinas" userId="63b3a912a58f23b1" providerId="LiveId" clId="{4E216472-44C1-402F-A5F5-9BB9312B6BF5}" dt="2020-02-11T22:58:26.343" v="7086" actId="1035"/>
        <pc:sldMkLst>
          <pc:docMk/>
          <pc:sldMk cId="408905323" sldId="309"/>
        </pc:sldMkLst>
        <pc:spChg chg="mod">
          <ac:chgData name="David Salinas" userId="63b3a912a58f23b1" providerId="LiveId" clId="{4E216472-44C1-402F-A5F5-9BB9312B6BF5}" dt="2020-02-11T22:57:41.316" v="7072" actId="1038"/>
          <ac:spMkLst>
            <pc:docMk/>
            <pc:sldMk cId="408905323" sldId="309"/>
            <ac:spMk id="2" creationId="{00000000-0000-0000-0000-000000000000}"/>
          </ac:spMkLst>
        </pc:spChg>
        <pc:spChg chg="mod">
          <ac:chgData name="David Salinas" userId="63b3a912a58f23b1" providerId="LiveId" clId="{4E216472-44C1-402F-A5F5-9BB9312B6BF5}" dt="2020-02-11T22:58:05.885" v="7076" actId="20577"/>
          <ac:spMkLst>
            <pc:docMk/>
            <pc:sldMk cId="408905323" sldId="309"/>
            <ac:spMk id="4" creationId="{00000000-0000-0000-0000-000000000000}"/>
          </ac:spMkLst>
        </pc:spChg>
        <pc:picChg chg="mod">
          <ac:chgData name="David Salinas" userId="63b3a912a58f23b1" providerId="LiveId" clId="{4E216472-44C1-402F-A5F5-9BB9312B6BF5}" dt="2020-02-11T22:58:26.343" v="7086" actId="1035"/>
          <ac:picMkLst>
            <pc:docMk/>
            <pc:sldMk cId="408905323" sldId="309"/>
            <ac:picMk id="5" creationId="{00000000-0000-0000-0000-000000000000}"/>
          </ac:picMkLst>
        </pc:picChg>
      </pc:sldChg>
      <pc:sldChg chg="modSp del">
        <pc:chgData name="David Salinas" userId="63b3a912a58f23b1" providerId="LiveId" clId="{4E216472-44C1-402F-A5F5-9BB9312B6BF5}" dt="2020-02-11T23:00:18.534" v="7111" actId="47"/>
        <pc:sldMkLst>
          <pc:docMk/>
          <pc:sldMk cId="3382204193" sldId="310"/>
        </pc:sldMkLst>
        <pc:spChg chg="mod">
          <ac:chgData name="David Salinas" userId="63b3a912a58f23b1" providerId="LiveId" clId="{4E216472-44C1-402F-A5F5-9BB9312B6BF5}" dt="2020-02-11T17:29:36.939" v="153" actId="207"/>
          <ac:spMkLst>
            <pc:docMk/>
            <pc:sldMk cId="3382204193" sldId="310"/>
            <ac:spMk id="2" creationId="{00000000-0000-0000-0000-000000000000}"/>
          </ac:spMkLst>
        </pc:spChg>
      </pc:sldChg>
      <pc:sldChg chg="del">
        <pc:chgData name="David Salinas" userId="63b3a912a58f23b1" providerId="LiveId" clId="{4E216472-44C1-402F-A5F5-9BB9312B6BF5}" dt="2020-02-11T23:00:18.534" v="7111" actId="47"/>
        <pc:sldMkLst>
          <pc:docMk/>
          <pc:sldMk cId="2932618123" sldId="311"/>
        </pc:sldMkLst>
      </pc:sldChg>
      <pc:sldChg chg="del">
        <pc:chgData name="David Salinas" userId="63b3a912a58f23b1" providerId="LiveId" clId="{4E216472-44C1-402F-A5F5-9BB9312B6BF5}" dt="2020-02-11T23:00:18.534" v="7111" actId="47"/>
        <pc:sldMkLst>
          <pc:docMk/>
          <pc:sldMk cId="981343835" sldId="312"/>
        </pc:sldMkLst>
      </pc:sldChg>
      <pc:sldChg chg="del">
        <pc:chgData name="David Salinas" userId="63b3a912a58f23b1" providerId="LiveId" clId="{4E216472-44C1-402F-A5F5-9BB9312B6BF5}" dt="2020-02-11T23:00:18.534" v="7111" actId="47"/>
        <pc:sldMkLst>
          <pc:docMk/>
          <pc:sldMk cId="2203000593" sldId="313"/>
        </pc:sldMkLst>
      </pc:sldChg>
      <pc:sldChg chg="del">
        <pc:chgData name="David Salinas" userId="63b3a912a58f23b1" providerId="LiveId" clId="{4E216472-44C1-402F-A5F5-9BB9312B6BF5}" dt="2020-02-11T23:00:18.534" v="7111" actId="47"/>
        <pc:sldMkLst>
          <pc:docMk/>
          <pc:sldMk cId="975361388" sldId="315"/>
        </pc:sldMkLst>
      </pc:sldChg>
      <pc:sldChg chg="addSp delSp modSp add modNotesTx">
        <pc:chgData name="David Salinas" userId="63b3a912a58f23b1" providerId="LiveId" clId="{4E216472-44C1-402F-A5F5-9BB9312B6BF5}" dt="2020-02-11T23:02:26.684" v="7119" actId="113"/>
        <pc:sldMkLst>
          <pc:docMk/>
          <pc:sldMk cId="1488067970" sldId="316"/>
        </pc:sldMkLst>
        <pc:spChg chg="mod">
          <ac:chgData name="David Salinas" userId="63b3a912a58f23b1" providerId="LiveId" clId="{4E216472-44C1-402F-A5F5-9BB9312B6BF5}" dt="2020-02-11T17:53:59.738" v="849" actId="2711"/>
          <ac:spMkLst>
            <pc:docMk/>
            <pc:sldMk cId="1488067970" sldId="316"/>
            <ac:spMk id="2" creationId="{00000000-0000-0000-0000-000000000000}"/>
          </ac:spMkLst>
        </pc:spChg>
        <pc:spChg chg="mod">
          <ac:chgData name="David Salinas" userId="63b3a912a58f23b1" providerId="LiveId" clId="{4E216472-44C1-402F-A5F5-9BB9312B6BF5}" dt="2020-02-11T23:02:26.684" v="7119" actId="113"/>
          <ac:spMkLst>
            <pc:docMk/>
            <pc:sldMk cId="1488067970" sldId="316"/>
            <ac:spMk id="3" creationId="{00000000-0000-0000-0000-000000000000}"/>
          </ac:spMkLst>
        </pc:spChg>
        <pc:picChg chg="del">
          <ac:chgData name="David Salinas" userId="63b3a912a58f23b1" providerId="LiveId" clId="{4E216472-44C1-402F-A5F5-9BB9312B6BF5}" dt="2020-02-11T17:20:15.250" v="2" actId="478"/>
          <ac:picMkLst>
            <pc:docMk/>
            <pc:sldMk cId="1488067970" sldId="316"/>
            <ac:picMk id="4" creationId="{00000000-0000-0000-0000-000000000000}"/>
          </ac:picMkLst>
        </pc:picChg>
        <pc:picChg chg="add mod">
          <ac:chgData name="David Salinas" userId="63b3a912a58f23b1" providerId="LiveId" clId="{4E216472-44C1-402F-A5F5-9BB9312B6BF5}" dt="2020-02-11T21:22:49.632" v="4064" actId="1036"/>
          <ac:picMkLst>
            <pc:docMk/>
            <pc:sldMk cId="1488067970" sldId="316"/>
            <ac:picMk id="5" creationId="{855C89AF-C315-4E4C-906F-9F72248F76FD}"/>
          </ac:picMkLst>
        </pc:picChg>
        <pc:picChg chg="del">
          <ac:chgData name="David Salinas" userId="63b3a912a58f23b1" providerId="LiveId" clId="{4E216472-44C1-402F-A5F5-9BB9312B6BF5}" dt="2020-02-11T17:20:15.250" v="2" actId="478"/>
          <ac:picMkLst>
            <pc:docMk/>
            <pc:sldMk cId="1488067970" sldId="316"/>
            <ac:picMk id="6" creationId="{00000000-0000-0000-0000-000000000000}"/>
          </ac:picMkLst>
        </pc:picChg>
        <pc:picChg chg="del">
          <ac:chgData name="David Salinas" userId="63b3a912a58f23b1" providerId="LiveId" clId="{4E216472-44C1-402F-A5F5-9BB9312B6BF5}" dt="2020-02-11T17:20:15.250" v="2" actId="478"/>
          <ac:picMkLst>
            <pc:docMk/>
            <pc:sldMk cId="1488067970" sldId="316"/>
            <ac:picMk id="7" creationId="{00000000-0000-0000-0000-000000000000}"/>
          </ac:picMkLst>
        </pc:picChg>
        <pc:picChg chg="del">
          <ac:chgData name="David Salinas" userId="63b3a912a58f23b1" providerId="LiveId" clId="{4E216472-44C1-402F-A5F5-9BB9312B6BF5}" dt="2020-02-11T17:20:15.250" v="2" actId="478"/>
          <ac:picMkLst>
            <pc:docMk/>
            <pc:sldMk cId="1488067970" sldId="316"/>
            <ac:picMk id="8" creationId="{00000000-0000-0000-0000-000000000000}"/>
          </ac:picMkLst>
        </pc:picChg>
        <pc:picChg chg="add del mod">
          <ac:chgData name="David Salinas" userId="63b3a912a58f23b1" providerId="LiveId" clId="{4E216472-44C1-402F-A5F5-9BB9312B6BF5}" dt="2020-02-11T21:22:23.304" v="3967" actId="478"/>
          <ac:picMkLst>
            <pc:docMk/>
            <pc:sldMk cId="1488067970" sldId="316"/>
            <ac:picMk id="9" creationId="{1F86D638-74BE-40C6-9EE1-013178C92930}"/>
          </ac:picMkLst>
        </pc:picChg>
      </pc:sldChg>
      <pc:sldChg chg="add del">
        <pc:chgData name="David Salinas" userId="63b3a912a58f23b1" providerId="LiveId" clId="{4E216472-44C1-402F-A5F5-9BB9312B6BF5}" dt="2020-02-11T17:20:34.758" v="3" actId="47"/>
        <pc:sldMkLst>
          <pc:docMk/>
          <pc:sldMk cId="2053136719" sldId="317"/>
        </pc:sldMkLst>
      </pc:sldChg>
      <pc:sldChg chg="addSp delSp modSp add">
        <pc:chgData name="David Salinas" userId="63b3a912a58f23b1" providerId="LiveId" clId="{4E216472-44C1-402F-A5F5-9BB9312B6BF5}" dt="2020-02-11T23:00:11.788" v="7110" actId="478"/>
        <pc:sldMkLst>
          <pc:docMk/>
          <pc:sldMk cId="3277524855" sldId="317"/>
        </pc:sldMkLst>
        <pc:spChg chg="del mod">
          <ac:chgData name="David Salinas" userId="63b3a912a58f23b1" providerId="LiveId" clId="{4E216472-44C1-402F-A5F5-9BB9312B6BF5}" dt="2020-02-11T23:00:09.070" v="7109" actId="478"/>
          <ac:spMkLst>
            <pc:docMk/>
            <pc:sldMk cId="3277524855" sldId="317"/>
            <ac:spMk id="2" creationId="{00000000-0000-0000-0000-000000000000}"/>
          </ac:spMkLst>
        </pc:spChg>
        <pc:spChg chg="mod">
          <ac:chgData name="David Salinas" userId="63b3a912a58f23b1" providerId="LiveId" clId="{4E216472-44C1-402F-A5F5-9BB9312B6BF5}" dt="2020-02-11T23:00:05.774" v="7108" actId="1582"/>
          <ac:spMkLst>
            <pc:docMk/>
            <pc:sldMk cId="3277524855" sldId="317"/>
            <ac:spMk id="3" creationId="{00000000-0000-0000-0000-000000000000}"/>
          </ac:spMkLst>
        </pc:spChg>
        <pc:spChg chg="add del mod">
          <ac:chgData name="David Salinas" userId="63b3a912a58f23b1" providerId="LiveId" clId="{4E216472-44C1-402F-A5F5-9BB9312B6BF5}" dt="2020-02-11T23:00:11.788" v="7110" actId="478"/>
          <ac:spMkLst>
            <pc:docMk/>
            <pc:sldMk cId="3277524855" sldId="317"/>
            <ac:spMk id="5" creationId="{90F0AA58-FAB1-4B7B-B702-253872807472}"/>
          </ac:spMkLst>
        </pc:spChg>
      </pc:sldChg>
      <pc:sldChg chg="addSp delSp modSp add">
        <pc:chgData name="David Salinas" userId="63b3a912a58f23b1" providerId="LiveId" clId="{4E216472-44C1-402F-A5F5-9BB9312B6BF5}" dt="2020-02-11T22:21:31.074" v="5895" actId="1036"/>
        <pc:sldMkLst>
          <pc:docMk/>
          <pc:sldMk cId="1645123556" sldId="318"/>
        </pc:sldMkLst>
        <pc:spChg chg="mod">
          <ac:chgData name="David Salinas" userId="63b3a912a58f23b1" providerId="LiveId" clId="{4E216472-44C1-402F-A5F5-9BB9312B6BF5}" dt="2020-02-11T22:21:07.922" v="5863" actId="552"/>
          <ac:spMkLst>
            <pc:docMk/>
            <pc:sldMk cId="1645123556" sldId="318"/>
            <ac:spMk id="7" creationId="{00000000-0000-0000-0000-000000000000}"/>
          </ac:spMkLst>
        </pc:spChg>
        <pc:spChg chg="add mod">
          <ac:chgData name="David Salinas" userId="63b3a912a58f23b1" providerId="LiveId" clId="{4E216472-44C1-402F-A5F5-9BB9312B6BF5}" dt="2020-02-11T22:21:31.074" v="5895" actId="1036"/>
          <ac:spMkLst>
            <pc:docMk/>
            <pc:sldMk cId="1645123556" sldId="318"/>
            <ac:spMk id="9" creationId="{0B419B8E-3F3D-403C-880C-4713914D4DA9}"/>
          </ac:spMkLst>
        </pc:spChg>
        <pc:spChg chg="add del mod">
          <ac:chgData name="David Salinas" userId="63b3a912a58f23b1" providerId="LiveId" clId="{4E216472-44C1-402F-A5F5-9BB9312B6BF5}" dt="2020-02-11T22:21:10.058" v="5864" actId="478"/>
          <ac:spMkLst>
            <pc:docMk/>
            <pc:sldMk cId="1645123556" sldId="318"/>
            <ac:spMk id="10" creationId="{DDD76C3F-EEA4-4181-A626-C98AC9BA7182}"/>
          </ac:spMkLst>
        </pc:spChg>
        <pc:spChg chg="mod">
          <ac:chgData name="David Salinas" userId="63b3a912a58f23b1" providerId="LiveId" clId="{4E216472-44C1-402F-A5F5-9BB9312B6BF5}" dt="2020-02-11T21:44:42.590" v="4355" actId="27636"/>
          <ac:spMkLst>
            <pc:docMk/>
            <pc:sldMk cId="1645123556" sldId="318"/>
            <ac:spMk id="14" creationId="{00000000-0000-0000-0000-000000000000}"/>
          </ac:spMkLst>
        </pc:spChg>
      </pc:sldChg>
      <pc:sldChg chg="add del">
        <pc:chgData name="David Salinas" userId="63b3a912a58f23b1" providerId="LiveId" clId="{4E216472-44C1-402F-A5F5-9BB9312B6BF5}" dt="2020-02-11T17:31:11.129" v="205"/>
        <pc:sldMkLst>
          <pc:docMk/>
          <pc:sldMk cId="484200133" sldId="319"/>
        </pc:sldMkLst>
      </pc:sldChg>
      <pc:sldChg chg="addSp delSp modSp add">
        <pc:chgData name="David Salinas" userId="63b3a912a58f23b1" providerId="LiveId" clId="{4E216472-44C1-402F-A5F5-9BB9312B6BF5}" dt="2020-02-11T23:21:03.511" v="7596" actId="20577"/>
        <pc:sldMkLst>
          <pc:docMk/>
          <pc:sldMk cId="1795772067" sldId="319"/>
        </pc:sldMkLst>
        <pc:spChg chg="mod">
          <ac:chgData name="David Salinas" userId="63b3a912a58f23b1" providerId="LiveId" clId="{4E216472-44C1-402F-A5F5-9BB9312B6BF5}" dt="2020-02-11T17:54:07.158" v="850" actId="2711"/>
          <ac:spMkLst>
            <pc:docMk/>
            <pc:sldMk cId="1795772067" sldId="319"/>
            <ac:spMk id="2" creationId="{00000000-0000-0000-0000-000000000000}"/>
          </ac:spMkLst>
        </pc:spChg>
        <pc:spChg chg="mod">
          <ac:chgData name="David Salinas" userId="63b3a912a58f23b1" providerId="LiveId" clId="{4E216472-44C1-402F-A5F5-9BB9312B6BF5}" dt="2020-02-11T23:21:03.511" v="7596" actId="20577"/>
          <ac:spMkLst>
            <pc:docMk/>
            <pc:sldMk cId="1795772067" sldId="319"/>
            <ac:spMk id="3" creationId="{00000000-0000-0000-0000-000000000000}"/>
          </ac:spMkLst>
        </pc:spChg>
        <pc:spChg chg="add mod">
          <ac:chgData name="David Salinas" userId="63b3a912a58f23b1" providerId="LiveId" clId="{4E216472-44C1-402F-A5F5-9BB9312B6BF5}" dt="2020-02-11T20:36:22.873" v="2662" actId="207"/>
          <ac:spMkLst>
            <pc:docMk/>
            <pc:sldMk cId="1795772067" sldId="319"/>
            <ac:spMk id="4" creationId="{79EA6ABA-1222-4090-97E7-602B72DD2508}"/>
          </ac:spMkLst>
        </pc:spChg>
        <pc:spChg chg="add mod">
          <ac:chgData name="David Salinas" userId="63b3a912a58f23b1" providerId="LiveId" clId="{4E216472-44C1-402F-A5F5-9BB9312B6BF5}" dt="2020-02-11T23:03:36.118" v="7127" actId="14100"/>
          <ac:spMkLst>
            <pc:docMk/>
            <pc:sldMk cId="1795772067" sldId="319"/>
            <ac:spMk id="7" creationId="{02101639-3FE8-4D2D-80F8-6E3A39A405C9}"/>
          </ac:spMkLst>
        </pc:spChg>
        <pc:spChg chg="add mod">
          <ac:chgData name="David Salinas" userId="63b3a912a58f23b1" providerId="LiveId" clId="{4E216472-44C1-402F-A5F5-9BB9312B6BF5}" dt="2020-02-11T20:32:01.218" v="2557" actId="552"/>
          <ac:spMkLst>
            <pc:docMk/>
            <pc:sldMk cId="1795772067" sldId="319"/>
            <ac:spMk id="8" creationId="{2EE556C5-5E72-4BE4-8021-78DD860BFD48}"/>
          </ac:spMkLst>
        </pc:spChg>
        <pc:spChg chg="add mod">
          <ac:chgData name="David Salinas" userId="63b3a912a58f23b1" providerId="LiveId" clId="{4E216472-44C1-402F-A5F5-9BB9312B6BF5}" dt="2020-02-11T20:32:01.218" v="2557" actId="552"/>
          <ac:spMkLst>
            <pc:docMk/>
            <pc:sldMk cId="1795772067" sldId="319"/>
            <ac:spMk id="9" creationId="{66E28669-3466-4355-89F8-BE319A5D98C8}"/>
          </ac:spMkLst>
        </pc:spChg>
        <pc:spChg chg="add mod">
          <ac:chgData name="David Salinas" userId="63b3a912a58f23b1" providerId="LiveId" clId="{4E216472-44C1-402F-A5F5-9BB9312B6BF5}" dt="2020-02-11T20:30:57.520" v="2530" actId="553"/>
          <ac:spMkLst>
            <pc:docMk/>
            <pc:sldMk cId="1795772067" sldId="319"/>
            <ac:spMk id="10" creationId="{08F2F2F4-DE5C-4517-86D2-CBB1F0EBD937}"/>
          </ac:spMkLst>
        </pc:spChg>
        <pc:spChg chg="add mod">
          <ac:chgData name="David Salinas" userId="63b3a912a58f23b1" providerId="LiveId" clId="{4E216472-44C1-402F-A5F5-9BB9312B6BF5}" dt="2020-02-11T20:31:48.086" v="2556" actId="1035"/>
          <ac:spMkLst>
            <pc:docMk/>
            <pc:sldMk cId="1795772067" sldId="319"/>
            <ac:spMk id="11" creationId="{306E14D8-DC07-4E48-B114-4EEA51C05045}"/>
          </ac:spMkLst>
        </pc:spChg>
        <pc:spChg chg="add del mod">
          <ac:chgData name="David Salinas" userId="63b3a912a58f23b1" providerId="LiveId" clId="{4E216472-44C1-402F-A5F5-9BB9312B6BF5}" dt="2020-02-11T20:36:41.752" v="2686" actId="478"/>
          <ac:spMkLst>
            <pc:docMk/>
            <pc:sldMk cId="1795772067" sldId="319"/>
            <ac:spMk id="12" creationId="{DB11B2CE-277C-44FB-BEF0-74236FCBCDA9}"/>
          </ac:spMkLst>
        </pc:spChg>
        <pc:cxnChg chg="add mod">
          <ac:chgData name="David Salinas" userId="63b3a912a58f23b1" providerId="LiveId" clId="{4E216472-44C1-402F-A5F5-9BB9312B6BF5}" dt="2020-02-11T20:36:28.185" v="2663" actId="208"/>
          <ac:cxnSpMkLst>
            <pc:docMk/>
            <pc:sldMk cId="1795772067" sldId="319"/>
            <ac:cxnSpMk id="6" creationId="{0FC8AB13-43B9-4F0A-8016-8ED36AC45EF0}"/>
          </ac:cxnSpMkLst>
        </pc:cxnChg>
      </pc:sldChg>
      <pc:sldChg chg="add del">
        <pc:chgData name="David Salinas" userId="63b3a912a58f23b1" providerId="LiveId" clId="{4E216472-44C1-402F-A5F5-9BB9312B6BF5}" dt="2020-02-11T17:31:03.751" v="203"/>
        <pc:sldMkLst>
          <pc:docMk/>
          <pc:sldMk cId="3469496184" sldId="319"/>
        </pc:sldMkLst>
      </pc:sldChg>
      <pc:sldChg chg="addSp modSp add">
        <pc:chgData name="David Salinas" userId="63b3a912a58f23b1" providerId="LiveId" clId="{4E216472-44C1-402F-A5F5-9BB9312B6BF5}" dt="2020-02-11T23:04:26.978" v="7130" actId="14100"/>
        <pc:sldMkLst>
          <pc:docMk/>
          <pc:sldMk cId="2260346387" sldId="320"/>
        </pc:sldMkLst>
        <pc:spChg chg="mod">
          <ac:chgData name="David Salinas" userId="63b3a912a58f23b1" providerId="LiveId" clId="{4E216472-44C1-402F-A5F5-9BB9312B6BF5}" dt="2020-02-11T21:51:09.472" v="4382" actId="20577"/>
          <ac:spMkLst>
            <pc:docMk/>
            <pc:sldMk cId="2260346387" sldId="320"/>
            <ac:spMk id="2" creationId="{00000000-0000-0000-0000-000000000000}"/>
          </ac:spMkLst>
        </pc:spChg>
        <pc:spChg chg="mod">
          <ac:chgData name="David Salinas" userId="63b3a912a58f23b1" providerId="LiveId" clId="{4E216472-44C1-402F-A5F5-9BB9312B6BF5}" dt="2020-02-11T21:54:59.976" v="4532" actId="179"/>
          <ac:spMkLst>
            <pc:docMk/>
            <pc:sldMk cId="2260346387" sldId="320"/>
            <ac:spMk id="3" creationId="{00000000-0000-0000-0000-000000000000}"/>
          </ac:spMkLst>
        </pc:spChg>
        <pc:spChg chg="add mod">
          <ac:chgData name="David Salinas" userId="63b3a912a58f23b1" providerId="LiveId" clId="{4E216472-44C1-402F-A5F5-9BB9312B6BF5}" dt="2020-02-11T22:24:36.140" v="5907" actId="1038"/>
          <ac:spMkLst>
            <pc:docMk/>
            <pc:sldMk cId="2260346387" sldId="320"/>
            <ac:spMk id="9" creationId="{DAC77A38-B035-47FE-9A9F-B21D7B6C83CF}"/>
          </ac:spMkLst>
        </pc:spChg>
        <pc:spChg chg="add mod">
          <ac:chgData name="David Salinas" userId="63b3a912a58f23b1" providerId="LiveId" clId="{4E216472-44C1-402F-A5F5-9BB9312B6BF5}" dt="2020-02-11T21:53:50.115" v="4528" actId="1038"/>
          <ac:spMkLst>
            <pc:docMk/>
            <pc:sldMk cId="2260346387" sldId="320"/>
            <ac:spMk id="10" creationId="{A0B937AB-6F44-497D-A75D-8850A7FCE7E1}"/>
          </ac:spMkLst>
        </pc:spChg>
        <pc:picChg chg="mod">
          <ac:chgData name="David Salinas" userId="63b3a912a58f23b1" providerId="LiveId" clId="{4E216472-44C1-402F-A5F5-9BB9312B6BF5}" dt="2020-02-11T23:04:26.978" v="7130" actId="14100"/>
          <ac:picMkLst>
            <pc:docMk/>
            <pc:sldMk cId="2260346387" sldId="320"/>
            <ac:picMk id="6" creationId="{00000000-0000-0000-0000-000000000000}"/>
          </ac:picMkLst>
        </pc:picChg>
        <pc:picChg chg="mod">
          <ac:chgData name="David Salinas" userId="63b3a912a58f23b1" providerId="LiveId" clId="{4E216472-44C1-402F-A5F5-9BB9312B6BF5}" dt="2020-02-11T23:04:23.554" v="7129" actId="14100"/>
          <ac:picMkLst>
            <pc:docMk/>
            <pc:sldMk cId="2260346387" sldId="320"/>
            <ac:picMk id="8" creationId="{00000000-0000-0000-0000-000000000000}"/>
          </ac:picMkLst>
        </pc:picChg>
      </pc:sldChg>
      <pc:sldChg chg="addSp delSp modSp add modNotesTx">
        <pc:chgData name="David Salinas" userId="63b3a912a58f23b1" providerId="LiveId" clId="{4E216472-44C1-402F-A5F5-9BB9312B6BF5}" dt="2020-02-11T22:54:48.992" v="7056" actId="20577"/>
        <pc:sldMkLst>
          <pc:docMk/>
          <pc:sldMk cId="1575520447" sldId="321"/>
        </pc:sldMkLst>
        <pc:spChg chg="mod">
          <ac:chgData name="David Salinas" userId="63b3a912a58f23b1" providerId="LiveId" clId="{4E216472-44C1-402F-A5F5-9BB9312B6BF5}" dt="2020-02-11T22:00:07.720" v="4613" actId="552"/>
          <ac:spMkLst>
            <pc:docMk/>
            <pc:sldMk cId="1575520447" sldId="321"/>
            <ac:spMk id="2" creationId="{00000000-0000-0000-0000-000000000000}"/>
          </ac:spMkLst>
        </pc:spChg>
        <pc:spChg chg="del mod">
          <ac:chgData name="David Salinas" userId="63b3a912a58f23b1" providerId="LiveId" clId="{4E216472-44C1-402F-A5F5-9BB9312B6BF5}" dt="2020-02-11T22:12:56.218" v="5459" actId="478"/>
          <ac:spMkLst>
            <pc:docMk/>
            <pc:sldMk cId="1575520447" sldId="321"/>
            <ac:spMk id="3" creationId="{00000000-0000-0000-0000-000000000000}"/>
          </ac:spMkLst>
        </pc:spChg>
        <pc:spChg chg="add mod">
          <ac:chgData name="David Salinas" userId="63b3a912a58f23b1" providerId="LiveId" clId="{4E216472-44C1-402F-A5F5-9BB9312B6BF5}" dt="2020-02-11T22:30:18.945" v="6139" actId="948"/>
          <ac:spMkLst>
            <pc:docMk/>
            <pc:sldMk cId="1575520447" sldId="321"/>
            <ac:spMk id="7" creationId="{FDB7AA41-BFAA-4D5E-8881-A0370D71F7FD}"/>
          </ac:spMkLst>
        </pc:spChg>
        <pc:spChg chg="add del mod">
          <ac:chgData name="David Salinas" userId="63b3a912a58f23b1" providerId="LiveId" clId="{4E216472-44C1-402F-A5F5-9BB9312B6BF5}" dt="2020-02-11T22:33:05.663" v="6229" actId="478"/>
          <ac:spMkLst>
            <pc:docMk/>
            <pc:sldMk cId="1575520447" sldId="321"/>
            <ac:spMk id="8" creationId="{0C2F3DCE-26F0-4E68-AEDF-85340012EB06}"/>
          </ac:spMkLst>
        </pc:spChg>
        <pc:spChg chg="add mod">
          <ac:chgData name="David Salinas" userId="63b3a912a58f23b1" providerId="LiveId" clId="{4E216472-44C1-402F-A5F5-9BB9312B6BF5}" dt="2020-02-11T22:44:27.117" v="6750" actId="313"/>
          <ac:spMkLst>
            <pc:docMk/>
            <pc:sldMk cId="1575520447" sldId="321"/>
            <ac:spMk id="9" creationId="{B4F378D6-B9D0-43AD-9786-689C6AA07F4C}"/>
          </ac:spMkLst>
        </pc:spChg>
        <pc:picChg chg="mod">
          <ac:chgData name="David Salinas" userId="63b3a912a58f23b1" providerId="LiveId" clId="{4E216472-44C1-402F-A5F5-9BB9312B6BF5}" dt="2020-02-11T22:00:22.848" v="4616" actId="1036"/>
          <ac:picMkLst>
            <pc:docMk/>
            <pc:sldMk cId="1575520447" sldId="321"/>
            <ac:picMk id="6" creationId="{00000000-0000-0000-0000-000000000000}"/>
          </ac:picMkLst>
        </pc:picChg>
        <pc:cxnChg chg="add mod">
          <ac:chgData name="David Salinas" userId="63b3a912a58f23b1" providerId="LiveId" clId="{4E216472-44C1-402F-A5F5-9BB9312B6BF5}" dt="2020-02-11T22:06:43.220" v="4958" actId="1076"/>
          <ac:cxnSpMkLst>
            <pc:docMk/>
            <pc:sldMk cId="1575520447" sldId="321"/>
            <ac:cxnSpMk id="5" creationId="{4FB8A2CF-E0F6-4A93-9D19-8EA822341484}"/>
          </ac:cxnSpMkLst>
        </pc:cxnChg>
      </pc:sldChg>
      <pc:sldChg chg="addSp delSp modSp add modNotesTx">
        <pc:chgData name="David Salinas" userId="63b3a912a58f23b1" providerId="LiveId" clId="{4E216472-44C1-402F-A5F5-9BB9312B6BF5}" dt="2020-02-11T22:54:23.950" v="7048" actId="5793"/>
        <pc:sldMkLst>
          <pc:docMk/>
          <pc:sldMk cId="800453927" sldId="322"/>
        </pc:sldMkLst>
        <pc:spChg chg="del">
          <ac:chgData name="David Salinas" userId="63b3a912a58f23b1" providerId="LiveId" clId="{4E216472-44C1-402F-A5F5-9BB9312B6BF5}" dt="2020-02-11T21:58:17.451" v="4572" actId="478"/>
          <ac:spMkLst>
            <pc:docMk/>
            <pc:sldMk cId="800453927" sldId="322"/>
            <ac:spMk id="2" creationId="{00000000-0000-0000-0000-000000000000}"/>
          </ac:spMkLst>
        </pc:spChg>
        <pc:spChg chg="del">
          <ac:chgData name="David Salinas" userId="63b3a912a58f23b1" providerId="LiveId" clId="{4E216472-44C1-402F-A5F5-9BB9312B6BF5}" dt="2020-02-11T22:23:11.508" v="5898" actId="478"/>
          <ac:spMkLst>
            <pc:docMk/>
            <pc:sldMk cId="800453927" sldId="322"/>
            <ac:spMk id="3" creationId="{00000000-0000-0000-0000-000000000000}"/>
          </ac:spMkLst>
        </pc:spChg>
        <pc:spChg chg="add del mod">
          <ac:chgData name="David Salinas" userId="63b3a912a58f23b1" providerId="LiveId" clId="{4E216472-44C1-402F-A5F5-9BB9312B6BF5}" dt="2020-02-11T21:58:53.790" v="4589" actId="478"/>
          <ac:spMkLst>
            <pc:docMk/>
            <pc:sldMk cId="800453927" sldId="322"/>
            <ac:spMk id="5" creationId="{F1BBC182-EE11-48A6-8A7E-98B5CE393090}"/>
          </ac:spMkLst>
        </pc:spChg>
        <pc:spChg chg="add del mod">
          <ac:chgData name="David Salinas" userId="63b3a912a58f23b1" providerId="LiveId" clId="{4E216472-44C1-402F-A5F5-9BB9312B6BF5}" dt="2020-02-11T21:58:20.021" v="4573" actId="478"/>
          <ac:spMkLst>
            <pc:docMk/>
            <pc:sldMk cId="800453927" sldId="322"/>
            <ac:spMk id="7" creationId="{C9BADE61-FD72-46F9-8C38-678AAF9240DA}"/>
          </ac:spMkLst>
        </pc:spChg>
        <pc:spChg chg="add mod">
          <ac:chgData name="David Salinas" userId="63b3a912a58f23b1" providerId="LiveId" clId="{4E216472-44C1-402F-A5F5-9BB9312B6BF5}" dt="2020-02-11T21:58:40.793" v="4587" actId="20577"/>
          <ac:spMkLst>
            <pc:docMk/>
            <pc:sldMk cId="800453927" sldId="322"/>
            <ac:spMk id="8" creationId="{FBBA60FE-CF96-4586-850D-54C5DBA6FDBD}"/>
          </ac:spMkLst>
        </pc:spChg>
        <pc:spChg chg="add mod">
          <ac:chgData name="David Salinas" userId="63b3a912a58f23b1" providerId="LiveId" clId="{4E216472-44C1-402F-A5F5-9BB9312B6BF5}" dt="2020-02-11T22:30:26.841" v="6140" actId="948"/>
          <ac:spMkLst>
            <pc:docMk/>
            <pc:sldMk cId="800453927" sldId="322"/>
            <ac:spMk id="11" creationId="{9318C4E6-957D-4841-90DE-D502C8B23362}"/>
          </ac:spMkLst>
        </pc:spChg>
        <pc:spChg chg="add del mod">
          <ac:chgData name="David Salinas" userId="63b3a912a58f23b1" providerId="LiveId" clId="{4E216472-44C1-402F-A5F5-9BB9312B6BF5}" dt="2020-02-11T22:32:39.669" v="6190" actId="478"/>
          <ac:spMkLst>
            <pc:docMk/>
            <pc:sldMk cId="800453927" sldId="322"/>
            <ac:spMk id="12" creationId="{57255B50-FCCF-4CEA-9114-9783BEC17BD3}"/>
          </ac:spMkLst>
        </pc:spChg>
        <pc:spChg chg="add del mod">
          <ac:chgData name="David Salinas" userId="63b3a912a58f23b1" providerId="LiveId" clId="{4E216472-44C1-402F-A5F5-9BB9312B6BF5}" dt="2020-02-11T22:23:20.254" v="5899"/>
          <ac:spMkLst>
            <pc:docMk/>
            <pc:sldMk cId="800453927" sldId="322"/>
            <ac:spMk id="14" creationId="{D8F58F5A-5BE1-4514-A56E-B83E6FBBE692}"/>
          </ac:spMkLst>
        </pc:spChg>
        <pc:spChg chg="add del">
          <ac:chgData name="David Salinas" userId="63b3a912a58f23b1" providerId="LiveId" clId="{4E216472-44C1-402F-A5F5-9BB9312B6BF5}" dt="2020-02-11T22:32:46.967" v="6194"/>
          <ac:spMkLst>
            <pc:docMk/>
            <pc:sldMk cId="800453927" sldId="322"/>
            <ac:spMk id="15" creationId="{B7C620D1-64B9-4F16-B9CF-319E7FB27457}"/>
          </ac:spMkLst>
        </pc:spChg>
        <pc:spChg chg="add mod">
          <ac:chgData name="David Salinas" userId="63b3a912a58f23b1" providerId="LiveId" clId="{4E216472-44C1-402F-A5F5-9BB9312B6BF5}" dt="2020-02-11T22:44:27.742" v="6751" actId="313"/>
          <ac:spMkLst>
            <pc:docMk/>
            <pc:sldMk cId="800453927" sldId="322"/>
            <ac:spMk id="16" creationId="{A6DDC0B6-FA4F-4678-A7B4-9AC4B53F3402}"/>
          </ac:spMkLst>
        </pc:spChg>
        <pc:picChg chg="add del mod">
          <ac:chgData name="David Salinas" userId="63b3a912a58f23b1" providerId="LiveId" clId="{4E216472-44C1-402F-A5F5-9BB9312B6BF5}" dt="2020-02-11T22:01:10.331" v="4674" actId="478"/>
          <ac:picMkLst>
            <pc:docMk/>
            <pc:sldMk cId="800453927" sldId="322"/>
            <ac:picMk id="4" creationId="{00000000-0000-0000-0000-000000000000}"/>
          </ac:picMkLst>
        </pc:picChg>
        <pc:picChg chg="add del mod">
          <ac:chgData name="David Salinas" userId="63b3a912a58f23b1" providerId="LiveId" clId="{4E216472-44C1-402F-A5F5-9BB9312B6BF5}" dt="2020-02-11T22:00:50.321" v="4624" actId="478"/>
          <ac:picMkLst>
            <pc:docMk/>
            <pc:sldMk cId="800453927" sldId="322"/>
            <ac:picMk id="9" creationId="{A83D87CE-C35B-47A4-AB08-662B1682AA93}"/>
          </ac:picMkLst>
        </pc:picChg>
        <pc:picChg chg="add del mod">
          <ac:chgData name="David Salinas" userId="63b3a912a58f23b1" providerId="LiveId" clId="{4E216472-44C1-402F-A5F5-9BB9312B6BF5}" dt="2020-02-11T22:01:12.723" v="4675" actId="478"/>
          <ac:picMkLst>
            <pc:docMk/>
            <pc:sldMk cId="800453927" sldId="322"/>
            <ac:picMk id="10" creationId="{D77A5EC4-F94C-4E9D-8253-BED2EB2FE9CB}"/>
          </ac:picMkLst>
        </pc:picChg>
      </pc:sldChg>
      <pc:sldChg chg="add del">
        <pc:chgData name="David Salinas" userId="63b3a912a58f23b1" providerId="LiveId" clId="{4E216472-44C1-402F-A5F5-9BB9312B6BF5}" dt="2020-02-11T22:01:25.874" v="4676" actId="47"/>
        <pc:sldMkLst>
          <pc:docMk/>
          <pc:sldMk cId="718096258" sldId="323"/>
        </pc:sldMkLst>
      </pc:sldChg>
      <pc:sldChg chg="addSp delSp modSp add modNotesTx">
        <pc:chgData name="David Salinas" userId="63b3a912a58f23b1" providerId="LiveId" clId="{4E216472-44C1-402F-A5F5-9BB9312B6BF5}" dt="2020-02-11T22:52:05.524" v="7023" actId="20577"/>
        <pc:sldMkLst>
          <pc:docMk/>
          <pc:sldMk cId="931679916" sldId="324"/>
        </pc:sldMkLst>
        <pc:spChg chg="add del mod">
          <ac:chgData name="David Salinas" userId="63b3a912a58f23b1" providerId="LiveId" clId="{4E216472-44C1-402F-A5F5-9BB9312B6BF5}" dt="2020-02-11T22:02:19.468" v="4700" actId="478"/>
          <ac:spMkLst>
            <pc:docMk/>
            <pc:sldMk cId="931679916" sldId="324"/>
            <ac:spMk id="2" creationId="{00000000-0000-0000-0000-000000000000}"/>
          </ac:spMkLst>
        </pc:spChg>
        <pc:spChg chg="del mod">
          <ac:chgData name="David Salinas" userId="63b3a912a58f23b1" providerId="LiveId" clId="{4E216472-44C1-402F-A5F5-9BB9312B6BF5}" dt="2020-02-11T22:43:41.855" v="6743" actId="478"/>
          <ac:spMkLst>
            <pc:docMk/>
            <pc:sldMk cId="931679916" sldId="324"/>
            <ac:spMk id="3" creationId="{00000000-0000-0000-0000-000000000000}"/>
          </ac:spMkLst>
        </pc:spChg>
        <pc:spChg chg="add del">
          <ac:chgData name="David Salinas" userId="63b3a912a58f23b1" providerId="LiveId" clId="{4E216472-44C1-402F-A5F5-9BB9312B6BF5}" dt="2020-02-11T22:01:47.677" v="4684"/>
          <ac:spMkLst>
            <pc:docMk/>
            <pc:sldMk cId="931679916" sldId="324"/>
            <ac:spMk id="6" creationId="{2B837383-571A-4DEB-B981-EA5BD8DC0E84}"/>
          </ac:spMkLst>
        </pc:spChg>
        <pc:spChg chg="add mod">
          <ac:chgData name="David Salinas" userId="63b3a912a58f23b1" providerId="LiveId" clId="{4E216472-44C1-402F-A5F5-9BB9312B6BF5}" dt="2020-02-11T22:02:00.904" v="4697" actId="20577"/>
          <ac:spMkLst>
            <pc:docMk/>
            <pc:sldMk cId="931679916" sldId="324"/>
            <ac:spMk id="7" creationId="{C833CA48-9C12-4281-B973-FA109796BA9D}"/>
          </ac:spMkLst>
        </pc:spChg>
        <pc:spChg chg="add del mod">
          <ac:chgData name="David Salinas" userId="63b3a912a58f23b1" providerId="LiveId" clId="{4E216472-44C1-402F-A5F5-9BB9312B6BF5}" dt="2020-02-11T22:02:23.484" v="4701"/>
          <ac:spMkLst>
            <pc:docMk/>
            <pc:sldMk cId="931679916" sldId="324"/>
            <ac:spMk id="9" creationId="{EF53972A-E679-497F-9644-561BAEDFFC11}"/>
          </ac:spMkLst>
        </pc:spChg>
        <pc:spChg chg="add del mod">
          <ac:chgData name="David Salinas" userId="63b3a912a58f23b1" providerId="LiveId" clId="{4E216472-44C1-402F-A5F5-9BB9312B6BF5}" dt="2020-02-11T22:43:43.457" v="6744" actId="478"/>
          <ac:spMkLst>
            <pc:docMk/>
            <pc:sldMk cId="931679916" sldId="324"/>
            <ac:spMk id="11" creationId="{1B3D3A0E-7B67-4719-8270-66E1FD252F4C}"/>
          </ac:spMkLst>
        </pc:spChg>
        <pc:spChg chg="add mod">
          <ac:chgData name="David Salinas" userId="63b3a912a58f23b1" providerId="LiveId" clId="{4E216472-44C1-402F-A5F5-9BB9312B6BF5}" dt="2020-02-11T22:50:43.393" v="7018" actId="20577"/>
          <ac:spMkLst>
            <pc:docMk/>
            <pc:sldMk cId="931679916" sldId="324"/>
            <ac:spMk id="12" creationId="{A89F3DFD-5380-4994-B629-25768A4DD236}"/>
          </ac:spMkLst>
        </pc:spChg>
        <pc:spChg chg="add del">
          <ac:chgData name="David Salinas" userId="63b3a912a58f23b1" providerId="LiveId" clId="{4E216472-44C1-402F-A5F5-9BB9312B6BF5}" dt="2020-02-11T22:44:10.107" v="6747"/>
          <ac:spMkLst>
            <pc:docMk/>
            <pc:sldMk cId="931679916" sldId="324"/>
            <ac:spMk id="13" creationId="{0EE162D7-5416-4E90-B1F3-881B86193E82}"/>
          </ac:spMkLst>
        </pc:spChg>
        <pc:spChg chg="add mod">
          <ac:chgData name="David Salinas" userId="63b3a912a58f23b1" providerId="LiveId" clId="{4E216472-44C1-402F-A5F5-9BB9312B6BF5}" dt="2020-02-11T22:51:01.004" v="7021" actId="14100"/>
          <ac:spMkLst>
            <pc:docMk/>
            <pc:sldMk cId="931679916" sldId="324"/>
            <ac:spMk id="14" creationId="{8D7B4B7A-498F-4232-A1EB-5656FB00F9F9}"/>
          </ac:spMkLst>
        </pc:spChg>
        <pc:picChg chg="add del mod">
          <ac:chgData name="David Salinas" userId="63b3a912a58f23b1" providerId="LiveId" clId="{4E216472-44C1-402F-A5F5-9BB9312B6BF5}" dt="2020-02-11T22:01:35.990" v="4681" actId="478"/>
          <ac:picMkLst>
            <pc:docMk/>
            <pc:sldMk cId="931679916" sldId="324"/>
            <ac:picMk id="4" creationId="{00000000-0000-0000-0000-000000000000}"/>
          </ac:picMkLst>
        </pc:picChg>
        <pc:picChg chg="add del mod">
          <ac:chgData name="David Salinas" userId="63b3a912a58f23b1" providerId="LiveId" clId="{4E216472-44C1-402F-A5F5-9BB9312B6BF5}" dt="2020-02-11T22:01:38.730" v="4682" actId="478"/>
          <ac:picMkLst>
            <pc:docMk/>
            <pc:sldMk cId="931679916" sldId="324"/>
            <ac:picMk id="5" creationId="{B2C767F4-80A6-46B1-BE94-A6F74E263256}"/>
          </ac:picMkLst>
        </pc:picChg>
      </pc:sldChg>
      <pc:sldChg chg="addSp delSp modSp add del setBg">
        <pc:chgData name="David Salinas" userId="63b3a912a58f23b1" providerId="LiveId" clId="{4E216472-44C1-402F-A5F5-9BB9312B6BF5}" dt="2020-02-11T21:11:25.493" v="3715" actId="47"/>
        <pc:sldMkLst>
          <pc:docMk/>
          <pc:sldMk cId="3185371089" sldId="325"/>
        </pc:sldMkLst>
        <pc:spChg chg="mod">
          <ac:chgData name="David Salinas" userId="63b3a912a58f23b1" providerId="LiveId" clId="{4E216472-44C1-402F-A5F5-9BB9312B6BF5}" dt="2020-02-11T17:52:36.363" v="840" actId="552"/>
          <ac:spMkLst>
            <pc:docMk/>
            <pc:sldMk cId="3185371089" sldId="325"/>
            <ac:spMk id="2" creationId="{00000000-0000-0000-0000-000000000000}"/>
          </ac:spMkLst>
        </pc:spChg>
        <pc:spChg chg="mod topLvl">
          <ac:chgData name="David Salinas" userId="63b3a912a58f23b1" providerId="LiveId" clId="{4E216472-44C1-402F-A5F5-9BB9312B6BF5}" dt="2020-02-11T20:42:51.896" v="2780" actId="338"/>
          <ac:spMkLst>
            <pc:docMk/>
            <pc:sldMk cId="3185371089" sldId="325"/>
            <ac:spMk id="4" creationId="{25F54F77-3E90-4D7A-95DD-DBEB861508F1}"/>
          </ac:spMkLst>
        </pc:spChg>
        <pc:spChg chg="mod topLvl">
          <ac:chgData name="David Salinas" userId="63b3a912a58f23b1" providerId="LiveId" clId="{4E216472-44C1-402F-A5F5-9BB9312B6BF5}" dt="2020-02-11T20:42:51.896" v="2780" actId="338"/>
          <ac:spMkLst>
            <pc:docMk/>
            <pc:sldMk cId="3185371089" sldId="325"/>
            <ac:spMk id="6" creationId="{253677D7-E791-4015-8EB9-F041240766B1}"/>
          </ac:spMkLst>
        </pc:spChg>
        <pc:spChg chg="mod topLvl">
          <ac:chgData name="David Salinas" userId="63b3a912a58f23b1" providerId="LiveId" clId="{4E216472-44C1-402F-A5F5-9BB9312B6BF5}" dt="2020-02-11T20:42:51.896" v="2780" actId="338"/>
          <ac:spMkLst>
            <pc:docMk/>
            <pc:sldMk cId="3185371089" sldId="325"/>
            <ac:spMk id="7" creationId="{0589E741-E2FD-469D-BE54-04BD1D6878C7}"/>
          </ac:spMkLst>
        </pc:spChg>
        <pc:spChg chg="mod topLvl">
          <ac:chgData name="David Salinas" userId="63b3a912a58f23b1" providerId="LiveId" clId="{4E216472-44C1-402F-A5F5-9BB9312B6BF5}" dt="2020-02-11T20:42:51.896" v="2780" actId="338"/>
          <ac:spMkLst>
            <pc:docMk/>
            <pc:sldMk cId="3185371089" sldId="325"/>
            <ac:spMk id="8" creationId="{89E05435-6BC2-4933-974A-89B51386463C}"/>
          </ac:spMkLst>
        </pc:spChg>
        <pc:spChg chg="mod topLvl">
          <ac:chgData name="David Salinas" userId="63b3a912a58f23b1" providerId="LiveId" clId="{4E216472-44C1-402F-A5F5-9BB9312B6BF5}" dt="2020-02-11T20:42:51.896" v="2780" actId="338"/>
          <ac:spMkLst>
            <pc:docMk/>
            <pc:sldMk cId="3185371089" sldId="325"/>
            <ac:spMk id="9" creationId="{F217E103-7531-4561-B9FC-4B8386F6F436}"/>
          </ac:spMkLst>
        </pc:spChg>
        <pc:spChg chg="mod topLvl">
          <ac:chgData name="David Salinas" userId="63b3a912a58f23b1" providerId="LiveId" clId="{4E216472-44C1-402F-A5F5-9BB9312B6BF5}" dt="2020-02-11T20:42:51.896" v="2780" actId="338"/>
          <ac:spMkLst>
            <pc:docMk/>
            <pc:sldMk cId="3185371089" sldId="325"/>
            <ac:spMk id="10" creationId="{11A17A68-B9AF-4EB0-AF13-E398A73984F6}"/>
          </ac:spMkLst>
        </pc:spChg>
        <pc:spChg chg="mod topLvl">
          <ac:chgData name="David Salinas" userId="63b3a912a58f23b1" providerId="LiveId" clId="{4E216472-44C1-402F-A5F5-9BB9312B6BF5}" dt="2020-02-11T20:42:51.896" v="2780" actId="338"/>
          <ac:spMkLst>
            <pc:docMk/>
            <pc:sldMk cId="3185371089" sldId="325"/>
            <ac:spMk id="11" creationId="{5AD83A13-78C9-4D1E-92D4-52B5D2032F92}"/>
          </ac:spMkLst>
        </pc:spChg>
        <pc:spChg chg="mod topLvl">
          <ac:chgData name="David Salinas" userId="63b3a912a58f23b1" providerId="LiveId" clId="{4E216472-44C1-402F-A5F5-9BB9312B6BF5}" dt="2020-02-11T20:42:51.896" v="2780" actId="338"/>
          <ac:spMkLst>
            <pc:docMk/>
            <pc:sldMk cId="3185371089" sldId="325"/>
            <ac:spMk id="12" creationId="{D683C3EC-C6CC-4352-960A-C0966F24402C}"/>
          </ac:spMkLst>
        </pc:spChg>
        <pc:spChg chg="mod topLvl">
          <ac:chgData name="David Salinas" userId="63b3a912a58f23b1" providerId="LiveId" clId="{4E216472-44C1-402F-A5F5-9BB9312B6BF5}" dt="2020-02-11T20:42:51.896" v="2780" actId="338"/>
          <ac:spMkLst>
            <pc:docMk/>
            <pc:sldMk cId="3185371089" sldId="325"/>
            <ac:spMk id="13" creationId="{495E1AA0-930F-4A7F-938D-19EBB1019C5C}"/>
          </ac:spMkLst>
        </pc:spChg>
        <pc:spChg chg="mod topLvl">
          <ac:chgData name="David Salinas" userId="63b3a912a58f23b1" providerId="LiveId" clId="{4E216472-44C1-402F-A5F5-9BB9312B6BF5}" dt="2020-02-11T20:42:51.896" v="2780" actId="338"/>
          <ac:spMkLst>
            <pc:docMk/>
            <pc:sldMk cId="3185371089" sldId="325"/>
            <ac:spMk id="14" creationId="{94B0D2AE-983A-439B-8C6C-BA6528D3A6A3}"/>
          </ac:spMkLst>
        </pc:spChg>
        <pc:spChg chg="mod topLvl">
          <ac:chgData name="David Salinas" userId="63b3a912a58f23b1" providerId="LiveId" clId="{4E216472-44C1-402F-A5F5-9BB9312B6BF5}" dt="2020-02-11T20:42:51.896" v="2780" actId="338"/>
          <ac:spMkLst>
            <pc:docMk/>
            <pc:sldMk cId="3185371089" sldId="325"/>
            <ac:spMk id="15" creationId="{64FE18C9-74E8-4AB2-B6D9-40E88ECBEE05}"/>
          </ac:spMkLst>
        </pc:spChg>
        <pc:spChg chg="mod topLvl">
          <ac:chgData name="David Salinas" userId="63b3a912a58f23b1" providerId="LiveId" clId="{4E216472-44C1-402F-A5F5-9BB9312B6BF5}" dt="2020-02-11T20:42:51.896" v="2780" actId="338"/>
          <ac:spMkLst>
            <pc:docMk/>
            <pc:sldMk cId="3185371089" sldId="325"/>
            <ac:spMk id="16" creationId="{203C3A75-490A-49B6-A3B8-1C39FCB77054}"/>
          </ac:spMkLst>
        </pc:spChg>
        <pc:spChg chg="mod topLvl">
          <ac:chgData name="David Salinas" userId="63b3a912a58f23b1" providerId="LiveId" clId="{4E216472-44C1-402F-A5F5-9BB9312B6BF5}" dt="2020-02-11T20:42:51.896" v="2780" actId="338"/>
          <ac:spMkLst>
            <pc:docMk/>
            <pc:sldMk cId="3185371089" sldId="325"/>
            <ac:spMk id="17" creationId="{912E3455-779A-40E5-9293-A64C1114FF1D}"/>
          </ac:spMkLst>
        </pc:spChg>
        <pc:spChg chg="mod topLvl">
          <ac:chgData name="David Salinas" userId="63b3a912a58f23b1" providerId="LiveId" clId="{4E216472-44C1-402F-A5F5-9BB9312B6BF5}" dt="2020-02-11T20:42:51.896" v="2780" actId="338"/>
          <ac:spMkLst>
            <pc:docMk/>
            <pc:sldMk cId="3185371089" sldId="325"/>
            <ac:spMk id="18" creationId="{AE5A1377-431D-44FB-BE82-01C9D3F3538D}"/>
          </ac:spMkLst>
        </pc:spChg>
        <pc:spChg chg="mod topLvl">
          <ac:chgData name="David Salinas" userId="63b3a912a58f23b1" providerId="LiveId" clId="{4E216472-44C1-402F-A5F5-9BB9312B6BF5}" dt="2020-02-11T20:42:51.896" v="2780" actId="338"/>
          <ac:spMkLst>
            <pc:docMk/>
            <pc:sldMk cId="3185371089" sldId="325"/>
            <ac:spMk id="19" creationId="{B1659CFD-6CFC-4728-B3AE-1944EAF50928}"/>
          </ac:spMkLst>
        </pc:spChg>
        <pc:spChg chg="mod topLvl">
          <ac:chgData name="David Salinas" userId="63b3a912a58f23b1" providerId="LiveId" clId="{4E216472-44C1-402F-A5F5-9BB9312B6BF5}" dt="2020-02-11T20:42:51.896" v="2780" actId="338"/>
          <ac:spMkLst>
            <pc:docMk/>
            <pc:sldMk cId="3185371089" sldId="325"/>
            <ac:spMk id="20" creationId="{D14C06BC-4B5A-41B4-B053-E482F29117E4}"/>
          </ac:spMkLst>
        </pc:spChg>
        <pc:spChg chg="mod topLvl">
          <ac:chgData name="David Salinas" userId="63b3a912a58f23b1" providerId="LiveId" clId="{4E216472-44C1-402F-A5F5-9BB9312B6BF5}" dt="2020-02-11T20:42:51.896" v="2780" actId="338"/>
          <ac:spMkLst>
            <pc:docMk/>
            <pc:sldMk cId="3185371089" sldId="325"/>
            <ac:spMk id="21" creationId="{C105B078-B443-4B2E-BC05-D5A969DCDF0C}"/>
          </ac:spMkLst>
        </pc:spChg>
        <pc:spChg chg="mod topLvl">
          <ac:chgData name="David Salinas" userId="63b3a912a58f23b1" providerId="LiveId" clId="{4E216472-44C1-402F-A5F5-9BB9312B6BF5}" dt="2020-02-11T20:42:51.896" v="2780" actId="338"/>
          <ac:spMkLst>
            <pc:docMk/>
            <pc:sldMk cId="3185371089" sldId="325"/>
            <ac:spMk id="22" creationId="{062F7B0E-5951-486C-8833-5D2B75A102B6}"/>
          </ac:spMkLst>
        </pc:spChg>
        <pc:grpChg chg="del mod">
          <ac:chgData name="David Salinas" userId="63b3a912a58f23b1" providerId="LiveId" clId="{4E216472-44C1-402F-A5F5-9BB9312B6BF5}" dt="2020-02-11T17:53:07.348" v="842" actId="165"/>
          <ac:grpSpMkLst>
            <pc:docMk/>
            <pc:sldMk cId="3185371089" sldId="325"/>
            <ac:grpSpMk id="3" creationId="{D527685F-2AC1-4362-901E-D47CD2C613B6}"/>
          </ac:grpSpMkLst>
        </pc:grpChg>
        <pc:grpChg chg="add mod">
          <ac:chgData name="David Salinas" userId="63b3a912a58f23b1" providerId="LiveId" clId="{4E216472-44C1-402F-A5F5-9BB9312B6BF5}" dt="2020-02-11T20:42:51.896" v="2780" actId="338"/>
          <ac:grpSpMkLst>
            <pc:docMk/>
            <pc:sldMk cId="3185371089" sldId="325"/>
            <ac:grpSpMk id="23" creationId="{EC06ED2E-2A85-416E-B199-48DFE7F84525}"/>
          </ac:grpSpMkLst>
        </pc:grpChg>
        <pc:graphicFrameChg chg="del">
          <ac:chgData name="David Salinas" userId="63b3a912a58f23b1" providerId="LiveId" clId="{4E216472-44C1-402F-A5F5-9BB9312B6BF5}" dt="2020-02-11T17:53:02.627" v="841" actId="18245"/>
          <ac:graphicFrameMkLst>
            <pc:docMk/>
            <pc:sldMk cId="3185371089" sldId="325"/>
            <ac:graphicFrameMk id="5" creationId="{6C4902CF-7F83-4BC6-9D92-F8F18D24C455}"/>
          </ac:graphicFrameMkLst>
        </pc:graphicFrameChg>
      </pc:sldChg>
      <pc:sldChg chg="delSp add del ord setBg delDesignElem">
        <pc:chgData name="David Salinas" userId="63b3a912a58f23b1" providerId="LiveId" clId="{4E216472-44C1-402F-A5F5-9BB9312B6BF5}" dt="2020-02-11T21:45:37.305" v="4356" actId="47"/>
        <pc:sldMkLst>
          <pc:docMk/>
          <pc:sldMk cId="1094476251" sldId="326"/>
        </pc:sldMkLst>
        <pc:cxnChg chg="del">
          <ac:chgData name="David Salinas" userId="63b3a912a58f23b1" providerId="LiveId" clId="{4E216472-44C1-402F-A5F5-9BB9312B6BF5}" dt="2020-02-11T17:52:28.241" v="839"/>
          <ac:cxnSpMkLst>
            <pc:docMk/>
            <pc:sldMk cId="1094476251" sldId="326"/>
            <ac:cxnSpMk id="35" creationId="{822A5670-0F7B-4199-AEAB-33FBA9CEA44D}"/>
          </ac:cxnSpMkLst>
        </pc:cxnChg>
        <pc:cxnChg chg="del">
          <ac:chgData name="David Salinas" userId="63b3a912a58f23b1" providerId="LiveId" clId="{4E216472-44C1-402F-A5F5-9BB9312B6BF5}" dt="2020-02-11T17:52:28.241" v="839"/>
          <ac:cxnSpMkLst>
            <pc:docMk/>
            <pc:sldMk cId="1094476251" sldId="326"/>
            <ac:cxnSpMk id="37" creationId="{8BB1744D-A7DF-4B65-B6E3-DCF12BB2D869}"/>
          </ac:cxnSpMkLst>
        </pc:cxnChg>
        <pc:cxnChg chg="del">
          <ac:chgData name="David Salinas" userId="63b3a912a58f23b1" providerId="LiveId" clId="{4E216472-44C1-402F-A5F5-9BB9312B6BF5}" dt="2020-02-11T17:52:28.241" v="839"/>
          <ac:cxnSpMkLst>
            <pc:docMk/>
            <pc:sldMk cId="1094476251" sldId="326"/>
            <ac:cxnSpMk id="39" creationId="{882DD753-EA38-4E86-91FB-05041A44A28E}"/>
          </ac:cxnSpMkLst>
        </pc:cxnChg>
        <pc:cxnChg chg="del">
          <ac:chgData name="David Salinas" userId="63b3a912a58f23b1" providerId="LiveId" clId="{4E216472-44C1-402F-A5F5-9BB9312B6BF5}" dt="2020-02-11T17:52:28.241" v="839"/>
          <ac:cxnSpMkLst>
            <pc:docMk/>
            <pc:sldMk cId="1094476251" sldId="326"/>
            <ac:cxnSpMk id="56" creationId="{6DA63E78-7704-45EF-B5D3-EADDF5D82674}"/>
          </ac:cxnSpMkLst>
        </pc:cxnChg>
      </pc:sldChg>
      <pc:sldChg chg="addSp delSp modSp add">
        <pc:chgData name="David Salinas" userId="63b3a912a58f23b1" providerId="LiveId" clId="{4E216472-44C1-402F-A5F5-9BB9312B6BF5}" dt="2020-02-11T23:02:52.691" v="7120" actId="1076"/>
        <pc:sldMkLst>
          <pc:docMk/>
          <pc:sldMk cId="3168777880" sldId="327"/>
        </pc:sldMkLst>
        <pc:spChg chg="mod">
          <ac:chgData name="David Salinas" userId="63b3a912a58f23b1" providerId="LiveId" clId="{4E216472-44C1-402F-A5F5-9BB9312B6BF5}" dt="2020-02-11T20:40:40.050" v="2752" actId="20577"/>
          <ac:spMkLst>
            <pc:docMk/>
            <pc:sldMk cId="3168777880" sldId="327"/>
            <ac:spMk id="2" creationId="{00000000-0000-0000-0000-000000000000}"/>
          </ac:spMkLst>
        </pc:spChg>
        <pc:spChg chg="del">
          <ac:chgData name="David Salinas" userId="63b3a912a58f23b1" providerId="LiveId" clId="{4E216472-44C1-402F-A5F5-9BB9312B6BF5}" dt="2020-02-11T20:41:00.990" v="2754" actId="478"/>
          <ac:spMkLst>
            <pc:docMk/>
            <pc:sldMk cId="3168777880" sldId="327"/>
            <ac:spMk id="3" creationId="{00000000-0000-0000-0000-000000000000}"/>
          </ac:spMkLst>
        </pc:spChg>
        <pc:spChg chg="del">
          <ac:chgData name="David Salinas" userId="63b3a912a58f23b1" providerId="LiveId" clId="{4E216472-44C1-402F-A5F5-9BB9312B6BF5}" dt="2020-02-11T20:40:58.127" v="2753" actId="478"/>
          <ac:spMkLst>
            <pc:docMk/>
            <pc:sldMk cId="3168777880" sldId="327"/>
            <ac:spMk id="4" creationId="{79EA6ABA-1222-4090-97E7-602B72DD2508}"/>
          </ac:spMkLst>
        </pc:spChg>
        <pc:spChg chg="del">
          <ac:chgData name="David Salinas" userId="63b3a912a58f23b1" providerId="LiveId" clId="{4E216472-44C1-402F-A5F5-9BB9312B6BF5}" dt="2020-02-11T20:39:24.786" v="2737" actId="478"/>
          <ac:spMkLst>
            <pc:docMk/>
            <pc:sldMk cId="3168777880" sldId="327"/>
            <ac:spMk id="7" creationId="{02101639-3FE8-4D2D-80F8-6E3A39A405C9}"/>
          </ac:spMkLst>
        </pc:spChg>
        <pc:spChg chg="del">
          <ac:chgData name="David Salinas" userId="63b3a912a58f23b1" providerId="LiveId" clId="{4E216472-44C1-402F-A5F5-9BB9312B6BF5}" dt="2020-02-11T20:40:58.127" v="2753" actId="478"/>
          <ac:spMkLst>
            <pc:docMk/>
            <pc:sldMk cId="3168777880" sldId="327"/>
            <ac:spMk id="8" creationId="{2EE556C5-5E72-4BE4-8021-78DD860BFD48}"/>
          </ac:spMkLst>
        </pc:spChg>
        <pc:spChg chg="del">
          <ac:chgData name="David Salinas" userId="63b3a912a58f23b1" providerId="LiveId" clId="{4E216472-44C1-402F-A5F5-9BB9312B6BF5}" dt="2020-02-11T20:40:58.127" v="2753" actId="478"/>
          <ac:spMkLst>
            <pc:docMk/>
            <pc:sldMk cId="3168777880" sldId="327"/>
            <ac:spMk id="9" creationId="{66E28669-3466-4355-89F8-BE319A5D98C8}"/>
          </ac:spMkLst>
        </pc:spChg>
        <pc:spChg chg="del">
          <ac:chgData name="David Salinas" userId="63b3a912a58f23b1" providerId="LiveId" clId="{4E216472-44C1-402F-A5F5-9BB9312B6BF5}" dt="2020-02-11T20:40:58.127" v="2753" actId="478"/>
          <ac:spMkLst>
            <pc:docMk/>
            <pc:sldMk cId="3168777880" sldId="327"/>
            <ac:spMk id="10" creationId="{08F2F2F4-DE5C-4517-86D2-CBB1F0EBD937}"/>
          </ac:spMkLst>
        </pc:spChg>
        <pc:spChg chg="del">
          <ac:chgData name="David Salinas" userId="63b3a912a58f23b1" providerId="LiveId" clId="{4E216472-44C1-402F-A5F5-9BB9312B6BF5}" dt="2020-02-11T20:40:58.127" v="2753" actId="478"/>
          <ac:spMkLst>
            <pc:docMk/>
            <pc:sldMk cId="3168777880" sldId="327"/>
            <ac:spMk id="11" creationId="{306E14D8-DC07-4E48-B114-4EEA51C05045}"/>
          </ac:spMkLst>
        </pc:spChg>
        <pc:spChg chg="add del mod">
          <ac:chgData name="David Salinas" userId="63b3a912a58f23b1" providerId="LiveId" clId="{4E216472-44C1-402F-A5F5-9BB9312B6BF5}" dt="2020-02-11T20:43:12.250" v="2782" actId="478"/>
          <ac:spMkLst>
            <pc:docMk/>
            <pc:sldMk cId="3168777880" sldId="327"/>
            <ac:spMk id="12" creationId="{509023C6-F671-4944-A375-25190F378968}"/>
          </ac:spMkLst>
        </pc:spChg>
        <pc:spChg chg="mod topLvl">
          <ac:chgData name="David Salinas" userId="63b3a912a58f23b1" providerId="LiveId" clId="{4E216472-44C1-402F-A5F5-9BB9312B6BF5}" dt="2020-02-11T21:10:28.304" v="3690" actId="338"/>
          <ac:spMkLst>
            <pc:docMk/>
            <pc:sldMk cId="3168777880" sldId="327"/>
            <ac:spMk id="14" creationId="{27A29F7E-27C2-4109-BA0E-7B7F92A85EE1}"/>
          </ac:spMkLst>
        </pc:spChg>
        <pc:spChg chg="mod topLvl">
          <ac:chgData name="David Salinas" userId="63b3a912a58f23b1" providerId="LiveId" clId="{4E216472-44C1-402F-A5F5-9BB9312B6BF5}" dt="2020-02-11T21:10:28.304" v="3690" actId="338"/>
          <ac:spMkLst>
            <pc:docMk/>
            <pc:sldMk cId="3168777880" sldId="327"/>
            <ac:spMk id="15" creationId="{D6FFEA23-9EE3-4922-B275-09FCB8C9A3C6}"/>
          </ac:spMkLst>
        </pc:spChg>
        <pc:spChg chg="mod topLvl">
          <ac:chgData name="David Salinas" userId="63b3a912a58f23b1" providerId="LiveId" clId="{4E216472-44C1-402F-A5F5-9BB9312B6BF5}" dt="2020-02-11T21:40:27.814" v="4312" actId="113"/>
          <ac:spMkLst>
            <pc:docMk/>
            <pc:sldMk cId="3168777880" sldId="327"/>
            <ac:spMk id="16" creationId="{C9AAC169-6E4F-4A1F-A79E-B94F933CA8EC}"/>
          </ac:spMkLst>
        </pc:spChg>
        <pc:spChg chg="mod topLvl">
          <ac:chgData name="David Salinas" userId="63b3a912a58f23b1" providerId="LiveId" clId="{4E216472-44C1-402F-A5F5-9BB9312B6BF5}" dt="2020-02-11T21:10:28.304" v="3690" actId="338"/>
          <ac:spMkLst>
            <pc:docMk/>
            <pc:sldMk cId="3168777880" sldId="327"/>
            <ac:spMk id="17" creationId="{D711D72F-D482-4645-89F9-F9C226A7C948}"/>
          </ac:spMkLst>
        </pc:spChg>
        <pc:spChg chg="mod topLvl">
          <ac:chgData name="David Salinas" userId="63b3a912a58f23b1" providerId="LiveId" clId="{4E216472-44C1-402F-A5F5-9BB9312B6BF5}" dt="2020-02-11T21:10:28.304" v="3690" actId="338"/>
          <ac:spMkLst>
            <pc:docMk/>
            <pc:sldMk cId="3168777880" sldId="327"/>
            <ac:spMk id="18" creationId="{6B078629-E345-46B1-85D4-E60E8C81118A}"/>
          </ac:spMkLst>
        </pc:spChg>
        <pc:spChg chg="mod topLvl">
          <ac:chgData name="David Salinas" userId="63b3a912a58f23b1" providerId="LiveId" clId="{4E216472-44C1-402F-A5F5-9BB9312B6BF5}" dt="2020-02-11T21:40:43.069" v="4314" actId="207"/>
          <ac:spMkLst>
            <pc:docMk/>
            <pc:sldMk cId="3168777880" sldId="327"/>
            <ac:spMk id="19" creationId="{CC0F296E-D2B4-482F-907C-00F0741529FB}"/>
          </ac:spMkLst>
        </pc:spChg>
        <pc:spChg chg="mod topLvl">
          <ac:chgData name="David Salinas" userId="63b3a912a58f23b1" providerId="LiveId" clId="{4E216472-44C1-402F-A5F5-9BB9312B6BF5}" dt="2020-02-11T21:10:28.304" v="3690" actId="338"/>
          <ac:spMkLst>
            <pc:docMk/>
            <pc:sldMk cId="3168777880" sldId="327"/>
            <ac:spMk id="20" creationId="{48040EDF-95B3-4F2A-8CC1-12F8E70B8C47}"/>
          </ac:spMkLst>
        </pc:spChg>
        <pc:spChg chg="mod topLvl">
          <ac:chgData name="David Salinas" userId="63b3a912a58f23b1" providerId="LiveId" clId="{4E216472-44C1-402F-A5F5-9BB9312B6BF5}" dt="2020-02-11T21:10:28.304" v="3690" actId="338"/>
          <ac:spMkLst>
            <pc:docMk/>
            <pc:sldMk cId="3168777880" sldId="327"/>
            <ac:spMk id="21" creationId="{2DB41CDE-72E0-46D0-8D5D-BD267B6DC757}"/>
          </ac:spMkLst>
        </pc:spChg>
        <pc:spChg chg="mod topLvl">
          <ac:chgData name="David Salinas" userId="63b3a912a58f23b1" providerId="LiveId" clId="{4E216472-44C1-402F-A5F5-9BB9312B6BF5}" dt="2020-02-11T21:40:39.515" v="4313" actId="207"/>
          <ac:spMkLst>
            <pc:docMk/>
            <pc:sldMk cId="3168777880" sldId="327"/>
            <ac:spMk id="22" creationId="{816C614C-38B9-471B-921E-C7DECE2A6DE2}"/>
          </ac:spMkLst>
        </pc:spChg>
        <pc:spChg chg="mod topLvl">
          <ac:chgData name="David Salinas" userId="63b3a912a58f23b1" providerId="LiveId" clId="{4E216472-44C1-402F-A5F5-9BB9312B6BF5}" dt="2020-02-11T21:10:28.304" v="3690" actId="338"/>
          <ac:spMkLst>
            <pc:docMk/>
            <pc:sldMk cId="3168777880" sldId="327"/>
            <ac:spMk id="23" creationId="{EA11A2AC-E833-4689-B225-D6F2528D0021}"/>
          </ac:spMkLst>
        </pc:spChg>
        <pc:spChg chg="del mod topLvl">
          <ac:chgData name="David Salinas" userId="63b3a912a58f23b1" providerId="LiveId" clId="{4E216472-44C1-402F-A5F5-9BB9312B6BF5}" dt="2020-02-11T21:00:05.393" v="3488" actId="478"/>
          <ac:spMkLst>
            <pc:docMk/>
            <pc:sldMk cId="3168777880" sldId="327"/>
            <ac:spMk id="24" creationId="{12ECD911-118A-44D8-86F3-643C7F955E41}"/>
          </ac:spMkLst>
        </pc:spChg>
        <pc:spChg chg="mod topLvl">
          <ac:chgData name="David Salinas" userId="63b3a912a58f23b1" providerId="LiveId" clId="{4E216472-44C1-402F-A5F5-9BB9312B6BF5}" dt="2020-02-11T21:40:27.814" v="4312" actId="113"/>
          <ac:spMkLst>
            <pc:docMk/>
            <pc:sldMk cId="3168777880" sldId="327"/>
            <ac:spMk id="25" creationId="{8F1943CD-B066-4280-AE7E-A61889A9F3B4}"/>
          </ac:spMkLst>
        </pc:spChg>
        <pc:spChg chg="del mod topLvl">
          <ac:chgData name="David Salinas" userId="63b3a912a58f23b1" providerId="LiveId" clId="{4E216472-44C1-402F-A5F5-9BB9312B6BF5}" dt="2020-02-11T21:00:22.902" v="3491" actId="478"/>
          <ac:spMkLst>
            <pc:docMk/>
            <pc:sldMk cId="3168777880" sldId="327"/>
            <ac:spMk id="26" creationId="{3A1ED6A0-D048-4D79-A121-54F1505CE8F7}"/>
          </ac:spMkLst>
        </pc:spChg>
        <pc:spChg chg="del mod topLvl">
          <ac:chgData name="David Salinas" userId="63b3a912a58f23b1" providerId="LiveId" clId="{4E216472-44C1-402F-A5F5-9BB9312B6BF5}" dt="2020-02-11T21:00:22.902" v="3491" actId="478"/>
          <ac:spMkLst>
            <pc:docMk/>
            <pc:sldMk cId="3168777880" sldId="327"/>
            <ac:spMk id="27" creationId="{E5F1A18F-9551-4642-BCCD-5A185A95FB99}"/>
          </ac:spMkLst>
        </pc:spChg>
        <pc:spChg chg="del mod topLvl">
          <ac:chgData name="David Salinas" userId="63b3a912a58f23b1" providerId="LiveId" clId="{4E216472-44C1-402F-A5F5-9BB9312B6BF5}" dt="2020-02-11T21:00:22.902" v="3491" actId="478"/>
          <ac:spMkLst>
            <pc:docMk/>
            <pc:sldMk cId="3168777880" sldId="327"/>
            <ac:spMk id="28" creationId="{C62896B7-8FD3-4EE5-9F33-D8A39E543247}"/>
          </ac:spMkLst>
        </pc:spChg>
        <pc:spChg chg="del mod topLvl">
          <ac:chgData name="David Salinas" userId="63b3a912a58f23b1" providerId="LiveId" clId="{4E216472-44C1-402F-A5F5-9BB9312B6BF5}" dt="2020-02-11T20:59:31.215" v="3481" actId="478"/>
          <ac:spMkLst>
            <pc:docMk/>
            <pc:sldMk cId="3168777880" sldId="327"/>
            <ac:spMk id="29" creationId="{3CFBAFFB-5D2E-4D7B-B06C-07E4FBBB2DB9}"/>
          </ac:spMkLst>
        </pc:spChg>
        <pc:spChg chg="del mod topLvl">
          <ac:chgData name="David Salinas" userId="63b3a912a58f23b1" providerId="LiveId" clId="{4E216472-44C1-402F-A5F5-9BB9312B6BF5}" dt="2020-02-11T20:59:31.215" v="3481" actId="478"/>
          <ac:spMkLst>
            <pc:docMk/>
            <pc:sldMk cId="3168777880" sldId="327"/>
            <ac:spMk id="30" creationId="{EABA2E97-40D6-4832-BD9A-775CE00A6301}"/>
          </ac:spMkLst>
        </pc:spChg>
        <pc:spChg chg="del mod topLvl">
          <ac:chgData name="David Salinas" userId="63b3a912a58f23b1" providerId="LiveId" clId="{4E216472-44C1-402F-A5F5-9BB9312B6BF5}" dt="2020-02-11T20:59:31.215" v="3481" actId="478"/>
          <ac:spMkLst>
            <pc:docMk/>
            <pc:sldMk cId="3168777880" sldId="327"/>
            <ac:spMk id="31" creationId="{43D9F328-C3EB-4056-AD82-E248C9E0D17A}"/>
          </ac:spMkLst>
        </pc:spChg>
        <pc:spChg chg="add del mod">
          <ac:chgData name="David Salinas" userId="63b3a912a58f23b1" providerId="LiveId" clId="{4E216472-44C1-402F-A5F5-9BB9312B6BF5}" dt="2020-02-11T23:02:52.691" v="7120" actId="1076"/>
          <ac:spMkLst>
            <pc:docMk/>
            <pc:sldMk cId="3168777880" sldId="327"/>
            <ac:spMk id="32" creationId="{4EDF9A8C-F406-4B5E-8980-6A56CDA62B34}"/>
          </ac:spMkLst>
        </pc:spChg>
        <pc:spChg chg="add del mod ord">
          <ac:chgData name="David Salinas" userId="63b3a912a58f23b1" providerId="LiveId" clId="{4E216472-44C1-402F-A5F5-9BB9312B6BF5}" dt="2020-02-11T21:11:10.861" v="3713" actId="1036"/>
          <ac:spMkLst>
            <pc:docMk/>
            <pc:sldMk cId="3168777880" sldId="327"/>
            <ac:spMk id="37" creationId="{AB8A2D53-B323-4C72-AA31-AD8ED8F68DC7}"/>
          </ac:spMkLst>
        </pc:spChg>
        <pc:grpChg chg="add del mod">
          <ac:chgData name="David Salinas" userId="63b3a912a58f23b1" providerId="LiveId" clId="{4E216472-44C1-402F-A5F5-9BB9312B6BF5}" dt="2020-02-11T20:44:23.915" v="2925" actId="165"/>
          <ac:grpSpMkLst>
            <pc:docMk/>
            <pc:sldMk cId="3168777880" sldId="327"/>
            <ac:grpSpMk id="13" creationId="{2CFDF7BC-2D3B-4D90-8DF6-F14005A61AC3}"/>
          </ac:grpSpMkLst>
        </pc:grpChg>
        <pc:grpChg chg="add del mod topLvl">
          <ac:chgData name="David Salinas" userId="63b3a912a58f23b1" providerId="LiveId" clId="{4E216472-44C1-402F-A5F5-9BB9312B6BF5}" dt="2020-02-11T20:59:20.705" v="3480" actId="165"/>
          <ac:grpSpMkLst>
            <pc:docMk/>
            <pc:sldMk cId="3168777880" sldId="327"/>
            <ac:grpSpMk id="33" creationId="{E86ED318-B83B-4254-B3A3-EE5E02D0086E}"/>
          </ac:grpSpMkLst>
        </pc:grpChg>
        <pc:grpChg chg="add del mod">
          <ac:chgData name="David Salinas" userId="63b3a912a58f23b1" providerId="LiveId" clId="{4E216472-44C1-402F-A5F5-9BB9312B6BF5}" dt="2020-02-11T21:02:34.487" v="3549" actId="165"/>
          <ac:grpSpMkLst>
            <pc:docMk/>
            <pc:sldMk cId="3168777880" sldId="327"/>
            <ac:grpSpMk id="34" creationId="{A968ABF1-3E12-41D9-8769-B9CAE589F7D7}"/>
          </ac:grpSpMkLst>
        </pc:grpChg>
        <pc:grpChg chg="add del mod topLvl">
          <ac:chgData name="David Salinas" userId="63b3a912a58f23b1" providerId="LiveId" clId="{4E216472-44C1-402F-A5F5-9BB9312B6BF5}" dt="2020-02-11T20:59:20.705" v="3480" actId="165"/>
          <ac:grpSpMkLst>
            <pc:docMk/>
            <pc:sldMk cId="3168777880" sldId="327"/>
            <ac:grpSpMk id="35" creationId="{12EDB374-C4FC-4F1A-AF1E-E129347D683E}"/>
          </ac:grpSpMkLst>
        </pc:grpChg>
        <pc:grpChg chg="add del mod">
          <ac:chgData name="David Salinas" userId="63b3a912a58f23b1" providerId="LiveId" clId="{4E216472-44C1-402F-A5F5-9BB9312B6BF5}" dt="2020-02-11T20:59:20.475" v="3479" actId="165"/>
          <ac:grpSpMkLst>
            <pc:docMk/>
            <pc:sldMk cId="3168777880" sldId="327"/>
            <ac:grpSpMk id="36" creationId="{DF1824D3-046C-4877-BD3A-97D0B33D977E}"/>
          </ac:grpSpMkLst>
        </pc:grpChg>
        <pc:grpChg chg="add mod">
          <ac:chgData name="David Salinas" userId="63b3a912a58f23b1" providerId="LiveId" clId="{4E216472-44C1-402F-A5F5-9BB9312B6BF5}" dt="2020-02-11T21:24:36.211" v="4070" actId="207"/>
          <ac:grpSpMkLst>
            <pc:docMk/>
            <pc:sldMk cId="3168777880" sldId="327"/>
            <ac:grpSpMk id="38" creationId="{92DF69D4-395D-41F8-B484-D66797B9C81D}"/>
          </ac:grpSpMkLst>
        </pc:grpChg>
        <pc:grpChg chg="add mod">
          <ac:chgData name="David Salinas" userId="63b3a912a58f23b1" providerId="LiveId" clId="{4E216472-44C1-402F-A5F5-9BB9312B6BF5}" dt="2020-02-11T21:24:36.211" v="4070" actId="207"/>
          <ac:grpSpMkLst>
            <pc:docMk/>
            <pc:sldMk cId="3168777880" sldId="327"/>
            <ac:grpSpMk id="39" creationId="{189ED0E3-380B-4D66-9A18-6E6E5096EDC7}"/>
          </ac:grpSpMkLst>
        </pc:grpChg>
        <pc:cxnChg chg="del">
          <ac:chgData name="David Salinas" userId="63b3a912a58f23b1" providerId="LiveId" clId="{4E216472-44C1-402F-A5F5-9BB9312B6BF5}" dt="2020-02-11T20:40:58.127" v="2753" actId="478"/>
          <ac:cxnSpMkLst>
            <pc:docMk/>
            <pc:sldMk cId="3168777880" sldId="327"/>
            <ac:cxnSpMk id="6" creationId="{0FC8AB13-43B9-4F0A-8016-8ED36AC45EF0}"/>
          </ac:cxnSpMkLst>
        </pc:cxnChg>
      </pc:sldChg>
      <pc:sldChg chg="addSp modSp add">
        <pc:chgData name="David Salinas" userId="63b3a912a58f23b1" providerId="LiveId" clId="{4E216472-44C1-402F-A5F5-9BB9312B6BF5}" dt="2020-02-11T21:47:30.182" v="4375" actId="207"/>
        <pc:sldMkLst>
          <pc:docMk/>
          <pc:sldMk cId="2492582978" sldId="328"/>
        </pc:sldMkLst>
        <pc:spChg chg="mod">
          <ac:chgData name="David Salinas" userId="63b3a912a58f23b1" providerId="LiveId" clId="{4E216472-44C1-402F-A5F5-9BB9312B6BF5}" dt="2020-02-11T21:47:30.182" v="4375" actId="207"/>
          <ac:spMkLst>
            <pc:docMk/>
            <pc:sldMk cId="2492582978" sldId="328"/>
            <ac:spMk id="2" creationId="{00000000-0000-0000-0000-000000000000}"/>
          </ac:spMkLst>
        </pc:spChg>
        <pc:spChg chg="mod">
          <ac:chgData name="David Salinas" userId="63b3a912a58f23b1" providerId="LiveId" clId="{4E216472-44C1-402F-A5F5-9BB9312B6BF5}" dt="2020-02-11T21:41:22.628" v="4318" actId="20577"/>
          <ac:spMkLst>
            <pc:docMk/>
            <pc:sldMk cId="2492582978" sldId="328"/>
            <ac:spMk id="12" creationId="{509023C6-F671-4944-A375-25190F378968}"/>
          </ac:spMkLst>
        </pc:spChg>
        <pc:picChg chg="add mod">
          <ac:chgData name="David Salinas" userId="63b3a912a58f23b1" providerId="LiveId" clId="{4E216472-44C1-402F-A5F5-9BB9312B6BF5}" dt="2020-02-11T21:39:47.478" v="4308"/>
          <ac:picMkLst>
            <pc:docMk/>
            <pc:sldMk cId="2492582978" sldId="328"/>
            <ac:picMk id="3" creationId="{7DDCB551-D4B6-4B25-B822-DA0120DAFA08}"/>
          </ac:picMkLst>
        </pc:picChg>
        <pc:picChg chg="add mod">
          <ac:chgData name="David Salinas" userId="63b3a912a58f23b1" providerId="LiveId" clId="{4E216472-44C1-402F-A5F5-9BB9312B6BF5}" dt="2020-02-11T21:39:11.545" v="4307" actId="465"/>
          <ac:picMkLst>
            <pc:docMk/>
            <pc:sldMk cId="2492582978" sldId="328"/>
            <ac:picMk id="4" creationId="{F49B6F08-75DB-46A2-A5D3-C896576F1877}"/>
          </ac:picMkLst>
        </pc:picChg>
        <pc:picChg chg="add mod">
          <ac:chgData name="David Salinas" userId="63b3a912a58f23b1" providerId="LiveId" clId="{4E216472-44C1-402F-A5F5-9BB9312B6BF5}" dt="2020-02-11T21:39:11.545" v="4307" actId="465"/>
          <ac:picMkLst>
            <pc:docMk/>
            <pc:sldMk cId="2492582978" sldId="328"/>
            <ac:picMk id="5" creationId="{DFB69F6D-B2D4-45FE-9201-FFAA0BA63C6F}"/>
          </ac:picMkLst>
        </pc:picChg>
        <pc:picChg chg="add mod">
          <ac:chgData name="David Salinas" userId="63b3a912a58f23b1" providerId="LiveId" clId="{4E216472-44C1-402F-A5F5-9BB9312B6BF5}" dt="2020-02-11T21:39:11.545" v="4307" actId="465"/>
          <ac:picMkLst>
            <pc:docMk/>
            <pc:sldMk cId="2492582978" sldId="328"/>
            <ac:picMk id="7" creationId="{4A08DC8F-A991-4187-AF3B-18E7E9720743}"/>
          </ac:picMkLst>
        </pc:picChg>
        <pc:picChg chg="add mod">
          <ac:chgData name="David Salinas" userId="63b3a912a58f23b1" providerId="LiveId" clId="{4E216472-44C1-402F-A5F5-9BB9312B6BF5}" dt="2020-02-11T21:40:08.890" v="4310" actId="1035"/>
          <ac:picMkLst>
            <pc:docMk/>
            <pc:sldMk cId="2492582978" sldId="328"/>
            <ac:picMk id="8" creationId="{6CA4CA6D-7F83-4B11-8220-F34950DB2B32}"/>
          </ac:picMkLst>
        </pc:picChg>
      </pc:sldChg>
      <pc:sldChg chg="add del">
        <pc:chgData name="David Salinas" userId="63b3a912a58f23b1" providerId="LiveId" clId="{4E216472-44C1-402F-A5F5-9BB9312B6BF5}" dt="2020-02-11T21:45:49.835" v="4357" actId="47"/>
        <pc:sldMkLst>
          <pc:docMk/>
          <pc:sldMk cId="3536492571" sldId="329"/>
        </pc:sldMkLst>
      </pc:sldChg>
      <pc:sldChg chg="add del">
        <pc:chgData name="David Salinas" userId="63b3a912a58f23b1" providerId="LiveId" clId="{4E216472-44C1-402F-A5F5-9BB9312B6BF5}" dt="2020-02-11T21:11:19.801" v="3714" actId="47"/>
        <pc:sldMkLst>
          <pc:docMk/>
          <pc:sldMk cId="1887503778" sldId="330"/>
        </pc:sldMkLst>
      </pc:sldChg>
      <pc:sldChg chg="addSp modSp add ord">
        <pc:chgData name="David Salinas" userId="63b3a912a58f23b1" providerId="LiveId" clId="{4E216472-44C1-402F-A5F5-9BB9312B6BF5}" dt="2020-02-11T23:03:11.966" v="7124" actId="1076"/>
        <pc:sldMkLst>
          <pc:docMk/>
          <pc:sldMk cId="4129722310" sldId="331"/>
        </pc:sldMkLst>
        <pc:spChg chg="mod">
          <ac:chgData name="David Salinas" userId="63b3a912a58f23b1" providerId="LiveId" clId="{4E216472-44C1-402F-A5F5-9BB9312B6BF5}" dt="2020-02-11T23:03:11.966" v="7124" actId="1076"/>
          <ac:spMkLst>
            <pc:docMk/>
            <pc:sldMk cId="4129722310" sldId="331"/>
            <ac:spMk id="32" creationId="{4EDF9A8C-F406-4B5E-8980-6A56CDA62B34}"/>
          </ac:spMkLst>
        </pc:spChg>
        <pc:grpChg chg="mod">
          <ac:chgData name="David Salinas" userId="63b3a912a58f23b1" providerId="LiveId" clId="{4E216472-44C1-402F-A5F5-9BB9312B6BF5}" dt="2020-02-11T21:24:48.275" v="4071" actId="207"/>
          <ac:grpSpMkLst>
            <pc:docMk/>
            <pc:sldMk cId="4129722310" sldId="331"/>
            <ac:grpSpMk id="33" creationId="{E86ED318-B83B-4254-B3A3-EE5E02D0086E}"/>
          </ac:grpSpMkLst>
        </pc:grpChg>
        <pc:grpChg chg="mod">
          <ac:chgData name="David Salinas" userId="63b3a912a58f23b1" providerId="LiveId" clId="{4E216472-44C1-402F-A5F5-9BB9312B6BF5}" dt="2020-02-11T21:24:48.275" v="4071" actId="207"/>
          <ac:grpSpMkLst>
            <pc:docMk/>
            <pc:sldMk cId="4129722310" sldId="331"/>
            <ac:grpSpMk id="34" creationId="{A968ABF1-3E12-41D9-8769-B9CAE589F7D7}"/>
          </ac:grpSpMkLst>
        </pc:grpChg>
        <pc:grpChg chg="mod">
          <ac:chgData name="David Salinas" userId="63b3a912a58f23b1" providerId="LiveId" clId="{4E216472-44C1-402F-A5F5-9BB9312B6BF5}" dt="2020-02-11T21:24:48.275" v="4071" actId="207"/>
          <ac:grpSpMkLst>
            <pc:docMk/>
            <pc:sldMk cId="4129722310" sldId="331"/>
            <ac:grpSpMk id="35" creationId="{12EDB374-C4FC-4F1A-AF1E-E129347D683E}"/>
          </ac:grpSpMkLst>
        </pc:grpChg>
        <pc:cxnChg chg="add">
          <ac:chgData name="David Salinas" userId="63b3a912a58f23b1" providerId="LiveId" clId="{4E216472-44C1-402F-A5F5-9BB9312B6BF5}" dt="2020-02-11T23:01:49.916" v="7116"/>
          <ac:cxnSpMkLst>
            <pc:docMk/>
            <pc:sldMk cId="4129722310" sldId="331"/>
            <ac:cxnSpMk id="36" creationId="{8489B391-A6EB-4459-A786-16EFEAEF2523}"/>
          </ac:cxnSpMkLst>
        </pc:cxnChg>
      </pc:sldChg>
      <pc:sldChg chg="addSp delSp modSp add del">
        <pc:chgData name="David Salinas" userId="63b3a912a58f23b1" providerId="LiveId" clId="{4E216472-44C1-402F-A5F5-9BB9312B6BF5}" dt="2020-02-11T21:22:59.331" v="4065" actId="47"/>
        <pc:sldMkLst>
          <pc:docMk/>
          <pc:sldMk cId="1213575516" sldId="332"/>
        </pc:sldMkLst>
        <pc:picChg chg="add mod">
          <ac:chgData name="David Salinas" userId="63b3a912a58f23b1" providerId="LiveId" clId="{4E216472-44C1-402F-A5F5-9BB9312B6BF5}" dt="2020-02-11T21:21:31.995" v="3965" actId="1038"/>
          <ac:picMkLst>
            <pc:docMk/>
            <pc:sldMk cId="1213575516" sldId="332"/>
            <ac:picMk id="5" creationId="{1268184F-8419-43A5-88B9-8DEFFE451623}"/>
          </ac:picMkLst>
        </pc:picChg>
        <pc:picChg chg="del">
          <ac:chgData name="David Salinas" userId="63b3a912a58f23b1" providerId="LiveId" clId="{4E216472-44C1-402F-A5F5-9BB9312B6BF5}" dt="2020-02-11T21:21:24.654" v="3963" actId="478"/>
          <ac:picMkLst>
            <pc:docMk/>
            <pc:sldMk cId="1213575516" sldId="332"/>
            <ac:picMk id="9" creationId="{1F86D638-74BE-40C6-9EE1-013178C92930}"/>
          </ac:picMkLst>
        </pc:picChg>
      </pc:sldChg>
      <pc:sldChg chg="addSp delSp modSp add modNotesTx">
        <pc:chgData name="David Salinas" userId="63b3a912a58f23b1" providerId="LiveId" clId="{4E216472-44C1-402F-A5F5-9BB9312B6BF5}" dt="2020-02-11T23:04:51.383" v="7132" actId="20577"/>
        <pc:sldMkLst>
          <pc:docMk/>
          <pc:sldMk cId="1448578786" sldId="332"/>
        </pc:sldMkLst>
        <pc:spChg chg="del">
          <ac:chgData name="David Salinas" userId="63b3a912a58f23b1" providerId="LiveId" clId="{4E216472-44C1-402F-A5F5-9BB9312B6BF5}" dt="2020-02-11T21:59:18.382" v="4604" actId="478"/>
          <ac:spMkLst>
            <pc:docMk/>
            <pc:sldMk cId="1448578786" sldId="332"/>
            <ac:spMk id="3" creationId="{00000000-0000-0000-0000-000000000000}"/>
          </ac:spMkLst>
        </pc:spChg>
        <pc:spChg chg="add del mod">
          <ac:chgData name="David Salinas" userId="63b3a912a58f23b1" providerId="LiveId" clId="{4E216472-44C1-402F-A5F5-9BB9312B6BF5}" dt="2020-02-11T21:59:20.773" v="4605" actId="478"/>
          <ac:spMkLst>
            <pc:docMk/>
            <pc:sldMk cId="1448578786" sldId="332"/>
            <ac:spMk id="5" creationId="{CAFAA1B8-8001-4CEA-B056-61E2BDE7D770}"/>
          </ac:spMkLst>
        </pc:spChg>
        <pc:spChg chg="add del mod">
          <ac:chgData name="David Salinas" userId="63b3a912a58f23b1" providerId="LiveId" clId="{4E216472-44C1-402F-A5F5-9BB9312B6BF5}" dt="2020-02-11T22:34:13.260" v="6234" actId="478"/>
          <ac:spMkLst>
            <pc:docMk/>
            <pc:sldMk cId="1448578786" sldId="332"/>
            <ac:spMk id="7" creationId="{8C7825D3-D5CF-4C01-9157-899A63091A79}"/>
          </ac:spMkLst>
        </pc:spChg>
        <pc:spChg chg="mod">
          <ac:chgData name="David Salinas" userId="63b3a912a58f23b1" providerId="LiveId" clId="{4E216472-44C1-402F-A5F5-9BB9312B6BF5}" dt="2020-02-11T21:59:54.416" v="4611" actId="552"/>
          <ac:spMkLst>
            <pc:docMk/>
            <pc:sldMk cId="1448578786" sldId="332"/>
            <ac:spMk id="8" creationId="{FBBA60FE-CF96-4586-850D-54C5DBA6FDBD}"/>
          </ac:spMkLst>
        </pc:spChg>
        <pc:spChg chg="add mod">
          <ac:chgData name="David Salinas" userId="63b3a912a58f23b1" providerId="LiveId" clId="{4E216472-44C1-402F-A5F5-9BB9312B6BF5}" dt="2020-02-11T22:44:28.587" v="6752" actId="313"/>
          <ac:spMkLst>
            <pc:docMk/>
            <pc:sldMk cId="1448578786" sldId="332"/>
            <ac:spMk id="11" creationId="{396E14C8-A07F-4945-80CE-B6350E384388}"/>
          </ac:spMkLst>
        </pc:spChg>
        <pc:spChg chg="add del mod">
          <ac:chgData name="David Salinas" userId="63b3a912a58f23b1" providerId="LiveId" clId="{4E216472-44C1-402F-A5F5-9BB9312B6BF5}" dt="2020-02-11T22:34:14.975" v="6235" actId="478"/>
          <ac:spMkLst>
            <pc:docMk/>
            <pc:sldMk cId="1448578786" sldId="332"/>
            <ac:spMk id="12" creationId="{2AD9E956-F584-46B5-AADD-148EBB5BF9CF}"/>
          </ac:spMkLst>
        </pc:spChg>
        <pc:spChg chg="add mod">
          <ac:chgData name="David Salinas" userId="63b3a912a58f23b1" providerId="LiveId" clId="{4E216472-44C1-402F-A5F5-9BB9312B6BF5}" dt="2020-02-11T22:39:35.700" v="6466" actId="20577"/>
          <ac:spMkLst>
            <pc:docMk/>
            <pc:sldMk cId="1448578786" sldId="332"/>
            <ac:spMk id="13" creationId="{9740BA6F-5B76-4B61-BEFF-2855F58CCEC4}"/>
          </ac:spMkLst>
        </pc:spChg>
        <pc:spChg chg="add mod">
          <ac:chgData name="David Salinas" userId="63b3a912a58f23b1" providerId="LiveId" clId="{4E216472-44C1-402F-A5F5-9BB9312B6BF5}" dt="2020-02-11T23:04:51.383" v="7132" actId="20577"/>
          <ac:spMkLst>
            <pc:docMk/>
            <pc:sldMk cId="1448578786" sldId="332"/>
            <ac:spMk id="14" creationId="{276C0029-FF4F-4F95-A9F7-1C37FBCD4164}"/>
          </ac:spMkLst>
        </pc:spChg>
        <pc:picChg chg="del">
          <ac:chgData name="David Salinas" userId="63b3a912a58f23b1" providerId="LiveId" clId="{4E216472-44C1-402F-A5F5-9BB9312B6BF5}" dt="2020-02-11T21:59:18.382" v="4604" actId="478"/>
          <ac:picMkLst>
            <pc:docMk/>
            <pc:sldMk cId="1448578786" sldId="332"/>
            <ac:picMk id="4" creationId="{00000000-0000-0000-0000-000000000000}"/>
          </ac:picMkLst>
        </pc:picChg>
        <pc:picChg chg="add mod">
          <ac:chgData name="David Salinas" userId="63b3a912a58f23b1" providerId="LiveId" clId="{4E216472-44C1-402F-A5F5-9BB9312B6BF5}" dt="2020-02-11T22:00:32.312" v="4619" actId="555"/>
          <ac:picMkLst>
            <pc:docMk/>
            <pc:sldMk cId="1448578786" sldId="332"/>
            <ac:picMk id="9" creationId="{07086828-DEB7-430F-A7BB-FADA2A96F973}"/>
          </ac:picMkLst>
        </pc:picChg>
        <pc:picChg chg="add del mod">
          <ac:chgData name="David Salinas" userId="63b3a912a58f23b1" providerId="LiveId" clId="{4E216472-44C1-402F-A5F5-9BB9312B6BF5}" dt="2020-02-11T22:00:34.662" v="4620" actId="478"/>
          <ac:picMkLst>
            <pc:docMk/>
            <pc:sldMk cId="1448578786" sldId="332"/>
            <ac:picMk id="10" creationId="{CAB5D325-4C8F-4682-8E08-5830E430FAD0}"/>
          </ac:picMkLst>
        </pc:picChg>
      </pc:sldChg>
      <pc:sldChg chg="addSp delSp modSp add del">
        <pc:chgData name="David Salinas" userId="63b3a912a58f23b1" providerId="LiveId" clId="{4E216472-44C1-402F-A5F5-9BB9312B6BF5}" dt="2020-02-11T23:13:40.223" v="7249" actId="47"/>
        <pc:sldMkLst>
          <pc:docMk/>
          <pc:sldMk cId="1526065299" sldId="333"/>
        </pc:sldMkLst>
        <pc:spChg chg="mod">
          <ac:chgData name="David Salinas" userId="63b3a912a58f23b1" providerId="LiveId" clId="{4E216472-44C1-402F-A5F5-9BB9312B6BF5}" dt="2020-02-11T23:05:14.944" v="7173" actId="20577"/>
          <ac:spMkLst>
            <pc:docMk/>
            <pc:sldMk cId="1526065299" sldId="333"/>
            <ac:spMk id="2" creationId="{00000000-0000-0000-0000-000000000000}"/>
          </ac:spMkLst>
        </pc:spChg>
        <pc:picChg chg="add mod">
          <ac:chgData name="David Salinas" userId="63b3a912a58f23b1" providerId="LiveId" clId="{4E216472-44C1-402F-A5F5-9BB9312B6BF5}" dt="2020-02-11T23:06:30.048" v="7177" actId="1076"/>
          <ac:picMkLst>
            <pc:docMk/>
            <pc:sldMk cId="1526065299" sldId="333"/>
            <ac:picMk id="4" creationId="{0F8C522B-36C6-46BC-973B-B25B9336D8B6}"/>
          </ac:picMkLst>
        </pc:picChg>
        <pc:picChg chg="del">
          <ac:chgData name="David Salinas" userId="63b3a912a58f23b1" providerId="LiveId" clId="{4E216472-44C1-402F-A5F5-9BB9312B6BF5}" dt="2020-02-11T23:06:18.333" v="7174" actId="478"/>
          <ac:picMkLst>
            <pc:docMk/>
            <pc:sldMk cId="1526065299" sldId="333"/>
            <ac:picMk id="5" creationId="{855C89AF-C315-4E4C-906F-9F72248F76FD}"/>
          </ac:picMkLst>
        </pc:picChg>
      </pc:sldChg>
      <pc:sldChg chg="add del">
        <pc:chgData name="David Salinas" userId="63b3a912a58f23b1" providerId="LiveId" clId="{4E216472-44C1-402F-A5F5-9BB9312B6BF5}" dt="2020-02-11T22:43:31.869" v="6741" actId="47"/>
        <pc:sldMkLst>
          <pc:docMk/>
          <pc:sldMk cId="2145007668" sldId="333"/>
        </pc:sldMkLst>
      </pc:sldChg>
      <pc:sldChg chg="add del modNotesTx">
        <pc:chgData name="David Salinas" userId="63b3a912a58f23b1" providerId="LiveId" clId="{4E216472-44C1-402F-A5F5-9BB9312B6BF5}" dt="2020-02-11T22:52:49.790" v="7024" actId="47"/>
        <pc:sldMkLst>
          <pc:docMk/>
          <pc:sldMk cId="2268978272" sldId="333"/>
        </pc:sldMkLst>
      </pc:sldChg>
      <pc:sldChg chg="delSp add del modNotesTx">
        <pc:chgData name="David Salinas" userId="63b3a912a58f23b1" providerId="LiveId" clId="{4E216472-44C1-402F-A5F5-9BB9312B6BF5}" dt="2020-02-11T22:33:50.618" v="6231" actId="47"/>
        <pc:sldMkLst>
          <pc:docMk/>
          <pc:sldMk cId="2830458994" sldId="333"/>
        </pc:sldMkLst>
        <pc:spChg chg="del">
          <ac:chgData name="David Salinas" userId="63b3a912a58f23b1" providerId="LiveId" clId="{4E216472-44C1-402F-A5F5-9BB9312B6BF5}" dt="2020-02-11T22:23:29.825" v="5900" actId="478"/>
          <ac:spMkLst>
            <pc:docMk/>
            <pc:sldMk cId="2830458994" sldId="333"/>
            <ac:spMk id="11" creationId="{9318C4E6-957D-4841-90DE-D502C8B23362}"/>
          </ac:spMkLst>
        </pc:spChg>
      </pc:sldChg>
      <pc:sldChg chg="add del">
        <pc:chgData name="David Salinas" userId="63b3a912a58f23b1" providerId="LiveId" clId="{4E216472-44C1-402F-A5F5-9BB9312B6BF5}" dt="2020-02-11T21:22:59.331" v="4065" actId="47"/>
        <pc:sldMkLst>
          <pc:docMk/>
          <pc:sldMk cId="3807115745" sldId="333"/>
        </pc:sldMkLst>
      </pc:sldChg>
      <pc:sldChg chg="addSp delSp modSp add del">
        <pc:chgData name="David Salinas" userId="63b3a912a58f23b1" providerId="LiveId" clId="{4E216472-44C1-402F-A5F5-9BB9312B6BF5}" dt="2020-02-11T23:13:40.223" v="7249" actId="47"/>
        <pc:sldMkLst>
          <pc:docMk/>
          <pc:sldMk cId="1607739396" sldId="334"/>
        </pc:sldMkLst>
        <pc:picChg chg="del">
          <ac:chgData name="David Salinas" userId="63b3a912a58f23b1" providerId="LiveId" clId="{4E216472-44C1-402F-A5F5-9BB9312B6BF5}" dt="2020-02-11T23:07:16.515" v="7179" actId="478"/>
          <ac:picMkLst>
            <pc:docMk/>
            <pc:sldMk cId="1607739396" sldId="334"/>
            <ac:picMk id="4" creationId="{0F8C522B-36C6-46BC-973B-B25B9336D8B6}"/>
          </ac:picMkLst>
        </pc:picChg>
        <pc:picChg chg="add mod">
          <ac:chgData name="David Salinas" userId="63b3a912a58f23b1" providerId="LiveId" clId="{4E216472-44C1-402F-A5F5-9BB9312B6BF5}" dt="2020-02-11T23:07:28.167" v="7183" actId="1076"/>
          <ac:picMkLst>
            <pc:docMk/>
            <pc:sldMk cId="1607739396" sldId="334"/>
            <ac:picMk id="5" creationId="{5750C6C9-FDA0-43D1-B734-18480AE125D2}"/>
          </ac:picMkLst>
        </pc:picChg>
      </pc:sldChg>
      <pc:sldChg chg="addSp delSp modSp add">
        <pc:chgData name="David Salinas" userId="63b3a912a58f23b1" providerId="LiveId" clId="{4E216472-44C1-402F-A5F5-9BB9312B6BF5}" dt="2020-02-11T23:24:39.998" v="7682" actId="948"/>
        <pc:sldMkLst>
          <pc:docMk/>
          <pc:sldMk cId="3987699668" sldId="335"/>
        </pc:sldMkLst>
        <pc:spChg chg="mod">
          <ac:chgData name="David Salinas" userId="63b3a912a58f23b1" providerId="LiveId" clId="{4E216472-44C1-402F-A5F5-9BB9312B6BF5}" dt="2020-02-11T23:24:39.998" v="7682" actId="948"/>
          <ac:spMkLst>
            <pc:docMk/>
            <pc:sldMk cId="3987699668" sldId="335"/>
            <ac:spMk id="3" creationId="{00000000-0000-0000-0000-000000000000}"/>
          </ac:spMkLst>
        </pc:spChg>
        <pc:picChg chg="add del mod">
          <ac:chgData name="David Salinas" userId="63b3a912a58f23b1" providerId="LiveId" clId="{4E216472-44C1-402F-A5F5-9BB9312B6BF5}" dt="2020-02-11T23:11:52.156" v="7194" actId="478"/>
          <ac:picMkLst>
            <pc:docMk/>
            <pc:sldMk cId="3987699668" sldId="335"/>
            <ac:picMk id="4" creationId="{9C4B674E-0D97-49FA-93D6-F44C63414ACB}"/>
          </ac:picMkLst>
        </pc:picChg>
        <pc:picChg chg="del">
          <ac:chgData name="David Salinas" userId="63b3a912a58f23b1" providerId="LiveId" clId="{4E216472-44C1-402F-A5F5-9BB9312B6BF5}" dt="2020-02-11T23:09:00.260" v="7185" actId="478"/>
          <ac:picMkLst>
            <pc:docMk/>
            <pc:sldMk cId="3987699668" sldId="335"/>
            <ac:picMk id="5" creationId="{5750C6C9-FDA0-43D1-B734-18480AE125D2}"/>
          </ac:picMkLst>
        </pc:picChg>
        <pc:picChg chg="add mod">
          <ac:chgData name="David Salinas" userId="63b3a912a58f23b1" providerId="LiveId" clId="{4E216472-44C1-402F-A5F5-9BB9312B6BF5}" dt="2020-02-11T23:12:11.670" v="7198" actId="555"/>
          <ac:picMkLst>
            <pc:docMk/>
            <pc:sldMk cId="3987699668" sldId="335"/>
            <ac:picMk id="6" creationId="{6351BAD9-8A5E-4E54-8B59-4111B99868E8}"/>
          </ac:picMkLst>
        </pc:picChg>
        <pc:picChg chg="add del mod">
          <ac:chgData name="David Salinas" userId="63b3a912a58f23b1" providerId="LiveId" clId="{4E216472-44C1-402F-A5F5-9BB9312B6BF5}" dt="2020-02-11T23:12:14.316" v="7199" actId="478"/>
          <ac:picMkLst>
            <pc:docMk/>
            <pc:sldMk cId="3987699668" sldId="335"/>
            <ac:picMk id="7" creationId="{1E639C81-E7E4-440A-AC4D-2D60CF2B80D9}"/>
          </ac:picMkLst>
        </pc:picChg>
      </pc:sldChg>
      <pc:sldMasterChg chg="modSldLayout">
        <pc:chgData name="David Salinas" userId="63b3a912a58f23b1" providerId="LiveId" clId="{4E216472-44C1-402F-A5F5-9BB9312B6BF5}" dt="2020-02-11T18:02:13.749" v="950"/>
        <pc:sldMasterMkLst>
          <pc:docMk/>
          <pc:sldMasterMk cId="2130945913" sldId="2147483648"/>
        </pc:sldMasterMkLst>
        <pc:sldLayoutChg chg="addSp delSp modSp">
          <pc:chgData name="David Salinas" userId="63b3a912a58f23b1" providerId="LiveId" clId="{4E216472-44C1-402F-A5F5-9BB9312B6BF5}" dt="2020-02-11T18:02:13.749" v="950"/>
          <pc:sldLayoutMkLst>
            <pc:docMk/>
            <pc:sldMasterMk cId="2130945913" sldId="2147483648"/>
            <pc:sldLayoutMk cId="4096023536" sldId="2147483680"/>
          </pc:sldLayoutMkLst>
          <pc:spChg chg="add">
            <ac:chgData name="David Salinas" userId="63b3a912a58f23b1" providerId="LiveId" clId="{4E216472-44C1-402F-A5F5-9BB9312B6BF5}" dt="2020-02-11T18:02:13.749" v="950"/>
            <ac:spMkLst>
              <pc:docMk/>
              <pc:sldMasterMk cId="2130945913" sldId="2147483648"/>
              <pc:sldLayoutMk cId="4096023536" sldId="2147483680"/>
              <ac:spMk id="8" creationId="{5BF78A25-2DF5-4390-B1C1-BF1C31359F5B}"/>
            </ac:spMkLst>
          </pc:spChg>
          <pc:spChg chg="del mod">
            <ac:chgData name="David Salinas" userId="63b3a912a58f23b1" providerId="LiveId" clId="{4E216472-44C1-402F-A5F5-9BB9312B6BF5}" dt="2020-02-11T18:02:13.048" v="949" actId="478"/>
            <ac:spMkLst>
              <pc:docMk/>
              <pc:sldMasterMk cId="2130945913" sldId="2147483648"/>
              <pc:sldLayoutMk cId="4096023536" sldId="2147483680"/>
              <ac:spMk id="9" creationId="{00000000-0000-0000-0000-000000000000}"/>
            </ac:spMkLst>
          </pc:spChg>
        </pc:sldLayoutChg>
        <pc:sldLayoutChg chg="addSp delSp">
          <pc:chgData name="David Salinas" userId="63b3a912a58f23b1" providerId="LiveId" clId="{4E216472-44C1-402F-A5F5-9BB9312B6BF5}" dt="2020-02-11T18:02:09.527" v="948"/>
          <pc:sldLayoutMkLst>
            <pc:docMk/>
            <pc:sldMasterMk cId="2130945913" sldId="2147483648"/>
            <pc:sldLayoutMk cId="1123964538" sldId="2147483681"/>
          </pc:sldLayoutMkLst>
          <pc:spChg chg="add">
            <ac:chgData name="David Salinas" userId="63b3a912a58f23b1" providerId="LiveId" clId="{4E216472-44C1-402F-A5F5-9BB9312B6BF5}" dt="2020-02-11T18:02:09.527" v="948"/>
            <ac:spMkLst>
              <pc:docMk/>
              <pc:sldMasterMk cId="2130945913" sldId="2147483648"/>
              <pc:sldLayoutMk cId="1123964538" sldId="2147483681"/>
              <ac:spMk id="8" creationId="{5A220AE2-55FB-4C26-AB07-19047F56488B}"/>
            </ac:spMkLst>
          </pc:spChg>
          <pc:spChg chg="del">
            <ac:chgData name="David Salinas" userId="63b3a912a58f23b1" providerId="LiveId" clId="{4E216472-44C1-402F-A5F5-9BB9312B6BF5}" dt="2020-02-11T18:02:08.498" v="947" actId="478"/>
            <ac:spMkLst>
              <pc:docMk/>
              <pc:sldMasterMk cId="2130945913" sldId="2147483648"/>
              <pc:sldLayoutMk cId="1123964538" sldId="2147483681"/>
              <ac:spMk id="9" creationId="{00000000-0000-0000-0000-000000000000}"/>
            </ac:spMkLst>
          </pc:spChg>
        </pc:sldLayoutChg>
        <pc:sldLayoutChg chg="addSp delSp modSp">
          <pc:chgData name="David Salinas" userId="63b3a912a58f23b1" providerId="LiveId" clId="{4E216472-44C1-402F-A5F5-9BB9312B6BF5}" dt="2020-02-11T18:02:01.113" v="946"/>
          <pc:sldLayoutMkLst>
            <pc:docMk/>
            <pc:sldMasterMk cId="2130945913" sldId="2147483648"/>
            <pc:sldLayoutMk cId="4031016868" sldId="2147483683"/>
          </pc:sldLayoutMkLst>
          <pc:spChg chg="add">
            <ac:chgData name="David Salinas" userId="63b3a912a58f23b1" providerId="LiveId" clId="{4E216472-44C1-402F-A5F5-9BB9312B6BF5}" dt="2020-02-11T18:02:01.113" v="946"/>
            <ac:spMkLst>
              <pc:docMk/>
              <pc:sldMasterMk cId="2130945913" sldId="2147483648"/>
              <pc:sldLayoutMk cId="4031016868" sldId="2147483683"/>
              <ac:spMk id="4" creationId="{4BA02B71-F0A3-48BE-8A39-5297B661CBDC}"/>
            </ac:spMkLst>
          </pc:spChg>
          <pc:spChg chg="del mod">
            <ac:chgData name="David Salinas" userId="63b3a912a58f23b1" providerId="LiveId" clId="{4E216472-44C1-402F-A5F5-9BB9312B6BF5}" dt="2020-02-11T18:02:00.410" v="945" actId="478"/>
            <ac:spMkLst>
              <pc:docMk/>
              <pc:sldMasterMk cId="2130945913" sldId="2147483648"/>
              <pc:sldLayoutMk cId="4031016868" sldId="2147483683"/>
              <ac:spMk id="6" creationId="{00000000-0000-0000-0000-000000000000}"/>
            </ac:spMkLst>
          </pc:spChg>
        </pc:sldLayoutChg>
      </pc:sldMasterChg>
      <pc:sldMasterChg chg="modSldLayout">
        <pc:chgData name="David Salinas" userId="63b3a912a58f23b1" providerId="LiveId" clId="{4E216472-44C1-402F-A5F5-9BB9312B6BF5}" dt="2020-02-11T18:01:36.351" v="944"/>
        <pc:sldMasterMkLst>
          <pc:docMk/>
          <pc:sldMasterMk cId="4278135471" sldId="2147483661"/>
        </pc:sldMasterMkLst>
        <pc:sldLayoutChg chg="modSp">
          <pc:chgData name="David Salinas" userId="63b3a912a58f23b1" providerId="LiveId" clId="{4E216472-44C1-402F-A5F5-9BB9312B6BF5}" dt="2020-02-11T18:01:16.685" v="940" actId="113"/>
          <pc:sldLayoutMkLst>
            <pc:docMk/>
            <pc:sldMasterMk cId="4278135471" sldId="2147483661"/>
            <pc:sldLayoutMk cId="1841550915" sldId="2147483665"/>
          </pc:sldLayoutMkLst>
          <pc:spChg chg="mod">
            <ac:chgData name="David Salinas" userId="63b3a912a58f23b1" providerId="LiveId" clId="{4E216472-44C1-402F-A5F5-9BB9312B6BF5}" dt="2020-02-11T18:01:16.685" v="940" actId="113"/>
            <ac:spMkLst>
              <pc:docMk/>
              <pc:sldMasterMk cId="4278135471" sldId="2147483661"/>
              <pc:sldLayoutMk cId="1841550915" sldId="2147483665"/>
              <ac:spMk id="9" creationId="{00000000-0000-0000-0000-000000000000}"/>
            </ac:spMkLst>
          </pc:spChg>
        </pc:sldLayoutChg>
        <pc:sldLayoutChg chg="addSp delSp">
          <pc:chgData name="David Salinas" userId="63b3a912a58f23b1" providerId="LiveId" clId="{4E216472-44C1-402F-A5F5-9BB9312B6BF5}" dt="2020-02-11T18:01:26.539" v="942"/>
          <pc:sldLayoutMkLst>
            <pc:docMk/>
            <pc:sldMasterMk cId="4278135471" sldId="2147483661"/>
            <pc:sldLayoutMk cId="716907484" sldId="2147483666"/>
          </pc:sldLayoutMkLst>
          <pc:spChg chg="add del">
            <ac:chgData name="David Salinas" userId="63b3a912a58f23b1" providerId="LiveId" clId="{4E216472-44C1-402F-A5F5-9BB9312B6BF5}" dt="2020-02-11T18:01:25.787" v="941" actId="478"/>
            <ac:spMkLst>
              <pc:docMk/>
              <pc:sldMasterMk cId="4278135471" sldId="2147483661"/>
              <pc:sldLayoutMk cId="716907484" sldId="2147483666"/>
              <ac:spMk id="8" creationId="{005DA15D-0610-47A0-B08E-A7BAC5F6D3B2}"/>
            </ac:spMkLst>
          </pc:spChg>
          <pc:spChg chg="del">
            <ac:chgData name="David Salinas" userId="63b3a912a58f23b1" providerId="LiveId" clId="{4E216472-44C1-402F-A5F5-9BB9312B6BF5}" dt="2020-02-11T18:01:10.750" v="938" actId="478"/>
            <ac:spMkLst>
              <pc:docMk/>
              <pc:sldMasterMk cId="4278135471" sldId="2147483661"/>
              <pc:sldLayoutMk cId="716907484" sldId="2147483666"/>
              <ac:spMk id="9" creationId="{00000000-0000-0000-0000-000000000000}"/>
            </ac:spMkLst>
          </pc:spChg>
          <pc:spChg chg="add">
            <ac:chgData name="David Salinas" userId="63b3a912a58f23b1" providerId="LiveId" clId="{4E216472-44C1-402F-A5F5-9BB9312B6BF5}" dt="2020-02-11T18:01:26.539" v="942"/>
            <ac:spMkLst>
              <pc:docMk/>
              <pc:sldMasterMk cId="4278135471" sldId="2147483661"/>
              <pc:sldLayoutMk cId="716907484" sldId="2147483666"/>
              <ac:spMk id="12" creationId="{7E756354-6C27-4D4E-9D6F-586C9C13099B}"/>
            </ac:spMkLst>
          </pc:spChg>
        </pc:sldLayoutChg>
        <pc:sldLayoutChg chg="addSp delSp">
          <pc:chgData name="David Salinas" userId="63b3a912a58f23b1" providerId="LiveId" clId="{4E216472-44C1-402F-A5F5-9BB9312B6BF5}" dt="2020-02-11T18:01:36.351" v="944"/>
          <pc:sldLayoutMkLst>
            <pc:docMk/>
            <pc:sldMasterMk cId="4278135471" sldId="2147483661"/>
            <pc:sldLayoutMk cId="1885805297" sldId="2147483672"/>
          </pc:sldLayoutMkLst>
          <pc:spChg chg="add">
            <ac:chgData name="David Salinas" userId="63b3a912a58f23b1" providerId="LiveId" clId="{4E216472-44C1-402F-A5F5-9BB9312B6BF5}" dt="2020-02-11T18:01:36.351" v="944"/>
            <ac:spMkLst>
              <pc:docMk/>
              <pc:sldMasterMk cId="4278135471" sldId="2147483661"/>
              <pc:sldLayoutMk cId="1885805297" sldId="2147483672"/>
              <ac:spMk id="4" creationId="{B3296301-4C2C-4449-9EEB-0F0DAC1409D8}"/>
            </ac:spMkLst>
          </pc:spChg>
          <pc:spChg chg="del">
            <ac:chgData name="David Salinas" userId="63b3a912a58f23b1" providerId="LiveId" clId="{4E216472-44C1-402F-A5F5-9BB9312B6BF5}" dt="2020-02-11T18:01:35.651" v="943" actId="478"/>
            <ac:spMkLst>
              <pc:docMk/>
              <pc:sldMasterMk cId="4278135471" sldId="2147483661"/>
              <pc:sldLayoutMk cId="1885805297" sldId="2147483672"/>
              <ac:spMk id="6" creationId="{00000000-0000-0000-0000-000000000000}"/>
            </ac:spMkLst>
          </pc:spChg>
        </pc:sldLayoutChg>
      </pc:sldMasterChg>
    </pc:docChg>
  </pc:docChgLst>
  <pc:docChgLst>
    <pc:chgData name="Ashlyn Smith" userId="S::asmith@specialolympics.org::737bbf5e-11a2-4f69-b636-79aafa88e154" providerId="AD" clId="Web-{D46F1436-F435-432A-A1FE-6FB8732E1BCE}"/>
    <pc:docChg chg="">
      <pc:chgData name="Ashlyn Smith" userId="S::asmith@specialolympics.org::737bbf5e-11a2-4f69-b636-79aafa88e154" providerId="AD" clId="Web-{D46F1436-F435-432A-A1FE-6FB8732E1BCE}" dt="2020-02-14T18:48:45.200" v="0"/>
      <pc:docMkLst>
        <pc:docMk/>
      </pc:docMkLst>
      <pc:sldChg chg="addCm">
        <pc:chgData name="Ashlyn Smith" userId="S::asmith@specialolympics.org::737bbf5e-11a2-4f69-b636-79aafa88e154" providerId="AD" clId="Web-{D46F1436-F435-432A-A1FE-6FB8732E1BCE}" dt="2020-02-14T18:48:45.200" v="0"/>
        <pc:sldMkLst>
          <pc:docMk/>
          <pc:sldMk cId="19047858" sldId="357"/>
        </pc:sldMkLst>
      </pc:sldChg>
    </pc:docChg>
  </pc:docChgLst>
  <pc:docChgLst>
    <pc:chgData name="Jamie Valis" userId="S::jvalis@specialolympics.org::97ef3d6b-e2a9-48e2-8dea-c08e271123bf" providerId="AD" clId="Web-{7AE3B97F-DF02-4FA7-ABFB-DDE567480189}"/>
    <pc:docChg chg="modSld">
      <pc:chgData name="Jamie Valis" userId="S::jvalis@specialolympics.org::97ef3d6b-e2a9-48e2-8dea-c08e271123bf" providerId="AD" clId="Web-{7AE3B97F-DF02-4FA7-ABFB-DDE567480189}" dt="2020-02-14T18:45:47.831" v="9"/>
      <pc:docMkLst>
        <pc:docMk/>
      </pc:docMkLst>
      <pc:sldChg chg="addCm">
        <pc:chgData name="Jamie Valis" userId="S::jvalis@specialolympics.org::97ef3d6b-e2a9-48e2-8dea-c08e271123bf" providerId="AD" clId="Web-{7AE3B97F-DF02-4FA7-ABFB-DDE567480189}" dt="2020-02-14T18:43:49.827" v="6"/>
        <pc:sldMkLst>
          <pc:docMk/>
          <pc:sldMk cId="2510021121" sldId="344"/>
        </pc:sldMkLst>
      </pc:sldChg>
      <pc:sldChg chg="addCm">
        <pc:chgData name="Jamie Valis" userId="S::jvalis@specialolympics.org::97ef3d6b-e2a9-48e2-8dea-c08e271123bf" providerId="AD" clId="Web-{7AE3B97F-DF02-4FA7-ABFB-DDE567480189}" dt="2020-02-14T18:42:17.777" v="5"/>
        <pc:sldMkLst>
          <pc:docMk/>
          <pc:sldMk cId="2786974735" sldId="345"/>
        </pc:sldMkLst>
      </pc:sldChg>
      <pc:sldChg chg="modSp addCm modCm">
        <pc:chgData name="Jamie Valis" userId="S::jvalis@specialolympics.org::97ef3d6b-e2a9-48e2-8dea-c08e271123bf" providerId="AD" clId="Web-{7AE3B97F-DF02-4FA7-ABFB-DDE567480189}" dt="2020-02-14T18:39:22.817" v="3" actId="1076"/>
        <pc:sldMkLst>
          <pc:docMk/>
          <pc:sldMk cId="2610959607" sldId="350"/>
        </pc:sldMkLst>
        <pc:spChg chg="mod">
          <ac:chgData name="Jamie Valis" userId="S::jvalis@specialolympics.org::97ef3d6b-e2a9-48e2-8dea-c08e271123bf" providerId="AD" clId="Web-{7AE3B97F-DF02-4FA7-ABFB-DDE567480189}" dt="2020-02-14T18:39:22.817" v="3" actId="1076"/>
          <ac:spMkLst>
            <pc:docMk/>
            <pc:sldMk cId="2610959607" sldId="350"/>
            <ac:spMk id="2" creationId="{A520F894-E638-4E0B-8049-B024A750F1CC}"/>
          </ac:spMkLst>
        </pc:spChg>
        <pc:graphicFrameChg chg="mod">
          <ac:chgData name="Jamie Valis" userId="S::jvalis@specialolympics.org::97ef3d6b-e2a9-48e2-8dea-c08e271123bf" providerId="AD" clId="Web-{7AE3B97F-DF02-4FA7-ABFB-DDE567480189}" dt="2020-02-14T18:39:20.224" v="2" actId="14100"/>
          <ac:graphicFrameMkLst>
            <pc:docMk/>
            <pc:sldMk cId="2610959607" sldId="350"/>
            <ac:graphicFrameMk id="5" creationId="{8C343C66-3535-4EF9-9F32-23A4F2B49C93}"/>
          </ac:graphicFrameMkLst>
        </pc:graphicFrameChg>
      </pc:sldChg>
      <pc:sldChg chg="addCm delCm">
        <pc:chgData name="Jamie Valis" userId="S::jvalis@specialolympics.org::97ef3d6b-e2a9-48e2-8dea-c08e271123bf" providerId="AD" clId="Web-{7AE3B97F-DF02-4FA7-ABFB-DDE567480189}" dt="2020-02-14T18:45:47.831" v="9"/>
        <pc:sldMkLst>
          <pc:docMk/>
          <pc:sldMk cId="3184215876" sldId="352"/>
        </pc:sldMkLst>
      </pc:sldChg>
      <pc:sldChg chg="addCm">
        <pc:chgData name="Jamie Valis" userId="S::jvalis@specialolympics.org::97ef3d6b-e2a9-48e2-8dea-c08e271123bf" providerId="AD" clId="Web-{7AE3B97F-DF02-4FA7-ABFB-DDE567480189}" dt="2020-02-14T18:44:56.345" v="7"/>
        <pc:sldMkLst>
          <pc:docMk/>
          <pc:sldMk cId="3701408767" sldId="353"/>
        </pc:sldMkLst>
      </pc:sldChg>
    </pc:docChg>
  </pc:docChgLst>
  <pc:docChgLst>
    <pc:chgData name="Alicia Bazzano" userId="S::abazzano@specialolympics.org::fba8c0b6-bfa0-4f8d-86c1-1258791b9e9a" providerId="AD" clId="Web-{34557E6C-4D11-453A-A927-43BC3BC8EF46}"/>
    <pc:docChg chg="addSld modSld">
      <pc:chgData name="Alicia Bazzano" userId="S::abazzano@specialolympics.org::fba8c0b6-bfa0-4f8d-86c1-1258791b9e9a" providerId="AD" clId="Web-{34557E6C-4D11-453A-A927-43BC3BC8EF46}" dt="2020-02-13T17:27:15.528" v="3216"/>
      <pc:docMkLst>
        <pc:docMk/>
      </pc:docMkLst>
      <pc:sldChg chg="modSp">
        <pc:chgData name="Alicia Bazzano" userId="S::abazzano@specialolympics.org::fba8c0b6-bfa0-4f8d-86c1-1258791b9e9a" providerId="AD" clId="Web-{34557E6C-4D11-453A-A927-43BC3BC8EF46}" dt="2020-02-13T17:21:18.360" v="3164" actId="14100"/>
        <pc:sldMkLst>
          <pc:docMk/>
          <pc:sldMk cId="1488067970" sldId="316"/>
        </pc:sldMkLst>
        <pc:spChg chg="mod">
          <ac:chgData name="Alicia Bazzano" userId="S::abazzano@specialolympics.org::fba8c0b6-bfa0-4f8d-86c1-1258791b9e9a" providerId="AD" clId="Web-{34557E6C-4D11-453A-A927-43BC3BC8EF46}" dt="2020-02-13T16:52:39.909" v="2332" actId="20577"/>
          <ac:spMkLst>
            <pc:docMk/>
            <pc:sldMk cId="1488067970" sldId="316"/>
            <ac:spMk id="2" creationId="{00000000-0000-0000-0000-000000000000}"/>
          </ac:spMkLst>
        </pc:spChg>
        <pc:spChg chg="mod">
          <ac:chgData name="Alicia Bazzano" userId="S::abazzano@specialolympics.org::fba8c0b6-bfa0-4f8d-86c1-1258791b9e9a" providerId="AD" clId="Web-{34557E6C-4D11-453A-A927-43BC3BC8EF46}" dt="2020-02-13T17:21:18.360" v="3164" actId="14100"/>
          <ac:spMkLst>
            <pc:docMk/>
            <pc:sldMk cId="1488067970" sldId="316"/>
            <ac:spMk id="3" creationId="{00000000-0000-0000-0000-000000000000}"/>
          </ac:spMkLst>
        </pc:spChg>
      </pc:sldChg>
      <pc:sldChg chg="modSp">
        <pc:chgData name="Alicia Bazzano" userId="S::abazzano@specialolympics.org::fba8c0b6-bfa0-4f8d-86c1-1258791b9e9a" providerId="AD" clId="Web-{34557E6C-4D11-453A-A927-43BC3BC8EF46}" dt="2020-02-13T17:13:44.437" v="2743"/>
        <pc:sldMkLst>
          <pc:docMk/>
          <pc:sldMk cId="89671869" sldId="338"/>
        </pc:sldMkLst>
        <pc:graphicFrameChg chg="mod modGraphic">
          <ac:chgData name="Alicia Bazzano" userId="S::abazzano@specialolympics.org::fba8c0b6-bfa0-4f8d-86c1-1258791b9e9a" providerId="AD" clId="Web-{34557E6C-4D11-453A-A927-43BC3BC8EF46}" dt="2020-02-13T17:13:44.437" v="2743"/>
          <ac:graphicFrameMkLst>
            <pc:docMk/>
            <pc:sldMk cId="89671869" sldId="338"/>
            <ac:graphicFrameMk id="7" creationId="{00000000-0000-0000-0000-000000000000}"/>
          </ac:graphicFrameMkLst>
        </pc:graphicFrameChg>
      </pc:sldChg>
      <pc:sldChg chg="modSp addCm">
        <pc:chgData name="Alicia Bazzano" userId="S::abazzano@specialolympics.org::fba8c0b6-bfa0-4f8d-86c1-1258791b9e9a" providerId="AD" clId="Web-{34557E6C-4D11-453A-A927-43BC3BC8EF46}" dt="2020-02-13T17:27:15.528" v="3216"/>
        <pc:sldMkLst>
          <pc:docMk/>
          <pc:sldMk cId="2510021121" sldId="344"/>
        </pc:sldMkLst>
        <pc:spChg chg="mod">
          <ac:chgData name="Alicia Bazzano" userId="S::abazzano@specialolympics.org::fba8c0b6-bfa0-4f8d-86c1-1258791b9e9a" providerId="AD" clId="Web-{34557E6C-4D11-453A-A927-43BC3BC8EF46}" dt="2020-02-13T17:00:15.596" v="2467" actId="20577"/>
          <ac:spMkLst>
            <pc:docMk/>
            <pc:sldMk cId="2510021121" sldId="344"/>
            <ac:spMk id="3" creationId="{00000000-0000-0000-0000-000000000000}"/>
          </ac:spMkLst>
        </pc:spChg>
      </pc:sldChg>
      <pc:sldChg chg="modSp addCm">
        <pc:chgData name="Alicia Bazzano" userId="S::abazzano@specialolympics.org::fba8c0b6-bfa0-4f8d-86c1-1258791b9e9a" providerId="AD" clId="Web-{34557E6C-4D11-453A-A927-43BC3BC8EF46}" dt="2020-02-13T17:25:22.258" v="3214" actId="20577"/>
        <pc:sldMkLst>
          <pc:docMk/>
          <pc:sldMk cId="2786974735" sldId="345"/>
        </pc:sldMkLst>
        <pc:spChg chg="mod">
          <ac:chgData name="Alicia Bazzano" userId="S::abazzano@specialolympics.org::fba8c0b6-bfa0-4f8d-86c1-1258791b9e9a" providerId="AD" clId="Web-{34557E6C-4D11-453A-A927-43BC3BC8EF46}" dt="2020-02-13T16:52:49.847" v="2334" actId="20577"/>
          <ac:spMkLst>
            <pc:docMk/>
            <pc:sldMk cId="2786974735" sldId="345"/>
            <ac:spMk id="2" creationId="{00000000-0000-0000-0000-000000000000}"/>
          </ac:spMkLst>
        </pc:spChg>
        <pc:spChg chg="mod">
          <ac:chgData name="Alicia Bazzano" userId="S::abazzano@specialolympics.org::fba8c0b6-bfa0-4f8d-86c1-1258791b9e9a" providerId="AD" clId="Web-{34557E6C-4D11-453A-A927-43BC3BC8EF46}" dt="2020-02-13T17:25:22.258" v="3214" actId="20577"/>
          <ac:spMkLst>
            <pc:docMk/>
            <pc:sldMk cId="2786974735" sldId="345"/>
            <ac:spMk id="3" creationId="{00000000-0000-0000-0000-000000000000}"/>
          </ac:spMkLst>
        </pc:spChg>
      </pc:sldChg>
      <pc:sldChg chg="modSp">
        <pc:chgData name="Alicia Bazzano" userId="S::abazzano@specialolympics.org::fba8c0b6-bfa0-4f8d-86c1-1258791b9e9a" providerId="AD" clId="Web-{34557E6C-4D11-453A-A927-43BC3BC8EF46}" dt="2020-02-13T17:18:00.274" v="2985" actId="20577"/>
        <pc:sldMkLst>
          <pc:docMk/>
          <pc:sldMk cId="4278530276" sldId="346"/>
        </pc:sldMkLst>
        <pc:spChg chg="mod">
          <ac:chgData name="Alicia Bazzano" userId="S::abazzano@specialolympics.org::fba8c0b6-bfa0-4f8d-86c1-1258791b9e9a" providerId="AD" clId="Web-{34557E6C-4D11-453A-A927-43BC3BC8EF46}" dt="2020-02-13T17:18:00.274" v="2985" actId="20577"/>
          <ac:spMkLst>
            <pc:docMk/>
            <pc:sldMk cId="4278530276" sldId="346"/>
            <ac:spMk id="3" creationId="{00000000-0000-0000-0000-000000000000}"/>
          </ac:spMkLst>
        </pc:spChg>
      </pc:sldChg>
      <pc:sldChg chg="modSp">
        <pc:chgData name="Alicia Bazzano" userId="S::abazzano@specialolympics.org::fba8c0b6-bfa0-4f8d-86c1-1258791b9e9a" providerId="AD" clId="Web-{34557E6C-4D11-453A-A927-43BC3BC8EF46}" dt="2020-02-13T16:53:00.284" v="2362" actId="20577"/>
        <pc:sldMkLst>
          <pc:docMk/>
          <pc:sldMk cId="2493592742" sldId="349"/>
        </pc:sldMkLst>
        <pc:spChg chg="mod">
          <ac:chgData name="Alicia Bazzano" userId="S::abazzano@specialolympics.org::fba8c0b6-bfa0-4f8d-86c1-1258791b9e9a" providerId="AD" clId="Web-{34557E6C-4D11-453A-A927-43BC3BC8EF46}" dt="2020-02-13T16:53:00.284" v="2362" actId="20577"/>
          <ac:spMkLst>
            <pc:docMk/>
            <pc:sldMk cId="2493592742" sldId="349"/>
            <ac:spMk id="2" creationId="{92356872-651C-42FA-A3AE-168AFE4B5D66}"/>
          </ac:spMkLst>
        </pc:spChg>
      </pc:sldChg>
      <pc:sldChg chg="modSp new">
        <pc:chgData name="Alicia Bazzano" userId="S::abazzano@specialolympics.org::fba8c0b6-bfa0-4f8d-86c1-1258791b9e9a" providerId="AD" clId="Web-{34557E6C-4D11-453A-A927-43BC3BC8EF46}" dt="2020-02-13T17:14:34.892" v="2760" actId="20577"/>
        <pc:sldMkLst>
          <pc:docMk/>
          <pc:sldMk cId="2610959607" sldId="350"/>
        </pc:sldMkLst>
        <pc:spChg chg="mod">
          <ac:chgData name="Alicia Bazzano" userId="S::abazzano@specialolympics.org::fba8c0b6-bfa0-4f8d-86c1-1258791b9e9a" providerId="AD" clId="Web-{34557E6C-4D11-453A-A927-43BC3BC8EF46}" dt="2020-02-13T16:16:17.427" v="781" actId="20577"/>
          <ac:spMkLst>
            <pc:docMk/>
            <pc:sldMk cId="2610959607" sldId="350"/>
            <ac:spMk id="2" creationId="{A520F894-E638-4E0B-8049-B024A750F1CC}"/>
          </ac:spMkLst>
        </pc:spChg>
        <pc:spChg chg="mod">
          <ac:chgData name="Alicia Bazzano" userId="S::abazzano@specialolympics.org::fba8c0b6-bfa0-4f8d-86c1-1258791b9e9a" providerId="AD" clId="Web-{34557E6C-4D11-453A-A927-43BC3BC8EF46}" dt="2020-02-13T17:14:34.892" v="2760" actId="20577"/>
          <ac:spMkLst>
            <pc:docMk/>
            <pc:sldMk cId="2610959607" sldId="350"/>
            <ac:spMk id="3" creationId="{EA1E8360-0E86-4B0B-B142-F01782F3B1FC}"/>
          </ac:spMkLst>
        </pc:spChg>
      </pc:sldChg>
    </pc:docChg>
  </pc:docChgLst>
  <pc:docChgLst>
    <pc:chgData name="Rebecca Ralston" userId="S::rralston@specialolympics.org::58117cf7-8fa2-4846-88af-9ec27d915356" providerId="AD" clId="Web-{C60E3493-91D4-4E66-B4C6-1A6C57E3CCDF}"/>
    <pc:docChg chg="modSld">
      <pc:chgData name="Rebecca Ralston" userId="S::rralston@specialolympics.org::58117cf7-8fa2-4846-88af-9ec27d915356" providerId="AD" clId="Web-{C60E3493-91D4-4E66-B4C6-1A6C57E3CCDF}" dt="2020-02-14T19:38:12.513" v="92" actId="20577"/>
      <pc:docMkLst>
        <pc:docMk/>
      </pc:docMkLst>
      <pc:sldChg chg="modSp addCm modCm">
        <pc:chgData name="Rebecca Ralston" userId="S::rralston@specialolympics.org::58117cf7-8fa2-4846-88af-9ec27d915356" providerId="AD" clId="Web-{C60E3493-91D4-4E66-B4C6-1A6C57E3CCDF}" dt="2020-02-14T19:38:12.513" v="91" actId="20577"/>
        <pc:sldMkLst>
          <pc:docMk/>
          <pc:sldMk cId="2510021121" sldId="344"/>
        </pc:sldMkLst>
        <pc:spChg chg="mod">
          <ac:chgData name="Rebecca Ralston" userId="S::rralston@specialolympics.org::58117cf7-8fa2-4846-88af-9ec27d915356" providerId="AD" clId="Web-{C60E3493-91D4-4E66-B4C6-1A6C57E3CCDF}" dt="2020-02-14T19:38:12.513" v="91" actId="20577"/>
          <ac:spMkLst>
            <pc:docMk/>
            <pc:sldMk cId="2510021121" sldId="344"/>
            <ac:spMk id="3" creationId="{00000000-0000-0000-0000-000000000000}"/>
          </ac:spMkLst>
        </pc:spChg>
      </pc:sldChg>
      <pc:sldChg chg="modSp addCm modCm">
        <pc:chgData name="Rebecca Ralston" userId="S::rralston@specialolympics.org::58117cf7-8fa2-4846-88af-9ec27d915356" providerId="AD" clId="Web-{C60E3493-91D4-4E66-B4C6-1A6C57E3CCDF}" dt="2020-02-14T19:36:13.263" v="55" actId="20577"/>
        <pc:sldMkLst>
          <pc:docMk/>
          <pc:sldMk cId="19047858" sldId="357"/>
        </pc:sldMkLst>
        <pc:spChg chg="mod">
          <ac:chgData name="Rebecca Ralston" userId="S::rralston@specialolympics.org::58117cf7-8fa2-4846-88af-9ec27d915356" providerId="AD" clId="Web-{C60E3493-91D4-4E66-B4C6-1A6C57E3CCDF}" dt="2020-02-14T19:36:13.263" v="55" actId="20577"/>
          <ac:spMkLst>
            <pc:docMk/>
            <pc:sldMk cId="19047858" sldId="357"/>
            <ac:spMk id="3" creationId="{931C70AF-9FE3-4604-8063-F82FC32B12CA}"/>
          </ac:spMkLst>
        </pc:spChg>
        <pc:spChg chg="mod">
          <ac:chgData name="Rebecca Ralston" userId="S::rralston@specialolympics.org::58117cf7-8fa2-4846-88af-9ec27d915356" providerId="AD" clId="Web-{C60E3493-91D4-4E66-B4C6-1A6C57E3CCDF}" dt="2020-02-14T19:34:39.404" v="12" actId="20577"/>
          <ac:spMkLst>
            <pc:docMk/>
            <pc:sldMk cId="19047858" sldId="357"/>
            <ac:spMk id="4" creationId="{312E2C42-F671-42F4-9EAF-3F7E0883528F}"/>
          </ac:spMkLst>
        </pc:spChg>
      </pc:sldChg>
    </pc:docChg>
  </pc:docChgLst>
  <pc:docChgLst>
    <pc:chgData name="Christy Weir" userId="S::cweir@specialolympics.org::63bd9a0d-6a9d-46e3-9665-8551261d6314" providerId="AD" clId="Web-{329CE0F5-8DC7-4C2F-A82E-90821231259C}"/>
    <pc:docChg chg="">
      <pc:chgData name="Christy Weir" userId="S::cweir@specialolympics.org::63bd9a0d-6a9d-46e3-9665-8551261d6314" providerId="AD" clId="Web-{329CE0F5-8DC7-4C2F-A82E-90821231259C}" dt="2020-02-14T19:09:43.691" v="10"/>
      <pc:docMkLst>
        <pc:docMk/>
      </pc:docMkLst>
      <pc:sldChg chg="addCm">
        <pc:chgData name="Christy Weir" userId="S::cweir@specialolympics.org::63bd9a0d-6a9d-46e3-9665-8551261d6314" providerId="AD" clId="Web-{329CE0F5-8DC7-4C2F-A82E-90821231259C}" dt="2020-02-14T18:28:59.930" v="1"/>
        <pc:sldMkLst>
          <pc:docMk/>
          <pc:sldMk cId="408905323" sldId="309"/>
        </pc:sldMkLst>
      </pc:sldChg>
      <pc:sldChg chg="addCm">
        <pc:chgData name="Christy Weir" userId="S::cweir@specialolympics.org::63bd9a0d-6a9d-46e3-9665-8551261d6314" providerId="AD" clId="Web-{329CE0F5-8DC7-4C2F-A82E-90821231259C}" dt="2020-02-14T18:56:37.566" v="3"/>
        <pc:sldMkLst>
          <pc:docMk/>
          <pc:sldMk cId="89671869" sldId="338"/>
        </pc:sldMkLst>
      </pc:sldChg>
      <pc:sldChg chg="addCm">
        <pc:chgData name="Christy Weir" userId="S::cweir@specialolympics.org::63bd9a0d-6a9d-46e3-9665-8551261d6314" providerId="AD" clId="Web-{329CE0F5-8DC7-4C2F-A82E-90821231259C}" dt="2020-02-14T19:04:48.847" v="7"/>
        <pc:sldMkLst>
          <pc:docMk/>
          <pc:sldMk cId="2786974735" sldId="345"/>
        </pc:sldMkLst>
      </pc:sldChg>
      <pc:sldChg chg="addCm">
        <pc:chgData name="Christy Weir" userId="S::cweir@specialolympics.org::63bd9a0d-6a9d-46e3-9665-8551261d6314" providerId="AD" clId="Web-{329CE0F5-8DC7-4C2F-A82E-90821231259C}" dt="2020-02-14T19:01:20.238" v="6"/>
        <pc:sldMkLst>
          <pc:docMk/>
          <pc:sldMk cId="4278530276" sldId="346"/>
        </pc:sldMkLst>
      </pc:sldChg>
      <pc:sldChg chg="addCm">
        <pc:chgData name="Christy Weir" userId="S::cweir@specialolympics.org::63bd9a0d-6a9d-46e3-9665-8551261d6314" providerId="AD" clId="Web-{329CE0F5-8DC7-4C2F-A82E-90821231259C}" dt="2020-02-14T19:06:19.176" v="8"/>
        <pc:sldMkLst>
          <pc:docMk/>
          <pc:sldMk cId="2493592742" sldId="349"/>
        </pc:sldMkLst>
      </pc:sldChg>
      <pc:sldChg chg="addCm modCm">
        <pc:chgData name="Christy Weir" userId="S::cweir@specialolympics.org::63bd9a0d-6a9d-46e3-9665-8551261d6314" providerId="AD" clId="Web-{329CE0F5-8DC7-4C2F-A82E-90821231259C}" dt="2020-02-14T18:57:48.848" v="5"/>
        <pc:sldMkLst>
          <pc:docMk/>
          <pc:sldMk cId="2610959607" sldId="350"/>
        </pc:sldMkLst>
      </pc:sldChg>
      <pc:sldChg chg="addCm">
        <pc:chgData name="Christy Weir" userId="S::cweir@specialolympics.org::63bd9a0d-6a9d-46e3-9665-8551261d6314" providerId="AD" clId="Web-{329CE0F5-8DC7-4C2F-A82E-90821231259C}" dt="2020-02-14T19:09:43.691" v="10"/>
        <pc:sldMkLst>
          <pc:docMk/>
          <pc:sldMk cId="2290448866" sldId="351"/>
        </pc:sldMkLst>
      </pc:sldChg>
      <pc:sldChg chg="addCm">
        <pc:chgData name="Christy Weir" userId="S::cweir@specialolympics.org::63bd9a0d-6a9d-46e3-9665-8551261d6314" providerId="AD" clId="Web-{329CE0F5-8DC7-4C2F-A82E-90821231259C}" dt="2020-02-14T19:08:51.160" v="9"/>
        <pc:sldMkLst>
          <pc:docMk/>
          <pc:sldMk cId="3701408767" sldId="353"/>
        </pc:sldMkLst>
      </pc:sldChg>
    </pc:docChg>
  </pc:docChgLst>
  <pc:docChgLst>
    <pc:chgData name="Annemarie Hill" userId="S::ahill@specialolympics.org::e7fcd0c5-c31f-41fe-8ba1-88fa6ebd0d98" providerId="AD" clId="Web-{0947C44A-63F6-40B8-A643-DC80D12CBBD0}"/>
    <pc:docChg chg="modSld">
      <pc:chgData name="Annemarie Hill" userId="S::ahill@specialolympics.org::e7fcd0c5-c31f-41fe-8ba1-88fa6ebd0d98" providerId="AD" clId="Web-{0947C44A-63F6-40B8-A643-DC80D12CBBD0}" dt="2020-02-13T16:02:18.177" v="176" actId="20577"/>
      <pc:docMkLst>
        <pc:docMk/>
      </pc:docMkLst>
      <pc:sldChg chg="addSp modSp">
        <pc:chgData name="Annemarie Hill" userId="S::ahill@specialolympics.org::e7fcd0c5-c31f-41fe-8ba1-88fa6ebd0d98" providerId="AD" clId="Web-{0947C44A-63F6-40B8-A643-DC80D12CBBD0}" dt="2020-02-13T16:02:15.661" v="174" actId="20577"/>
        <pc:sldMkLst>
          <pc:docMk/>
          <pc:sldMk cId="2493592742" sldId="349"/>
        </pc:sldMkLst>
        <pc:spChg chg="mod">
          <ac:chgData name="Annemarie Hill" userId="S::ahill@specialolympics.org::e7fcd0c5-c31f-41fe-8ba1-88fa6ebd0d98" providerId="AD" clId="Web-{0947C44A-63F6-40B8-A643-DC80D12CBBD0}" dt="2020-02-13T16:02:15.661" v="174" actId="20577"/>
          <ac:spMkLst>
            <pc:docMk/>
            <pc:sldMk cId="2493592742" sldId="349"/>
            <ac:spMk id="3" creationId="{CE979741-F6F8-4524-BCBB-F536B72E188F}"/>
          </ac:spMkLst>
        </pc:spChg>
        <pc:picChg chg="add mod">
          <ac:chgData name="Annemarie Hill" userId="S::ahill@specialolympics.org::e7fcd0c5-c31f-41fe-8ba1-88fa6ebd0d98" providerId="AD" clId="Web-{0947C44A-63F6-40B8-A643-DC80D12CBBD0}" dt="2020-02-13T16:01:41.301" v="131" actId="1076"/>
          <ac:picMkLst>
            <pc:docMk/>
            <pc:sldMk cId="2493592742" sldId="349"/>
            <ac:picMk id="4" creationId="{1AE9A623-6DF7-4951-81AF-FB565558B326}"/>
          </ac:picMkLst>
        </pc:picChg>
      </pc:sldChg>
    </pc:docChg>
  </pc:docChgLst>
  <pc:docChgLst>
    <pc:chgData name="Alicia Bazzano" userId="S::abazzano@specialolympics.org::fba8c0b6-bfa0-4f8d-86c1-1258791b9e9a" providerId="AD" clId="Web-{90EADE9B-EBE5-44E0-9179-76CEF85C9397}"/>
    <pc:docChg chg="modSld">
      <pc:chgData name="Alicia Bazzano" userId="S::abazzano@specialolympics.org::fba8c0b6-bfa0-4f8d-86c1-1258791b9e9a" providerId="AD" clId="Web-{90EADE9B-EBE5-44E0-9179-76CEF85C9397}" dt="2020-02-17T16:46:29.631" v="206"/>
      <pc:docMkLst>
        <pc:docMk/>
      </pc:docMkLst>
      <pc:sldChg chg="modNotes">
        <pc:chgData name="Alicia Bazzano" userId="S::abazzano@specialolympics.org::fba8c0b6-bfa0-4f8d-86c1-1258791b9e9a" providerId="AD" clId="Web-{90EADE9B-EBE5-44E0-9179-76CEF85C9397}" dt="2020-02-17T16:46:29.631" v="206"/>
        <pc:sldMkLst>
          <pc:docMk/>
          <pc:sldMk cId="1645123556" sldId="318"/>
        </pc:sldMkLst>
      </pc:sldChg>
      <pc:sldChg chg="modNotes">
        <pc:chgData name="Alicia Bazzano" userId="S::abazzano@specialolympics.org::fba8c0b6-bfa0-4f8d-86c1-1258791b9e9a" providerId="AD" clId="Web-{90EADE9B-EBE5-44E0-9179-76CEF85C9397}" dt="2020-02-17T16:36:46.734" v="203"/>
        <pc:sldMkLst>
          <pc:docMk/>
          <pc:sldMk cId="3385831596" sldId="337"/>
        </pc:sldMkLst>
      </pc:sldChg>
    </pc:docChg>
  </pc:docChgLst>
  <pc:docChgLst>
    <pc:chgData name="Rebecca Ralston" userId="S::rralston@specialolympics.org::58117cf7-8fa2-4846-88af-9ec27d915356" providerId="AD" clId="Web-{4294DFC9-015C-4477-A130-42BE469DA1D6}"/>
    <pc:docChg chg="modSld">
      <pc:chgData name="Rebecca Ralston" userId="S::rralston@specialolympics.org::58117cf7-8fa2-4846-88af-9ec27d915356" providerId="AD" clId="Web-{4294DFC9-015C-4477-A130-42BE469DA1D6}" dt="2020-02-14T17:21:36.294" v="23"/>
      <pc:docMkLst>
        <pc:docMk/>
      </pc:docMkLst>
      <pc:sldChg chg="modSp addCm modCm">
        <pc:chgData name="Rebecca Ralston" userId="S::rralston@specialolympics.org::58117cf7-8fa2-4846-88af-9ec27d915356" providerId="AD" clId="Web-{4294DFC9-015C-4477-A130-42BE469DA1D6}" dt="2020-02-14T17:21:36.294" v="23"/>
        <pc:sldMkLst>
          <pc:docMk/>
          <pc:sldMk cId="19047858" sldId="357"/>
        </pc:sldMkLst>
        <pc:spChg chg="mod">
          <ac:chgData name="Rebecca Ralston" userId="S::rralston@specialolympics.org::58117cf7-8fa2-4846-88af-9ec27d915356" providerId="AD" clId="Web-{4294DFC9-015C-4477-A130-42BE469DA1D6}" dt="2020-02-14T17:13:14.997" v="20" actId="20577"/>
          <ac:spMkLst>
            <pc:docMk/>
            <pc:sldMk cId="19047858" sldId="357"/>
            <ac:spMk id="8" creationId="{DC8B9387-90C3-4C7F-8A10-3CBD54EBB7BF}"/>
          </ac:spMkLst>
        </pc:spChg>
      </pc:sldChg>
    </pc:docChg>
  </pc:docChgLst>
  <pc:docChgLst>
    <pc:chgData name="Lindsay DuBois" userId="S::ldubois@specialolympics.org::0fe97613-13c2-4106-b33f-cfab5f1fc495" providerId="AD" clId="Web-{FB2E9D83-9BD1-4517-9989-77C9DEE6F60B}"/>
    <pc:docChg chg="">
      <pc:chgData name="Lindsay DuBois" userId="S::ldubois@specialolympics.org::0fe97613-13c2-4106-b33f-cfab5f1fc495" providerId="AD" clId="Web-{FB2E9D83-9BD1-4517-9989-77C9DEE6F60B}" dt="2020-02-13T16:53:12.919" v="9"/>
      <pc:docMkLst>
        <pc:docMk/>
      </pc:docMkLst>
      <pc:sldChg chg="addCm">
        <pc:chgData name="Lindsay DuBois" userId="S::ldubois@specialolympics.org::0fe97613-13c2-4106-b33f-cfab5f1fc495" providerId="AD" clId="Web-{FB2E9D83-9BD1-4517-9989-77C9DEE6F60B}" dt="2020-02-13T16:33:15.452" v="0"/>
        <pc:sldMkLst>
          <pc:docMk/>
          <pc:sldMk cId="408905323" sldId="309"/>
        </pc:sldMkLst>
      </pc:sldChg>
      <pc:sldChg chg="addCm">
        <pc:chgData name="Lindsay DuBois" userId="S::ldubois@specialolympics.org::0fe97613-13c2-4106-b33f-cfab5f1fc495" providerId="AD" clId="Web-{FB2E9D83-9BD1-4517-9989-77C9DEE6F60B}" dt="2020-02-13T16:37:01.375" v="3"/>
        <pc:sldMkLst>
          <pc:docMk/>
          <pc:sldMk cId="1488067970" sldId="316"/>
        </pc:sldMkLst>
      </pc:sldChg>
      <pc:sldChg chg="addCm">
        <pc:chgData name="Lindsay DuBois" userId="S::ldubois@specialolympics.org::0fe97613-13c2-4106-b33f-cfab5f1fc495" providerId="AD" clId="Web-{FB2E9D83-9BD1-4517-9989-77C9DEE6F60B}" dt="2020-02-13T16:35:44.594" v="2"/>
        <pc:sldMkLst>
          <pc:docMk/>
          <pc:sldMk cId="89671869" sldId="338"/>
        </pc:sldMkLst>
      </pc:sldChg>
      <pc:sldChg chg="addCm">
        <pc:chgData name="Lindsay DuBois" userId="S::ldubois@specialolympics.org::0fe97613-13c2-4106-b33f-cfab5f1fc495" providerId="AD" clId="Web-{FB2E9D83-9BD1-4517-9989-77C9DEE6F60B}" dt="2020-02-13T16:53:12.919" v="9"/>
        <pc:sldMkLst>
          <pc:docMk/>
          <pc:sldMk cId="2510021121" sldId="344"/>
        </pc:sldMkLst>
      </pc:sldChg>
      <pc:sldChg chg="addCm">
        <pc:chgData name="Lindsay DuBois" userId="S::ldubois@specialolympics.org::0fe97613-13c2-4106-b33f-cfab5f1fc495" providerId="AD" clId="Web-{FB2E9D83-9BD1-4517-9989-77C9DEE6F60B}" dt="2020-02-13T16:38:59.314" v="5"/>
        <pc:sldMkLst>
          <pc:docMk/>
          <pc:sldMk cId="2786974735" sldId="345"/>
        </pc:sldMkLst>
      </pc:sldChg>
      <pc:sldChg chg="addCm">
        <pc:chgData name="Lindsay DuBois" userId="S::ldubois@specialolympics.org::0fe97613-13c2-4106-b33f-cfab5f1fc495" providerId="AD" clId="Web-{FB2E9D83-9BD1-4517-9989-77C9DEE6F60B}" dt="2020-02-13T16:51:30.430" v="7"/>
        <pc:sldMkLst>
          <pc:docMk/>
          <pc:sldMk cId="2493592742" sldId="349"/>
        </pc:sldMkLst>
      </pc:sldChg>
    </pc:docChg>
  </pc:docChgLst>
  <pc:docChgLst>
    <pc:chgData name="Kristin Hughes Srour" userId="S::khughes@specialolympics.org::7714910d-29a2-4c04-938d-45572cf74250" providerId="AD" clId="Web-{9AED5BD5-DA71-4AE2-9C4C-13AE0BB76860}"/>
    <pc:docChg chg="modSld">
      <pc:chgData name="Kristin Hughes Srour" userId="S::khughes@specialolympics.org::7714910d-29a2-4c04-938d-45572cf74250" providerId="AD" clId="Web-{9AED5BD5-DA71-4AE2-9C4C-13AE0BB76860}" dt="2020-02-17T13:27:09.325" v="421"/>
      <pc:docMkLst>
        <pc:docMk/>
      </pc:docMkLst>
      <pc:sldChg chg="modNotes">
        <pc:chgData name="Kristin Hughes Srour" userId="S::khughes@specialolympics.org::7714910d-29a2-4c04-938d-45572cf74250" providerId="AD" clId="Web-{9AED5BD5-DA71-4AE2-9C4C-13AE0BB76860}" dt="2020-02-17T13:27:09.325" v="421"/>
        <pc:sldMkLst>
          <pc:docMk/>
          <pc:sldMk cId="4278530276" sldId="346"/>
        </pc:sldMkLst>
      </pc:sldChg>
    </pc:docChg>
  </pc:docChgLst>
  <pc:docChgLst>
    <pc:chgData name="Alicia Bazzano" userId="S::abazzano@specialolympics.org::fba8c0b6-bfa0-4f8d-86c1-1258791b9e9a" providerId="AD" clId="Web-{A3E8F9EA-E9D4-4D85-B0B8-B95D72392EF2}"/>
    <pc:docChg chg="modSld sldOrd">
      <pc:chgData name="Alicia Bazzano" userId="S::abazzano@specialolympics.org::fba8c0b6-bfa0-4f8d-86c1-1258791b9e9a" providerId="AD" clId="Web-{A3E8F9EA-E9D4-4D85-B0B8-B95D72392EF2}" dt="2020-02-14T20:41:30.611" v="1587" actId="20577"/>
      <pc:docMkLst>
        <pc:docMk/>
      </pc:docMkLst>
      <pc:sldChg chg="addSp modSp mod setBg">
        <pc:chgData name="Alicia Bazzano" userId="S::abazzano@specialolympics.org::fba8c0b6-bfa0-4f8d-86c1-1258791b9e9a" providerId="AD" clId="Web-{A3E8F9EA-E9D4-4D85-B0B8-B95D72392EF2}" dt="2020-02-14T18:21:34.424" v="1434" actId="1076"/>
        <pc:sldMkLst>
          <pc:docMk/>
          <pc:sldMk cId="1488067970" sldId="316"/>
        </pc:sldMkLst>
        <pc:spChg chg="mod">
          <ac:chgData name="Alicia Bazzano" userId="S::abazzano@specialolympics.org::fba8c0b6-bfa0-4f8d-86c1-1258791b9e9a" providerId="AD" clId="Web-{A3E8F9EA-E9D4-4D85-B0B8-B95D72392EF2}" dt="2020-02-14T18:19:45.970" v="1395" actId="1076"/>
          <ac:spMkLst>
            <pc:docMk/>
            <pc:sldMk cId="1488067970" sldId="316"/>
            <ac:spMk id="2" creationId="{00000000-0000-0000-0000-000000000000}"/>
          </ac:spMkLst>
        </pc:spChg>
        <pc:spChg chg="mod">
          <ac:chgData name="Alicia Bazzano" userId="S::abazzano@specialolympics.org::fba8c0b6-bfa0-4f8d-86c1-1258791b9e9a" providerId="AD" clId="Web-{A3E8F9EA-E9D4-4D85-B0B8-B95D72392EF2}" dt="2020-02-14T18:21:34.424" v="1434" actId="1076"/>
          <ac:spMkLst>
            <pc:docMk/>
            <pc:sldMk cId="1488067970" sldId="316"/>
            <ac:spMk id="3" creationId="{00000000-0000-0000-0000-000000000000}"/>
          </ac:spMkLst>
        </pc:spChg>
        <pc:spChg chg="add mod">
          <ac:chgData name="Alicia Bazzano" userId="S::abazzano@specialolympics.org::fba8c0b6-bfa0-4f8d-86c1-1258791b9e9a" providerId="AD" clId="Web-{A3E8F9EA-E9D4-4D85-B0B8-B95D72392EF2}" dt="2020-02-14T18:21:29.049" v="1433" actId="14100"/>
          <ac:spMkLst>
            <pc:docMk/>
            <pc:sldMk cId="1488067970" sldId="316"/>
            <ac:spMk id="4" creationId="{9B859A35-EC2D-4036-90A2-33BF4F8AC942}"/>
          </ac:spMkLst>
        </pc:spChg>
        <pc:picChg chg="mod">
          <ac:chgData name="Alicia Bazzano" userId="S::abazzano@specialolympics.org::fba8c0b6-bfa0-4f8d-86c1-1258791b9e9a" providerId="AD" clId="Web-{A3E8F9EA-E9D4-4D85-B0B8-B95D72392EF2}" dt="2020-02-14T18:19:33.610" v="1392"/>
          <ac:picMkLst>
            <pc:docMk/>
            <pc:sldMk cId="1488067970" sldId="316"/>
            <ac:picMk id="1028" creationId="{00000000-0000-0000-0000-000000000000}"/>
          </ac:picMkLst>
        </pc:picChg>
        <pc:cxnChg chg="add">
          <ac:chgData name="Alicia Bazzano" userId="S::abazzano@specialolympics.org::fba8c0b6-bfa0-4f8d-86c1-1258791b9e9a" providerId="AD" clId="Web-{A3E8F9EA-E9D4-4D85-B0B8-B95D72392EF2}" dt="2020-02-14T18:19:33.610" v="1392"/>
          <ac:cxnSpMkLst>
            <pc:docMk/>
            <pc:sldMk cId="1488067970" sldId="316"/>
            <ac:cxnSpMk id="73" creationId="{A7F400EE-A8A5-48AF-B4D6-291B52C6F0B0}"/>
          </ac:cxnSpMkLst>
        </pc:cxnChg>
      </pc:sldChg>
      <pc:sldChg chg="modSp">
        <pc:chgData name="Alicia Bazzano" userId="S::abazzano@specialolympics.org::fba8c0b6-bfa0-4f8d-86c1-1258791b9e9a" providerId="AD" clId="Web-{A3E8F9EA-E9D4-4D85-B0B8-B95D72392EF2}" dt="2020-02-14T20:35:37.442" v="1585" actId="20577"/>
        <pc:sldMkLst>
          <pc:docMk/>
          <pc:sldMk cId="2510021121" sldId="344"/>
        </pc:sldMkLst>
        <pc:spChg chg="mod">
          <ac:chgData name="Alicia Bazzano" userId="S::abazzano@specialolympics.org::fba8c0b6-bfa0-4f8d-86c1-1258791b9e9a" providerId="AD" clId="Web-{A3E8F9EA-E9D4-4D85-B0B8-B95D72392EF2}" dt="2020-02-14T20:35:37.442" v="1585" actId="20577"/>
          <ac:spMkLst>
            <pc:docMk/>
            <pc:sldMk cId="2510021121" sldId="344"/>
            <ac:spMk id="3" creationId="{00000000-0000-0000-0000-000000000000}"/>
          </ac:spMkLst>
        </pc:spChg>
      </pc:sldChg>
      <pc:sldChg chg="addSp delSp modSp mod setBg">
        <pc:chgData name="Alicia Bazzano" userId="S::abazzano@specialolympics.org::fba8c0b6-bfa0-4f8d-86c1-1258791b9e9a" providerId="AD" clId="Web-{A3E8F9EA-E9D4-4D85-B0B8-B95D72392EF2}" dt="2020-02-14T18:53:10.616" v="1437" actId="20577"/>
        <pc:sldMkLst>
          <pc:docMk/>
          <pc:sldMk cId="2786974735" sldId="345"/>
        </pc:sldMkLst>
        <pc:spChg chg="mod ord">
          <ac:chgData name="Alicia Bazzano" userId="S::abazzano@specialolympics.org::fba8c0b6-bfa0-4f8d-86c1-1258791b9e9a" providerId="AD" clId="Web-{A3E8F9EA-E9D4-4D85-B0B8-B95D72392EF2}" dt="2020-02-14T18:19:08.892" v="1390"/>
          <ac:spMkLst>
            <pc:docMk/>
            <pc:sldMk cId="2786974735" sldId="345"/>
            <ac:spMk id="2" creationId="{00000000-0000-0000-0000-000000000000}"/>
          </ac:spMkLst>
        </pc:spChg>
        <pc:spChg chg="mod">
          <ac:chgData name="Alicia Bazzano" userId="S::abazzano@specialolympics.org::fba8c0b6-bfa0-4f8d-86c1-1258791b9e9a" providerId="AD" clId="Web-{A3E8F9EA-E9D4-4D85-B0B8-B95D72392EF2}" dt="2020-02-14T18:53:10.616" v="1437" actId="20577"/>
          <ac:spMkLst>
            <pc:docMk/>
            <pc:sldMk cId="2786974735" sldId="345"/>
            <ac:spMk id="3" creationId="{00000000-0000-0000-0000-000000000000}"/>
          </ac:spMkLst>
        </pc:spChg>
        <pc:spChg chg="add mod">
          <ac:chgData name="Alicia Bazzano" userId="S::abazzano@specialolympics.org::fba8c0b6-bfa0-4f8d-86c1-1258791b9e9a" providerId="AD" clId="Web-{A3E8F9EA-E9D4-4D85-B0B8-B95D72392EF2}" dt="2020-02-14T18:19:12.235" v="1391" actId="14100"/>
          <ac:spMkLst>
            <pc:docMk/>
            <pc:sldMk cId="2786974735" sldId="345"/>
            <ac:spMk id="4" creationId="{558AC059-7DF0-467B-8FA4-9CE83BA675DF}"/>
          </ac:spMkLst>
        </pc:spChg>
        <pc:spChg chg="add del">
          <ac:chgData name="Alicia Bazzano" userId="S::abazzano@specialolympics.org::fba8c0b6-bfa0-4f8d-86c1-1258791b9e9a" providerId="AD" clId="Web-{A3E8F9EA-E9D4-4D85-B0B8-B95D72392EF2}" dt="2020-02-14T17:59:26.775" v="696"/>
          <ac:spMkLst>
            <pc:docMk/>
            <pc:sldMk cId="2786974735" sldId="345"/>
            <ac:spMk id="7" creationId="{59A309A7-1751-4ABE-A3C1-EEC40366AD89}"/>
          </ac:spMkLst>
        </pc:spChg>
        <pc:spChg chg="add del">
          <ac:chgData name="Alicia Bazzano" userId="S::abazzano@specialolympics.org::fba8c0b6-bfa0-4f8d-86c1-1258791b9e9a" providerId="AD" clId="Web-{A3E8F9EA-E9D4-4D85-B0B8-B95D72392EF2}" dt="2020-02-14T17:59:26.775" v="696"/>
          <ac:spMkLst>
            <pc:docMk/>
            <pc:sldMk cId="2786974735" sldId="345"/>
            <ac:spMk id="12" creationId="{967D8EB6-EAE1-4F9C-B398-83321E287204}"/>
          </ac:spMkLst>
        </pc:spChg>
        <pc:picChg chg="mod">
          <ac:chgData name="Alicia Bazzano" userId="S::abazzano@specialolympics.org::fba8c0b6-bfa0-4f8d-86c1-1258791b9e9a" providerId="AD" clId="Web-{A3E8F9EA-E9D4-4D85-B0B8-B95D72392EF2}" dt="2020-02-14T17:59:34.493" v="697"/>
          <ac:picMkLst>
            <pc:docMk/>
            <pc:sldMk cId="2786974735" sldId="345"/>
            <ac:picMk id="5" creationId="{855C89AF-C315-4E4C-906F-9F72248F76FD}"/>
          </ac:picMkLst>
        </pc:picChg>
        <pc:cxnChg chg="add">
          <ac:chgData name="Alicia Bazzano" userId="S::abazzano@specialolympics.org::fba8c0b6-bfa0-4f8d-86c1-1258791b9e9a" providerId="AD" clId="Web-{A3E8F9EA-E9D4-4D85-B0B8-B95D72392EF2}" dt="2020-02-14T17:59:34.493" v="697"/>
          <ac:cxnSpMkLst>
            <pc:docMk/>
            <pc:sldMk cId="2786974735" sldId="345"/>
            <ac:cxnSpMk id="8" creationId="{E4A809D5-3600-46D4-A466-67F2349A54FB}"/>
          </ac:cxnSpMkLst>
        </pc:cxnChg>
        <pc:cxnChg chg="add del">
          <ac:chgData name="Alicia Bazzano" userId="S::abazzano@specialolympics.org::fba8c0b6-bfa0-4f8d-86c1-1258791b9e9a" providerId="AD" clId="Web-{A3E8F9EA-E9D4-4D85-B0B8-B95D72392EF2}" dt="2020-02-14T17:59:16.509" v="694"/>
          <ac:cxnSpMkLst>
            <pc:docMk/>
            <pc:sldMk cId="2786974735" sldId="345"/>
            <ac:cxnSpMk id="10" creationId="{E4A809D5-3600-46D4-A466-67F2349A54FB}"/>
          </ac:cxnSpMkLst>
        </pc:cxnChg>
      </pc:sldChg>
      <pc:sldChg chg="addSp delSp modSp modNotes">
        <pc:chgData name="Alicia Bazzano" userId="S::abazzano@specialolympics.org::fba8c0b6-bfa0-4f8d-86c1-1258791b9e9a" providerId="AD" clId="Web-{A3E8F9EA-E9D4-4D85-B0B8-B95D72392EF2}" dt="2020-02-14T18:53:59.305" v="1531" actId="20577"/>
        <pc:sldMkLst>
          <pc:docMk/>
          <pc:sldMk cId="2493592742" sldId="349"/>
        </pc:sldMkLst>
        <pc:spChg chg="mod">
          <ac:chgData name="Alicia Bazzano" userId="S::abazzano@specialolympics.org::fba8c0b6-bfa0-4f8d-86c1-1258791b9e9a" providerId="AD" clId="Web-{A3E8F9EA-E9D4-4D85-B0B8-B95D72392EF2}" dt="2020-02-14T18:53:59.305" v="1531" actId="20577"/>
          <ac:spMkLst>
            <pc:docMk/>
            <pc:sldMk cId="2493592742" sldId="349"/>
            <ac:spMk id="3" creationId="{CE979741-F6F8-4524-BCBB-F536B72E188F}"/>
          </ac:spMkLst>
        </pc:spChg>
        <pc:spChg chg="add del mod">
          <ac:chgData name="Alicia Bazzano" userId="S::abazzano@specialolympics.org::fba8c0b6-bfa0-4f8d-86c1-1258791b9e9a" providerId="AD" clId="Web-{A3E8F9EA-E9D4-4D85-B0B8-B95D72392EF2}" dt="2020-02-14T18:12:14.717" v="1256"/>
          <ac:spMkLst>
            <pc:docMk/>
            <pc:sldMk cId="2493592742" sldId="349"/>
            <ac:spMk id="5" creationId="{6CCB7883-8865-4C21-9946-F1210D4A3AA3}"/>
          </ac:spMkLst>
        </pc:spChg>
        <pc:spChg chg="add mod">
          <ac:chgData name="Alicia Bazzano" userId="S::abazzano@specialolympics.org::fba8c0b6-bfa0-4f8d-86c1-1258791b9e9a" providerId="AD" clId="Web-{A3E8F9EA-E9D4-4D85-B0B8-B95D72392EF2}" dt="2020-02-14T18:13:27.108" v="1320" actId="20577"/>
          <ac:spMkLst>
            <pc:docMk/>
            <pc:sldMk cId="2493592742" sldId="349"/>
            <ac:spMk id="6" creationId="{266A0178-542F-4CC8-98B9-F59254C3DD28}"/>
          </ac:spMkLst>
        </pc:spChg>
        <pc:picChg chg="mod">
          <ac:chgData name="Alicia Bazzano" userId="S::abazzano@specialolympics.org::fba8c0b6-bfa0-4f8d-86c1-1258791b9e9a" providerId="AD" clId="Web-{A3E8F9EA-E9D4-4D85-B0B8-B95D72392EF2}" dt="2020-02-14T18:53:44.305" v="1503" actId="1076"/>
          <ac:picMkLst>
            <pc:docMk/>
            <pc:sldMk cId="2493592742" sldId="349"/>
            <ac:picMk id="4" creationId="{1AE9A623-6DF7-4951-81AF-FB565558B326}"/>
          </ac:picMkLst>
        </pc:picChg>
      </pc:sldChg>
      <pc:sldChg chg="addSp delSp modSp mod setBg">
        <pc:chgData name="Alicia Bazzano" userId="S::abazzano@specialolympics.org::fba8c0b6-bfa0-4f8d-86c1-1258791b9e9a" providerId="AD" clId="Web-{A3E8F9EA-E9D4-4D85-B0B8-B95D72392EF2}" dt="2020-02-14T20:34:30.034" v="1575" actId="20577"/>
        <pc:sldMkLst>
          <pc:docMk/>
          <pc:sldMk cId="19047858" sldId="357"/>
        </pc:sldMkLst>
        <pc:spChg chg="mod">
          <ac:chgData name="Alicia Bazzano" userId="S::abazzano@specialolympics.org::fba8c0b6-bfa0-4f8d-86c1-1258791b9e9a" providerId="AD" clId="Web-{A3E8F9EA-E9D4-4D85-B0B8-B95D72392EF2}" dt="2020-02-14T17:50:25.880" v="244"/>
          <ac:spMkLst>
            <pc:docMk/>
            <pc:sldMk cId="19047858" sldId="357"/>
            <ac:spMk id="2" creationId="{9689DD2F-A3E0-4A09-9B91-ABE43BD4597B}"/>
          </ac:spMkLst>
        </pc:spChg>
        <pc:spChg chg="add mod">
          <ac:chgData name="Alicia Bazzano" userId="S::abazzano@specialolympics.org::fba8c0b6-bfa0-4f8d-86c1-1258791b9e9a" providerId="AD" clId="Web-{A3E8F9EA-E9D4-4D85-B0B8-B95D72392EF2}" dt="2020-02-14T20:34:30.034" v="1575" actId="20577"/>
          <ac:spMkLst>
            <pc:docMk/>
            <pc:sldMk cId="19047858" sldId="357"/>
            <ac:spMk id="3" creationId="{931C70AF-9FE3-4604-8063-F82FC32B12CA}"/>
          </ac:spMkLst>
        </pc:spChg>
        <pc:spChg chg="add mod">
          <ac:chgData name="Alicia Bazzano" userId="S::abazzano@specialolympics.org::fba8c0b6-bfa0-4f8d-86c1-1258791b9e9a" providerId="AD" clId="Web-{A3E8F9EA-E9D4-4D85-B0B8-B95D72392EF2}" dt="2020-02-14T17:55:41.976" v="460" actId="20577"/>
          <ac:spMkLst>
            <pc:docMk/>
            <pc:sldMk cId="19047858" sldId="357"/>
            <ac:spMk id="4" creationId="{312E2C42-F671-42F4-9EAF-3F7E0883528F}"/>
          </ac:spMkLst>
        </pc:spChg>
        <pc:spChg chg="mod">
          <ac:chgData name="Alicia Bazzano" userId="S::abazzano@specialolympics.org::fba8c0b6-bfa0-4f8d-86c1-1258791b9e9a" providerId="AD" clId="Web-{A3E8F9EA-E9D4-4D85-B0B8-B95D72392EF2}" dt="2020-02-14T17:50:48.318" v="249" actId="14100"/>
          <ac:spMkLst>
            <pc:docMk/>
            <pc:sldMk cId="19047858" sldId="357"/>
            <ac:spMk id="8" creationId="{DC8B9387-90C3-4C7F-8A10-3CBD54EBB7BF}"/>
          </ac:spMkLst>
        </pc:spChg>
        <pc:spChg chg="add del">
          <ac:chgData name="Alicia Bazzano" userId="S::abazzano@specialolympics.org::fba8c0b6-bfa0-4f8d-86c1-1258791b9e9a" providerId="AD" clId="Web-{A3E8F9EA-E9D4-4D85-B0B8-B95D72392EF2}" dt="2020-02-14T17:50:25.880" v="244"/>
          <ac:spMkLst>
            <pc:docMk/>
            <pc:sldMk cId="19047858" sldId="357"/>
            <ac:spMk id="13" creationId="{EBF87945-A001-489F-9D9B-7D9435F0B9CA}"/>
          </ac:spMkLst>
        </pc:spChg>
        <pc:picChg chg="mod">
          <ac:chgData name="Alicia Bazzano" userId="S::abazzano@specialolympics.org::fba8c0b6-bfa0-4f8d-86c1-1258791b9e9a" providerId="AD" clId="Web-{A3E8F9EA-E9D4-4D85-B0B8-B95D72392EF2}" dt="2020-02-14T17:52:54.272" v="324" actId="1076"/>
          <ac:picMkLst>
            <pc:docMk/>
            <pc:sldMk cId="19047858" sldId="357"/>
            <ac:picMk id="6" creationId="{FA7D0B18-1021-468E-9422-C56C33FB93E5}"/>
          </ac:picMkLst>
        </pc:picChg>
      </pc:sldChg>
      <pc:sldChg chg="ord">
        <pc:chgData name="Alicia Bazzano" userId="S::abazzano@specialolympics.org::fba8c0b6-bfa0-4f8d-86c1-1258791b9e9a" providerId="AD" clId="Web-{A3E8F9EA-E9D4-4D85-B0B8-B95D72392EF2}" dt="2020-02-14T18:52:48.491" v="1435"/>
        <pc:sldMkLst>
          <pc:docMk/>
          <pc:sldMk cId="608667406" sldId="358"/>
        </pc:sldMkLst>
      </pc:sldChg>
    </pc:docChg>
  </pc:docChgLst>
  <pc:docChgLst>
    <pc:chgData name="Alicia Bazzano" userId="S::abazzano@specialolympics.org::fba8c0b6-bfa0-4f8d-86c1-1258791b9e9a" providerId="AD" clId="Web-{9764E4D2-6585-4593-AB9A-7C0E36245B65}"/>
    <pc:docChg chg="modSld">
      <pc:chgData name="Alicia Bazzano" userId="S::abazzano@specialolympics.org::fba8c0b6-bfa0-4f8d-86c1-1258791b9e9a" providerId="AD" clId="Web-{9764E4D2-6585-4593-AB9A-7C0E36245B65}" dt="2020-02-13T18:26:38.718" v="148" actId="20577"/>
      <pc:docMkLst>
        <pc:docMk/>
      </pc:docMkLst>
      <pc:sldChg chg="modSp">
        <pc:chgData name="Alicia Bazzano" userId="S::abazzano@specialolympics.org::fba8c0b6-bfa0-4f8d-86c1-1258791b9e9a" providerId="AD" clId="Web-{9764E4D2-6585-4593-AB9A-7C0E36245B65}" dt="2020-02-13T18:23:04.962" v="63" actId="20577"/>
        <pc:sldMkLst>
          <pc:docMk/>
          <pc:sldMk cId="408905323" sldId="309"/>
        </pc:sldMkLst>
        <pc:spChg chg="mod">
          <ac:chgData name="Alicia Bazzano" userId="S::abazzano@specialolympics.org::fba8c0b6-bfa0-4f8d-86c1-1258791b9e9a" providerId="AD" clId="Web-{9764E4D2-6585-4593-AB9A-7C0E36245B65}" dt="2020-02-13T18:23:04.962" v="63" actId="20577"/>
          <ac:spMkLst>
            <pc:docMk/>
            <pc:sldMk cId="408905323" sldId="309"/>
            <ac:spMk id="4" creationId="{00000000-0000-0000-0000-000000000000}"/>
          </ac:spMkLst>
        </pc:spChg>
      </pc:sldChg>
      <pc:sldChg chg="modSp">
        <pc:chgData name="Alicia Bazzano" userId="S::abazzano@specialolympics.org::fba8c0b6-bfa0-4f8d-86c1-1258791b9e9a" providerId="AD" clId="Web-{9764E4D2-6585-4593-AB9A-7C0E36245B65}" dt="2020-02-13T18:22:12.648" v="27" actId="20577"/>
        <pc:sldMkLst>
          <pc:docMk/>
          <pc:sldMk cId="3385831596" sldId="337"/>
        </pc:sldMkLst>
        <pc:spChg chg="mod">
          <ac:chgData name="Alicia Bazzano" userId="S::abazzano@specialolympics.org::fba8c0b6-bfa0-4f8d-86c1-1258791b9e9a" providerId="AD" clId="Web-{9764E4D2-6585-4593-AB9A-7C0E36245B65}" dt="2020-02-13T18:22:12.648" v="27" actId="20577"/>
          <ac:spMkLst>
            <pc:docMk/>
            <pc:sldMk cId="3385831596" sldId="337"/>
            <ac:spMk id="2" creationId="{00000000-0000-0000-0000-000000000000}"/>
          </ac:spMkLst>
        </pc:spChg>
      </pc:sldChg>
      <pc:sldChg chg="modSp">
        <pc:chgData name="Alicia Bazzano" userId="S::abazzano@specialolympics.org::fba8c0b6-bfa0-4f8d-86c1-1258791b9e9a" providerId="AD" clId="Web-{9764E4D2-6585-4593-AB9A-7C0E36245B65}" dt="2020-02-13T18:23:43.198" v="84"/>
        <pc:sldMkLst>
          <pc:docMk/>
          <pc:sldMk cId="89671869" sldId="338"/>
        </pc:sldMkLst>
        <pc:graphicFrameChg chg="mod modGraphic">
          <ac:chgData name="Alicia Bazzano" userId="S::abazzano@specialolympics.org::fba8c0b6-bfa0-4f8d-86c1-1258791b9e9a" providerId="AD" clId="Web-{9764E4D2-6585-4593-AB9A-7C0E36245B65}" dt="2020-02-13T18:23:43.198" v="84"/>
          <ac:graphicFrameMkLst>
            <pc:docMk/>
            <pc:sldMk cId="89671869" sldId="338"/>
            <ac:graphicFrameMk id="7" creationId="{00000000-0000-0000-0000-000000000000}"/>
          </ac:graphicFrameMkLst>
        </pc:graphicFrameChg>
      </pc:sldChg>
      <pc:sldChg chg="addSp delSp modSp mod setBg">
        <pc:chgData name="Alicia Bazzano" userId="S::abazzano@specialolympics.org::fba8c0b6-bfa0-4f8d-86c1-1258791b9e9a" providerId="AD" clId="Web-{9764E4D2-6585-4593-AB9A-7C0E36245B65}" dt="2020-02-13T18:24:48.215" v="100" actId="20577"/>
        <pc:sldMkLst>
          <pc:docMk/>
          <pc:sldMk cId="4278530276" sldId="346"/>
        </pc:sldMkLst>
        <pc:spChg chg="mod">
          <ac:chgData name="Alicia Bazzano" userId="S::abazzano@specialolympics.org::fba8c0b6-bfa0-4f8d-86c1-1258791b9e9a" providerId="AD" clId="Web-{9764E4D2-6585-4593-AB9A-7C0E36245B65}" dt="2020-02-13T18:24:41.387" v="95" actId="20577"/>
          <ac:spMkLst>
            <pc:docMk/>
            <pc:sldMk cId="4278530276" sldId="346"/>
            <ac:spMk id="2" creationId="{00000000-0000-0000-0000-000000000000}"/>
          </ac:spMkLst>
        </pc:spChg>
        <pc:spChg chg="mod">
          <ac:chgData name="Alicia Bazzano" userId="S::abazzano@specialolympics.org::fba8c0b6-bfa0-4f8d-86c1-1258791b9e9a" providerId="AD" clId="Web-{9764E4D2-6585-4593-AB9A-7C0E36245B65}" dt="2020-02-13T18:24:48.215" v="100" actId="20577"/>
          <ac:spMkLst>
            <pc:docMk/>
            <pc:sldMk cId="4278530276" sldId="346"/>
            <ac:spMk id="3" creationId="{00000000-0000-0000-0000-000000000000}"/>
          </ac:spMkLst>
        </pc:spChg>
        <pc:spChg chg="add del">
          <ac:chgData name="Alicia Bazzano" userId="S::abazzano@specialolympics.org::fba8c0b6-bfa0-4f8d-86c1-1258791b9e9a" providerId="AD" clId="Web-{9764E4D2-6585-4593-AB9A-7C0E36245B65}" dt="2020-02-13T18:24:29.308" v="88"/>
          <ac:spMkLst>
            <pc:docMk/>
            <pc:sldMk cId="4278530276" sldId="346"/>
            <ac:spMk id="2052" creationId="{EBF87945-A001-489F-9D9B-7D9435F0B9CA}"/>
          </ac:spMkLst>
        </pc:spChg>
        <pc:picChg chg="mod">
          <ac:chgData name="Alicia Bazzano" userId="S::abazzano@specialolympics.org::fba8c0b6-bfa0-4f8d-86c1-1258791b9e9a" providerId="AD" clId="Web-{9764E4D2-6585-4593-AB9A-7C0E36245B65}" dt="2020-02-13T18:24:29.308" v="89"/>
          <ac:picMkLst>
            <pc:docMk/>
            <pc:sldMk cId="4278530276" sldId="346"/>
            <ac:picMk id="2050" creationId="{00000000-0000-0000-0000-000000000000}"/>
          </ac:picMkLst>
        </pc:picChg>
        <pc:cxnChg chg="add del">
          <ac:chgData name="Alicia Bazzano" userId="S::abazzano@specialolympics.org::fba8c0b6-bfa0-4f8d-86c1-1258791b9e9a" providerId="AD" clId="Web-{9764E4D2-6585-4593-AB9A-7C0E36245B65}" dt="2020-02-13T18:24:15.027" v="86"/>
          <ac:cxnSpMkLst>
            <pc:docMk/>
            <pc:sldMk cId="4278530276" sldId="346"/>
            <ac:cxnSpMk id="71" creationId="{E4A809D5-3600-46D4-A466-67F2349A54FB}"/>
          </ac:cxnSpMkLst>
        </pc:cxnChg>
        <pc:cxnChg chg="add">
          <ac:chgData name="Alicia Bazzano" userId="S::abazzano@specialolympics.org::fba8c0b6-bfa0-4f8d-86c1-1258791b9e9a" providerId="AD" clId="Web-{9764E4D2-6585-4593-AB9A-7C0E36245B65}" dt="2020-02-13T18:24:29.308" v="89"/>
          <ac:cxnSpMkLst>
            <pc:docMk/>
            <pc:sldMk cId="4278530276" sldId="346"/>
            <ac:cxnSpMk id="2053" creationId="{E4A809D5-3600-46D4-A466-67F2349A54FB}"/>
          </ac:cxnSpMkLst>
        </pc:cxnChg>
      </pc:sldChg>
      <pc:sldChg chg="modSp">
        <pc:chgData name="Alicia Bazzano" userId="S::abazzano@specialolympics.org::fba8c0b6-bfa0-4f8d-86c1-1258791b9e9a" providerId="AD" clId="Web-{9764E4D2-6585-4593-AB9A-7C0E36245B65}" dt="2020-02-13T18:22:26.979" v="52" actId="20577"/>
        <pc:sldMkLst>
          <pc:docMk/>
          <pc:sldMk cId="613240437" sldId="347"/>
        </pc:sldMkLst>
        <pc:spChg chg="mod">
          <ac:chgData name="Alicia Bazzano" userId="S::abazzano@specialolympics.org::fba8c0b6-bfa0-4f8d-86c1-1258791b9e9a" providerId="AD" clId="Web-{9764E4D2-6585-4593-AB9A-7C0E36245B65}" dt="2020-02-13T18:22:26.979" v="52" actId="20577"/>
          <ac:spMkLst>
            <pc:docMk/>
            <pc:sldMk cId="613240437" sldId="347"/>
            <ac:spMk id="2" creationId="{00000000-0000-0000-0000-000000000000}"/>
          </ac:spMkLst>
        </pc:spChg>
      </pc:sldChg>
      <pc:sldChg chg="modSp">
        <pc:chgData name="Alicia Bazzano" userId="S::abazzano@specialolympics.org::fba8c0b6-bfa0-4f8d-86c1-1258791b9e9a" providerId="AD" clId="Web-{9764E4D2-6585-4593-AB9A-7C0E36245B65}" dt="2020-02-13T18:26:38.718" v="147" actId="20577"/>
        <pc:sldMkLst>
          <pc:docMk/>
          <pc:sldMk cId="2493592742" sldId="349"/>
        </pc:sldMkLst>
        <pc:spChg chg="mod">
          <ac:chgData name="Alicia Bazzano" userId="S::abazzano@specialolympics.org::fba8c0b6-bfa0-4f8d-86c1-1258791b9e9a" providerId="AD" clId="Web-{9764E4D2-6585-4593-AB9A-7C0E36245B65}" dt="2020-02-13T18:26:38.718" v="147" actId="20577"/>
          <ac:spMkLst>
            <pc:docMk/>
            <pc:sldMk cId="2493592742" sldId="349"/>
            <ac:spMk id="3" creationId="{CE979741-F6F8-4524-BCBB-F536B72E188F}"/>
          </ac:spMkLst>
        </pc:spChg>
      </pc:sldChg>
      <pc:sldChg chg="addSp delSp modSp mod setBg">
        <pc:chgData name="Alicia Bazzano" userId="S::abazzano@specialolympics.org::fba8c0b6-bfa0-4f8d-86c1-1258791b9e9a" providerId="AD" clId="Web-{9764E4D2-6585-4593-AB9A-7C0E36245B65}" dt="2020-02-13T18:25:54.904" v="124" actId="20577"/>
        <pc:sldMkLst>
          <pc:docMk/>
          <pc:sldMk cId="2610959607" sldId="350"/>
        </pc:sldMkLst>
        <pc:spChg chg="mod">
          <ac:chgData name="Alicia Bazzano" userId="S::abazzano@specialolympics.org::fba8c0b6-bfa0-4f8d-86c1-1258791b9e9a" providerId="AD" clId="Web-{9764E4D2-6585-4593-AB9A-7C0E36245B65}" dt="2020-02-13T18:24:59.716" v="103"/>
          <ac:spMkLst>
            <pc:docMk/>
            <pc:sldMk cId="2610959607" sldId="350"/>
            <ac:spMk id="2" creationId="{A520F894-E638-4E0B-8049-B024A750F1CC}"/>
          </ac:spMkLst>
        </pc:spChg>
        <pc:spChg chg="del">
          <ac:chgData name="Alicia Bazzano" userId="S::abazzano@specialolympics.org::fba8c0b6-bfa0-4f8d-86c1-1258791b9e9a" providerId="AD" clId="Web-{9764E4D2-6585-4593-AB9A-7C0E36245B65}" dt="2020-02-13T18:24:59.716" v="103"/>
          <ac:spMkLst>
            <pc:docMk/>
            <pc:sldMk cId="2610959607" sldId="350"/>
            <ac:spMk id="3" creationId="{EA1E8360-0E86-4B0B-B142-F01782F3B1FC}"/>
          </ac:spMkLst>
        </pc:spChg>
        <pc:spChg chg="add">
          <ac:chgData name="Alicia Bazzano" userId="S::abazzano@specialolympics.org::fba8c0b6-bfa0-4f8d-86c1-1258791b9e9a" providerId="AD" clId="Web-{9764E4D2-6585-4593-AB9A-7C0E36245B65}" dt="2020-02-13T18:24:59.716" v="103"/>
          <ac:spMkLst>
            <pc:docMk/>
            <pc:sldMk cId="2610959607" sldId="350"/>
            <ac:spMk id="10" creationId="{46C2E80F-49A6-4372-B103-219D417A55ED}"/>
          </ac:spMkLst>
        </pc:spChg>
        <pc:graphicFrameChg chg="add modGraphic">
          <ac:chgData name="Alicia Bazzano" userId="S::abazzano@specialolympics.org::fba8c0b6-bfa0-4f8d-86c1-1258791b9e9a" providerId="AD" clId="Web-{9764E4D2-6585-4593-AB9A-7C0E36245B65}" dt="2020-02-13T18:25:54.904" v="124" actId="20577"/>
          <ac:graphicFrameMkLst>
            <pc:docMk/>
            <pc:sldMk cId="2610959607" sldId="350"/>
            <ac:graphicFrameMk id="5" creationId="{8C343C66-3535-4EF9-9F32-23A4F2B49C93}"/>
          </ac:graphicFrameMkLst>
        </pc:graphicFrameChg>
      </pc:sldChg>
    </pc:docChg>
  </pc:docChgLst>
  <pc:docChgLst>
    <pc:chgData name="Jamie Valis" userId="S::jvalis@specialolympics.org::97ef3d6b-e2a9-48e2-8dea-c08e271123bf" providerId="AD" clId="Web-{395D09FD-51D5-41D2-8F72-717000C02B84}"/>
    <pc:docChg chg="">
      <pc:chgData name="Jamie Valis" userId="S::jvalis@specialolympics.org::97ef3d6b-e2a9-48e2-8dea-c08e271123bf" providerId="AD" clId="Web-{395D09FD-51D5-41D2-8F72-717000C02B84}" dt="2020-02-14T14:24:00.035" v="4"/>
      <pc:docMkLst>
        <pc:docMk/>
      </pc:docMkLst>
      <pc:sldChg chg="addCm modCm">
        <pc:chgData name="Jamie Valis" userId="S::jvalis@specialolympics.org::97ef3d6b-e2a9-48e2-8dea-c08e271123bf" providerId="AD" clId="Web-{395D09FD-51D5-41D2-8F72-717000C02B84}" dt="2020-02-14T14:20:45.575" v="2"/>
        <pc:sldMkLst>
          <pc:docMk/>
          <pc:sldMk cId="2510021121" sldId="344"/>
        </pc:sldMkLst>
      </pc:sldChg>
      <pc:sldChg chg="addCm">
        <pc:chgData name="Jamie Valis" userId="S::jvalis@specialolympics.org::97ef3d6b-e2a9-48e2-8dea-c08e271123bf" providerId="AD" clId="Web-{395D09FD-51D5-41D2-8F72-717000C02B84}" dt="2020-02-14T14:24:00.035" v="4"/>
        <pc:sldMkLst>
          <pc:docMk/>
          <pc:sldMk cId="2493592742" sldId="349"/>
        </pc:sldMkLst>
      </pc:sldChg>
      <pc:sldChg chg="addCm">
        <pc:chgData name="Jamie Valis" userId="S::jvalis@specialolympics.org::97ef3d6b-e2a9-48e2-8dea-c08e271123bf" providerId="AD" clId="Web-{395D09FD-51D5-41D2-8F72-717000C02B84}" dt="2020-02-14T14:22:20.141" v="3"/>
        <pc:sldMkLst>
          <pc:docMk/>
          <pc:sldMk cId="3184215876" sldId="352"/>
        </pc:sldMkLst>
      </pc:sldChg>
      <pc:sldChg chg="addCm">
        <pc:chgData name="Jamie Valis" userId="S::jvalis@specialolympics.org::97ef3d6b-e2a9-48e2-8dea-c08e271123bf" providerId="AD" clId="Web-{395D09FD-51D5-41D2-8F72-717000C02B84}" dt="2020-02-14T14:19:24.901" v="0"/>
        <pc:sldMkLst>
          <pc:docMk/>
          <pc:sldMk cId="3701408767" sldId="353"/>
        </pc:sldMkLst>
      </pc:sldChg>
    </pc:docChg>
  </pc:docChgLst>
  <pc:docChgLst>
    <pc:chgData name="Annemarie Hill" userId="S::ahill@specialolympics.org::e7fcd0c5-c31f-41fe-8ba1-88fa6ebd0d98" providerId="AD" clId="Web-{1B8E3B0D-192A-48F2-8883-BBE6796B9B3D}"/>
    <pc:docChg chg="modSld">
      <pc:chgData name="Annemarie Hill" userId="S::ahill@specialolympics.org::e7fcd0c5-c31f-41fe-8ba1-88fa6ebd0d98" providerId="AD" clId="Web-{1B8E3B0D-192A-48F2-8883-BBE6796B9B3D}" dt="2020-02-17T13:45:39.804" v="2"/>
      <pc:docMkLst>
        <pc:docMk/>
      </pc:docMkLst>
      <pc:sldChg chg="modNotes">
        <pc:chgData name="Annemarie Hill" userId="S::ahill@specialolympics.org::e7fcd0c5-c31f-41fe-8ba1-88fa6ebd0d98" providerId="AD" clId="Web-{1B8E3B0D-192A-48F2-8883-BBE6796B9B3D}" dt="2020-02-17T13:45:39.804" v="2"/>
        <pc:sldMkLst>
          <pc:docMk/>
          <pc:sldMk cId="4278530276" sldId="346"/>
        </pc:sldMkLst>
      </pc:sldChg>
    </pc:docChg>
  </pc:docChgLst>
  <pc:docChgLst>
    <pc:chgData name="Annemarie Hill" userId="S::ahill@specialolympics.org::e7fcd0c5-c31f-41fe-8ba1-88fa6ebd0d98" providerId="AD" clId="Web-{02E6E6CD-4E2F-4AE6-B29A-69A7F4A836E3}"/>
    <pc:docChg chg="modSld">
      <pc:chgData name="Annemarie Hill" userId="S::ahill@specialolympics.org::e7fcd0c5-c31f-41fe-8ba1-88fa6ebd0d98" providerId="AD" clId="Web-{02E6E6CD-4E2F-4AE6-B29A-69A7F4A836E3}" dt="2020-02-14T19:21:17.036" v="51"/>
      <pc:docMkLst>
        <pc:docMk/>
      </pc:docMkLst>
      <pc:sldChg chg="modSp addCm">
        <pc:chgData name="Annemarie Hill" userId="S::ahill@specialolympics.org::e7fcd0c5-c31f-41fe-8ba1-88fa6ebd0d98" providerId="AD" clId="Web-{02E6E6CD-4E2F-4AE6-B29A-69A7F4A836E3}" dt="2020-02-14T19:01:53.815" v="32"/>
        <pc:sldMkLst>
          <pc:docMk/>
          <pc:sldMk cId="89671869" sldId="338"/>
        </pc:sldMkLst>
        <pc:graphicFrameChg chg="mod modGraphic">
          <ac:chgData name="Annemarie Hill" userId="S::ahill@specialolympics.org::e7fcd0c5-c31f-41fe-8ba1-88fa6ebd0d98" providerId="AD" clId="Web-{02E6E6CD-4E2F-4AE6-B29A-69A7F4A836E3}" dt="2020-02-14T19:01:24.878" v="31"/>
          <ac:graphicFrameMkLst>
            <pc:docMk/>
            <pc:sldMk cId="89671869" sldId="338"/>
            <ac:graphicFrameMk id="7" creationId="{00000000-0000-0000-0000-000000000000}"/>
          </ac:graphicFrameMkLst>
        </pc:graphicFrameChg>
      </pc:sldChg>
      <pc:sldChg chg="addCm">
        <pc:chgData name="Annemarie Hill" userId="S::ahill@specialolympics.org::e7fcd0c5-c31f-41fe-8ba1-88fa6ebd0d98" providerId="AD" clId="Web-{02E6E6CD-4E2F-4AE6-B29A-69A7F4A836E3}" dt="2020-02-14T19:21:17.036" v="51"/>
        <pc:sldMkLst>
          <pc:docMk/>
          <pc:sldMk cId="2493592742" sldId="349"/>
        </pc:sldMkLst>
      </pc:sldChg>
      <pc:sldChg chg="modSp">
        <pc:chgData name="Annemarie Hill" userId="S::ahill@specialolympics.org::e7fcd0c5-c31f-41fe-8ba1-88fa6ebd0d98" providerId="AD" clId="Web-{02E6E6CD-4E2F-4AE6-B29A-69A7F4A836E3}" dt="2020-02-14T19:03:22.361" v="48" actId="20577"/>
        <pc:sldMkLst>
          <pc:docMk/>
          <pc:sldMk cId="2610959607" sldId="350"/>
        </pc:sldMkLst>
        <pc:graphicFrameChg chg="modGraphic">
          <ac:chgData name="Annemarie Hill" userId="S::ahill@specialolympics.org::e7fcd0c5-c31f-41fe-8ba1-88fa6ebd0d98" providerId="AD" clId="Web-{02E6E6CD-4E2F-4AE6-B29A-69A7F4A836E3}" dt="2020-02-14T19:03:22.361" v="48" actId="20577"/>
          <ac:graphicFrameMkLst>
            <pc:docMk/>
            <pc:sldMk cId="2610959607" sldId="350"/>
            <ac:graphicFrameMk id="5" creationId="{8C343C66-3535-4EF9-9F32-23A4F2B49C93}"/>
          </ac:graphicFrameMkLst>
        </pc:graphicFrameChg>
      </pc:sldChg>
      <pc:sldChg chg="addCm">
        <pc:chgData name="Annemarie Hill" userId="S::ahill@specialolympics.org::e7fcd0c5-c31f-41fe-8ba1-88fa6ebd0d98" providerId="AD" clId="Web-{02E6E6CD-4E2F-4AE6-B29A-69A7F4A836E3}" dt="2020-02-14T19:15:52.321" v="49"/>
        <pc:sldMkLst>
          <pc:docMk/>
          <pc:sldMk cId="19047858" sldId="357"/>
        </pc:sldMkLst>
      </pc:sldChg>
    </pc:docChg>
  </pc:docChgLst>
  <pc:docChgLst>
    <pc:chgData name="Annemarie Hill" userId="S::ahill@specialolympics.org::e7fcd0c5-c31f-41fe-8ba1-88fa6ebd0d98" providerId="AD" clId="Web-{4258A196-98C1-4862-B2DE-B317FD4BBE2F}"/>
    <pc:docChg chg="addSld delSld modSld sldOrd">
      <pc:chgData name="Annemarie Hill" userId="S::ahill@specialolympics.org::e7fcd0c5-c31f-41fe-8ba1-88fa6ebd0d98" providerId="AD" clId="Web-{4258A196-98C1-4862-B2DE-B317FD4BBE2F}" dt="2020-02-13T15:57:11.121" v="104" actId="20577"/>
      <pc:docMkLst>
        <pc:docMk/>
      </pc:docMkLst>
      <pc:sldChg chg="modSp ord">
        <pc:chgData name="Annemarie Hill" userId="S::ahill@specialolympics.org::e7fcd0c5-c31f-41fe-8ba1-88fa6ebd0d98" providerId="AD" clId="Web-{4258A196-98C1-4862-B2DE-B317FD4BBE2F}" dt="2020-02-13T15:47:38.600" v="3" actId="20577"/>
        <pc:sldMkLst>
          <pc:docMk/>
          <pc:sldMk cId="1488067970" sldId="316"/>
        </pc:sldMkLst>
        <pc:spChg chg="mod">
          <ac:chgData name="Annemarie Hill" userId="S::ahill@specialolympics.org::e7fcd0c5-c31f-41fe-8ba1-88fa6ebd0d98" providerId="AD" clId="Web-{4258A196-98C1-4862-B2DE-B317FD4BBE2F}" dt="2020-02-13T15:47:38.600" v="3" actId="20577"/>
          <ac:spMkLst>
            <pc:docMk/>
            <pc:sldMk cId="1488067970" sldId="316"/>
            <ac:spMk id="2" creationId="{00000000-0000-0000-0000-000000000000}"/>
          </ac:spMkLst>
        </pc:spChg>
      </pc:sldChg>
      <pc:sldChg chg="modSp">
        <pc:chgData name="Annemarie Hill" userId="S::ahill@specialolympics.org::e7fcd0c5-c31f-41fe-8ba1-88fa6ebd0d98" providerId="AD" clId="Web-{4258A196-98C1-4862-B2DE-B317FD4BBE2F}" dt="2020-02-13T15:47:42.522" v="8" actId="20577"/>
        <pc:sldMkLst>
          <pc:docMk/>
          <pc:sldMk cId="2786974735" sldId="345"/>
        </pc:sldMkLst>
        <pc:spChg chg="mod">
          <ac:chgData name="Annemarie Hill" userId="S::ahill@specialolympics.org::e7fcd0c5-c31f-41fe-8ba1-88fa6ebd0d98" providerId="AD" clId="Web-{4258A196-98C1-4862-B2DE-B317FD4BBE2F}" dt="2020-02-13T15:47:42.522" v="8" actId="20577"/>
          <ac:spMkLst>
            <pc:docMk/>
            <pc:sldMk cId="2786974735" sldId="345"/>
            <ac:spMk id="2" creationId="{00000000-0000-0000-0000-000000000000}"/>
          </ac:spMkLst>
        </pc:spChg>
      </pc:sldChg>
      <pc:sldChg chg="addSp delSp modSp new del">
        <pc:chgData name="Annemarie Hill" userId="S::ahill@specialolympics.org::e7fcd0c5-c31f-41fe-8ba1-88fa6ebd0d98" providerId="AD" clId="Web-{4258A196-98C1-4862-B2DE-B317FD4BBE2F}" dt="2020-02-13T15:56:26.355" v="59"/>
        <pc:sldMkLst>
          <pc:docMk/>
          <pc:sldMk cId="2897851419" sldId="348"/>
        </pc:sldMkLst>
        <pc:spChg chg="mod">
          <ac:chgData name="Annemarie Hill" userId="S::ahill@specialolympics.org::e7fcd0c5-c31f-41fe-8ba1-88fa6ebd0d98" providerId="AD" clId="Web-{4258A196-98C1-4862-B2DE-B317FD4BBE2F}" dt="2020-02-13T15:50:56.336" v="31" actId="20577"/>
          <ac:spMkLst>
            <pc:docMk/>
            <pc:sldMk cId="2897851419" sldId="348"/>
            <ac:spMk id="2" creationId="{50F28860-9DDF-48C8-B0C3-79FEBCBFCF3F}"/>
          </ac:spMkLst>
        </pc:spChg>
        <pc:spChg chg="del">
          <ac:chgData name="Annemarie Hill" userId="S::ahill@specialolympics.org::e7fcd0c5-c31f-41fe-8ba1-88fa6ebd0d98" providerId="AD" clId="Web-{4258A196-98C1-4862-B2DE-B317FD4BBE2F}" dt="2020-02-13T15:49:18.398" v="12"/>
          <ac:spMkLst>
            <pc:docMk/>
            <pc:sldMk cId="2897851419" sldId="348"/>
            <ac:spMk id="3" creationId="{48948C35-D6F6-44BC-8B80-362F5B0E1BA6}"/>
          </ac:spMkLst>
        </pc:spChg>
        <pc:spChg chg="add">
          <ac:chgData name="Annemarie Hill" userId="S::ahill@specialolympics.org::e7fcd0c5-c31f-41fe-8ba1-88fa6ebd0d98" providerId="AD" clId="Web-{4258A196-98C1-4862-B2DE-B317FD4BBE2F}" dt="2020-02-13T15:53:14.947" v="34"/>
          <ac:spMkLst>
            <pc:docMk/>
            <pc:sldMk cId="2897851419" sldId="348"/>
            <ac:spMk id="6" creationId="{55516837-D8D2-4B2A-ACFE-BE98607662A6}"/>
          </ac:spMkLst>
        </pc:spChg>
        <pc:spChg chg="add">
          <ac:chgData name="Annemarie Hill" userId="S::ahill@specialolympics.org::e7fcd0c5-c31f-41fe-8ba1-88fa6ebd0d98" providerId="AD" clId="Web-{4258A196-98C1-4862-B2DE-B317FD4BBE2F}" dt="2020-02-13T15:53:14.994" v="35"/>
          <ac:spMkLst>
            <pc:docMk/>
            <pc:sldMk cId="2897851419" sldId="348"/>
            <ac:spMk id="7" creationId="{68666DB9-29C5-4479-AFDE-D95DC4AE88D2}"/>
          </ac:spMkLst>
        </pc:spChg>
        <pc:spChg chg="add del mod">
          <ac:chgData name="Annemarie Hill" userId="S::ahill@specialolympics.org::e7fcd0c5-c31f-41fe-8ba1-88fa6ebd0d98" providerId="AD" clId="Web-{4258A196-98C1-4862-B2DE-B317FD4BBE2F}" dt="2020-02-13T15:53:40.322" v="38"/>
          <ac:spMkLst>
            <pc:docMk/>
            <pc:sldMk cId="2897851419" sldId="348"/>
            <ac:spMk id="9" creationId="{FC3C87D8-2D54-48C1-BA3C-FEC0B1ED0AC1}"/>
          </ac:spMkLst>
        </pc:spChg>
        <pc:picChg chg="add del mod ord">
          <ac:chgData name="Annemarie Hill" userId="S::ahill@specialolympics.org::e7fcd0c5-c31f-41fe-8ba1-88fa6ebd0d98" providerId="AD" clId="Web-{4258A196-98C1-4862-B2DE-B317FD4BBE2F}" dt="2020-02-13T15:53:40.228" v="37"/>
          <ac:picMkLst>
            <pc:docMk/>
            <pc:sldMk cId="2897851419" sldId="348"/>
            <ac:picMk id="4" creationId="{82576121-B701-4079-8106-670C33A180BC}"/>
          </ac:picMkLst>
        </pc:picChg>
        <pc:picChg chg="add mod ord">
          <ac:chgData name="Annemarie Hill" userId="S::ahill@specialolympics.org::e7fcd0c5-c31f-41fe-8ba1-88fa6ebd0d98" providerId="AD" clId="Web-{4258A196-98C1-4862-B2DE-B317FD4BBE2F}" dt="2020-02-13T15:53:40.322" v="38"/>
          <ac:picMkLst>
            <pc:docMk/>
            <pc:sldMk cId="2897851419" sldId="348"/>
            <ac:picMk id="10" creationId="{07CF6B50-4183-4A08-B1D0-B8BDAD07505D}"/>
          </ac:picMkLst>
        </pc:picChg>
      </pc:sldChg>
      <pc:sldChg chg="modSp new">
        <pc:chgData name="Annemarie Hill" userId="S::ahill@specialolympics.org::e7fcd0c5-c31f-41fe-8ba1-88fa6ebd0d98" providerId="AD" clId="Web-{4258A196-98C1-4862-B2DE-B317FD4BBE2F}" dt="2020-02-13T15:57:11.121" v="103" actId="20577"/>
        <pc:sldMkLst>
          <pc:docMk/>
          <pc:sldMk cId="2493592742" sldId="349"/>
        </pc:sldMkLst>
        <pc:spChg chg="mod">
          <ac:chgData name="Annemarie Hill" userId="S::ahill@specialolympics.org::e7fcd0c5-c31f-41fe-8ba1-88fa6ebd0d98" providerId="AD" clId="Web-{4258A196-98C1-4862-B2DE-B317FD4BBE2F}" dt="2020-02-13T15:54:24.322" v="41" actId="20577"/>
          <ac:spMkLst>
            <pc:docMk/>
            <pc:sldMk cId="2493592742" sldId="349"/>
            <ac:spMk id="2" creationId="{92356872-651C-42FA-A3AE-168AFE4B5D66}"/>
          </ac:spMkLst>
        </pc:spChg>
        <pc:spChg chg="mod">
          <ac:chgData name="Annemarie Hill" userId="S::ahill@specialolympics.org::e7fcd0c5-c31f-41fe-8ba1-88fa6ebd0d98" providerId="AD" clId="Web-{4258A196-98C1-4862-B2DE-B317FD4BBE2F}" dt="2020-02-13T15:57:11.121" v="103" actId="20577"/>
          <ac:spMkLst>
            <pc:docMk/>
            <pc:sldMk cId="2493592742" sldId="349"/>
            <ac:spMk id="3" creationId="{CE979741-F6F8-4524-BCBB-F536B72E188F}"/>
          </ac:spMkLst>
        </pc:spChg>
      </pc:sldChg>
    </pc:docChg>
  </pc:docChgLst>
  <pc:docChgLst>
    <pc:chgData name="Jamie Valis" userId="S::jvalis@specialolympics.org::97ef3d6b-e2a9-48e2-8dea-c08e271123bf" providerId="AD" clId="Web-{29CBE755-5038-46AD-B307-832D07B6E029}"/>
    <pc:docChg chg="addSld modSld sldOrd">
      <pc:chgData name="Jamie Valis" userId="S::jvalis@specialolympics.org::97ef3d6b-e2a9-48e2-8dea-c08e271123bf" providerId="AD" clId="Web-{29CBE755-5038-46AD-B307-832D07B6E029}" dt="2020-02-14T20:08:31.431" v="65" actId="20577"/>
      <pc:docMkLst>
        <pc:docMk/>
      </pc:docMkLst>
      <pc:sldChg chg="addCm">
        <pc:chgData name="Jamie Valis" userId="S::jvalis@specialolympics.org::97ef3d6b-e2a9-48e2-8dea-c08e271123bf" providerId="AD" clId="Web-{29CBE755-5038-46AD-B307-832D07B6E029}" dt="2020-02-14T20:05:35.680" v="0"/>
        <pc:sldMkLst>
          <pc:docMk/>
          <pc:sldMk cId="2786974735" sldId="345"/>
        </pc:sldMkLst>
      </pc:sldChg>
      <pc:sldChg chg="modSp new ord">
        <pc:chgData name="Jamie Valis" userId="S::jvalis@specialolympics.org::97ef3d6b-e2a9-48e2-8dea-c08e271123bf" providerId="AD" clId="Web-{29CBE755-5038-46AD-B307-832D07B6E029}" dt="2020-02-14T20:08:27.899" v="63" actId="20577"/>
        <pc:sldMkLst>
          <pc:docMk/>
          <pc:sldMk cId="3471554148" sldId="359"/>
        </pc:sldMkLst>
        <pc:spChg chg="mod">
          <ac:chgData name="Jamie Valis" userId="S::jvalis@specialolympics.org::97ef3d6b-e2a9-48e2-8dea-c08e271123bf" providerId="AD" clId="Web-{29CBE755-5038-46AD-B307-832D07B6E029}" dt="2020-02-14T20:08:27.899" v="63" actId="20577"/>
          <ac:spMkLst>
            <pc:docMk/>
            <pc:sldMk cId="3471554148" sldId="359"/>
            <ac:spMk id="2" creationId="{AE625235-ADD7-49D3-8B8C-48A0D1440B25}"/>
          </ac:spMkLst>
        </pc:spChg>
      </pc:sldChg>
    </pc:docChg>
  </pc:docChgLst>
  <pc:docChgLst>
    <pc:chgData name="Alicia Bazzano" userId="S::abazzano@specialolympics.org::fba8c0b6-bfa0-4f8d-86c1-1258791b9e9a" providerId="AD" clId="Web-{CE67387A-AAB1-4D48-B8FB-6B4FC7602E13}"/>
    <pc:docChg chg="modSld">
      <pc:chgData name="Alicia Bazzano" userId="S::abazzano@specialolympics.org::fba8c0b6-bfa0-4f8d-86c1-1258791b9e9a" providerId="AD" clId="Web-{CE67387A-AAB1-4D48-B8FB-6B4FC7602E13}" dt="2020-02-14T12:57:14.159" v="3" actId="20577"/>
      <pc:docMkLst>
        <pc:docMk/>
      </pc:docMkLst>
      <pc:sldChg chg="modSp">
        <pc:chgData name="Alicia Bazzano" userId="S::abazzano@specialolympics.org::fba8c0b6-bfa0-4f8d-86c1-1258791b9e9a" providerId="AD" clId="Web-{CE67387A-AAB1-4D48-B8FB-6B4FC7602E13}" dt="2020-02-14T12:57:14.159" v="2" actId="20577"/>
        <pc:sldMkLst>
          <pc:docMk/>
          <pc:sldMk cId="2493592742" sldId="349"/>
        </pc:sldMkLst>
        <pc:spChg chg="mod">
          <ac:chgData name="Alicia Bazzano" userId="S::abazzano@specialolympics.org::fba8c0b6-bfa0-4f8d-86c1-1258791b9e9a" providerId="AD" clId="Web-{CE67387A-AAB1-4D48-B8FB-6B4FC7602E13}" dt="2020-02-14T12:57:14.159" v="2" actId="20577"/>
          <ac:spMkLst>
            <pc:docMk/>
            <pc:sldMk cId="2493592742" sldId="349"/>
            <ac:spMk id="2" creationId="{92356872-651C-42FA-A3AE-168AFE4B5D66}"/>
          </ac:spMkLst>
        </pc:spChg>
      </pc:sldChg>
    </pc:docChg>
  </pc:docChgLst>
  <pc:docChgLst>
    <pc:chgData name="Annemarie Hill" userId="S::ahill@specialolympics.org::e7fcd0c5-c31f-41fe-8ba1-88fa6ebd0d98" providerId="AD" clId="Web-{3C7AA8B6-C77A-4FAB-85B3-A002B327A093}"/>
    <pc:docChg chg="modSld">
      <pc:chgData name="Annemarie Hill" userId="S::ahill@specialolympics.org::e7fcd0c5-c31f-41fe-8ba1-88fa6ebd0d98" providerId="AD" clId="Web-{3C7AA8B6-C77A-4FAB-85B3-A002B327A093}" dt="2020-02-13T11:33:28.283" v="804" actId="20577"/>
      <pc:docMkLst>
        <pc:docMk/>
      </pc:docMkLst>
      <pc:sldChg chg="modSp">
        <pc:chgData name="Annemarie Hill" userId="S::ahill@specialolympics.org::e7fcd0c5-c31f-41fe-8ba1-88fa6ebd0d98" providerId="AD" clId="Web-{3C7AA8B6-C77A-4FAB-85B3-A002B327A093}" dt="2020-02-13T11:33:28.267" v="803" actId="20577"/>
        <pc:sldMkLst>
          <pc:docMk/>
          <pc:sldMk cId="2510021121" sldId="344"/>
        </pc:sldMkLst>
        <pc:spChg chg="mod">
          <ac:chgData name="Annemarie Hill" userId="S::ahill@specialolympics.org::e7fcd0c5-c31f-41fe-8ba1-88fa6ebd0d98" providerId="AD" clId="Web-{3C7AA8B6-C77A-4FAB-85B3-A002B327A093}" dt="2020-02-13T11:33:28.267" v="803" actId="20577"/>
          <ac:spMkLst>
            <pc:docMk/>
            <pc:sldMk cId="2510021121" sldId="344"/>
            <ac:spMk id="3" creationId="{00000000-0000-0000-0000-000000000000}"/>
          </ac:spMkLst>
        </pc:spChg>
      </pc:sldChg>
      <pc:sldChg chg="modSp">
        <pc:chgData name="Annemarie Hill" userId="S::ahill@specialolympics.org::e7fcd0c5-c31f-41fe-8ba1-88fa6ebd0d98" providerId="AD" clId="Web-{3C7AA8B6-C77A-4FAB-85B3-A002B327A093}" dt="2020-02-13T11:16:46.198" v="4" actId="20577"/>
        <pc:sldMkLst>
          <pc:docMk/>
          <pc:sldMk cId="2786974735" sldId="345"/>
        </pc:sldMkLst>
        <pc:spChg chg="mod">
          <ac:chgData name="Annemarie Hill" userId="S::ahill@specialolympics.org::e7fcd0c5-c31f-41fe-8ba1-88fa6ebd0d98" providerId="AD" clId="Web-{3C7AA8B6-C77A-4FAB-85B3-A002B327A093}" dt="2020-02-13T11:16:46.198" v="4" actId="20577"/>
          <ac:spMkLst>
            <pc:docMk/>
            <pc:sldMk cId="2786974735" sldId="345"/>
            <ac:spMk id="3" creationId="{00000000-0000-0000-0000-000000000000}"/>
          </ac:spMkLst>
        </pc:spChg>
      </pc:sldChg>
    </pc:docChg>
  </pc:docChgLst>
  <pc:docChgLst>
    <pc:chgData name="Lindsay DuBois" userId="S::ldubois@specialolympics.org::0fe97613-13c2-4106-b33f-cfab5f1fc495" providerId="AD" clId="Web-{0C3E1FEB-E347-4640-B5C2-92826D387EAC}"/>
    <pc:docChg chg="modSld">
      <pc:chgData name="Lindsay DuBois" userId="S::ldubois@specialolympics.org::0fe97613-13c2-4106-b33f-cfab5f1fc495" providerId="AD" clId="Web-{0C3E1FEB-E347-4640-B5C2-92826D387EAC}" dt="2020-02-14T15:45:24.277" v="45" actId="20577"/>
      <pc:docMkLst>
        <pc:docMk/>
      </pc:docMkLst>
      <pc:sldChg chg="addCm">
        <pc:chgData name="Lindsay DuBois" userId="S::ldubois@specialolympics.org::0fe97613-13c2-4106-b33f-cfab5f1fc495" providerId="AD" clId="Web-{0C3E1FEB-E347-4640-B5C2-92826D387EAC}" dt="2020-02-14T15:35:11.478" v="5"/>
        <pc:sldMkLst>
          <pc:docMk/>
          <pc:sldMk cId="1488067970" sldId="316"/>
        </pc:sldMkLst>
      </pc:sldChg>
      <pc:sldChg chg="addCm">
        <pc:chgData name="Lindsay DuBois" userId="S::ldubois@specialolympics.org::0fe97613-13c2-4106-b33f-cfab5f1fc495" providerId="AD" clId="Web-{0C3E1FEB-E347-4640-B5C2-92826D387EAC}" dt="2020-02-14T15:44:02.824" v="40"/>
        <pc:sldMkLst>
          <pc:docMk/>
          <pc:sldMk cId="2510021121" sldId="344"/>
        </pc:sldMkLst>
      </pc:sldChg>
      <pc:sldChg chg="modSp addCm">
        <pc:chgData name="Lindsay DuBois" userId="S::ldubois@specialolympics.org::0fe97613-13c2-4106-b33f-cfab5f1fc495" providerId="AD" clId="Web-{0C3E1FEB-E347-4640-B5C2-92826D387EAC}" dt="2020-02-14T15:37:46.572" v="37" actId="20577"/>
        <pc:sldMkLst>
          <pc:docMk/>
          <pc:sldMk cId="2493592742" sldId="349"/>
        </pc:sldMkLst>
        <pc:spChg chg="mod">
          <ac:chgData name="Lindsay DuBois" userId="S::ldubois@specialolympics.org::0fe97613-13c2-4106-b33f-cfab5f1fc495" providerId="AD" clId="Web-{0C3E1FEB-E347-4640-B5C2-92826D387EAC}" dt="2020-02-14T15:37:46.572" v="37" actId="20577"/>
          <ac:spMkLst>
            <pc:docMk/>
            <pc:sldMk cId="2493592742" sldId="349"/>
            <ac:spMk id="3" creationId="{CE979741-F6F8-4524-BCBB-F536B72E188F}"/>
          </ac:spMkLst>
        </pc:spChg>
      </pc:sldChg>
      <pc:sldChg chg="addCm">
        <pc:chgData name="Lindsay DuBois" userId="S::ldubois@specialolympics.org::0fe97613-13c2-4106-b33f-cfab5f1fc495" providerId="AD" clId="Web-{0C3E1FEB-E347-4640-B5C2-92826D387EAC}" dt="2020-02-14T15:45:07.824" v="41"/>
        <pc:sldMkLst>
          <pc:docMk/>
          <pc:sldMk cId="3701408767" sldId="353"/>
        </pc:sldMkLst>
      </pc:sldChg>
      <pc:sldChg chg="modSp">
        <pc:chgData name="Lindsay DuBois" userId="S::ldubois@specialolympics.org::0fe97613-13c2-4106-b33f-cfab5f1fc495" providerId="AD" clId="Web-{0C3E1FEB-E347-4640-B5C2-92826D387EAC}" dt="2020-02-14T15:45:24.277" v="44" actId="20577"/>
        <pc:sldMkLst>
          <pc:docMk/>
          <pc:sldMk cId="2224230898" sldId="354"/>
        </pc:sldMkLst>
        <pc:spChg chg="mod">
          <ac:chgData name="Lindsay DuBois" userId="S::ldubois@specialolympics.org::0fe97613-13c2-4106-b33f-cfab5f1fc495" providerId="AD" clId="Web-{0C3E1FEB-E347-4640-B5C2-92826D387EAC}" dt="2020-02-14T15:45:24.277" v="44" actId="20577"/>
          <ac:spMkLst>
            <pc:docMk/>
            <pc:sldMk cId="2224230898" sldId="354"/>
            <ac:spMk id="7" creationId="{FDB7AA41-BFAA-4D5E-8881-A0370D71F7FD}"/>
          </ac:spMkLst>
        </pc:spChg>
      </pc:sldChg>
      <pc:sldChg chg="addCm modCm">
        <pc:chgData name="Lindsay DuBois" userId="S::ldubois@specialolympics.org::0fe97613-13c2-4106-b33f-cfab5f1fc495" providerId="AD" clId="Web-{0C3E1FEB-E347-4640-B5C2-92826D387EAC}" dt="2020-02-14T15:33:08.775" v="4"/>
        <pc:sldMkLst>
          <pc:docMk/>
          <pc:sldMk cId="19047858" sldId="357"/>
        </pc:sldMkLst>
      </pc:sldChg>
    </pc:docChg>
  </pc:docChgLst>
  <pc:docChgLst>
    <pc:chgData name="Annemarie Hill" userId="S::ahill@specialolympics.org::e7fcd0c5-c31f-41fe-8ba1-88fa6ebd0d98" providerId="AD" clId="Web-{1DD93E93-4319-482A-8507-7985F50280FE}"/>
    <pc:docChg chg="modSld">
      <pc:chgData name="Annemarie Hill" userId="S::ahill@specialolympics.org::e7fcd0c5-c31f-41fe-8ba1-88fa6ebd0d98" providerId="AD" clId="Web-{1DD93E93-4319-482A-8507-7985F50280FE}" dt="2020-02-17T13:23:48.581" v="281"/>
      <pc:docMkLst>
        <pc:docMk/>
      </pc:docMkLst>
      <pc:sldChg chg="modNotes">
        <pc:chgData name="Annemarie Hill" userId="S::ahill@specialolympics.org::e7fcd0c5-c31f-41fe-8ba1-88fa6ebd0d98" providerId="AD" clId="Web-{1DD93E93-4319-482A-8507-7985F50280FE}" dt="2020-02-17T13:23:48.581" v="281"/>
        <pc:sldMkLst>
          <pc:docMk/>
          <pc:sldMk cId="4278530276" sldId="346"/>
        </pc:sldMkLst>
      </pc:sldChg>
    </pc:docChg>
  </pc:docChgLst>
  <pc:docChgLst>
    <pc:chgData name="Alicia Bazzano" userId="S::abazzano@specialolympics.org::fba8c0b6-bfa0-4f8d-86c1-1258791b9e9a" providerId="AD" clId="Web-{916B6A03-1DBF-8021-0B18-A6C5F62873BC}"/>
    <pc:docChg chg="addSld modSld">
      <pc:chgData name="Alicia Bazzano" userId="S::abazzano@specialolympics.org::fba8c0b6-bfa0-4f8d-86c1-1258791b9e9a" providerId="AD" clId="Web-{916B6A03-1DBF-8021-0B18-A6C5F62873BC}" dt="2020-02-14T18:51:18.704" v="15"/>
      <pc:docMkLst>
        <pc:docMk/>
      </pc:docMkLst>
      <pc:sldChg chg="addCm">
        <pc:chgData name="Alicia Bazzano" userId="S::abazzano@specialolympics.org::fba8c0b6-bfa0-4f8d-86c1-1258791b9e9a" providerId="AD" clId="Web-{916B6A03-1DBF-8021-0B18-A6C5F62873BC}" dt="2020-02-14T18:48:28.405" v="2"/>
        <pc:sldMkLst>
          <pc:docMk/>
          <pc:sldMk cId="2510021121" sldId="344"/>
        </pc:sldMkLst>
      </pc:sldChg>
      <pc:sldChg chg="addCm">
        <pc:chgData name="Alicia Bazzano" userId="S::abazzano@specialolympics.org::fba8c0b6-bfa0-4f8d-86c1-1258791b9e9a" providerId="AD" clId="Web-{916B6A03-1DBF-8021-0B18-A6C5F62873BC}" dt="2020-02-14T18:45:43.044" v="0"/>
        <pc:sldMkLst>
          <pc:docMk/>
          <pc:sldMk cId="2786974735" sldId="345"/>
        </pc:sldMkLst>
      </pc:sldChg>
      <pc:sldChg chg="addCm">
        <pc:chgData name="Alicia Bazzano" userId="S::abazzano@specialolympics.org::fba8c0b6-bfa0-4f8d-86c1-1258791b9e9a" providerId="AD" clId="Web-{916B6A03-1DBF-8021-0B18-A6C5F62873BC}" dt="2020-02-14T18:47:48.561" v="1"/>
        <pc:sldMkLst>
          <pc:docMk/>
          <pc:sldMk cId="2493592742" sldId="349"/>
        </pc:sldMkLst>
      </pc:sldChg>
      <pc:sldChg chg="addSp delSp modSp new">
        <pc:chgData name="Alicia Bazzano" userId="S::abazzano@specialolympics.org::fba8c0b6-bfa0-4f8d-86c1-1258791b9e9a" providerId="AD" clId="Web-{916B6A03-1DBF-8021-0B18-A6C5F62873BC}" dt="2020-02-14T18:51:18.704" v="15"/>
        <pc:sldMkLst>
          <pc:docMk/>
          <pc:sldMk cId="608667406" sldId="358"/>
        </pc:sldMkLst>
        <pc:spChg chg="add del mod">
          <ac:chgData name="Alicia Bazzano" userId="S::abazzano@specialolympics.org::fba8c0b6-bfa0-4f8d-86c1-1258791b9e9a" providerId="AD" clId="Web-{916B6A03-1DBF-8021-0B18-A6C5F62873BC}" dt="2020-02-14T18:51:13.500" v="14"/>
          <ac:spMkLst>
            <pc:docMk/>
            <pc:sldMk cId="608667406" sldId="358"/>
            <ac:spMk id="2" creationId="{44319DEC-8AC6-4B61-A34A-C845C3BFCABB}"/>
          </ac:spMkLst>
        </pc:spChg>
        <pc:spChg chg="del">
          <ac:chgData name="Alicia Bazzano" userId="S::abazzano@specialolympics.org::fba8c0b6-bfa0-4f8d-86c1-1258791b9e9a" providerId="AD" clId="Web-{916B6A03-1DBF-8021-0B18-A6C5F62873BC}" dt="2020-02-14T18:51:18.704" v="15"/>
          <ac:spMkLst>
            <pc:docMk/>
            <pc:sldMk cId="608667406" sldId="358"/>
            <ac:spMk id="3" creationId="{4FF7D7DD-A528-4A23-8030-CF349F25449D}"/>
          </ac:spMkLst>
        </pc:spChg>
        <pc:spChg chg="add del mod">
          <ac:chgData name="Alicia Bazzano" userId="S::abazzano@specialolympics.org::fba8c0b6-bfa0-4f8d-86c1-1258791b9e9a" providerId="AD" clId="Web-{916B6A03-1DBF-8021-0B18-A6C5F62873BC}" dt="2020-02-14T18:51:13.500" v="14"/>
          <ac:spMkLst>
            <pc:docMk/>
            <pc:sldMk cId="608667406" sldId="358"/>
            <ac:spMk id="5" creationId="{73710726-606A-4CF8-A382-3A18921CB237}"/>
          </ac:spMkLst>
        </pc:spChg>
      </pc:sldChg>
    </pc:docChg>
  </pc:docChgLst>
  <pc:docChgLst>
    <pc:chgData name="Jamie Valis" userId="S::jvalis@specialolympics.org::97ef3d6b-e2a9-48e2-8dea-c08e271123bf" providerId="AD" clId="Web-{A082190E-B89D-4718-B77D-4CBF161F6496}"/>
    <pc:docChg chg="">
      <pc:chgData name="Jamie Valis" userId="S::jvalis@specialolympics.org::97ef3d6b-e2a9-48e2-8dea-c08e271123bf" providerId="AD" clId="Web-{A082190E-B89D-4718-B77D-4CBF161F6496}" dt="2020-02-14T20:46:31.145" v="2"/>
      <pc:docMkLst>
        <pc:docMk/>
      </pc:docMkLst>
      <pc:sldChg chg="addCm">
        <pc:chgData name="Jamie Valis" userId="S::jvalis@specialolympics.org::97ef3d6b-e2a9-48e2-8dea-c08e271123bf" providerId="AD" clId="Web-{A082190E-B89D-4718-B77D-4CBF161F6496}" dt="2020-02-14T20:41:31.769" v="0"/>
        <pc:sldMkLst>
          <pc:docMk/>
          <pc:sldMk cId="408905323" sldId="309"/>
        </pc:sldMkLst>
      </pc:sldChg>
      <pc:sldChg chg="addCm">
        <pc:chgData name="Jamie Valis" userId="S::jvalis@specialolympics.org::97ef3d6b-e2a9-48e2-8dea-c08e271123bf" providerId="AD" clId="Web-{A082190E-B89D-4718-B77D-4CBF161F6496}" dt="2020-02-14T20:43:25.269" v="1"/>
        <pc:sldMkLst>
          <pc:docMk/>
          <pc:sldMk cId="2610959607" sldId="350"/>
        </pc:sldMkLst>
      </pc:sldChg>
      <pc:sldChg chg="addCm">
        <pc:chgData name="Jamie Valis" userId="S::jvalis@specialolympics.org::97ef3d6b-e2a9-48e2-8dea-c08e271123bf" providerId="AD" clId="Web-{A082190E-B89D-4718-B77D-4CBF161F6496}" dt="2020-02-14T20:46:31.145" v="2"/>
        <pc:sldMkLst>
          <pc:docMk/>
          <pc:sldMk cId="3701408767" sldId="353"/>
        </pc:sldMkLst>
      </pc:sldChg>
    </pc:docChg>
  </pc:docChgLst>
  <pc:docChgLst>
    <pc:chgData name="Alicia Bazzano" userId="S::abazzano@specialolympics.org::fba8c0b6-bfa0-4f8d-86c1-1258791b9e9a" providerId="AD" clId="Web-{72B4B1D4-53B9-43DE-BA89-A7A69F5843AC}"/>
    <pc:docChg chg="addSld modSld">
      <pc:chgData name="Alicia Bazzano" userId="S::abazzano@specialolympics.org::fba8c0b6-bfa0-4f8d-86c1-1258791b9e9a" providerId="AD" clId="Web-{72B4B1D4-53B9-43DE-BA89-A7A69F5843AC}" dt="2020-02-13T17:37:14.720" v="248"/>
      <pc:docMkLst>
        <pc:docMk/>
      </pc:docMkLst>
      <pc:sldChg chg="modNotes">
        <pc:chgData name="Alicia Bazzano" userId="S::abazzano@specialolympics.org::fba8c0b6-bfa0-4f8d-86c1-1258791b9e9a" providerId="AD" clId="Web-{72B4B1D4-53B9-43DE-BA89-A7A69F5843AC}" dt="2020-02-13T17:34:49.095" v="20"/>
        <pc:sldMkLst>
          <pc:docMk/>
          <pc:sldMk cId="1488067970" sldId="316"/>
        </pc:sldMkLst>
      </pc:sldChg>
      <pc:sldChg chg="modSp">
        <pc:chgData name="Alicia Bazzano" userId="S::abazzano@specialolympics.org::fba8c0b6-bfa0-4f8d-86c1-1258791b9e9a" providerId="AD" clId="Web-{72B4B1D4-53B9-43DE-BA89-A7A69F5843AC}" dt="2020-02-13T17:37:14.720" v="248"/>
        <pc:sldMkLst>
          <pc:docMk/>
          <pc:sldMk cId="89671869" sldId="338"/>
        </pc:sldMkLst>
        <pc:graphicFrameChg chg="mod modGraphic">
          <ac:chgData name="Alicia Bazzano" userId="S::abazzano@specialolympics.org::fba8c0b6-bfa0-4f8d-86c1-1258791b9e9a" providerId="AD" clId="Web-{72B4B1D4-53B9-43DE-BA89-A7A69F5843AC}" dt="2020-02-13T17:37:14.720" v="248"/>
          <ac:graphicFrameMkLst>
            <pc:docMk/>
            <pc:sldMk cId="89671869" sldId="338"/>
            <ac:graphicFrameMk id="7" creationId="{00000000-0000-0000-0000-000000000000}"/>
          </ac:graphicFrameMkLst>
        </pc:graphicFrameChg>
      </pc:sldChg>
      <pc:sldChg chg="add">
        <pc:chgData name="Alicia Bazzano" userId="S::abazzano@specialolympics.org::fba8c0b6-bfa0-4f8d-86c1-1258791b9e9a" providerId="AD" clId="Web-{72B4B1D4-53B9-43DE-BA89-A7A69F5843AC}" dt="2020-02-13T17:31:07.719" v="0"/>
        <pc:sldMkLst>
          <pc:docMk/>
          <pc:sldMk cId="2290448866" sldId="351"/>
        </pc:sldMkLst>
      </pc:sldChg>
      <pc:sldChg chg="add">
        <pc:chgData name="Alicia Bazzano" userId="S::abazzano@specialolympics.org::fba8c0b6-bfa0-4f8d-86c1-1258791b9e9a" providerId="AD" clId="Web-{72B4B1D4-53B9-43DE-BA89-A7A69F5843AC}" dt="2020-02-13T17:31:07.891" v="1"/>
        <pc:sldMkLst>
          <pc:docMk/>
          <pc:sldMk cId="3184215876" sldId="352"/>
        </pc:sldMkLst>
      </pc:sldChg>
      <pc:sldChg chg="add">
        <pc:chgData name="Alicia Bazzano" userId="S::abazzano@specialolympics.org::fba8c0b6-bfa0-4f8d-86c1-1258791b9e9a" providerId="AD" clId="Web-{72B4B1D4-53B9-43DE-BA89-A7A69F5843AC}" dt="2020-02-13T17:31:08.031" v="2"/>
        <pc:sldMkLst>
          <pc:docMk/>
          <pc:sldMk cId="3701408767" sldId="353"/>
        </pc:sldMkLst>
      </pc:sldChg>
      <pc:sldChg chg="add">
        <pc:chgData name="Alicia Bazzano" userId="S::abazzano@specialolympics.org::fba8c0b6-bfa0-4f8d-86c1-1258791b9e9a" providerId="AD" clId="Web-{72B4B1D4-53B9-43DE-BA89-A7A69F5843AC}" dt="2020-02-13T17:31:08.203" v="3"/>
        <pc:sldMkLst>
          <pc:docMk/>
          <pc:sldMk cId="2224230898" sldId="354"/>
        </pc:sldMkLst>
      </pc:sldChg>
      <pc:sldMasterChg chg="addSldLayout">
        <pc:chgData name="Alicia Bazzano" userId="S::abazzano@specialolympics.org::fba8c0b6-bfa0-4f8d-86c1-1258791b9e9a" providerId="AD" clId="Web-{72B4B1D4-53B9-43DE-BA89-A7A69F5843AC}" dt="2020-02-13T17:31:07.719" v="0"/>
        <pc:sldMasterMkLst>
          <pc:docMk/>
          <pc:sldMasterMk cId="2130945913" sldId="2147483648"/>
        </pc:sldMasterMkLst>
        <pc:sldLayoutChg chg="add">
          <pc:chgData name="Alicia Bazzano" userId="S::abazzano@specialolympics.org::fba8c0b6-bfa0-4f8d-86c1-1258791b9e9a" providerId="AD" clId="Web-{72B4B1D4-53B9-43DE-BA89-A7A69F5843AC}" dt="2020-02-13T17:31:07.719" v="0"/>
          <pc:sldLayoutMkLst>
            <pc:docMk/>
            <pc:sldMasterMk cId="2130945913" sldId="2147483648"/>
            <pc:sldLayoutMk cId="1841550915" sldId="2147483685"/>
          </pc:sldLayoutMkLst>
        </pc:sldLayoutChg>
        <pc:sldLayoutChg chg="add">
          <pc:chgData name="Alicia Bazzano" userId="S::abazzano@specialolympics.org::fba8c0b6-bfa0-4f8d-86c1-1258791b9e9a" providerId="AD" clId="Web-{72B4B1D4-53B9-43DE-BA89-A7A69F5843AC}" dt="2020-02-13T17:31:07.719" v="0"/>
          <pc:sldLayoutMkLst>
            <pc:docMk/>
            <pc:sldMasterMk cId="2130945913" sldId="2147483648"/>
            <pc:sldLayoutMk cId="716907484" sldId="2147483686"/>
          </pc:sldLayoutMkLst>
        </pc:sldLayoutChg>
        <pc:sldLayoutChg chg="add">
          <pc:chgData name="Alicia Bazzano" userId="S::abazzano@specialolympics.org::fba8c0b6-bfa0-4f8d-86c1-1258791b9e9a" providerId="AD" clId="Web-{72B4B1D4-53B9-43DE-BA89-A7A69F5843AC}" dt="2020-02-13T17:31:07.719" v="0"/>
          <pc:sldLayoutMkLst>
            <pc:docMk/>
            <pc:sldMasterMk cId="2130945913" sldId="2147483648"/>
            <pc:sldLayoutMk cId="1885805297" sldId="214748368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16608" cy="1950791"/>
          </a:xfrm>
          <a:prstGeom prst="rect">
            <a:avLst/>
          </a:prstGeom>
        </p:spPr>
        <p:txBody>
          <a:bodyPr vert="horz" lIns="167731" tIns="83866" rIns="167731" bIns="83866" rtlCol="0"/>
          <a:lstStyle>
            <a:lvl1pPr algn="l">
              <a:defRPr sz="2200"/>
            </a:lvl1pPr>
          </a:lstStyle>
          <a:p>
            <a:endParaRPr lang="en-US"/>
          </a:p>
        </p:txBody>
      </p:sp>
      <p:sp>
        <p:nvSpPr>
          <p:cNvPr id="3" name="Date Placeholder 2"/>
          <p:cNvSpPr>
            <a:spLocks noGrp="1"/>
          </p:cNvSpPr>
          <p:nvPr>
            <p:ph type="dt" sz="quarter" idx="1"/>
          </p:nvPr>
        </p:nvSpPr>
        <p:spPr>
          <a:xfrm>
            <a:off x="4073903" y="1"/>
            <a:ext cx="3116608" cy="1950791"/>
          </a:xfrm>
          <a:prstGeom prst="rect">
            <a:avLst/>
          </a:prstGeom>
        </p:spPr>
        <p:txBody>
          <a:bodyPr vert="horz" lIns="167731" tIns="83866" rIns="167731" bIns="83866" rtlCol="0"/>
          <a:lstStyle>
            <a:lvl1pPr algn="r">
              <a:defRPr sz="2200"/>
            </a:lvl1pPr>
          </a:lstStyle>
          <a:p>
            <a:fld id="{B6E8A353-83FE-4FF6-8F00-0E4DF4F85D44}" type="datetimeFigureOut">
              <a:rPr lang="en-US" smtClean="0"/>
              <a:t>9/15/2020</a:t>
            </a:fld>
            <a:endParaRPr lang="en-US"/>
          </a:p>
        </p:txBody>
      </p:sp>
      <p:sp>
        <p:nvSpPr>
          <p:cNvPr id="4" name="Footer Placeholder 3"/>
          <p:cNvSpPr>
            <a:spLocks noGrp="1"/>
          </p:cNvSpPr>
          <p:nvPr>
            <p:ph type="ftr" sz="quarter" idx="2"/>
          </p:nvPr>
        </p:nvSpPr>
        <p:spPr>
          <a:xfrm>
            <a:off x="1" y="36929963"/>
            <a:ext cx="3116608" cy="1950786"/>
          </a:xfrm>
          <a:prstGeom prst="rect">
            <a:avLst/>
          </a:prstGeom>
        </p:spPr>
        <p:txBody>
          <a:bodyPr vert="horz" lIns="167731" tIns="83866" rIns="167731" bIns="83866" rtlCol="0" anchor="b"/>
          <a:lstStyle>
            <a:lvl1pPr algn="l">
              <a:defRPr sz="2200"/>
            </a:lvl1pPr>
          </a:lstStyle>
          <a:p>
            <a:endParaRPr lang="en-US"/>
          </a:p>
        </p:txBody>
      </p:sp>
      <p:sp>
        <p:nvSpPr>
          <p:cNvPr id="5" name="Slide Number Placeholder 4"/>
          <p:cNvSpPr>
            <a:spLocks noGrp="1"/>
          </p:cNvSpPr>
          <p:nvPr>
            <p:ph type="sldNum" sz="quarter" idx="3"/>
          </p:nvPr>
        </p:nvSpPr>
        <p:spPr>
          <a:xfrm>
            <a:off x="4073903" y="36929963"/>
            <a:ext cx="3116608" cy="1950786"/>
          </a:xfrm>
          <a:prstGeom prst="rect">
            <a:avLst/>
          </a:prstGeom>
        </p:spPr>
        <p:txBody>
          <a:bodyPr vert="horz" lIns="167731" tIns="83866" rIns="167731" bIns="83866" rtlCol="0" anchor="b"/>
          <a:lstStyle>
            <a:lvl1pPr algn="r">
              <a:defRPr sz="2200"/>
            </a:lvl1pPr>
          </a:lstStyle>
          <a:p>
            <a:fld id="{E2D8AB81-2E38-4A60-94B2-FDF2966F1B89}" type="slidenum">
              <a:rPr lang="en-US" smtClean="0"/>
              <a:t>‹#›</a:t>
            </a:fld>
            <a:endParaRPr lang="en-US"/>
          </a:p>
        </p:txBody>
      </p:sp>
    </p:spTree>
    <p:extLst>
      <p:ext uri="{BB962C8B-B14F-4D97-AF65-F5344CB8AC3E}">
        <p14:creationId xmlns:p14="http://schemas.microsoft.com/office/powerpoint/2010/main" val="2912352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16608" cy="1950791"/>
          </a:xfrm>
          <a:prstGeom prst="rect">
            <a:avLst/>
          </a:prstGeom>
        </p:spPr>
        <p:txBody>
          <a:bodyPr vert="horz" lIns="167731" tIns="83866" rIns="167731" bIns="83866" rtlCol="0"/>
          <a:lstStyle>
            <a:lvl1pPr algn="l">
              <a:defRPr sz="2200"/>
            </a:lvl1pPr>
          </a:lstStyle>
          <a:p>
            <a:endParaRPr lang="en-US"/>
          </a:p>
        </p:txBody>
      </p:sp>
      <p:sp>
        <p:nvSpPr>
          <p:cNvPr id="3" name="Date Placeholder 2"/>
          <p:cNvSpPr>
            <a:spLocks noGrp="1"/>
          </p:cNvSpPr>
          <p:nvPr>
            <p:ph type="dt" idx="1"/>
          </p:nvPr>
        </p:nvSpPr>
        <p:spPr>
          <a:xfrm>
            <a:off x="4073903" y="1"/>
            <a:ext cx="3116608" cy="1950791"/>
          </a:xfrm>
          <a:prstGeom prst="rect">
            <a:avLst/>
          </a:prstGeom>
        </p:spPr>
        <p:txBody>
          <a:bodyPr vert="horz" lIns="167731" tIns="83866" rIns="167731" bIns="83866" rtlCol="0"/>
          <a:lstStyle>
            <a:lvl1pPr algn="r">
              <a:defRPr sz="2200"/>
            </a:lvl1pPr>
          </a:lstStyle>
          <a:p>
            <a:fld id="{EDFE1731-BD78-4010-A70D-2F3831B71A71}" type="datetimeFigureOut">
              <a:rPr lang="en-US" smtClean="0"/>
              <a:t>9/15/2020</a:t>
            </a:fld>
            <a:endParaRPr lang="en-US"/>
          </a:p>
        </p:txBody>
      </p:sp>
      <p:sp>
        <p:nvSpPr>
          <p:cNvPr id="4" name="Slide Image Placeholder 3"/>
          <p:cNvSpPr>
            <a:spLocks noGrp="1" noRot="1" noChangeAspect="1"/>
          </p:cNvSpPr>
          <p:nvPr>
            <p:ph type="sldImg" idx="2"/>
          </p:nvPr>
        </p:nvSpPr>
        <p:spPr>
          <a:xfrm>
            <a:off x="-8067675" y="4860925"/>
            <a:ext cx="23328313" cy="13122275"/>
          </a:xfrm>
          <a:prstGeom prst="rect">
            <a:avLst/>
          </a:prstGeom>
          <a:noFill/>
          <a:ln w="12700">
            <a:solidFill>
              <a:prstClr val="black"/>
            </a:solidFill>
          </a:ln>
        </p:spPr>
        <p:txBody>
          <a:bodyPr vert="horz" lIns="167731" tIns="83866" rIns="167731" bIns="83866" rtlCol="0" anchor="ctr"/>
          <a:lstStyle/>
          <a:p>
            <a:endParaRPr lang="en-US"/>
          </a:p>
        </p:txBody>
      </p:sp>
      <p:sp>
        <p:nvSpPr>
          <p:cNvPr id="5" name="Notes Placeholder 4"/>
          <p:cNvSpPr>
            <a:spLocks noGrp="1"/>
          </p:cNvSpPr>
          <p:nvPr>
            <p:ph type="body" sz="quarter" idx="3"/>
          </p:nvPr>
        </p:nvSpPr>
        <p:spPr>
          <a:xfrm>
            <a:off x="719218" y="18711356"/>
            <a:ext cx="5753739" cy="15309292"/>
          </a:xfrm>
          <a:prstGeom prst="rect">
            <a:avLst/>
          </a:prstGeom>
        </p:spPr>
        <p:txBody>
          <a:bodyPr vert="horz" lIns="167731" tIns="83866" rIns="167731" bIns="8386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36929963"/>
            <a:ext cx="3116608" cy="1950786"/>
          </a:xfrm>
          <a:prstGeom prst="rect">
            <a:avLst/>
          </a:prstGeom>
        </p:spPr>
        <p:txBody>
          <a:bodyPr vert="horz" lIns="167731" tIns="83866" rIns="167731" bIns="83866" rtlCol="0" anchor="b"/>
          <a:lstStyle>
            <a:lvl1pPr algn="l">
              <a:defRPr sz="2200"/>
            </a:lvl1pPr>
          </a:lstStyle>
          <a:p>
            <a:endParaRPr lang="en-US"/>
          </a:p>
        </p:txBody>
      </p:sp>
      <p:sp>
        <p:nvSpPr>
          <p:cNvPr id="7" name="Slide Number Placeholder 6"/>
          <p:cNvSpPr>
            <a:spLocks noGrp="1"/>
          </p:cNvSpPr>
          <p:nvPr>
            <p:ph type="sldNum" sz="quarter" idx="5"/>
          </p:nvPr>
        </p:nvSpPr>
        <p:spPr>
          <a:xfrm>
            <a:off x="4073903" y="36929963"/>
            <a:ext cx="3116608" cy="1950786"/>
          </a:xfrm>
          <a:prstGeom prst="rect">
            <a:avLst/>
          </a:prstGeom>
        </p:spPr>
        <p:txBody>
          <a:bodyPr vert="horz" lIns="167731" tIns="83866" rIns="167731" bIns="83866" rtlCol="0" anchor="b"/>
          <a:lstStyle>
            <a:lvl1pPr algn="r">
              <a:defRPr sz="2200"/>
            </a:lvl1pPr>
          </a:lstStyle>
          <a:p>
            <a:fld id="{B62F6823-B8E9-4699-902A-E3FD2D5D1567}" type="slidenum">
              <a:rPr lang="en-US" smtClean="0"/>
              <a:t>‹#›</a:t>
            </a:fld>
            <a:endParaRPr lang="en-US"/>
          </a:p>
        </p:txBody>
      </p:sp>
    </p:spTree>
    <p:extLst>
      <p:ext uri="{BB962C8B-B14F-4D97-AF65-F5344CB8AC3E}">
        <p14:creationId xmlns:p14="http://schemas.microsoft.com/office/powerpoint/2010/main" val="232118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ropbox.com/sh/c96r0wpdkm1rdv5/AABRGlYruIi8n4XzWF8n1-Nma?dl=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smartsheet.com/b/form/3a173b64a2bb4bb499d5eb792fedfa5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edia.specialolympics.org/resources/health/disciplines/strongminds/Strong-Minds-Yoga-Hand-Out.pdf?_ga=2.249546631.1828151211.1586188599-982982183.156105241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torg.brightspotcdn.com/4a/7a/e35aa7124d429498c6f18dbe6e51/strongminds-exercise-handout.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smtClean="0">
                <a:cs typeface="Calibri"/>
              </a:rPr>
              <a:t>Athlete Supplies</a:t>
            </a:r>
            <a:r>
              <a:rPr lang="en-US" sz="2500" baseline="0" dirty="0" smtClean="0">
                <a:cs typeface="Calibri"/>
              </a:rPr>
              <a:t> needed:</a:t>
            </a:r>
          </a:p>
          <a:p>
            <a:r>
              <a:rPr lang="en-US" sz="2500" baseline="0" dirty="0" smtClean="0">
                <a:cs typeface="Calibri"/>
              </a:rPr>
              <a:t>Stress ball or alternative (stuffed animal, rolled up pair of socks)</a:t>
            </a:r>
          </a:p>
          <a:p>
            <a:r>
              <a:rPr lang="en-US" sz="2500" baseline="0" dirty="0" smtClean="0">
                <a:cs typeface="Calibri"/>
              </a:rPr>
              <a:t>Virtual Strong Minds Worksheet</a:t>
            </a:r>
          </a:p>
          <a:p>
            <a:r>
              <a:rPr lang="en-US" sz="2500" baseline="0" dirty="0" smtClean="0">
                <a:cs typeface="Calibri"/>
              </a:rPr>
              <a:t>Pen</a:t>
            </a:r>
          </a:p>
          <a:p>
            <a:endParaRPr lang="en-US" sz="2500" baseline="0" dirty="0" smtClean="0">
              <a:cs typeface="Calibri"/>
            </a:endParaRPr>
          </a:p>
          <a:p>
            <a:r>
              <a:rPr lang="en-US" sz="2500" baseline="0" dirty="0" smtClean="0">
                <a:cs typeface="Calibri"/>
              </a:rPr>
              <a:t>Clinical Director Supplies Needed:</a:t>
            </a:r>
          </a:p>
          <a:p>
            <a:r>
              <a:rPr lang="en-US" sz="2500" baseline="0" dirty="0" smtClean="0">
                <a:cs typeface="Calibri"/>
              </a:rPr>
              <a:t>Stress ball or alternative (stuffed animal, rolled up pair of socks)</a:t>
            </a:r>
          </a:p>
          <a:p>
            <a:r>
              <a:rPr lang="en-US" sz="2500" baseline="0" dirty="0" smtClean="0">
                <a:cs typeface="Calibri"/>
              </a:rPr>
              <a:t>Virtual Strong Minds Worksheet</a:t>
            </a:r>
          </a:p>
          <a:p>
            <a:r>
              <a:rPr lang="en-US" sz="2500" baseline="0" dirty="0" smtClean="0">
                <a:cs typeface="Calibri"/>
              </a:rPr>
              <a:t>Pen</a:t>
            </a:r>
          </a:p>
          <a:p>
            <a:r>
              <a:rPr lang="en-US" sz="2500" baseline="0" dirty="0" smtClean="0">
                <a:cs typeface="Calibri"/>
              </a:rPr>
              <a:t>Favorite photo/picture</a:t>
            </a:r>
          </a:p>
          <a:p>
            <a:r>
              <a:rPr lang="en-US" sz="2500" baseline="0" dirty="0" smtClean="0">
                <a:cs typeface="Calibri"/>
              </a:rPr>
              <a:t>Favorite song</a:t>
            </a:r>
          </a:p>
          <a:p>
            <a:endParaRPr lang="en-US" sz="2500" baseline="0" dirty="0" smtClean="0">
              <a:cs typeface="Calibri"/>
            </a:endParaRPr>
          </a:p>
          <a:p>
            <a:r>
              <a:rPr lang="en-US" sz="2500" baseline="0" dirty="0" smtClean="0">
                <a:cs typeface="Calibri"/>
              </a:rPr>
              <a:t>Pre session evaluation: </a:t>
            </a:r>
            <a:r>
              <a:rPr lang="en-US" sz="1200" b="1" u="sng" kern="1200" dirty="0" smtClean="0">
                <a:solidFill>
                  <a:schemeClr val="tx1"/>
                </a:solidFill>
                <a:effectLst/>
                <a:latin typeface="+mn-lt"/>
                <a:ea typeface="+mn-ea"/>
                <a:cs typeface="+mn-cs"/>
                <a:hlinkClick r:id="rId3"/>
              </a:rPr>
              <a:t>https://www.dropbox.com/sh/c96r0wpdkm1rdv5/AABRGlYruIi8n4XzWF8n1-Nma?dl=0</a:t>
            </a:r>
            <a:r>
              <a:rPr lang="en-US" sz="1200" b="1" u="sng" kern="120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(please share in the chat if athletes</a:t>
            </a:r>
            <a:r>
              <a:rPr lang="en-US" sz="1200" b="0" u="none" kern="1200" baseline="0" dirty="0" smtClean="0">
                <a:solidFill>
                  <a:schemeClr val="tx1"/>
                </a:solidFill>
                <a:effectLst/>
                <a:latin typeface="+mn-lt"/>
                <a:ea typeface="+mn-ea"/>
                <a:cs typeface="+mn-cs"/>
              </a:rPr>
              <a:t> haven’t completed in advance)</a:t>
            </a:r>
            <a:endParaRPr lang="en-US" sz="2500" b="0" u="none" baseline="0" dirty="0" smtClean="0">
              <a:cs typeface="Calibri"/>
            </a:endParaRPr>
          </a:p>
        </p:txBody>
      </p:sp>
      <p:sp>
        <p:nvSpPr>
          <p:cNvPr id="4" name="Slide Number Placeholder 3"/>
          <p:cNvSpPr>
            <a:spLocks noGrp="1"/>
          </p:cNvSpPr>
          <p:nvPr>
            <p:ph type="sldNum" sz="quarter" idx="10"/>
          </p:nvPr>
        </p:nvSpPr>
        <p:spPr/>
        <p:txBody>
          <a:bodyPr/>
          <a:lstStyle/>
          <a:p>
            <a:fld id="{B62F6823-B8E9-4699-902A-E3FD2D5D1567}" type="slidenum">
              <a:rPr lang="en-US" smtClean="0"/>
              <a:t>1</a:t>
            </a:fld>
            <a:endParaRPr lang="en-US"/>
          </a:p>
        </p:txBody>
      </p:sp>
    </p:spTree>
    <p:extLst>
      <p:ext uri="{BB962C8B-B14F-4D97-AF65-F5344CB8AC3E}">
        <p14:creationId xmlns:p14="http://schemas.microsoft.com/office/powerpoint/2010/main" val="424009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so much for taking the time to</a:t>
            </a:r>
            <a:r>
              <a:rPr lang="en-US" baseline="0" dirty="0" smtClean="0"/>
              <a:t> go through Strong Minds Virtually.  I encourage you all to set reminders for yourself to practice these skills and work on your new Strong Minds goal.  To end the session today, I would like to ask all of you to complete a quick survey.  I will again put the survey link in the chat. (ADD SURVEY TO CHAT: https</a:t>
            </a:r>
            <a:r>
              <a:rPr lang="en-US" baseline="0" smtClean="0"/>
              <a:t>://</a:t>
            </a:r>
            <a:r>
              <a:rPr lang="en-US" baseline="0" smtClean="0"/>
              <a:t>app.smartsheet.com/b/form/fcf64e4026764539875d46121dd16301</a:t>
            </a:r>
          </a:p>
          <a:p>
            <a:endParaRPr lang="en-US" dirty="0"/>
          </a:p>
        </p:txBody>
      </p:sp>
      <p:sp>
        <p:nvSpPr>
          <p:cNvPr id="4" name="Slide Number Placeholder 3"/>
          <p:cNvSpPr>
            <a:spLocks noGrp="1"/>
          </p:cNvSpPr>
          <p:nvPr>
            <p:ph type="sldNum" sz="quarter" idx="10"/>
          </p:nvPr>
        </p:nvSpPr>
        <p:spPr/>
        <p:txBody>
          <a:bodyPr/>
          <a:lstStyle/>
          <a:p>
            <a:fld id="{B62F6823-B8E9-4699-902A-E3FD2D5D1567}" type="slidenum">
              <a:rPr lang="en-US" smtClean="0"/>
              <a:t>10</a:t>
            </a:fld>
            <a:endParaRPr lang="en-US"/>
          </a:p>
        </p:txBody>
      </p:sp>
    </p:spTree>
    <p:extLst>
      <p:ext uri="{BB962C8B-B14F-4D97-AF65-F5344CB8AC3E}">
        <p14:creationId xmlns:p14="http://schemas.microsoft.com/office/powerpoint/2010/main" val="336065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Welcome to Strong Minds! My name is ____________ and I am a Strong Minds Clinical Director</a:t>
            </a:r>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Athletes work on training their minds, as well as their bodies, in order to be calm and focused for competitions. </a:t>
            </a:r>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There are many things</a:t>
            </a:r>
            <a:r>
              <a:rPr lang="en-US" sz="1200" i="1" kern="1200" baseline="0" dirty="0" smtClean="0">
                <a:solidFill>
                  <a:schemeClr val="tx1"/>
                </a:solidFill>
                <a:effectLst/>
                <a:latin typeface="+mn-lt"/>
                <a:ea typeface="+mn-ea"/>
                <a:cs typeface="+mn-cs"/>
              </a:rPr>
              <a:t> you can do to keep a strong mind, like connecting with other, getting enough sleep, staying active, eating healthy food, asking for help when needs, and lastly using Strong Minds strategies</a:t>
            </a: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Today, I’m going to show you 5 Strong</a:t>
            </a:r>
            <a:r>
              <a:rPr lang="en-US" sz="1200" i="1" kern="1200" baseline="0" dirty="0" smtClean="0">
                <a:solidFill>
                  <a:schemeClr val="tx1"/>
                </a:solidFill>
                <a:effectLst/>
                <a:latin typeface="+mn-lt"/>
                <a:ea typeface="+mn-ea"/>
                <a:cs typeface="+mn-cs"/>
              </a:rPr>
              <a:t> minds strategies</a:t>
            </a: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Before</a:t>
            </a:r>
            <a:r>
              <a:rPr lang="en-US" sz="1200" i="1" kern="1200" baseline="0" dirty="0" smtClean="0">
                <a:solidFill>
                  <a:schemeClr val="tx1"/>
                </a:solidFill>
                <a:effectLst/>
                <a:latin typeface="+mn-lt"/>
                <a:ea typeface="+mn-ea"/>
                <a:cs typeface="+mn-cs"/>
              </a:rPr>
              <a:t> we get started, I would like everyone to complete a quick survey, please use the link in the chat to answer a few questions (INSERT LINK IN </a:t>
            </a:r>
            <a:r>
              <a:rPr lang="en-US" sz="1200" i="1" kern="1200" baseline="0" dirty="0" err="1" smtClean="0">
                <a:solidFill>
                  <a:schemeClr val="tx1"/>
                </a:solidFill>
                <a:effectLst/>
                <a:latin typeface="+mn-lt"/>
                <a:ea typeface="+mn-ea"/>
                <a:cs typeface="+mn-cs"/>
              </a:rPr>
              <a:t>CHAT:</a:t>
            </a:r>
            <a:r>
              <a:rPr lang="en-US" sz="1200" b="1" u="sng" kern="1200" dirty="0" err="1" smtClean="0">
                <a:solidFill>
                  <a:schemeClr val="tx1"/>
                </a:solidFill>
                <a:effectLst/>
                <a:latin typeface="+mn-lt"/>
                <a:ea typeface="+mn-ea"/>
                <a:cs typeface="+mn-cs"/>
                <a:hlinkClick r:id="rId3"/>
              </a:rPr>
              <a:t>https</a:t>
            </a:r>
            <a:r>
              <a:rPr lang="en-US" sz="1200" b="1" u="sng" kern="1200" dirty="0" smtClean="0">
                <a:solidFill>
                  <a:schemeClr val="tx1"/>
                </a:solidFill>
                <a:effectLst/>
                <a:latin typeface="+mn-lt"/>
                <a:ea typeface="+mn-ea"/>
                <a:cs typeface="+mn-cs"/>
                <a:hlinkClick r:id="rId3"/>
              </a:rPr>
              <a:t>://app.smartsheet.com/b/form/3a173b64a2bb4bb499d5eb792fedfa5e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62F6823-B8E9-4699-902A-E3FD2D5D1567}" type="slidenum">
              <a:rPr lang="en-US" smtClean="0"/>
              <a:t>2</a:t>
            </a:fld>
            <a:endParaRPr lang="en-US"/>
          </a:p>
        </p:txBody>
      </p:sp>
    </p:spTree>
    <p:extLst>
      <p:ext uri="{BB962C8B-B14F-4D97-AF65-F5344CB8AC3E}">
        <p14:creationId xmlns:p14="http://schemas.microsoft.com/office/powerpoint/2010/main" val="206525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r>
              <a:rPr lang="en-US" baseline="0" dirty="0" smtClean="0"/>
              <a:t> SLIDE)</a:t>
            </a:r>
            <a:endParaRPr lang="en-US" dirty="0" smtClean="0"/>
          </a:p>
          <a:p>
            <a:endParaRPr lang="en-US" dirty="0" smtClean="0"/>
          </a:p>
          <a:p>
            <a:r>
              <a:rPr lang="en-US" dirty="0" smtClean="0"/>
              <a:t>As</a:t>
            </a:r>
            <a:r>
              <a:rPr lang="en-US" baseline="0" dirty="0" smtClean="0"/>
              <a:t> we go through each station, I will be referring to the Worksheet.  Please have this printed for today or use the fillable version.  I’m including the link the fillable version in the chat (https://www.dropbox.com/sh/c96r0wpdkm1rdv5/AABRGlYruIi8n4XzWF8n1-Nma?dl=0)</a:t>
            </a:r>
            <a:endParaRPr lang="en-US" dirty="0"/>
          </a:p>
        </p:txBody>
      </p:sp>
      <p:sp>
        <p:nvSpPr>
          <p:cNvPr id="4" name="Slide Number Placeholder 3"/>
          <p:cNvSpPr>
            <a:spLocks noGrp="1"/>
          </p:cNvSpPr>
          <p:nvPr>
            <p:ph type="sldNum" sz="quarter" idx="10"/>
          </p:nvPr>
        </p:nvSpPr>
        <p:spPr/>
        <p:txBody>
          <a:bodyPr/>
          <a:lstStyle/>
          <a:p>
            <a:fld id="{B62F6823-B8E9-4699-902A-E3FD2D5D1567}" type="slidenum">
              <a:rPr lang="en-US" smtClean="0"/>
              <a:t>3</a:t>
            </a:fld>
            <a:endParaRPr lang="en-US"/>
          </a:p>
        </p:txBody>
      </p:sp>
    </p:spTree>
    <p:extLst>
      <p:ext uri="{BB962C8B-B14F-4D97-AF65-F5344CB8AC3E}">
        <p14:creationId xmlns:p14="http://schemas.microsoft.com/office/powerpoint/2010/main" val="24718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smtClean="0">
                <a:solidFill>
                  <a:schemeClr val="tx1"/>
                </a:solidFill>
                <a:effectLst/>
                <a:latin typeface="+mn-lt"/>
                <a:ea typeface="+mn-ea"/>
                <a:cs typeface="+mn-cs"/>
              </a:rPr>
              <a:t>Let’s start by </a:t>
            </a:r>
            <a:r>
              <a:rPr lang="en-US" sz="1200" i="1" kern="1200" dirty="0" smtClean="0">
                <a:solidFill>
                  <a:schemeClr val="tx1"/>
                </a:solidFill>
                <a:effectLst/>
                <a:latin typeface="+mn-lt"/>
                <a:ea typeface="+mn-ea"/>
                <a:cs typeface="+mn-cs"/>
              </a:rPr>
              <a:t>talking little bit about stress and then show you one of the ways you can help yourself feel better when you’re stressed out. Everyone feels stressed out sometimes. Stress is not always a bad thing as it makes us prepare for exams or competitions, it also helps keep us safe. Sometimes when stress is too much it can work against us and get in the way of us doing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A person who’s “stressed out” is usually feeling strong emotions (like sadness, or worry, or feeling mad) that are really uncomfortable.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We can also experience stress in our bodies and have feelings of being dizzy, difficulty breathing, our heart beating faster, or upset stomach.  Stress can also make your body really tense – making it harder and harder to feel calm and relaxed. For a lot of us, we have to calm our bodies before we can calm our feelings.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Even though we may not be able to control what stresses us out, we can do things to help ourselves feel better when we’re stressed. This stress ball is one way you can use your body to get rid of stressful feelings.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Go ahead and squeeze the ball for about 3 seconds – 1..2…3..there you go! Great! Now release your grip. Feel anything? Can you tell that your hand is more relaxed after you squeeze the ball? (HAVE</a:t>
            </a:r>
            <a:r>
              <a:rPr lang="en-US" sz="1200" i="1" kern="1200" baseline="0" dirty="0" smtClean="0">
                <a:solidFill>
                  <a:schemeClr val="tx1"/>
                </a:solidFill>
                <a:effectLst/>
                <a:latin typeface="+mn-lt"/>
                <a:ea typeface="+mn-ea"/>
                <a:cs typeface="+mn-cs"/>
              </a:rPr>
              <a:t> ALL PARTICIPANTS PRACTICE TOGETHER WITH YOU ABOUT 5 TIMES)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What’s nice is that you can do these stress exercises anywhere – with our without the stress ball.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Now on your worksheet-</a:t>
            </a:r>
            <a:r>
              <a:rPr lang="en-US" sz="1200" i="1" kern="1200" baseline="0" dirty="0" smtClean="0">
                <a:solidFill>
                  <a:schemeClr val="tx1"/>
                </a:solidFill>
                <a:effectLst/>
                <a:latin typeface="+mn-lt"/>
                <a:ea typeface="+mn-ea"/>
                <a:cs typeface="+mn-cs"/>
              </a:rPr>
              <a:t> you will see the stress ball with a green and red circle.  If you think you would use the stress ball in the future select green, if not select red.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2F6823-B8E9-4699-902A-E3FD2D5D1567}" type="slidenum">
              <a:rPr lang="en-US" smtClean="0"/>
              <a:t>4</a:t>
            </a:fld>
            <a:endParaRPr lang="en-US"/>
          </a:p>
        </p:txBody>
      </p:sp>
    </p:spTree>
    <p:extLst>
      <p:ext uri="{BB962C8B-B14F-4D97-AF65-F5344CB8AC3E}">
        <p14:creationId xmlns:p14="http://schemas.microsoft.com/office/powerpoint/2010/main" val="192895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Let’s move on to our second</a:t>
            </a:r>
            <a:r>
              <a:rPr lang="en-US" baseline="0" dirty="0" smtClean="0"/>
              <a:t> strategy, thinking positive thoughts. </a:t>
            </a:r>
            <a:r>
              <a:rPr lang="en-US" sz="1200" i="1" kern="1200" dirty="0" smtClean="0">
                <a:solidFill>
                  <a:schemeClr val="tx1"/>
                </a:solidFill>
                <a:effectLst/>
                <a:latin typeface="+mn-lt"/>
                <a:ea typeface="+mn-ea"/>
                <a:cs typeface="+mn-cs"/>
              </a:rPr>
              <a:t>We’re going to talk about personal ways you can keep your mind strong when you are under stress.   We all find our inspiration from different places and it’s important to find what works for you.</a:t>
            </a:r>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Many </a:t>
            </a:r>
            <a:r>
              <a:rPr lang="en-US" sz="1200" i="1" kern="1200" dirty="0" smtClean="0">
                <a:solidFill>
                  <a:schemeClr val="tx1"/>
                </a:solidFill>
                <a:effectLst/>
                <a:latin typeface="+mn-lt"/>
                <a:ea typeface="+mn-ea"/>
                <a:cs typeface="+mn-cs"/>
              </a:rPr>
              <a:t>professional athletes get themselves calm and focused for competition by listening to their favorite music,</a:t>
            </a:r>
            <a:r>
              <a:rPr lang="en-US" sz="1200" i="1" kern="1200" baseline="0" dirty="0" smtClean="0">
                <a:solidFill>
                  <a:schemeClr val="tx1"/>
                </a:solidFill>
                <a:effectLst/>
                <a:latin typeface="+mn-lt"/>
                <a:ea typeface="+mn-ea"/>
                <a:cs typeface="+mn-cs"/>
              </a:rPr>
              <a:t> other people use music to relax.</a:t>
            </a:r>
            <a:r>
              <a:rPr lang="en-US" sz="1200" i="1" kern="1200" dirty="0" smtClean="0">
                <a:solidFill>
                  <a:schemeClr val="tx1"/>
                </a:solidFill>
                <a:effectLst/>
                <a:latin typeface="+mn-lt"/>
                <a:ea typeface="+mn-ea"/>
                <a:cs typeface="+mn-cs"/>
              </a:rPr>
              <a:t>. If you listen to really encouraging, positive music, you will feel more confident and strong.</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For example, when I listen to ________________________________________ (PLAY</a:t>
            </a:r>
            <a:r>
              <a:rPr lang="en-US" sz="1200" i="1" kern="1200" baseline="0" dirty="0" smtClean="0">
                <a:solidFill>
                  <a:schemeClr val="tx1"/>
                </a:solidFill>
                <a:effectLst/>
                <a:latin typeface="+mn-lt"/>
                <a:ea typeface="+mn-ea"/>
                <a:cs typeface="+mn-cs"/>
              </a:rPr>
              <a:t> A FEW SECONDS OF A SONG).  Think about w</a:t>
            </a:r>
            <a:r>
              <a:rPr lang="en-US" sz="1200" i="1" kern="1200" dirty="0" smtClean="0">
                <a:solidFill>
                  <a:schemeClr val="tx1"/>
                </a:solidFill>
                <a:effectLst/>
                <a:latin typeface="+mn-lt"/>
                <a:ea typeface="+mn-ea"/>
                <a:cs typeface="+mn-cs"/>
              </a:rPr>
              <a:t>hat kind of music – or what songs- make you feel powerful?  Anytime you need to give your brain a positive boost, try listening to music that makes you feel good…it will really help your confidence! If you want add that song/music</a:t>
            </a:r>
            <a:r>
              <a:rPr lang="en-US" sz="1200" i="1" kern="1200" baseline="0" dirty="0" smtClean="0">
                <a:solidFill>
                  <a:schemeClr val="tx1"/>
                </a:solidFill>
                <a:effectLst/>
                <a:latin typeface="+mn-lt"/>
                <a:ea typeface="+mn-ea"/>
                <a:cs typeface="+mn-cs"/>
              </a:rPr>
              <a:t> to your worksheet</a:t>
            </a: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Another strategy is to look at your favorite</a:t>
            </a:r>
            <a:r>
              <a:rPr lang="en-US" sz="1200" i="1" kern="1200" baseline="0" dirty="0" smtClean="0">
                <a:solidFill>
                  <a:schemeClr val="tx1"/>
                </a:solidFill>
                <a:effectLst/>
                <a:latin typeface="+mn-lt"/>
                <a:ea typeface="+mn-ea"/>
                <a:cs typeface="+mn-cs"/>
              </a:rPr>
              <a:t> photo and </a:t>
            </a:r>
            <a:r>
              <a:rPr lang="en-US" sz="1200" i="1" kern="1200" dirty="0" smtClean="0">
                <a:solidFill>
                  <a:schemeClr val="tx1"/>
                </a:solidFill>
                <a:effectLst/>
                <a:latin typeface="+mn-lt"/>
                <a:ea typeface="+mn-ea"/>
                <a:cs typeface="+mn-cs"/>
              </a:rPr>
              <a:t>think positive thoughts. </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Are there people or places or things you’d like to have pictures of – that would make you feel good just to look at? (SHOW AN</a:t>
            </a:r>
            <a:r>
              <a:rPr lang="en-US" sz="1200" i="1" kern="1200" baseline="0" dirty="0" smtClean="0">
                <a:solidFill>
                  <a:schemeClr val="tx1"/>
                </a:solidFill>
                <a:effectLst/>
                <a:latin typeface="+mn-lt"/>
                <a:ea typeface="+mn-ea"/>
                <a:cs typeface="+mn-cs"/>
              </a:rPr>
              <a:t> EXAMPLE OF A PHOTO)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Sometimes it’s helpful to have a written list of encouraging statements you can read or look at – kind of an individual pep-talk to yourself.  Let’s take a moment to write down a few things you could say to yourself to stay positive and focused.</a:t>
            </a:r>
            <a:r>
              <a:rPr lang="en-US" sz="1200" i="1" kern="1200" baseline="0" dirty="0" smtClean="0">
                <a:solidFill>
                  <a:schemeClr val="tx1"/>
                </a:solidFill>
                <a:effectLst/>
                <a:latin typeface="+mn-lt"/>
                <a:ea typeface="+mn-ea"/>
                <a:cs typeface="+mn-cs"/>
              </a:rPr>
              <a:t>  On your worksheet, please take a few moments to write a positive statement that you could say to yourself (PROVIDE A FEW EXAMPLES) .  (Ask participants to give their positive statements in the chat or share verbally with a smaller group)</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Now on your worksheet-</a:t>
            </a:r>
            <a:r>
              <a:rPr lang="en-US" sz="1200" i="1" kern="1200" baseline="0" dirty="0" smtClean="0">
                <a:solidFill>
                  <a:schemeClr val="tx1"/>
                </a:solidFill>
                <a:effectLst/>
                <a:latin typeface="+mn-lt"/>
                <a:ea typeface="+mn-ea"/>
                <a:cs typeface="+mn-cs"/>
              </a:rPr>
              <a:t> you will see the words strong messaging with a green and red circle.  If you think you would use the strong messaging in the future select green, if not select red.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2F6823-B8E9-4699-902A-E3FD2D5D1567}" type="slidenum">
              <a:rPr lang="en-US" smtClean="0"/>
              <a:t>5</a:t>
            </a:fld>
            <a:endParaRPr lang="en-US"/>
          </a:p>
        </p:txBody>
      </p:sp>
    </p:spTree>
    <p:extLst>
      <p:ext uri="{BB962C8B-B14F-4D97-AF65-F5344CB8AC3E}">
        <p14:creationId xmlns:p14="http://schemas.microsoft.com/office/powerpoint/2010/main" val="415300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Now onto</a:t>
            </a:r>
            <a:r>
              <a:rPr lang="en-US" baseline="0" dirty="0" smtClean="0"/>
              <a:t> Deep Breathing. </a:t>
            </a:r>
            <a:r>
              <a:rPr lang="en-US" sz="1200" i="1" kern="1200" dirty="0" smtClean="0">
                <a:solidFill>
                  <a:schemeClr val="tx1"/>
                </a:solidFill>
                <a:effectLst/>
                <a:latin typeface="+mn-lt"/>
                <a:ea typeface="+mn-ea"/>
                <a:cs typeface="+mn-cs"/>
              </a:rPr>
              <a:t>Breathing is our best tool for calming ourselves down. It is always with us – and it’s something we do naturally; but it’s also something we can learn to do better.”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When we’re calm, we usually breathe softly, gently, calmly…like the wind in this picture.  See how it just moves the water a little.”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When we’re feeling flooded – when feelings are strong and big – our breath can become fast and rough…like the wind in this picture.”</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The more you breathe fast and rough, the worse you feel.  So if you can catch yourself breathing like in a storm , you need to change the way you’re breathing so you can get to here</a:t>
            </a:r>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Let’s practice</a:t>
            </a:r>
            <a:r>
              <a:rPr lang="en-US" sz="1200" i="1" kern="1200" baseline="0" dirty="0" smtClean="0">
                <a:solidFill>
                  <a:schemeClr val="tx1"/>
                </a:solidFill>
                <a:effectLst/>
                <a:latin typeface="+mn-lt"/>
                <a:ea typeface="+mn-ea"/>
                <a:cs typeface="+mn-cs"/>
              </a:rPr>
              <a:t> our strong breathing together (CLICK FOR WATER IMAGES TO BE REMOVED) </a:t>
            </a:r>
          </a:p>
          <a:p>
            <a:pPr marL="171450" indent="-171450">
              <a:buFont typeface="Arial" panose="020B0604020202020204" pitchFamily="34" charset="0"/>
              <a:buChar char="•"/>
            </a:pPr>
            <a:endParaRPr lang="en-US" sz="1200" i="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What I’d like for you to do is to take a long deep breath – pull in the air so much that you can feel your stomach move outward – and then breathe out towards.</a:t>
            </a:r>
            <a:r>
              <a:rPr lang="en-US" sz="1200" i="1" kern="1200" baseline="0" dirty="0" smtClean="0">
                <a:solidFill>
                  <a:schemeClr val="tx1"/>
                </a:solidFill>
                <a:effectLst/>
                <a:latin typeface="+mn-lt"/>
                <a:ea typeface="+mn-ea"/>
                <a:cs typeface="+mn-cs"/>
              </a:rPr>
              <a:t>  Try using the 5-5-5 method. </a:t>
            </a:r>
            <a:r>
              <a:rPr lang="en-US" sz="1200" kern="1200" dirty="0" smtClean="0">
                <a:solidFill>
                  <a:schemeClr val="tx1"/>
                </a:solidFill>
                <a:effectLst/>
                <a:latin typeface="+mn-lt"/>
                <a:ea typeface="+mn-ea"/>
                <a:cs typeface="+mn-cs"/>
              </a:rPr>
              <a:t>Breathe in slowly for 5 seconds, hold it for 5 seconds, slowly release it for 5 seconds </a:t>
            </a:r>
            <a:r>
              <a:rPr lang="en-US" sz="1200" i="1" kern="1200" dirty="0" smtClean="0">
                <a:solidFill>
                  <a:schemeClr val="tx1"/>
                </a:solidFill>
                <a:effectLst/>
                <a:latin typeface="+mn-lt"/>
                <a:ea typeface="+mn-ea"/>
                <a:cs typeface="+mn-cs"/>
              </a:rPr>
              <a:t>(PRACTICE</a:t>
            </a:r>
            <a:r>
              <a:rPr lang="en-US" sz="1200" i="1" kern="1200" baseline="0" dirty="0" smtClean="0">
                <a:solidFill>
                  <a:schemeClr val="tx1"/>
                </a:solidFill>
                <a:effectLst/>
                <a:latin typeface="+mn-lt"/>
                <a:ea typeface="+mn-ea"/>
                <a:cs typeface="+mn-cs"/>
              </a:rPr>
              <a:t> WITH THE GROUP 5 TIMES)</a:t>
            </a:r>
          </a:p>
          <a:p>
            <a:pPr marL="171450" indent="-171450">
              <a:buFont typeface="Arial" panose="020B0604020202020204" pitchFamily="34" charset="0"/>
              <a:buChar char="•"/>
            </a:pPr>
            <a:endParaRPr lang="en-US" sz="1200" i="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Scientists have shown that 3 deep breathes, from your belly, can actually bring you a feeling of calm, especially if you do it slowly by pulling air in through your nose and out through your mouth. Have you ever noticed that when you’re stressed out or nervous, your breathing can get kind of fast and shallow.  Simply slowing down your breathing, and making it deep and slow and long can send your body the message that you are okay…that you are calm…it's a great tool that you can use anywhere.”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Even though it seems kind of simple, it actually takes some practice. Try putting your hand on your stomach and see if you can feel your belly move outwards as you pull the breath in, then…slowly release it and feel your belly go back inwards. Or…you can lay on the floor and put a yoga block on your stomach to help you to see your own breathing. (demonstrate).</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Now on your worksheet-</a:t>
            </a:r>
            <a:r>
              <a:rPr lang="en-US" sz="1200" i="1" kern="1200" baseline="0" dirty="0" smtClean="0">
                <a:solidFill>
                  <a:schemeClr val="tx1"/>
                </a:solidFill>
                <a:effectLst/>
                <a:latin typeface="+mn-lt"/>
                <a:ea typeface="+mn-ea"/>
                <a:cs typeface="+mn-cs"/>
              </a:rPr>
              <a:t> you will see the words strong breathing with a green and red circle.  If you think you would use the strong breathing in the future select green, if not select red.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2F6823-B8E9-4699-902A-E3FD2D5D1567}" type="slidenum">
              <a:rPr lang="en-US" smtClean="0"/>
              <a:t>6</a:t>
            </a:fld>
            <a:endParaRPr lang="en-US"/>
          </a:p>
        </p:txBody>
      </p:sp>
    </p:spTree>
    <p:extLst>
      <p:ext uri="{BB962C8B-B14F-4D97-AF65-F5344CB8AC3E}">
        <p14:creationId xmlns:p14="http://schemas.microsoft.com/office/powerpoint/2010/main" val="314342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Our fourth</a:t>
            </a:r>
            <a:r>
              <a:rPr lang="en-US" baseline="0" dirty="0" smtClean="0"/>
              <a:t> strategy is Strong Stretching. I’m </a:t>
            </a:r>
            <a:r>
              <a:rPr lang="en-US" sz="1200" i="1" kern="1200" dirty="0" smtClean="0">
                <a:solidFill>
                  <a:schemeClr val="tx1"/>
                </a:solidFill>
                <a:effectLst/>
                <a:latin typeface="+mn-lt"/>
                <a:ea typeface="+mn-ea"/>
                <a:cs typeface="+mn-cs"/>
              </a:rPr>
              <a:t>going to show you a few simple ways you can move your body to get tense, tight, stressful feelings out.</a:t>
            </a:r>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There are lots of different ways to stretch and you may already have a few favorites. I’m going to take you through some of the moves we like for getting stress out of our bodies. It’s always important to start slowly and gently – don’t strain yourself and don’t go too quickly…stretching is supposed to be a gentle, relaxing activity.</a:t>
            </a:r>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(DEMONSTRATE</a:t>
            </a:r>
            <a:r>
              <a:rPr lang="en-US" sz="1200" i="1" kern="1200" baseline="0" dirty="0" smtClean="0">
                <a:solidFill>
                  <a:schemeClr val="tx1"/>
                </a:solidFill>
                <a:effectLst/>
                <a:latin typeface="+mn-lt"/>
                <a:ea typeface="+mn-ea"/>
                <a:cs typeface="+mn-cs"/>
              </a:rPr>
              <a:t> 2-3 DIFFERENT STRETCHES FROM THESE HANDOUTS:)</a:t>
            </a:r>
          </a:p>
          <a:p>
            <a:pPr marL="171450" indent="-171450">
              <a:buFont typeface="Arial" panose="020B0604020202020204" pitchFamily="34" charset="0"/>
              <a:buChar char="•"/>
            </a:pPr>
            <a:r>
              <a:rPr lang="en-US" dirty="0" smtClean="0">
                <a:hlinkClick r:id="rId3"/>
              </a:rPr>
              <a:t>https://media.specialolympics.org/resources/health/disciplines/strongminds/Strong-Minds-Yoga-Hand-Out.pdf?_ga=2.249546631.1828151211.1586188599-982982183.1561052415</a:t>
            </a:r>
            <a:endParaRPr lang="en-US" dirty="0" smtClean="0"/>
          </a:p>
          <a:p>
            <a:pPr marL="171450" indent="-171450">
              <a:buFont typeface="Arial" panose="020B0604020202020204" pitchFamily="34" charset="0"/>
              <a:buChar char="•"/>
            </a:pPr>
            <a:r>
              <a:rPr lang="en-US" dirty="0" smtClean="0">
                <a:hlinkClick r:id="rId4"/>
              </a:rPr>
              <a:t>https://dotorg.brightspotcdn.com/4a/7a/e35aa7124d429498c6f18dbe6e51/strongminds-exercise-handout.pdf</a:t>
            </a:r>
            <a:endParaRPr lang="en-US" dirty="0" smtClean="0"/>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Think about how you feel after you have stretched.</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Anything feel lighter? Looser? More calm?</a:t>
            </a:r>
          </a:p>
          <a:p>
            <a:pPr marL="17145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Some people like to stretch at a regular time every day – like when they get up in the morning or right before bed. Some people only stretch right before or right after they exercise.</a:t>
            </a:r>
            <a:r>
              <a:rPr lang="en-US" sz="1200" i="1" kern="1200" baseline="0" dirty="0" smtClean="0">
                <a:solidFill>
                  <a:schemeClr val="tx1"/>
                </a:solidFill>
                <a:effectLst/>
                <a:latin typeface="+mn-lt"/>
                <a:ea typeface="+mn-ea"/>
                <a:cs typeface="+mn-cs"/>
              </a:rPr>
              <a:t>  Find a time that you will do some of these stretches each day.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Now on your worksheet-</a:t>
            </a:r>
            <a:r>
              <a:rPr lang="en-US" sz="1200" i="1" kern="1200" baseline="0" dirty="0" smtClean="0">
                <a:solidFill>
                  <a:schemeClr val="tx1"/>
                </a:solidFill>
                <a:effectLst/>
                <a:latin typeface="+mn-lt"/>
                <a:ea typeface="+mn-ea"/>
                <a:cs typeface="+mn-cs"/>
              </a:rPr>
              <a:t> you will see the words strong stretching with a green and red circle.  If you think you would use the strong stretching in the future select green, if not select red.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62F6823-B8E9-4699-902A-E3FD2D5D1567}" type="slidenum">
              <a:rPr lang="en-US" smtClean="0"/>
              <a:t>7</a:t>
            </a:fld>
            <a:endParaRPr lang="en-US"/>
          </a:p>
        </p:txBody>
      </p:sp>
    </p:spTree>
    <p:extLst>
      <p:ext uri="{BB962C8B-B14F-4D97-AF65-F5344CB8AC3E}">
        <p14:creationId xmlns:p14="http://schemas.microsoft.com/office/powerpoint/2010/main" val="94109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Our last strategy</a:t>
            </a:r>
            <a:r>
              <a:rPr lang="en-US" baseline="0" dirty="0" smtClean="0"/>
              <a:t> is Strong Supporting. </a:t>
            </a:r>
            <a:r>
              <a:rPr lang="en-US" sz="1200" i="1" kern="1200" dirty="0" smtClean="0">
                <a:solidFill>
                  <a:schemeClr val="tx1"/>
                </a:solidFill>
                <a:effectLst/>
                <a:latin typeface="+mn-lt"/>
                <a:ea typeface="+mn-ea"/>
                <a:cs typeface="+mn-cs"/>
              </a:rPr>
              <a:t>This station is called “Strong Supporting” because – it turns out – supporting other people that you care about helps reduce your stress. Scientists have found that when we help other people, our immune systems get stronger, and – sometimes – we feel calmer.  So, kindness is good for your health!</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Who</a:t>
            </a:r>
            <a:r>
              <a:rPr lang="en-US" sz="1200" i="1" kern="1200" baseline="0" dirty="0" smtClean="0">
                <a:solidFill>
                  <a:schemeClr val="tx1"/>
                </a:solidFill>
                <a:effectLst/>
                <a:latin typeface="+mn-lt"/>
                <a:ea typeface="+mn-ea"/>
                <a:cs typeface="+mn-cs"/>
              </a:rPr>
              <a:t> are people that support you, or show you kindness (PROVIDE EXAMPLES).  Write the response on your worksheet or in the chat/verbally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smtClean="0">
                <a:solidFill>
                  <a:schemeClr val="tx1"/>
                </a:solidFill>
                <a:effectLst/>
                <a:latin typeface="+mn-lt"/>
                <a:ea typeface="+mn-ea"/>
                <a:cs typeface="+mn-cs"/>
              </a:rPr>
              <a:t>And how to you support other people? (PROVIDE EXAMPLES).   Write the response on your worksheet or in the chat/verbally</a:t>
            </a: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It’s also important to remember that other people can really be helpful to us when we are feeling stressed or upset.  Let’s take a moment to think about who you can rely on to be supportive. Who can you go to for support if you’re feeling nervous or stressed out?</a:t>
            </a:r>
            <a:endParaRPr lang="en-US" sz="120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Now on your worksheet-</a:t>
            </a:r>
            <a:r>
              <a:rPr lang="en-US" sz="1200" i="1" kern="1200" baseline="0" dirty="0" smtClean="0">
                <a:solidFill>
                  <a:schemeClr val="tx1"/>
                </a:solidFill>
                <a:effectLst/>
                <a:latin typeface="+mn-lt"/>
                <a:ea typeface="+mn-ea"/>
                <a:cs typeface="+mn-cs"/>
              </a:rPr>
              <a:t> you will see the words strong supporting with a green and red circle.  If you think you would use the strong supporting in the future select green, if not select red.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2F6823-B8E9-4699-902A-E3FD2D5D1567}" type="slidenum">
              <a:rPr lang="en-US" smtClean="0"/>
              <a:t>8</a:t>
            </a:fld>
            <a:endParaRPr lang="en-US"/>
          </a:p>
        </p:txBody>
      </p:sp>
    </p:spTree>
    <p:extLst>
      <p:ext uri="{BB962C8B-B14F-4D97-AF65-F5344CB8AC3E}">
        <p14:creationId xmlns:p14="http://schemas.microsoft.com/office/powerpoint/2010/main" val="337538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Now that we have been through all 5 strategies,</a:t>
            </a:r>
            <a:r>
              <a:rPr lang="en-US" baseline="0" dirty="0" smtClean="0"/>
              <a:t> lets talk about how we can make a plan for using 1 or more of these strategies in the future.  By setting a strong goal we will be more likely to use these strategies in the future and find ways to feel more relaxed.  </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Let’s start by picking your favorite strategy: Was it: using the stress ball, thinking positive thoughts, deep breathing, stretching, or getting support?</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Now let’s think about a time where we might want to use this strategy?  Maybe a time we feel stressed or overwhelmed?  For example, before bed, in the morning, when I watch or see the news</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Finally, who is someone that can support us with this goal.  Is it a friend, family member, coach, or someone else?</a:t>
            </a:r>
          </a:p>
          <a:p>
            <a:pPr lvl="0"/>
            <a:endParaRPr lang="en-US" baseline="0" dirty="0" smtClean="0"/>
          </a:p>
          <a:p>
            <a:pPr lvl="0"/>
            <a:endParaRPr lang="en-US" baseline="0" dirty="0" smtClean="0"/>
          </a:p>
          <a:p>
            <a:pPr lvl="0"/>
            <a:endParaRPr lang="en-US" baseline="0" dirty="0" smtClean="0"/>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2F6823-B8E9-4699-902A-E3FD2D5D1567}" type="slidenum">
              <a:rPr lang="en-US" smtClean="0"/>
              <a:t>9</a:t>
            </a:fld>
            <a:endParaRPr lang="en-US"/>
          </a:p>
        </p:txBody>
      </p:sp>
    </p:spTree>
    <p:extLst>
      <p:ext uri="{BB962C8B-B14F-4D97-AF65-F5344CB8AC3E}">
        <p14:creationId xmlns:p14="http://schemas.microsoft.com/office/powerpoint/2010/main" val="313458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4D4D90-70F2-42DB-A009-0EE4A60DD012}"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3449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D4D90-70F2-42DB-A009-0EE4A60DD012}"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98556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4D4D90-70F2-42DB-A009-0EE4A60DD012}"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105565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4D4D90-70F2-42DB-A009-0EE4A60DD012}"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127090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4D4D90-70F2-42DB-A009-0EE4A60DD012}"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1709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4375" t="43997" r="75040" b="48349"/>
          <a:stretch/>
        </p:blipFill>
        <p:spPr>
          <a:xfrm rot="5400000">
            <a:off x="-3062192" y="3050832"/>
            <a:ext cx="6870890" cy="750364"/>
          </a:xfrm>
          <a:prstGeom prst="rect">
            <a:avLst/>
          </a:prstGeom>
        </p:spPr>
      </p:pic>
      <p:sp>
        <p:nvSpPr>
          <p:cNvPr id="4" name="Slide Number Placeholder 2">
            <a:extLst>
              <a:ext uri="{FF2B5EF4-FFF2-40B4-BE49-F238E27FC236}">
                <a16:creationId xmlns:a16="http://schemas.microsoft.com/office/drawing/2014/main" id="{B3296301-4C2C-4449-9EEB-0F0DAC1409D8}"/>
              </a:ext>
            </a:extLst>
          </p:cNvPr>
          <p:cNvSpPr txBox="1">
            <a:spLocks/>
          </p:cNvSpPr>
          <p:nvPr userDrawn="1"/>
        </p:nvSpPr>
        <p:spPr>
          <a:xfrm>
            <a:off x="3104" y="6642916"/>
            <a:ext cx="2463005" cy="216000"/>
          </a:xfrm>
          <a:prstGeom prst="rect">
            <a:avLst/>
          </a:prstGeom>
          <a:solidFill>
            <a:srgbClr val="FFFFFF">
              <a:alpha val="50196"/>
            </a:srgb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a:solidFill>
                  <a:schemeClr val="tx1"/>
                </a:solidFill>
              </a:rPr>
              <a:t>Special Olympics International | </a:t>
            </a:r>
            <a:fld id="{734B0C50-C312-43B0-8322-372269A4893F}" type="slidenum">
              <a:rPr lang="en-US" b="0" smtClean="0">
                <a:solidFill>
                  <a:schemeClr val="tx1"/>
                </a:solidFill>
              </a:rPr>
              <a:pPr algn="l"/>
              <a:t>‹#›</a:t>
            </a:fld>
            <a:endParaRPr lang="en-US" b="0">
              <a:solidFill>
                <a:schemeClr val="tx1"/>
              </a:solidFill>
            </a:endParaRPr>
          </a:p>
        </p:txBody>
      </p:sp>
    </p:spTree>
    <p:extLst>
      <p:ext uri="{BB962C8B-B14F-4D97-AF65-F5344CB8AC3E}">
        <p14:creationId xmlns:p14="http://schemas.microsoft.com/office/powerpoint/2010/main" val="1885805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4375" t="43997" r="75040" b="48349"/>
          <a:stretch/>
        </p:blipFill>
        <p:spPr>
          <a:xfrm rot="5400000">
            <a:off x="-3062192" y="3050832"/>
            <a:ext cx="6870890" cy="750364"/>
          </a:xfrm>
          <a:prstGeom prst="rect">
            <a:avLst/>
          </a:prstGeom>
        </p:spPr>
      </p:pic>
      <p:sp>
        <p:nvSpPr>
          <p:cNvPr id="4" name="Slide Number Placeholder 2">
            <a:extLst>
              <a:ext uri="{FF2B5EF4-FFF2-40B4-BE49-F238E27FC236}">
                <a16:creationId xmlns:a16="http://schemas.microsoft.com/office/drawing/2014/main" id="{4BA02B71-F0A3-48BE-8A39-5297B661CBDC}"/>
              </a:ext>
            </a:extLst>
          </p:cNvPr>
          <p:cNvSpPr txBox="1">
            <a:spLocks/>
          </p:cNvSpPr>
          <p:nvPr userDrawn="1"/>
        </p:nvSpPr>
        <p:spPr>
          <a:xfrm>
            <a:off x="3104" y="6642916"/>
            <a:ext cx="2463005" cy="216000"/>
          </a:xfrm>
          <a:prstGeom prst="rect">
            <a:avLst/>
          </a:prstGeom>
          <a:solidFill>
            <a:srgbClr val="FFFFFF">
              <a:alpha val="50196"/>
            </a:srgb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a:solidFill>
                  <a:schemeClr val="tx1"/>
                </a:solidFill>
              </a:rPr>
              <a:t>Special Olympics International | </a:t>
            </a:r>
            <a:fld id="{734B0C50-C312-43B0-8322-372269A4893F}" type="slidenum">
              <a:rPr lang="en-US" b="0" smtClean="0">
                <a:solidFill>
                  <a:schemeClr val="tx1"/>
                </a:solidFill>
              </a:rPr>
              <a:pPr algn="l"/>
              <a:t>‹#›</a:t>
            </a:fld>
            <a:endParaRPr lang="en-US" b="0">
              <a:solidFill>
                <a:schemeClr val="tx1"/>
              </a:solidFill>
            </a:endParaRPr>
          </a:p>
        </p:txBody>
      </p:sp>
    </p:spTree>
    <p:extLst>
      <p:ext uri="{BB962C8B-B14F-4D97-AF65-F5344CB8AC3E}">
        <p14:creationId xmlns:p14="http://schemas.microsoft.com/office/powerpoint/2010/main" val="4031016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D4D90-70F2-42DB-A009-0EE4A60DD012}"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151364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4D4D90-70F2-42DB-A009-0EE4A60DD012}"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2446653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4D4D90-70F2-42DB-A009-0EE4A60DD012}"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2136988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4D4D90-70F2-42DB-A009-0EE4A60DD012}"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190108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3868F4-FE5A-4E6C-8403-63F1613F2F4F}"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9BB6D-A283-4E36-8BC8-0113323581C3}" type="slidenum">
              <a:rPr lang="en-US" smtClean="0"/>
              <a:t>‹#›</a:t>
            </a:fld>
            <a:endParaRPr lang="en-US"/>
          </a:p>
        </p:txBody>
      </p:sp>
      <p:sp>
        <p:nvSpPr>
          <p:cNvPr id="7" name="Moon 6"/>
          <p:cNvSpPr/>
          <p:nvPr userDrawn="1"/>
        </p:nvSpPr>
        <p:spPr>
          <a:xfrm rot="19912058">
            <a:off x="-1728393" y="29380"/>
            <a:ext cx="4935255" cy="8499205"/>
          </a:xfrm>
          <a:prstGeom prst="moon">
            <a:avLst>
              <a:gd name="adj" fmla="val 85455"/>
            </a:avLst>
          </a:prstGeom>
          <a:solidFill>
            <a:srgbClr val="C00000">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590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4D4D90-70F2-42DB-A009-0EE4A60DD012}"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74405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2193727" y="312539"/>
            <a:ext cx="7804547" cy="1518048"/>
          </a:xfrm>
          <a:prstGeom prst="rect">
            <a:avLst/>
          </a:prstGeom>
        </p:spPr>
        <p:txBody>
          <a:bodyPr lIns="71436" tIns="71436" rIns="71436" bIns="71436" anchor="ctr"/>
          <a:lstStyle>
            <a:lvl1pPr algn="ctr" defTabSz="410765">
              <a:defRPr sz="5600">
                <a:latin typeface="Helvetica Light"/>
                <a:ea typeface="Helvetica Light"/>
                <a:cs typeface="Helvetica Light"/>
                <a:sym typeface="Helvetica Light"/>
              </a:defRPr>
            </a:lvl1pPr>
          </a:lstStyle>
          <a:p>
            <a:r>
              <a:t>Title Text</a:t>
            </a:r>
          </a:p>
        </p:txBody>
      </p:sp>
      <p:sp>
        <p:nvSpPr>
          <p:cNvPr id="138" name="Body Level One…"/>
          <p:cNvSpPr txBox="1">
            <a:spLocks noGrp="1"/>
          </p:cNvSpPr>
          <p:nvPr>
            <p:ph type="body" idx="1"/>
          </p:nvPr>
        </p:nvSpPr>
        <p:spPr>
          <a:xfrm>
            <a:off x="2193727" y="1830586"/>
            <a:ext cx="7804547" cy="4420197"/>
          </a:xfrm>
          <a:prstGeom prst="rect">
            <a:avLst/>
          </a:prstGeom>
        </p:spPr>
        <p:txBody>
          <a:bodyPr lIns="71436" tIns="71436" rIns="71436" bIns="71436" anchor="ctr"/>
          <a:lstStyle>
            <a:lvl1pPr marL="308681" indent="-308681" defTabSz="410765">
              <a:lnSpc>
                <a:spcPct val="100000"/>
              </a:lnSpc>
              <a:spcBef>
                <a:spcPts val="2950"/>
              </a:spcBef>
              <a:buSzPct val="75000"/>
              <a:buChar char="•"/>
              <a:defRPr sz="2500">
                <a:solidFill>
                  <a:srgbClr val="000000"/>
                </a:solidFill>
                <a:latin typeface="Helvetica Light"/>
                <a:ea typeface="Helvetica Light"/>
                <a:cs typeface="Helvetica Light"/>
                <a:sym typeface="Helvetica Light"/>
              </a:defRPr>
            </a:lvl1pPr>
            <a:lvl2pPr marL="530930" indent="-308681" defTabSz="410765">
              <a:lnSpc>
                <a:spcPct val="100000"/>
              </a:lnSpc>
              <a:spcBef>
                <a:spcPts val="2950"/>
              </a:spcBef>
              <a:buSzPct val="75000"/>
              <a:buChar char="•"/>
              <a:defRPr sz="2500">
                <a:solidFill>
                  <a:srgbClr val="000000"/>
                </a:solidFill>
                <a:latin typeface="Helvetica Light"/>
                <a:ea typeface="Helvetica Light"/>
                <a:cs typeface="Helvetica Light"/>
                <a:sym typeface="Helvetica Light"/>
              </a:defRPr>
            </a:lvl2pPr>
            <a:lvl3pPr marL="753180" indent="-308680" defTabSz="410765">
              <a:lnSpc>
                <a:spcPct val="100000"/>
              </a:lnSpc>
              <a:spcBef>
                <a:spcPts val="2950"/>
              </a:spcBef>
              <a:buSzPct val="75000"/>
              <a:buChar char="•"/>
              <a:defRPr sz="2500">
                <a:solidFill>
                  <a:srgbClr val="000000"/>
                </a:solidFill>
                <a:latin typeface="Helvetica Light"/>
                <a:ea typeface="Helvetica Light"/>
                <a:cs typeface="Helvetica Light"/>
                <a:sym typeface="Helvetica Light"/>
              </a:defRPr>
            </a:lvl3pPr>
            <a:lvl4pPr marL="975430" indent="-308680" defTabSz="410765">
              <a:lnSpc>
                <a:spcPct val="100000"/>
              </a:lnSpc>
              <a:spcBef>
                <a:spcPts val="2950"/>
              </a:spcBef>
              <a:buSzPct val="75000"/>
              <a:buChar char="•"/>
              <a:defRPr sz="2500">
                <a:solidFill>
                  <a:srgbClr val="000000"/>
                </a:solidFill>
                <a:latin typeface="Helvetica Light"/>
                <a:ea typeface="Helvetica Light"/>
                <a:cs typeface="Helvetica Light"/>
                <a:sym typeface="Helvetica Light"/>
              </a:defRPr>
            </a:lvl4pPr>
            <a:lvl5pPr marL="1197680" indent="-308680" defTabSz="410765">
              <a:lnSpc>
                <a:spcPct val="100000"/>
              </a:lnSpc>
              <a:spcBef>
                <a:spcPts val="2950"/>
              </a:spcBef>
              <a:buSzPct val="75000"/>
              <a:buChar char="•"/>
              <a:defRPr sz="25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5925626" y="6505277"/>
            <a:ext cx="331819" cy="328933"/>
          </a:xfrm>
          <a:prstGeom prst="rect">
            <a:avLst/>
          </a:prstGeom>
        </p:spPr>
        <p:txBody>
          <a:bodyPr lIns="71436" tIns="71436" rIns="71436" bIns="71436" anchor="t"/>
          <a:lstStyle>
            <a:lvl1pPr algn="ctr" defTabSz="410765">
              <a:defRPr sz="1200">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163056139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SO Master Deck PPT Images3.jpg"/>
          <p:cNvPicPr>
            <a:picLocks noChangeAspect="1"/>
          </p:cNvPicPr>
          <p:nvPr userDrawn="1"/>
        </p:nvPicPr>
        <p:blipFill>
          <a:blip r:embed="rId2">
            <a:clrChange>
              <a:clrFrom>
                <a:srgbClr val="FFFFFF"/>
              </a:clrFrom>
              <a:clrTo>
                <a:srgbClr val="FFFFFF">
                  <a:alpha val="0"/>
                </a:srgbClr>
              </a:clrTo>
            </a:clrChange>
          </a:blip>
          <a:srcRect r="9278" b="5441"/>
          <a:stretch>
            <a:fillRect/>
          </a:stretch>
        </p:blipFill>
        <p:spPr>
          <a:xfrm>
            <a:off x="0" y="0"/>
            <a:ext cx="12192000" cy="6858000"/>
          </a:xfrm>
          <a:prstGeom prst="rect">
            <a:avLst/>
          </a:prstGeom>
        </p:spPr>
      </p:pic>
      <p:sp>
        <p:nvSpPr>
          <p:cNvPr id="9" name="Slide Number Placeholder 2"/>
          <p:cNvSpPr txBox="1">
            <a:spLocks/>
          </p:cNvSpPr>
          <p:nvPr userDrawn="1"/>
        </p:nvSpPr>
        <p:spPr>
          <a:xfrm>
            <a:off x="3104" y="6476668"/>
            <a:ext cx="5463139" cy="381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Special Olympics International | Deloitte | </a:t>
            </a:r>
            <a:fld id="{734B0C50-C312-43B0-8322-372269A4893F}" type="slidenum">
              <a:rPr lang="en-US" smtClean="0"/>
              <a:pPr algn="l"/>
              <a:t>‹#›</a:t>
            </a:fld>
            <a:endParaRPr lang="en-US"/>
          </a:p>
        </p:txBody>
      </p:sp>
      <p:pic>
        <p:nvPicPr>
          <p:cNvPr id="10" name="Picture 9" descr="SOI_Color_SingleLine.eps"/>
          <p:cNvPicPr>
            <a:picLocks noChangeAspect="1"/>
          </p:cNvPicPr>
          <p:nvPr userDrawn="1"/>
        </p:nvPicPr>
        <p:blipFill>
          <a:blip r:embed="rId3">
            <a:lum bright="100000" contrast="-100000"/>
          </a:blip>
          <a:stretch>
            <a:fillRect/>
          </a:stretch>
        </p:blipFill>
        <p:spPr>
          <a:xfrm>
            <a:off x="9643015" y="6157672"/>
            <a:ext cx="2548985" cy="692538"/>
          </a:xfrm>
          <a:prstGeom prst="rect">
            <a:avLst/>
          </a:prstGeom>
          <a:noFill/>
          <a:ln>
            <a:noFill/>
          </a:ln>
        </p:spPr>
      </p:pic>
      <p:sp>
        <p:nvSpPr>
          <p:cNvPr id="11" name="Title 1"/>
          <p:cNvSpPr>
            <a:spLocks noGrp="1"/>
          </p:cNvSpPr>
          <p:nvPr>
            <p:ph type="title"/>
          </p:nvPr>
        </p:nvSpPr>
        <p:spPr>
          <a:xfrm>
            <a:off x="142875" y="37859"/>
            <a:ext cx="10488930" cy="1325563"/>
          </a:xfrm>
        </p:spPr>
        <p:txBody>
          <a:bodyPr/>
          <a:lstStyle>
            <a:lvl1pPr>
              <a:defRPr b="1" cap="small" baseline="0">
                <a:solidFill>
                  <a:schemeClr val="tx1">
                    <a:lumMod val="65000"/>
                    <a:lumOff val="35000"/>
                  </a:schemeClr>
                </a:solidFill>
                <a:latin typeface="+mn-lt"/>
              </a:defRPr>
            </a:lvl1pPr>
          </a:lstStyle>
          <a:p>
            <a:r>
              <a:rPr lang="en-US"/>
              <a:t>Click to edit Master title style</a:t>
            </a:r>
          </a:p>
        </p:txBody>
      </p:sp>
      <p:sp>
        <p:nvSpPr>
          <p:cNvPr id="12" name="Content Placeholder 2"/>
          <p:cNvSpPr>
            <a:spLocks noGrp="1"/>
          </p:cNvSpPr>
          <p:nvPr>
            <p:ph idx="1"/>
          </p:nvPr>
        </p:nvSpPr>
        <p:spPr>
          <a:xfrm>
            <a:off x="142875" y="1412634"/>
            <a:ext cx="10515600" cy="4351338"/>
          </a:xfrm>
        </p:spPr>
        <p:txBody>
          <a:bodyPr/>
          <a:lstStyle>
            <a:lvl1pPr marL="228600" indent="-228600">
              <a:buFont typeface="Wingdings" panose="05000000000000000000" pitchFamily="2" charset="2"/>
              <a:buChar char="§"/>
              <a:defRPr>
                <a:solidFill>
                  <a:schemeClr val="tx1">
                    <a:lumMod val="65000"/>
                    <a:lumOff val="35000"/>
                  </a:schemeClr>
                </a:solidFill>
              </a:defRPr>
            </a:lvl1pPr>
            <a:lvl2pPr marL="685800" indent="-228600">
              <a:buFont typeface="Calibri" panose="020F0502020204030204" pitchFamily="34" charset="0"/>
              <a:buChar cha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flipV="1">
            <a:off x="0" y="1152525"/>
            <a:ext cx="8362950" cy="0"/>
          </a:xfrm>
          <a:prstGeom prst="line">
            <a:avLst/>
          </a:prstGeom>
          <a:ln w="57150">
            <a:solidFill>
              <a:srgbClr val="C5161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34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3868F4-FE5A-4E6C-8403-63F1613F2F4F}"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9BB6D-A283-4E36-8BC8-0113323581C3}" type="slidenum">
              <a:rPr lang="en-US" smtClean="0"/>
              <a:t>‹#›</a:t>
            </a:fld>
            <a:endParaRPr lang="en-US"/>
          </a:p>
        </p:txBody>
      </p:sp>
      <p:sp>
        <p:nvSpPr>
          <p:cNvPr id="7" name="Moon 6"/>
          <p:cNvSpPr/>
          <p:nvPr userDrawn="1"/>
        </p:nvSpPr>
        <p:spPr>
          <a:xfrm rot="19912058" flipH="1">
            <a:off x="9225839" y="-1830522"/>
            <a:ext cx="5170321" cy="8918765"/>
          </a:xfrm>
          <a:prstGeom prst="moon">
            <a:avLst>
              <a:gd name="adj" fmla="val 85455"/>
            </a:avLst>
          </a:prstGeom>
          <a:solidFill>
            <a:srgbClr val="C00000">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36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4375" t="43997" r="75040" b="48349"/>
          <a:stretch/>
        </p:blipFill>
        <p:spPr>
          <a:xfrm>
            <a:off x="-1" y="6107636"/>
            <a:ext cx="12192001" cy="750364"/>
          </a:xfrm>
          <a:prstGeom prst="rect">
            <a:avLst/>
          </a:prstGeom>
        </p:spPr>
      </p:pic>
      <p:sp>
        <p:nvSpPr>
          <p:cNvPr id="9" name="Slide Number Placeholder 2"/>
          <p:cNvSpPr txBox="1">
            <a:spLocks/>
          </p:cNvSpPr>
          <p:nvPr userDrawn="1"/>
        </p:nvSpPr>
        <p:spPr>
          <a:xfrm>
            <a:off x="3104" y="6642916"/>
            <a:ext cx="2463005" cy="216000"/>
          </a:xfrm>
          <a:prstGeom prst="rect">
            <a:avLst/>
          </a:prstGeom>
          <a:solidFill>
            <a:srgbClr val="FFFFFF">
              <a:alpha val="50196"/>
            </a:srgb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a:solidFill>
                  <a:schemeClr val="tx1"/>
                </a:solidFill>
              </a:rPr>
              <a:t>Special Olympics International | </a:t>
            </a:r>
            <a:fld id="{734B0C50-C312-43B0-8322-372269A4893F}" type="slidenum">
              <a:rPr lang="en-US" b="0" smtClean="0">
                <a:solidFill>
                  <a:schemeClr val="tx1"/>
                </a:solidFill>
              </a:rPr>
              <a:pPr algn="l"/>
              <a:t>‹#›</a:t>
            </a:fld>
            <a:endParaRPr lang="en-US" b="0">
              <a:solidFill>
                <a:schemeClr val="tx1"/>
              </a:solidFill>
            </a:endParaRPr>
          </a:p>
        </p:txBody>
      </p:sp>
      <p:pic>
        <p:nvPicPr>
          <p:cNvPr id="10" name="Picture 9" descr="SOI_Color_SingleLine.eps"/>
          <p:cNvPicPr>
            <a:picLocks noChangeAspect="1"/>
          </p:cNvPicPr>
          <p:nvPr userDrawn="1"/>
        </p:nvPicPr>
        <p:blipFill>
          <a:blip r:embed="rId3">
            <a:lum bright="100000" contrast="-100000"/>
          </a:blip>
          <a:stretch>
            <a:fillRect/>
          </a:stretch>
        </p:blipFill>
        <p:spPr>
          <a:xfrm>
            <a:off x="9643015" y="6157672"/>
            <a:ext cx="2548985" cy="692538"/>
          </a:xfrm>
          <a:prstGeom prst="rect">
            <a:avLst/>
          </a:prstGeom>
          <a:noFill/>
          <a:ln>
            <a:noFill/>
          </a:ln>
        </p:spPr>
      </p:pic>
      <p:sp>
        <p:nvSpPr>
          <p:cNvPr id="11" name="Title 1"/>
          <p:cNvSpPr>
            <a:spLocks noGrp="1"/>
          </p:cNvSpPr>
          <p:nvPr>
            <p:ph type="title"/>
          </p:nvPr>
        </p:nvSpPr>
        <p:spPr>
          <a:xfrm>
            <a:off x="142875" y="1283"/>
            <a:ext cx="10488930" cy="1325563"/>
          </a:xfrm>
        </p:spPr>
        <p:txBody>
          <a:bodyPr/>
          <a:lstStyle>
            <a:lvl1pPr>
              <a:defRPr b="1" cap="small" baseline="0">
                <a:solidFill>
                  <a:schemeClr val="tx1">
                    <a:lumMod val="65000"/>
                    <a:lumOff val="35000"/>
                  </a:schemeClr>
                </a:solidFill>
                <a:latin typeface="+mn-lt"/>
              </a:defRPr>
            </a:lvl1pPr>
          </a:lstStyle>
          <a:p>
            <a:r>
              <a:rPr lang="en-US"/>
              <a:t>Click to edit Master title style</a:t>
            </a:r>
          </a:p>
        </p:txBody>
      </p:sp>
      <p:sp>
        <p:nvSpPr>
          <p:cNvPr id="12" name="Content Placeholder 2"/>
          <p:cNvSpPr>
            <a:spLocks noGrp="1"/>
          </p:cNvSpPr>
          <p:nvPr>
            <p:ph idx="1"/>
          </p:nvPr>
        </p:nvSpPr>
        <p:spPr>
          <a:xfrm>
            <a:off x="142875" y="1412634"/>
            <a:ext cx="10515600" cy="4351338"/>
          </a:xfrm>
        </p:spPr>
        <p:txBody>
          <a:bodyPr/>
          <a:lstStyle>
            <a:lvl1pPr marL="228600" indent="-228600">
              <a:buFont typeface="Wingdings" panose="05000000000000000000" pitchFamily="2" charset="2"/>
              <a:buChar char="§"/>
              <a:defRPr>
                <a:solidFill>
                  <a:schemeClr val="tx1">
                    <a:lumMod val="65000"/>
                    <a:lumOff val="35000"/>
                  </a:schemeClr>
                </a:solidFill>
              </a:defRPr>
            </a:lvl1pPr>
            <a:lvl2pPr marL="685800" indent="-228600">
              <a:buFont typeface="Calibri" panose="020F0502020204030204" pitchFamily="34" charset="0"/>
              <a:buChar cha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0" y="981837"/>
            <a:ext cx="10552176" cy="8763"/>
          </a:xfrm>
          <a:prstGeom prst="line">
            <a:avLst/>
          </a:prstGeom>
          <a:ln w="57150">
            <a:solidFill>
              <a:srgbClr val="4A4D9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9213" y="192828"/>
            <a:ext cx="2064637" cy="1595543"/>
          </a:xfrm>
          <a:prstGeom prst="rect">
            <a:avLst/>
          </a:prstGeom>
        </p:spPr>
      </p:pic>
    </p:spTree>
    <p:extLst>
      <p:ext uri="{BB962C8B-B14F-4D97-AF65-F5344CB8AC3E}">
        <p14:creationId xmlns:p14="http://schemas.microsoft.com/office/powerpoint/2010/main" val="18415509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4375" t="43997" r="75040" b="48349"/>
          <a:stretch/>
        </p:blipFill>
        <p:spPr>
          <a:xfrm rot="5400000">
            <a:off x="-3062192" y="3050832"/>
            <a:ext cx="6870890" cy="750364"/>
          </a:xfrm>
          <a:prstGeom prst="rect">
            <a:avLst/>
          </a:prstGeom>
        </p:spPr>
      </p:pic>
      <p:sp>
        <p:nvSpPr>
          <p:cNvPr id="2" name="Title 1"/>
          <p:cNvSpPr>
            <a:spLocks noGrp="1"/>
          </p:cNvSpPr>
          <p:nvPr>
            <p:ph type="title"/>
          </p:nvPr>
        </p:nvSpPr>
        <p:spPr>
          <a:xfrm>
            <a:off x="1390650" y="10414"/>
            <a:ext cx="10488930" cy="1325563"/>
          </a:xfrm>
        </p:spPr>
        <p:txBody>
          <a:bodyPr/>
          <a:lstStyle>
            <a:lvl1pPr algn="r">
              <a:defRPr b="1" cap="small" baseline="0">
                <a:solidFill>
                  <a:schemeClr val="tx1">
                    <a:lumMod val="65000"/>
                    <a:lumOff val="35000"/>
                  </a:schemeClr>
                </a:solidFill>
                <a:latin typeface="+mn-lt"/>
              </a:defRPr>
            </a:lvl1pPr>
          </a:lstStyle>
          <a:p>
            <a:r>
              <a:rPr lang="en-US"/>
              <a:t>Click to edit Master title style</a:t>
            </a:r>
          </a:p>
        </p:txBody>
      </p:sp>
      <p:sp>
        <p:nvSpPr>
          <p:cNvPr id="3" name="Content Placeholder 2"/>
          <p:cNvSpPr>
            <a:spLocks noGrp="1"/>
          </p:cNvSpPr>
          <p:nvPr>
            <p:ph idx="1"/>
          </p:nvPr>
        </p:nvSpPr>
        <p:spPr>
          <a:xfrm>
            <a:off x="1390650" y="1360424"/>
            <a:ext cx="10515600" cy="4351338"/>
          </a:xfrm>
        </p:spPr>
        <p:txBody>
          <a:bodyPr/>
          <a:lstStyle>
            <a:lvl1pPr marL="228600" indent="-228600">
              <a:buFont typeface="Wingdings" panose="05000000000000000000" pitchFamily="2" charset="2"/>
              <a:buChar char="§"/>
              <a:defRPr>
                <a:solidFill>
                  <a:schemeClr val="tx1">
                    <a:lumMod val="65000"/>
                    <a:lumOff val="35000"/>
                  </a:schemeClr>
                </a:solidFill>
              </a:defRPr>
            </a:lvl1pPr>
            <a:lvl2pPr marL="685800" indent="-228600">
              <a:buFont typeface="Calibri" panose="020F0502020204030204" pitchFamily="34" charset="0"/>
              <a:buChar cha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SOI_Color_SingleLine.eps"/>
          <p:cNvPicPr>
            <a:picLocks noChangeAspect="1"/>
          </p:cNvPicPr>
          <p:nvPr userDrawn="1"/>
        </p:nvPicPr>
        <p:blipFill>
          <a:blip r:embed="rId3">
            <a:lum/>
            <a:alphaModFix/>
          </a:blip>
          <a:stretch>
            <a:fillRect/>
          </a:stretch>
        </p:blipFill>
        <p:spPr>
          <a:xfrm>
            <a:off x="9630386" y="6152762"/>
            <a:ext cx="2548985" cy="692538"/>
          </a:xfrm>
          <a:prstGeom prst="rect">
            <a:avLst/>
          </a:prstGeom>
          <a:noFill/>
          <a:ln>
            <a:noFill/>
          </a:ln>
        </p:spPr>
      </p:pic>
      <p:cxnSp>
        <p:nvCxnSpPr>
          <p:cNvPr id="13" name="Straight Connector 12"/>
          <p:cNvCxnSpPr/>
          <p:nvPr userDrawn="1"/>
        </p:nvCxnSpPr>
        <p:spPr>
          <a:xfrm>
            <a:off x="2688336" y="996696"/>
            <a:ext cx="9551289" cy="9525"/>
          </a:xfrm>
          <a:prstGeom prst="line">
            <a:avLst/>
          </a:prstGeom>
          <a:ln w="57150">
            <a:solidFill>
              <a:srgbClr val="E00324"/>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7E756354-6C27-4D4E-9D6F-586C9C13099B}"/>
              </a:ext>
            </a:extLst>
          </p:cNvPr>
          <p:cNvSpPr txBox="1">
            <a:spLocks/>
          </p:cNvSpPr>
          <p:nvPr userDrawn="1"/>
        </p:nvSpPr>
        <p:spPr>
          <a:xfrm>
            <a:off x="3104" y="6642916"/>
            <a:ext cx="2463005" cy="216000"/>
          </a:xfrm>
          <a:prstGeom prst="rect">
            <a:avLst/>
          </a:prstGeom>
          <a:solidFill>
            <a:srgbClr val="FFFFFF">
              <a:alpha val="50196"/>
            </a:srgb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a:solidFill>
                  <a:schemeClr val="tx1"/>
                </a:solidFill>
              </a:rPr>
              <a:t>Special Olympics International | </a:t>
            </a:r>
            <a:fld id="{734B0C50-C312-43B0-8322-372269A4893F}" type="slidenum">
              <a:rPr lang="en-US" b="0" smtClean="0">
                <a:solidFill>
                  <a:schemeClr val="tx1"/>
                </a:solidFill>
              </a:rPr>
              <a:pPr algn="l"/>
              <a:t>‹#›</a:t>
            </a:fld>
            <a:endParaRPr lang="en-US" b="0">
              <a:solidFill>
                <a:schemeClr val="tx1"/>
              </a:solidFill>
            </a:endParaRPr>
          </a:p>
        </p:txBody>
      </p:sp>
    </p:spTree>
    <p:extLst>
      <p:ext uri="{BB962C8B-B14F-4D97-AF65-F5344CB8AC3E}">
        <p14:creationId xmlns:p14="http://schemas.microsoft.com/office/powerpoint/2010/main" val="71690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4375" t="43997" r="75040" b="48349"/>
          <a:stretch/>
        </p:blipFill>
        <p:spPr>
          <a:xfrm>
            <a:off x="-1" y="6107636"/>
            <a:ext cx="12192001" cy="750364"/>
          </a:xfrm>
          <a:prstGeom prst="rect">
            <a:avLst/>
          </a:prstGeom>
        </p:spPr>
      </p:pic>
      <p:pic>
        <p:nvPicPr>
          <p:cNvPr id="10" name="Picture 9" descr="SOI_Color_SingleLine.eps"/>
          <p:cNvPicPr>
            <a:picLocks noChangeAspect="1"/>
          </p:cNvPicPr>
          <p:nvPr userDrawn="1"/>
        </p:nvPicPr>
        <p:blipFill>
          <a:blip r:embed="rId3">
            <a:lum bright="100000" contrast="-100000"/>
          </a:blip>
          <a:stretch>
            <a:fillRect/>
          </a:stretch>
        </p:blipFill>
        <p:spPr>
          <a:xfrm>
            <a:off x="9643015" y="6157672"/>
            <a:ext cx="2548985" cy="692538"/>
          </a:xfrm>
          <a:prstGeom prst="rect">
            <a:avLst/>
          </a:prstGeom>
          <a:noFill/>
          <a:ln>
            <a:noFill/>
          </a:ln>
        </p:spPr>
      </p:pic>
      <p:sp>
        <p:nvSpPr>
          <p:cNvPr id="11" name="Title 1"/>
          <p:cNvSpPr>
            <a:spLocks noGrp="1"/>
          </p:cNvSpPr>
          <p:nvPr>
            <p:ph type="title"/>
          </p:nvPr>
        </p:nvSpPr>
        <p:spPr>
          <a:xfrm>
            <a:off x="142875" y="1283"/>
            <a:ext cx="10488930" cy="1325563"/>
          </a:xfrm>
        </p:spPr>
        <p:txBody>
          <a:bodyPr/>
          <a:lstStyle>
            <a:lvl1pPr>
              <a:defRPr b="1" cap="small" baseline="0">
                <a:solidFill>
                  <a:schemeClr val="tx1">
                    <a:lumMod val="65000"/>
                    <a:lumOff val="35000"/>
                  </a:schemeClr>
                </a:solidFill>
                <a:latin typeface="+mn-lt"/>
              </a:defRPr>
            </a:lvl1pPr>
          </a:lstStyle>
          <a:p>
            <a:r>
              <a:rPr lang="en-US"/>
              <a:t>Click to edit Master title style</a:t>
            </a:r>
          </a:p>
        </p:txBody>
      </p:sp>
      <p:sp>
        <p:nvSpPr>
          <p:cNvPr id="12" name="Content Placeholder 2"/>
          <p:cNvSpPr>
            <a:spLocks noGrp="1"/>
          </p:cNvSpPr>
          <p:nvPr>
            <p:ph idx="1"/>
          </p:nvPr>
        </p:nvSpPr>
        <p:spPr>
          <a:xfrm>
            <a:off x="142875" y="1412634"/>
            <a:ext cx="10515600" cy="4351338"/>
          </a:xfrm>
        </p:spPr>
        <p:txBody>
          <a:bodyPr/>
          <a:lstStyle>
            <a:lvl1pPr marL="228600" indent="-228600">
              <a:buFont typeface="Wingdings" panose="05000000000000000000" pitchFamily="2" charset="2"/>
              <a:buChar char="§"/>
              <a:defRPr>
                <a:solidFill>
                  <a:schemeClr val="tx1">
                    <a:lumMod val="65000"/>
                    <a:lumOff val="35000"/>
                  </a:schemeClr>
                </a:solidFill>
              </a:defRPr>
            </a:lvl1pPr>
            <a:lvl2pPr marL="685800" indent="-228600">
              <a:buFont typeface="Calibri" panose="020F0502020204030204" pitchFamily="34" charset="0"/>
              <a:buChar cha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0" y="981837"/>
            <a:ext cx="10552176" cy="8763"/>
          </a:xfrm>
          <a:prstGeom prst="line">
            <a:avLst/>
          </a:prstGeom>
          <a:ln w="57150">
            <a:solidFill>
              <a:srgbClr val="4A4D9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5BF78A25-2DF5-4390-B1C1-BF1C31359F5B}"/>
              </a:ext>
            </a:extLst>
          </p:cNvPr>
          <p:cNvSpPr txBox="1">
            <a:spLocks/>
          </p:cNvSpPr>
          <p:nvPr userDrawn="1"/>
        </p:nvSpPr>
        <p:spPr>
          <a:xfrm>
            <a:off x="3104" y="6642916"/>
            <a:ext cx="2463005" cy="216000"/>
          </a:xfrm>
          <a:prstGeom prst="rect">
            <a:avLst/>
          </a:prstGeom>
          <a:solidFill>
            <a:srgbClr val="FFFFFF">
              <a:alpha val="50196"/>
            </a:srgb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a:solidFill>
                  <a:schemeClr val="tx1"/>
                </a:solidFill>
              </a:rPr>
              <a:t>Special Olympics International | </a:t>
            </a:r>
            <a:fld id="{734B0C50-C312-43B0-8322-372269A4893F}" type="slidenum">
              <a:rPr lang="en-US" b="0" smtClean="0">
                <a:solidFill>
                  <a:schemeClr val="tx1"/>
                </a:solidFill>
              </a:rPr>
              <a:pPr algn="l"/>
              <a:t>‹#›</a:t>
            </a:fld>
            <a:endParaRPr lang="en-US" b="0">
              <a:solidFill>
                <a:schemeClr val="tx1"/>
              </a:solidFill>
            </a:endParaRPr>
          </a:p>
        </p:txBody>
      </p:sp>
    </p:spTree>
    <p:extLst>
      <p:ext uri="{BB962C8B-B14F-4D97-AF65-F5344CB8AC3E}">
        <p14:creationId xmlns:p14="http://schemas.microsoft.com/office/powerpoint/2010/main" val="409602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4375" t="43997" r="75040" b="48349"/>
          <a:stretch/>
        </p:blipFill>
        <p:spPr>
          <a:xfrm rot="5400000">
            <a:off x="-3062192" y="3050832"/>
            <a:ext cx="6870890" cy="750364"/>
          </a:xfrm>
          <a:prstGeom prst="rect">
            <a:avLst/>
          </a:prstGeom>
        </p:spPr>
      </p:pic>
      <p:sp>
        <p:nvSpPr>
          <p:cNvPr id="2" name="Title 1"/>
          <p:cNvSpPr>
            <a:spLocks noGrp="1"/>
          </p:cNvSpPr>
          <p:nvPr>
            <p:ph type="title"/>
          </p:nvPr>
        </p:nvSpPr>
        <p:spPr>
          <a:xfrm>
            <a:off x="1390650" y="10414"/>
            <a:ext cx="10488930" cy="1325563"/>
          </a:xfrm>
        </p:spPr>
        <p:txBody>
          <a:bodyPr/>
          <a:lstStyle>
            <a:lvl1pPr algn="r">
              <a:defRPr b="1" cap="small" baseline="0">
                <a:solidFill>
                  <a:schemeClr val="tx1">
                    <a:lumMod val="65000"/>
                    <a:lumOff val="35000"/>
                  </a:schemeClr>
                </a:solidFill>
                <a:latin typeface="+mn-lt"/>
              </a:defRPr>
            </a:lvl1pPr>
          </a:lstStyle>
          <a:p>
            <a:r>
              <a:rPr lang="en-US"/>
              <a:t>Click to edit Master title style</a:t>
            </a:r>
          </a:p>
        </p:txBody>
      </p:sp>
      <p:sp>
        <p:nvSpPr>
          <p:cNvPr id="3" name="Content Placeholder 2"/>
          <p:cNvSpPr>
            <a:spLocks noGrp="1"/>
          </p:cNvSpPr>
          <p:nvPr>
            <p:ph idx="1"/>
          </p:nvPr>
        </p:nvSpPr>
        <p:spPr>
          <a:xfrm>
            <a:off x="1390650" y="1360424"/>
            <a:ext cx="10515600" cy="4351338"/>
          </a:xfrm>
        </p:spPr>
        <p:txBody>
          <a:bodyPr/>
          <a:lstStyle>
            <a:lvl1pPr marL="228600" indent="-228600">
              <a:buFont typeface="Wingdings" panose="05000000000000000000" pitchFamily="2" charset="2"/>
              <a:buChar char="§"/>
              <a:defRPr>
                <a:solidFill>
                  <a:schemeClr val="tx1">
                    <a:lumMod val="65000"/>
                    <a:lumOff val="35000"/>
                  </a:schemeClr>
                </a:solidFill>
              </a:defRPr>
            </a:lvl1pPr>
            <a:lvl2pPr marL="685800" indent="-228600">
              <a:buFont typeface="Calibri" panose="020F0502020204030204" pitchFamily="34" charset="0"/>
              <a:buChar cha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SOI_Color_SingleLine.eps"/>
          <p:cNvPicPr>
            <a:picLocks noChangeAspect="1"/>
          </p:cNvPicPr>
          <p:nvPr userDrawn="1"/>
        </p:nvPicPr>
        <p:blipFill>
          <a:blip r:embed="rId3">
            <a:lum/>
            <a:alphaModFix/>
          </a:blip>
          <a:stretch>
            <a:fillRect/>
          </a:stretch>
        </p:blipFill>
        <p:spPr>
          <a:xfrm>
            <a:off x="9630386" y="6152762"/>
            <a:ext cx="2548985" cy="692538"/>
          </a:xfrm>
          <a:prstGeom prst="rect">
            <a:avLst/>
          </a:prstGeom>
          <a:noFill/>
          <a:ln>
            <a:noFill/>
          </a:ln>
        </p:spPr>
      </p:pic>
      <p:cxnSp>
        <p:nvCxnSpPr>
          <p:cNvPr id="13" name="Straight Connector 12"/>
          <p:cNvCxnSpPr/>
          <p:nvPr userDrawn="1"/>
        </p:nvCxnSpPr>
        <p:spPr>
          <a:xfrm>
            <a:off x="2688336" y="996696"/>
            <a:ext cx="9551289" cy="9525"/>
          </a:xfrm>
          <a:prstGeom prst="line">
            <a:avLst/>
          </a:prstGeom>
          <a:ln w="57150">
            <a:solidFill>
              <a:srgbClr val="E00324"/>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5A220AE2-55FB-4C26-AB07-19047F56488B}"/>
              </a:ext>
            </a:extLst>
          </p:cNvPr>
          <p:cNvSpPr txBox="1">
            <a:spLocks/>
          </p:cNvSpPr>
          <p:nvPr userDrawn="1"/>
        </p:nvSpPr>
        <p:spPr>
          <a:xfrm>
            <a:off x="3104" y="6642916"/>
            <a:ext cx="2463005" cy="216000"/>
          </a:xfrm>
          <a:prstGeom prst="rect">
            <a:avLst/>
          </a:prstGeom>
          <a:solidFill>
            <a:srgbClr val="FFFFFF">
              <a:alpha val="50196"/>
            </a:srgb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a:solidFill>
                  <a:schemeClr val="tx1"/>
                </a:solidFill>
              </a:rPr>
              <a:t>Special Olympics International | </a:t>
            </a:r>
            <a:fld id="{734B0C50-C312-43B0-8322-372269A4893F}" type="slidenum">
              <a:rPr lang="en-US" b="0" smtClean="0">
                <a:solidFill>
                  <a:schemeClr val="tx1"/>
                </a:solidFill>
              </a:rPr>
              <a:pPr algn="l"/>
              <a:t>‹#›</a:t>
            </a:fld>
            <a:endParaRPr lang="en-US" b="0">
              <a:solidFill>
                <a:schemeClr val="tx1"/>
              </a:solidFill>
            </a:endParaRPr>
          </a:p>
        </p:txBody>
      </p:sp>
    </p:spTree>
    <p:extLst>
      <p:ext uri="{BB962C8B-B14F-4D97-AF65-F5344CB8AC3E}">
        <p14:creationId xmlns:p14="http://schemas.microsoft.com/office/powerpoint/2010/main" val="112396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SO Master Deck PPT Images3.jpg"/>
          <p:cNvPicPr>
            <a:picLocks noChangeAspect="1"/>
          </p:cNvPicPr>
          <p:nvPr userDrawn="1"/>
        </p:nvPicPr>
        <p:blipFill>
          <a:blip r:embed="rId2">
            <a:clrChange>
              <a:clrFrom>
                <a:srgbClr val="FFFFFF"/>
              </a:clrFrom>
              <a:clrTo>
                <a:srgbClr val="FFFFFF">
                  <a:alpha val="0"/>
                </a:srgbClr>
              </a:clrTo>
            </a:clrChange>
          </a:blip>
          <a:srcRect r="9278" b="5441"/>
          <a:stretch>
            <a:fillRect/>
          </a:stretch>
        </p:blipFill>
        <p:spPr>
          <a:xfrm rot="10800000">
            <a:off x="0" y="0"/>
            <a:ext cx="12192000" cy="6858000"/>
          </a:xfrm>
          <a:prstGeom prst="rect">
            <a:avLst/>
          </a:prstGeom>
        </p:spPr>
      </p:pic>
      <p:sp>
        <p:nvSpPr>
          <p:cNvPr id="9" name="Slide Number Placeholder 2"/>
          <p:cNvSpPr txBox="1">
            <a:spLocks/>
          </p:cNvSpPr>
          <p:nvPr userDrawn="1"/>
        </p:nvSpPr>
        <p:spPr>
          <a:xfrm>
            <a:off x="222179" y="6476668"/>
            <a:ext cx="5463139" cy="381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Special Olympics International | [Partner Name] | </a:t>
            </a:r>
            <a:fld id="{734B0C50-C312-43B0-8322-372269A4893F}" type="slidenum">
              <a:rPr lang="en-US" smtClean="0"/>
              <a:pPr algn="l"/>
              <a:t>‹#›</a:t>
            </a:fld>
            <a:endParaRPr lang="en-US"/>
          </a:p>
        </p:txBody>
      </p:sp>
      <p:pic>
        <p:nvPicPr>
          <p:cNvPr id="11" name="Picture 10" descr="SOI_Color_SingleLine.eps"/>
          <p:cNvPicPr>
            <a:picLocks noChangeAspect="1"/>
          </p:cNvPicPr>
          <p:nvPr userDrawn="1"/>
        </p:nvPicPr>
        <p:blipFill>
          <a:blip r:embed="rId3">
            <a:lum/>
            <a:alphaModFix/>
          </a:blip>
          <a:stretch>
            <a:fillRect/>
          </a:stretch>
        </p:blipFill>
        <p:spPr>
          <a:xfrm>
            <a:off x="9630386" y="6143237"/>
            <a:ext cx="2548985" cy="692538"/>
          </a:xfrm>
          <a:prstGeom prst="rect">
            <a:avLst/>
          </a:prstGeom>
          <a:noFill/>
          <a:ln>
            <a:noFill/>
          </a:ln>
        </p:spPr>
      </p:pic>
      <p:sp>
        <p:nvSpPr>
          <p:cNvPr id="12" name="Slide Number Placeholder 2"/>
          <p:cNvSpPr txBox="1">
            <a:spLocks/>
          </p:cNvSpPr>
          <p:nvPr userDrawn="1"/>
        </p:nvSpPr>
        <p:spPr>
          <a:xfrm>
            <a:off x="0" y="6464431"/>
            <a:ext cx="5463139" cy="381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tx1">
                    <a:lumMod val="65000"/>
                    <a:lumOff val="35000"/>
                  </a:schemeClr>
                </a:solidFill>
              </a:rPr>
              <a:t>Special Olympics International | NASA | </a:t>
            </a:r>
            <a:fld id="{734B0C50-C312-43B0-8322-372269A4893F}" type="slidenum">
              <a:rPr lang="en-US" smtClean="0">
                <a:solidFill>
                  <a:schemeClr val="tx1">
                    <a:lumMod val="65000"/>
                    <a:lumOff val="35000"/>
                  </a:schemeClr>
                </a:solidFill>
              </a:rPr>
              <a:pPr algn="l"/>
              <a:t>‹#›</a:t>
            </a:fld>
            <a:endParaRPr lang="en-US">
              <a:solidFill>
                <a:schemeClr val="tx1">
                  <a:lumMod val="65000"/>
                  <a:lumOff val="35000"/>
                </a:schemeClr>
              </a:solidFill>
            </a:endParaRPr>
          </a:p>
        </p:txBody>
      </p:sp>
      <p:sp>
        <p:nvSpPr>
          <p:cNvPr id="13" name="Title 1"/>
          <p:cNvSpPr>
            <a:spLocks noGrp="1"/>
          </p:cNvSpPr>
          <p:nvPr>
            <p:ph type="title"/>
          </p:nvPr>
        </p:nvSpPr>
        <p:spPr>
          <a:xfrm>
            <a:off x="371475" y="1298575"/>
            <a:ext cx="10488930" cy="1325563"/>
          </a:xfrm>
        </p:spPr>
        <p:txBody>
          <a:bodyPr/>
          <a:lstStyle>
            <a:lvl1pPr>
              <a:defRPr b="1" cap="small" baseline="0">
                <a:solidFill>
                  <a:schemeClr val="tx1">
                    <a:lumMod val="65000"/>
                    <a:lumOff val="35000"/>
                  </a:schemeClr>
                </a:solidFill>
                <a:latin typeface="+mn-lt"/>
              </a:defRPr>
            </a:lvl1pPr>
          </a:lstStyle>
          <a:p>
            <a:r>
              <a:rPr lang="en-US"/>
              <a:t>Click to edit Master title style</a:t>
            </a:r>
          </a:p>
        </p:txBody>
      </p:sp>
      <p:sp>
        <p:nvSpPr>
          <p:cNvPr id="14" name="Content Placeholder 2"/>
          <p:cNvSpPr>
            <a:spLocks noGrp="1"/>
          </p:cNvSpPr>
          <p:nvPr>
            <p:ph idx="1"/>
          </p:nvPr>
        </p:nvSpPr>
        <p:spPr>
          <a:xfrm>
            <a:off x="390525" y="2759075"/>
            <a:ext cx="10515600" cy="4351338"/>
          </a:xfrm>
        </p:spPr>
        <p:txBody>
          <a:bodyPr/>
          <a:lstStyle>
            <a:lvl1pPr marL="228600" indent="-228600">
              <a:buFont typeface="Wingdings" panose="05000000000000000000" pitchFamily="2" charset="2"/>
              <a:buChar char="§"/>
              <a:defRPr>
                <a:solidFill>
                  <a:schemeClr val="tx1">
                    <a:lumMod val="65000"/>
                    <a:lumOff val="35000"/>
                  </a:schemeClr>
                </a:solidFill>
              </a:defRPr>
            </a:lvl1pPr>
            <a:lvl2pPr marL="685800" indent="-228600">
              <a:buFont typeface="Calibri" panose="020F0502020204030204" pitchFamily="34" charset="0"/>
              <a:buChar cha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75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4D4D90-70F2-42DB-A009-0EE4A60DD012}"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92390-4E64-4F8F-9E72-748C8C5B5066}" type="slidenum">
              <a:rPr lang="en-US" smtClean="0"/>
              <a:t>‹#›</a:t>
            </a:fld>
            <a:endParaRPr lang="en-US"/>
          </a:p>
        </p:txBody>
      </p:sp>
    </p:spTree>
    <p:extLst>
      <p:ext uri="{BB962C8B-B14F-4D97-AF65-F5344CB8AC3E}">
        <p14:creationId xmlns:p14="http://schemas.microsoft.com/office/powerpoint/2010/main" val="152964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D4D90-70F2-42DB-A009-0EE4A60DD012}" type="datetimeFigureOut">
              <a:rPr lang="en-US" smtClean="0"/>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92390-4E64-4F8F-9E72-748C8C5B5066}" type="slidenum">
              <a:rPr lang="en-US" smtClean="0"/>
              <a:t>‹#›</a:t>
            </a:fld>
            <a:endParaRPr lang="en-US"/>
          </a:p>
        </p:txBody>
      </p:sp>
    </p:spTree>
    <p:extLst>
      <p:ext uri="{BB962C8B-B14F-4D97-AF65-F5344CB8AC3E}">
        <p14:creationId xmlns:p14="http://schemas.microsoft.com/office/powerpoint/2010/main" val="2130945913"/>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9" r:id="rId3"/>
    <p:sldLayoutId id="2147483685" r:id="rId4"/>
    <p:sldLayoutId id="2147483686" r:id="rId5"/>
    <p:sldLayoutId id="2147483680" r:id="rId6"/>
    <p:sldLayoutId id="2147483681" r:id="rId7"/>
    <p:sldLayoutId id="2147483682" r:id="rId8"/>
    <p:sldLayoutId id="2147483650" r:id="rId9"/>
    <p:sldLayoutId id="2147483651" r:id="rId10"/>
    <p:sldLayoutId id="2147483652" r:id="rId11"/>
    <p:sldLayoutId id="2147483653" r:id="rId12"/>
    <p:sldLayoutId id="2147483654" r:id="rId13"/>
    <p:sldLayoutId id="2147483687" r:id="rId14"/>
    <p:sldLayoutId id="2147483683" r:id="rId15"/>
    <p:sldLayoutId id="2147483655" r:id="rId16"/>
    <p:sldLayoutId id="2147483656" r:id="rId17"/>
    <p:sldLayoutId id="2147483657" r:id="rId18"/>
    <p:sldLayoutId id="2147483658" r:id="rId19"/>
    <p:sldLayoutId id="2147483659" r:id="rId20"/>
    <p:sldLayoutId id="2147483684" r:id="rId21"/>
    <p:sldLayoutId id="214748366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0" y="5423459"/>
            <a:ext cx="8016352" cy="0"/>
          </a:xfrm>
          <a:prstGeom prst="line">
            <a:avLst/>
          </a:prstGeom>
          <a:ln w="76200">
            <a:solidFill>
              <a:srgbClr val="ED1C24"/>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96271" y="5474246"/>
            <a:ext cx="11670856" cy="1268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endParaRPr lang="en-US" b="1" cap="all" dirty="0">
              <a:latin typeface="+mn-lt"/>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6419" y="0"/>
            <a:ext cx="3998505" cy="2103120"/>
          </a:xfrm>
          <a:prstGeom prst="rect">
            <a:avLst/>
          </a:prstGeom>
        </p:spPr>
      </p:pic>
      <p:sp>
        <p:nvSpPr>
          <p:cNvPr id="2" name="TextBox 1"/>
          <p:cNvSpPr txBox="1"/>
          <p:nvPr/>
        </p:nvSpPr>
        <p:spPr>
          <a:xfrm>
            <a:off x="560438" y="2938864"/>
            <a:ext cx="10403569" cy="3077766"/>
          </a:xfrm>
          <a:prstGeom prst="rect">
            <a:avLst/>
          </a:prstGeom>
          <a:noFill/>
        </p:spPr>
        <p:txBody>
          <a:bodyPr wrap="square" rtlCol="0">
            <a:spAutoFit/>
          </a:bodyPr>
          <a:lstStyle/>
          <a:p>
            <a:r>
              <a:rPr lang="en-US" sz="6600" b="1" dirty="0" smtClean="0"/>
              <a:t>Virtual Strong Minds</a:t>
            </a:r>
            <a:endParaRPr lang="en-US" sz="6600" b="1" dirty="0"/>
          </a:p>
          <a:p>
            <a:endParaRPr lang="en-US" sz="3200" b="1" dirty="0" smtClean="0"/>
          </a:p>
          <a:p>
            <a:endParaRPr lang="en-US" sz="3200" b="1" dirty="0"/>
          </a:p>
          <a:p>
            <a:r>
              <a:rPr lang="en-US" sz="3200" b="1" dirty="0" smtClean="0"/>
              <a:t>(insert Clinical Director name here)</a:t>
            </a:r>
          </a:p>
          <a:p>
            <a:r>
              <a:rPr lang="en-US" sz="3200" b="1" dirty="0" smtClean="0"/>
              <a:t>Special Olympics (insert state/country here)</a:t>
            </a:r>
            <a:endParaRPr lang="en-US" sz="32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4701"/>
            <a:ext cx="3338086" cy="2422655"/>
          </a:xfrm>
          <a:prstGeom prst="rect">
            <a:avLst/>
          </a:prstGeom>
        </p:spPr>
      </p:pic>
    </p:spTree>
    <p:extLst>
      <p:ext uri="{BB962C8B-B14F-4D97-AF65-F5344CB8AC3E}">
        <p14:creationId xmlns:p14="http://schemas.microsoft.com/office/powerpoint/2010/main" val="1645123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6" name="Picture 4" descr="SOWI athlete Daina Shilts returns to Special Olympics Unifi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818" y="1335977"/>
            <a:ext cx="7253205" cy="483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06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1447"/>
            <a:ext cx="12192000" cy="6098855"/>
          </a:xfrm>
          <a:prstGeom prst="rect">
            <a:avLst/>
          </a:prstGeom>
        </p:spPr>
      </p:pic>
    </p:spTree>
    <p:extLst>
      <p:ext uri="{BB962C8B-B14F-4D97-AF65-F5344CB8AC3E}">
        <p14:creationId xmlns:p14="http://schemas.microsoft.com/office/powerpoint/2010/main" val="1564229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a:t>
            </a:r>
            <a:endParaRPr lang="en-US" dirty="0"/>
          </a:p>
        </p:txBody>
      </p:sp>
      <p:pic>
        <p:nvPicPr>
          <p:cNvPr id="4" name="Picture 3"/>
          <p:cNvPicPr>
            <a:picLocks noChangeAspect="1"/>
          </p:cNvPicPr>
          <p:nvPr/>
        </p:nvPicPr>
        <p:blipFill rotWithShape="1">
          <a:blip r:embed="rId3"/>
          <a:srcRect r="7691"/>
          <a:stretch/>
        </p:blipFill>
        <p:spPr>
          <a:xfrm>
            <a:off x="1008227" y="1543306"/>
            <a:ext cx="11116479" cy="4346793"/>
          </a:xfrm>
          <a:prstGeom prst="rect">
            <a:avLst/>
          </a:prstGeom>
        </p:spPr>
      </p:pic>
    </p:spTree>
    <p:extLst>
      <p:ext uri="{BB962C8B-B14F-4D97-AF65-F5344CB8AC3E}">
        <p14:creationId xmlns:p14="http://schemas.microsoft.com/office/powerpoint/2010/main" val="3107045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stress ball</a:t>
            </a:r>
            <a:endParaRPr lang="en-US" dirty="0"/>
          </a:p>
        </p:txBody>
      </p:sp>
      <p:sp>
        <p:nvSpPr>
          <p:cNvPr id="3" name="Content Placeholder 2"/>
          <p:cNvSpPr>
            <a:spLocks noGrp="1"/>
          </p:cNvSpPr>
          <p:nvPr>
            <p:ph idx="1"/>
          </p:nvPr>
        </p:nvSpPr>
        <p:spPr>
          <a:xfrm>
            <a:off x="362682" y="4604242"/>
            <a:ext cx="11647609" cy="1269020"/>
          </a:xfrm>
        </p:spPr>
        <p:txBody>
          <a:bodyPr/>
          <a:lstStyle/>
          <a:p>
            <a:pPr marL="0" indent="0">
              <a:buNone/>
            </a:pPr>
            <a:r>
              <a:rPr lang="en-US" dirty="0"/>
              <a:t>If you are feeling stressed or overwhelmed, try squeezing a stress ball for a few minutes.  Squeeze the ball for 3 seconds, release the ball slowly, and then repeat 5 to 10 times for 1 minute.  </a:t>
            </a:r>
          </a:p>
        </p:txBody>
      </p:sp>
      <p:pic>
        <p:nvPicPr>
          <p:cNvPr id="4" name="Picture 3"/>
          <p:cNvPicPr>
            <a:picLocks noChangeAspect="1"/>
          </p:cNvPicPr>
          <p:nvPr/>
        </p:nvPicPr>
        <p:blipFill>
          <a:blip r:embed="rId3"/>
          <a:stretch>
            <a:fillRect/>
          </a:stretch>
        </p:blipFill>
        <p:spPr>
          <a:xfrm>
            <a:off x="1683726" y="1685897"/>
            <a:ext cx="8405755" cy="2559294"/>
          </a:xfrm>
          <a:prstGeom prst="rect">
            <a:avLst/>
          </a:prstGeom>
        </p:spPr>
      </p:pic>
    </p:spTree>
    <p:extLst>
      <p:ext uri="{BB962C8B-B14F-4D97-AF65-F5344CB8AC3E}">
        <p14:creationId xmlns:p14="http://schemas.microsoft.com/office/powerpoint/2010/main" val="296884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Messaging</a:t>
            </a:r>
            <a:endParaRPr lang="en-US" dirty="0"/>
          </a:p>
        </p:txBody>
      </p:sp>
      <p:sp>
        <p:nvSpPr>
          <p:cNvPr id="3" name="Content Placeholder 2"/>
          <p:cNvSpPr>
            <a:spLocks noGrp="1"/>
          </p:cNvSpPr>
          <p:nvPr>
            <p:ph idx="1"/>
          </p:nvPr>
        </p:nvSpPr>
        <p:spPr>
          <a:xfrm>
            <a:off x="228600" y="4176346"/>
            <a:ext cx="11781691" cy="1696916"/>
          </a:xfrm>
        </p:spPr>
        <p:txBody>
          <a:bodyPr>
            <a:noAutofit/>
          </a:bodyPr>
          <a:lstStyle/>
          <a:p>
            <a:pPr marL="0" indent="0">
              <a:buNone/>
            </a:pPr>
            <a:r>
              <a:rPr lang="en-US" dirty="0"/>
              <a:t>We all find our inspiration from different places and it’s important to find what works for you.  Many people </a:t>
            </a:r>
            <a:r>
              <a:rPr lang="en-US" dirty="0" smtClean="0"/>
              <a:t>feel </a:t>
            </a:r>
            <a:r>
              <a:rPr lang="en-US" dirty="0"/>
              <a:t>more calm by listening to their favorite music. Other people </a:t>
            </a:r>
            <a:r>
              <a:rPr lang="en-US" dirty="0" smtClean="0"/>
              <a:t>have </a:t>
            </a:r>
            <a:r>
              <a:rPr lang="en-US" dirty="0"/>
              <a:t>a </a:t>
            </a:r>
            <a:r>
              <a:rPr lang="en-US" dirty="0" smtClean="0"/>
              <a:t>list </a:t>
            </a:r>
            <a:r>
              <a:rPr lang="en-US" dirty="0"/>
              <a:t>of encouraging </a:t>
            </a:r>
            <a:r>
              <a:rPr lang="en-US" dirty="0" smtClean="0"/>
              <a:t>words to </a:t>
            </a:r>
            <a:r>
              <a:rPr lang="en-US" dirty="0"/>
              <a:t>read or </a:t>
            </a:r>
            <a:r>
              <a:rPr lang="en-US" dirty="0" smtClean="0"/>
              <a:t>pictures to look </a:t>
            </a:r>
            <a:r>
              <a:rPr lang="en-US" dirty="0"/>
              <a:t>at – kind like of </a:t>
            </a:r>
            <a:r>
              <a:rPr lang="en-US" dirty="0" smtClean="0"/>
              <a:t>a pep-talk </a:t>
            </a:r>
            <a:r>
              <a:rPr lang="en-US" dirty="0"/>
              <a:t>to yourself. </a:t>
            </a:r>
          </a:p>
        </p:txBody>
      </p:sp>
      <p:pic>
        <p:nvPicPr>
          <p:cNvPr id="5" name="Picture 4"/>
          <p:cNvPicPr>
            <a:picLocks noChangeAspect="1"/>
          </p:cNvPicPr>
          <p:nvPr/>
        </p:nvPicPr>
        <p:blipFill>
          <a:blip r:embed="rId3"/>
          <a:stretch>
            <a:fillRect/>
          </a:stretch>
        </p:blipFill>
        <p:spPr>
          <a:xfrm>
            <a:off x="1815977" y="1107038"/>
            <a:ext cx="8237392" cy="3069308"/>
          </a:xfrm>
          <a:prstGeom prst="rect">
            <a:avLst/>
          </a:prstGeom>
        </p:spPr>
      </p:pic>
    </p:spTree>
    <p:extLst>
      <p:ext uri="{BB962C8B-B14F-4D97-AF65-F5344CB8AC3E}">
        <p14:creationId xmlns:p14="http://schemas.microsoft.com/office/powerpoint/2010/main" val="90220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Breathing</a:t>
            </a:r>
            <a:endParaRPr lang="en-US" dirty="0"/>
          </a:p>
        </p:txBody>
      </p:sp>
      <p:sp>
        <p:nvSpPr>
          <p:cNvPr id="3" name="Content Placeholder 2"/>
          <p:cNvSpPr>
            <a:spLocks noGrp="1"/>
          </p:cNvSpPr>
          <p:nvPr>
            <p:ph idx="1"/>
          </p:nvPr>
        </p:nvSpPr>
        <p:spPr>
          <a:xfrm>
            <a:off x="362682" y="4850822"/>
            <a:ext cx="11647609" cy="1269020"/>
          </a:xfrm>
        </p:spPr>
        <p:txBody>
          <a:bodyPr/>
          <a:lstStyle/>
          <a:p>
            <a:pPr marL="0" indent="0">
              <a:buNone/>
            </a:pPr>
            <a:r>
              <a:rPr lang="en-US" dirty="0"/>
              <a:t>Doing deep breathing can help you feel more relaxed and calm.  Pretend you are smelling a flower, by breathing through your nose slowly.  Then, pretend you are blowing out a candle slowly.   </a:t>
            </a:r>
          </a:p>
        </p:txBody>
      </p:sp>
      <p:pic>
        <p:nvPicPr>
          <p:cNvPr id="5" name="Picture 4"/>
          <p:cNvPicPr>
            <a:picLocks noChangeAspect="1"/>
          </p:cNvPicPr>
          <p:nvPr/>
        </p:nvPicPr>
        <p:blipFill>
          <a:blip r:embed="rId3"/>
          <a:stretch>
            <a:fillRect/>
          </a:stretch>
        </p:blipFill>
        <p:spPr>
          <a:xfrm>
            <a:off x="1863920" y="1140452"/>
            <a:ext cx="7469066" cy="312949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690" y="1140452"/>
            <a:ext cx="6098571" cy="4713039"/>
          </a:xfrm>
          <a:prstGeom prst="rect">
            <a:avLst/>
          </a:prstGeom>
        </p:spPr>
      </p:pic>
      <p:pic>
        <p:nvPicPr>
          <p:cNvPr id="1026" name="Picture 2" descr="Calm Water wallpaper | 2048x1152 | #83690"/>
          <p:cNvPicPr>
            <a:picLocks noChangeAspect="1" noChangeArrowheads="1"/>
          </p:cNvPicPr>
          <p:nvPr/>
        </p:nvPicPr>
        <p:blipFill rotWithShape="1">
          <a:blip r:embed="rId5">
            <a:extLst>
              <a:ext uri="{28A0092B-C50C-407E-A947-70E740481C1C}">
                <a14:useLocalDpi xmlns:a14="http://schemas.microsoft.com/office/drawing/2010/main" val="0"/>
              </a:ext>
            </a:extLst>
          </a:blip>
          <a:srcRect l="16273" r="20726"/>
          <a:stretch/>
        </p:blipFill>
        <p:spPr bwMode="auto">
          <a:xfrm>
            <a:off x="441787" y="1140452"/>
            <a:ext cx="5278772" cy="4713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58957" y="4269949"/>
            <a:ext cx="5075434" cy="646331"/>
          </a:xfrm>
          <a:prstGeom prst="rect">
            <a:avLst/>
          </a:prstGeom>
          <a:noFill/>
        </p:spPr>
        <p:txBody>
          <a:bodyPr wrap="square" rtlCol="0">
            <a:spAutoFit/>
          </a:bodyPr>
          <a:lstStyle/>
          <a:p>
            <a:pPr algn="ctr"/>
            <a:r>
              <a:rPr lang="en-US" sz="3600" dirty="0" smtClean="0"/>
              <a:t>5-5-5</a:t>
            </a:r>
            <a:endParaRPr lang="en-US" sz="3600" dirty="0"/>
          </a:p>
        </p:txBody>
      </p:sp>
    </p:spTree>
    <p:extLst>
      <p:ext uri="{BB962C8B-B14F-4D97-AF65-F5344CB8AC3E}">
        <p14:creationId xmlns:p14="http://schemas.microsoft.com/office/powerpoint/2010/main" val="358355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26"/>
                                        </p:tgtEl>
                                      </p:cBhvr>
                                    </p:animEffect>
                                    <p:anim calcmode="lin" valueType="num">
                                      <p:cBhvr>
                                        <p:cTn id="7" dur="1000"/>
                                        <p:tgtEl>
                                          <p:spTgt spid="1026"/>
                                        </p:tgtEl>
                                        <p:attrNameLst>
                                          <p:attrName>ppt_x</p:attrName>
                                        </p:attrNameLst>
                                      </p:cBhvr>
                                      <p:tavLst>
                                        <p:tav tm="0">
                                          <p:val>
                                            <p:strVal val="ppt_x"/>
                                          </p:val>
                                        </p:tav>
                                        <p:tav tm="100000">
                                          <p:val>
                                            <p:strVal val="ppt_x"/>
                                          </p:val>
                                        </p:tav>
                                      </p:tavLst>
                                    </p:anim>
                                    <p:anim calcmode="lin" valueType="num">
                                      <p:cBhvr>
                                        <p:cTn id="8" dur="1000"/>
                                        <p:tgtEl>
                                          <p:spTgt spid="1026"/>
                                        </p:tgtEl>
                                        <p:attrNameLst>
                                          <p:attrName>ppt_y</p:attrName>
                                        </p:attrNameLst>
                                      </p:cBhvr>
                                      <p:tavLst>
                                        <p:tav tm="0">
                                          <p:val>
                                            <p:strVal val="ppt_y"/>
                                          </p:val>
                                        </p:tav>
                                        <p:tav tm="100000">
                                          <p:val>
                                            <p:strVal val="ppt_y+.1"/>
                                          </p:val>
                                        </p:tav>
                                      </p:tavLst>
                                    </p:anim>
                                    <p:set>
                                      <p:cBhvr>
                                        <p:cTn id="9" dur="1" fill="hold">
                                          <p:stCondLst>
                                            <p:cond delay="999"/>
                                          </p:stCondLst>
                                        </p:cTn>
                                        <p:tgtEl>
                                          <p:spTgt spid="1026"/>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Stretching</a:t>
            </a:r>
            <a:endParaRPr lang="en-US" dirty="0"/>
          </a:p>
        </p:txBody>
      </p:sp>
      <p:sp>
        <p:nvSpPr>
          <p:cNvPr id="3" name="Content Placeholder 2"/>
          <p:cNvSpPr>
            <a:spLocks noGrp="1"/>
          </p:cNvSpPr>
          <p:nvPr>
            <p:ph idx="1"/>
          </p:nvPr>
        </p:nvSpPr>
        <p:spPr>
          <a:xfrm>
            <a:off x="362682" y="4604242"/>
            <a:ext cx="11647609" cy="1269020"/>
          </a:xfrm>
        </p:spPr>
        <p:txBody>
          <a:bodyPr/>
          <a:lstStyle/>
          <a:p>
            <a:pPr marL="0" indent="0">
              <a:buNone/>
            </a:pPr>
            <a:r>
              <a:rPr lang="en-US" dirty="0"/>
              <a:t>Stretching can help your body feel more relaxed and calm.  Try a few different simple stretches or yoga positions, but remember to start slowly and gently! </a:t>
            </a:r>
          </a:p>
        </p:txBody>
      </p:sp>
      <p:pic>
        <p:nvPicPr>
          <p:cNvPr id="5" name="Picture 4"/>
          <p:cNvPicPr>
            <a:picLocks noChangeAspect="1"/>
          </p:cNvPicPr>
          <p:nvPr/>
        </p:nvPicPr>
        <p:blipFill>
          <a:blip r:embed="rId3"/>
          <a:stretch>
            <a:fillRect/>
          </a:stretch>
        </p:blipFill>
        <p:spPr>
          <a:xfrm>
            <a:off x="1355480" y="1542655"/>
            <a:ext cx="8880787" cy="2845777"/>
          </a:xfrm>
          <a:prstGeom prst="rect">
            <a:avLst/>
          </a:prstGeom>
        </p:spPr>
      </p:pic>
    </p:spTree>
    <p:extLst>
      <p:ext uri="{BB962C8B-B14F-4D97-AF65-F5344CB8AC3E}">
        <p14:creationId xmlns:p14="http://schemas.microsoft.com/office/powerpoint/2010/main" val="2008206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Supporting</a:t>
            </a:r>
            <a:endParaRPr lang="en-US" dirty="0"/>
          </a:p>
        </p:txBody>
      </p:sp>
      <p:sp>
        <p:nvSpPr>
          <p:cNvPr id="3" name="Content Placeholder 2"/>
          <p:cNvSpPr>
            <a:spLocks noGrp="1"/>
          </p:cNvSpPr>
          <p:nvPr>
            <p:ph idx="1"/>
          </p:nvPr>
        </p:nvSpPr>
        <p:spPr>
          <a:xfrm>
            <a:off x="362682" y="4604242"/>
            <a:ext cx="11647609" cy="1269020"/>
          </a:xfrm>
        </p:spPr>
        <p:txBody>
          <a:bodyPr>
            <a:normAutofit lnSpcReduction="10000"/>
          </a:bodyPr>
          <a:lstStyle/>
          <a:p>
            <a:pPr marL="0" indent="0">
              <a:buNone/>
            </a:pPr>
            <a:r>
              <a:rPr lang="en-US" dirty="0" smtClean="0"/>
              <a:t>Other people </a:t>
            </a:r>
            <a:r>
              <a:rPr lang="en-US" dirty="0"/>
              <a:t>can </a:t>
            </a:r>
            <a:r>
              <a:rPr lang="en-US" dirty="0" smtClean="0"/>
              <a:t>be really </a:t>
            </a:r>
            <a:r>
              <a:rPr lang="en-US" dirty="0"/>
              <a:t>helpful to us when we are feeling stressed or upset. Talking to people you trust can help, like your friends and family. </a:t>
            </a:r>
            <a:endParaRPr lang="en-US" dirty="0" smtClean="0"/>
          </a:p>
          <a:p>
            <a:pPr marL="0" indent="0">
              <a:buNone/>
            </a:pPr>
            <a:r>
              <a:rPr lang="en-US" dirty="0" smtClean="0"/>
              <a:t>Give others a smile instead of a high five.</a:t>
            </a:r>
            <a:r>
              <a:rPr lang="en-US" dirty="0"/>
              <a:t>  </a:t>
            </a:r>
          </a:p>
        </p:txBody>
      </p:sp>
      <p:pic>
        <p:nvPicPr>
          <p:cNvPr id="5" name="Picture 4"/>
          <p:cNvPicPr>
            <a:picLocks noChangeAspect="1"/>
          </p:cNvPicPr>
          <p:nvPr/>
        </p:nvPicPr>
        <p:blipFill>
          <a:blip r:embed="rId3"/>
          <a:stretch>
            <a:fillRect/>
          </a:stretch>
        </p:blipFill>
        <p:spPr>
          <a:xfrm>
            <a:off x="1407502" y="1430890"/>
            <a:ext cx="8636890" cy="3069308"/>
          </a:xfrm>
          <a:prstGeom prst="rect">
            <a:avLst/>
          </a:prstGeom>
        </p:spPr>
      </p:pic>
    </p:spTree>
    <p:extLst>
      <p:ext uri="{BB962C8B-B14F-4D97-AF65-F5344CB8AC3E}">
        <p14:creationId xmlns:p14="http://schemas.microsoft.com/office/powerpoint/2010/main" val="625532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Planning</a:t>
            </a:r>
            <a:endParaRPr lang="en-US" dirty="0"/>
          </a:p>
        </p:txBody>
      </p:sp>
      <p:pic>
        <p:nvPicPr>
          <p:cNvPr id="6" name="Picture 5"/>
          <p:cNvPicPr>
            <a:picLocks noChangeAspect="1"/>
          </p:cNvPicPr>
          <p:nvPr/>
        </p:nvPicPr>
        <p:blipFill>
          <a:blip r:embed="rId3"/>
          <a:stretch>
            <a:fillRect/>
          </a:stretch>
        </p:blipFill>
        <p:spPr>
          <a:xfrm>
            <a:off x="142875" y="2014352"/>
            <a:ext cx="11887200" cy="3270552"/>
          </a:xfrm>
          <a:prstGeom prst="rect">
            <a:avLst/>
          </a:prstGeom>
        </p:spPr>
      </p:pic>
    </p:spTree>
    <p:extLst>
      <p:ext uri="{BB962C8B-B14F-4D97-AF65-F5344CB8AC3E}">
        <p14:creationId xmlns:p14="http://schemas.microsoft.com/office/powerpoint/2010/main" val="791011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6E43570C675241AD0770FD02353473" ma:contentTypeVersion="10" ma:contentTypeDescription="Create a new document." ma:contentTypeScope="" ma:versionID="bb1f730b9d1f3a8ef5c0f8a584886117">
  <xsd:schema xmlns:xsd="http://www.w3.org/2001/XMLSchema" xmlns:xs="http://www.w3.org/2001/XMLSchema" xmlns:p="http://schemas.microsoft.com/office/2006/metadata/properties" xmlns:ns2="7caa4be8-4d2a-4852-a8ae-d326c7966dc4" xmlns:ns3="6b5e7dea-ba08-47ce-944e-768e98d134fc" targetNamespace="http://schemas.microsoft.com/office/2006/metadata/properties" ma:root="true" ma:fieldsID="60309439ccd85d844288c651a0db8e20" ns2:_="" ns3:_="">
    <xsd:import namespace="7caa4be8-4d2a-4852-a8ae-d326c7966dc4"/>
    <xsd:import namespace="6b5e7dea-ba08-47ce-944e-768e98d134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a4be8-4d2a-4852-a8ae-d326c7966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5e7dea-ba08-47ce-944e-768e98d134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7342B-D7D1-4752-BFAF-E3C7F8627F66}">
  <ds:schemaRefs>
    <ds:schemaRef ds:uri="http://purl.org/dc/terms/"/>
    <ds:schemaRef ds:uri="http://schemas.microsoft.com/office/2006/documentManagement/types"/>
    <ds:schemaRef ds:uri="http://purl.org/dc/dcmitype/"/>
    <ds:schemaRef ds:uri="7caa4be8-4d2a-4852-a8ae-d326c7966dc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b5e7dea-ba08-47ce-944e-768e98d134fc"/>
    <ds:schemaRef ds:uri="http://www.w3.org/XML/1998/namespace"/>
  </ds:schemaRefs>
</ds:datastoreItem>
</file>

<file path=customXml/itemProps2.xml><?xml version="1.0" encoding="utf-8"?>
<ds:datastoreItem xmlns:ds="http://schemas.openxmlformats.org/officeDocument/2006/customXml" ds:itemID="{DDB73A49-498A-48D5-A7AC-D4695718D744}">
  <ds:schemaRefs>
    <ds:schemaRef ds:uri="http://schemas.microsoft.com/sharepoint/v3/contenttype/forms"/>
  </ds:schemaRefs>
</ds:datastoreItem>
</file>

<file path=customXml/itemProps3.xml><?xml version="1.0" encoding="utf-8"?>
<ds:datastoreItem xmlns:ds="http://schemas.openxmlformats.org/officeDocument/2006/customXml" ds:itemID="{E619BFE3-2C39-494A-967A-7AD05FFBC2E7}">
  <ds:schemaRefs>
    <ds:schemaRef ds:uri="6b5e7dea-ba08-47ce-944e-768e98d134fc"/>
    <ds:schemaRef ds:uri="7caa4be8-4d2a-4852-a8ae-d326c7966d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1187</TotalTime>
  <Words>2252</Words>
  <Application>Microsoft Office PowerPoint</Application>
  <PresentationFormat>Widescreen</PresentationFormat>
  <Paragraphs>126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Helvetica Light</vt:lpstr>
      <vt:lpstr>Wingdings</vt:lpstr>
      <vt:lpstr>Office Theme</vt:lpstr>
      <vt:lpstr>PowerPoint Presentation</vt:lpstr>
      <vt:lpstr>PowerPoint Presentation</vt:lpstr>
      <vt:lpstr>Worksheet</vt:lpstr>
      <vt:lpstr>Using a stress ball</vt:lpstr>
      <vt:lpstr>Strong Messaging</vt:lpstr>
      <vt:lpstr>Strong Breathing</vt:lpstr>
      <vt:lpstr>Strong Stretching</vt:lpstr>
      <vt:lpstr>Strong Supporting</vt:lpstr>
      <vt:lpstr>Strong Planning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Quinn</dc:creator>
  <cp:lastModifiedBy>Jamie Valis</cp:lastModifiedBy>
  <cp:revision>190</cp:revision>
  <cp:lastPrinted>2020-02-17T13:33:00Z</cp:lastPrinted>
  <dcterms:created xsi:type="dcterms:W3CDTF">2018-11-14T02:12:36Z</dcterms:created>
  <dcterms:modified xsi:type="dcterms:W3CDTF">2020-09-15T18:25:55Z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0x010100786E43570C675241AD0770FD02353473</vt:lpwstr>
  </property>
</Properties>
</file>