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61" r:id="rId2"/>
    <p:sldMasterId id="2147483695" r:id="rId3"/>
  </p:sldMasterIdLst>
  <p:notesMasterIdLst>
    <p:notesMasterId r:id="rId47"/>
  </p:notesMasterIdLst>
  <p:sldIdLst>
    <p:sldId id="303" r:id="rId4"/>
    <p:sldId id="262" r:id="rId5"/>
    <p:sldId id="263" r:id="rId6"/>
    <p:sldId id="308" r:id="rId7"/>
    <p:sldId id="309" r:id="rId8"/>
    <p:sldId id="310"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304" r:id="rId33"/>
    <p:sldId id="290" r:id="rId34"/>
    <p:sldId id="291" r:id="rId35"/>
    <p:sldId id="292" r:id="rId36"/>
    <p:sldId id="293" r:id="rId37"/>
    <p:sldId id="294" r:id="rId38"/>
    <p:sldId id="295" r:id="rId39"/>
    <p:sldId id="306" r:id="rId40"/>
    <p:sldId id="296" r:id="rId41"/>
    <p:sldId id="297" r:id="rId42"/>
    <p:sldId id="298" r:id="rId43"/>
    <p:sldId id="311" r:id="rId44"/>
    <p:sldId id="305" r:id="rId45"/>
    <p:sldId id="302" r:id="rId4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g7x2Y2Beg/Q8Ku2JI2YpM6UEUL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618" autoAdjust="0"/>
    <p:restoredTop sz="90707" autoAdjust="0"/>
  </p:normalViewPr>
  <p:slideViewPr>
    <p:cSldViewPr snapToGrid="0">
      <p:cViewPr varScale="1">
        <p:scale>
          <a:sx n="62" d="100"/>
          <a:sy n="62" d="100"/>
        </p:scale>
        <p:origin x="232" y="5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customschemas.google.com/relationships/presentationmetadata" Target="meta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45" name="Google Shape;14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7" name="Google Shape;23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1" name="Google Shape;25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5" name="Google Shape;26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9" name="Google Shape;27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Talk about Fluoride Varnish</a:t>
            </a:r>
            <a:endParaRPr dirty="0"/>
          </a:p>
        </p:txBody>
      </p:sp>
      <p:sp>
        <p:nvSpPr>
          <p:cNvPr id="294" name="Google Shape;29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1" name="Google Shape;31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5" name="Google Shape;32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1" name="Google Shape;33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5" name="Google Shape;34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9" name="Google Shape;35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914400" lvl="2" indent="0" algn="l" rtl="0">
              <a:spcBef>
                <a:spcPts val="0"/>
              </a:spcBef>
              <a:spcAft>
                <a:spcPts val="0"/>
              </a:spcAft>
              <a:buNone/>
            </a:pPr>
            <a:r>
              <a:rPr lang="en-US" sz="2400"/>
              <a:t>If you cannot see the whole screen…</a:t>
            </a:r>
            <a:endParaRPr/>
          </a:p>
          <a:p>
            <a:pPr marL="914400" lvl="2" indent="0" algn="l" rtl="0">
              <a:spcBef>
                <a:spcPts val="720"/>
              </a:spcBef>
              <a:spcAft>
                <a:spcPts val="0"/>
              </a:spcAft>
              <a:buNone/>
            </a:pPr>
            <a:r>
              <a:rPr lang="en-US" sz="2400"/>
              <a:t>If the Poll comes off and on again in the </a:t>
            </a:r>
            <a:br>
              <a:rPr lang="en-US" sz="2400"/>
            </a:br>
            <a:r>
              <a:rPr lang="en-US" sz="2400"/>
              <a:t>middle of your screen, just move it again </a:t>
            </a:r>
            <a:br>
              <a:rPr lang="en-US" sz="2400"/>
            </a:br>
            <a:r>
              <a:rPr lang="en-US" sz="2400"/>
              <a:t>to the right side.</a:t>
            </a:r>
            <a:endParaRPr/>
          </a:p>
          <a:p>
            <a:pPr marL="0" lvl="0" indent="0" algn="l" rtl="0">
              <a:spcBef>
                <a:spcPts val="360"/>
              </a:spcBef>
              <a:spcAft>
                <a:spcPts val="0"/>
              </a:spcAft>
              <a:buNone/>
            </a:pPr>
            <a:endParaRPr/>
          </a:p>
        </p:txBody>
      </p:sp>
      <p:sp>
        <p:nvSpPr>
          <p:cNvPr id="156" name="Google Shape;15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6" name="Google Shape;37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0" name="Google Shape;39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4" name="Google Shape;40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8" name="Google Shape;41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2" name="Google Shape;43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9" name="Google Shape;43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3" name="Google Shape;45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7" name="Google Shape;46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1" name="Google Shape;48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5" name="Google Shape;32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736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914400" lvl="2" indent="0" algn="l" rtl="0">
              <a:spcBef>
                <a:spcPts val="0"/>
              </a:spcBef>
              <a:spcAft>
                <a:spcPts val="0"/>
              </a:spcAft>
              <a:buNone/>
            </a:pPr>
            <a:r>
              <a:rPr lang="en-US" sz="2400"/>
              <a:t>If you cannot see the whole screen…</a:t>
            </a:r>
            <a:endParaRPr/>
          </a:p>
          <a:p>
            <a:pPr marL="914400" lvl="2" indent="0" algn="l" rtl="0">
              <a:spcBef>
                <a:spcPts val="720"/>
              </a:spcBef>
              <a:spcAft>
                <a:spcPts val="0"/>
              </a:spcAft>
              <a:buNone/>
            </a:pPr>
            <a:r>
              <a:rPr lang="en-US" sz="2400"/>
              <a:t>If the Poll comes off and on again in the </a:t>
            </a:r>
            <a:br>
              <a:rPr lang="en-US" sz="2400"/>
            </a:br>
            <a:r>
              <a:rPr lang="en-US" sz="2400"/>
              <a:t>middle of your screen, just move it again </a:t>
            </a:r>
            <a:br>
              <a:rPr lang="en-US" sz="2400"/>
            </a:br>
            <a:r>
              <a:rPr lang="en-US" sz="2400"/>
              <a:t>to the right side.</a:t>
            </a:r>
            <a:endParaRPr/>
          </a:p>
          <a:p>
            <a:pPr marL="0" lvl="0" indent="0" algn="l" rtl="0">
              <a:spcBef>
                <a:spcPts val="360"/>
              </a:spcBef>
              <a:spcAft>
                <a:spcPts val="0"/>
              </a:spcAft>
              <a:buNone/>
            </a:pPr>
            <a:endParaRPr/>
          </a:p>
        </p:txBody>
      </p:sp>
      <p:sp>
        <p:nvSpPr>
          <p:cNvPr id="156" name="Google Shape;15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334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0" name="Google Shape;50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4" name="Google Shape;51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8" name="Google Shape;52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2" name="Google Shape;54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6" name="Google Shape;55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0" name="Google Shape;57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70" name="Google Shape;57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953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5" name="Google Shape;58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2" name="Google Shape;59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02" name="Google Shape;60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914400" lvl="2" indent="0" algn="l" rtl="0">
              <a:spcBef>
                <a:spcPts val="0"/>
              </a:spcBef>
              <a:spcAft>
                <a:spcPts val="0"/>
              </a:spcAft>
              <a:buNone/>
            </a:pPr>
            <a:r>
              <a:rPr lang="en-US" sz="2400"/>
              <a:t>If you cannot see the whole screen…</a:t>
            </a:r>
            <a:endParaRPr/>
          </a:p>
          <a:p>
            <a:pPr marL="914400" lvl="2" indent="0" algn="l" rtl="0">
              <a:spcBef>
                <a:spcPts val="720"/>
              </a:spcBef>
              <a:spcAft>
                <a:spcPts val="0"/>
              </a:spcAft>
              <a:buNone/>
            </a:pPr>
            <a:r>
              <a:rPr lang="en-US" sz="2400"/>
              <a:t>If the Poll comes off and on again in the </a:t>
            </a:r>
            <a:br>
              <a:rPr lang="en-US" sz="2400"/>
            </a:br>
            <a:r>
              <a:rPr lang="en-US" sz="2400"/>
              <a:t>middle of your screen, just move it again </a:t>
            </a:r>
            <a:br>
              <a:rPr lang="en-US" sz="2400"/>
            </a:br>
            <a:r>
              <a:rPr lang="en-US" sz="2400"/>
              <a:t>to the right side.</a:t>
            </a:r>
            <a:endParaRPr/>
          </a:p>
          <a:p>
            <a:pPr marL="0" lvl="0" indent="0" algn="l" rtl="0">
              <a:spcBef>
                <a:spcPts val="360"/>
              </a:spcBef>
              <a:spcAft>
                <a:spcPts val="0"/>
              </a:spcAft>
              <a:buNone/>
            </a:pPr>
            <a:endParaRPr/>
          </a:p>
        </p:txBody>
      </p:sp>
      <p:sp>
        <p:nvSpPr>
          <p:cNvPr id="156" name="Google Shape;15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8921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5" name="Google Shape;32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061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3" name="Google Shape;633;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360"/>
              </a:spcBef>
              <a:spcAft>
                <a:spcPts val="0"/>
              </a:spcAft>
              <a:buNone/>
            </a:pPr>
            <a:endParaRPr dirty="0"/>
          </a:p>
        </p:txBody>
      </p:sp>
      <p:sp>
        <p:nvSpPr>
          <p:cNvPr id="156" name="Google Shape;15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4698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9" name="Google Shape;18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9" name="Google Shape;1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9" name="Google Shape;20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3" name="Google Shape;2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7" y="1150624"/>
            <a:ext cx="10364391" cy="1470049"/>
          </a:xfrm>
        </p:spPr>
        <p:txBody>
          <a:bodyPr/>
          <a:lstStyle/>
          <a:p>
            <a:r>
              <a:rPr lang="en-US"/>
              <a:t>Click to edit Master title style</a:t>
            </a:r>
          </a:p>
        </p:txBody>
      </p:sp>
      <p:sp>
        <p:nvSpPr>
          <p:cNvPr id="3" name="Subtitle 2"/>
          <p:cNvSpPr>
            <a:spLocks noGrp="1"/>
          </p:cNvSpPr>
          <p:nvPr>
            <p:ph type="subTitle" idx="1"/>
          </p:nvPr>
        </p:nvSpPr>
        <p:spPr>
          <a:xfrm>
            <a:off x="1032939" y="2973325"/>
            <a:ext cx="8533805" cy="1752451"/>
          </a:xfrm>
        </p:spPr>
        <p:txBody>
          <a:bodyPr/>
          <a:lstStyle>
            <a:lvl1pPr marL="0" indent="0" algn="l">
              <a:buNone/>
              <a:defRPr/>
            </a:lvl1pPr>
            <a:lvl2pPr marL="241093" indent="0" algn="ctr">
              <a:buNone/>
              <a:defRPr/>
            </a:lvl2pPr>
            <a:lvl3pPr marL="482186" indent="0" algn="ctr">
              <a:buNone/>
              <a:defRPr/>
            </a:lvl3pPr>
            <a:lvl4pPr marL="723279" indent="0" algn="ctr">
              <a:buNone/>
              <a:defRPr/>
            </a:lvl4pPr>
            <a:lvl5pPr marL="964372" indent="0" algn="ctr">
              <a:buNone/>
              <a:defRPr/>
            </a:lvl5pPr>
            <a:lvl6pPr marL="1205465" indent="0" algn="ctr">
              <a:buNone/>
              <a:defRPr/>
            </a:lvl6pPr>
            <a:lvl7pPr marL="1446558" indent="0" algn="ctr">
              <a:buNone/>
              <a:defRPr/>
            </a:lvl7pPr>
            <a:lvl8pPr marL="1687651" indent="0" algn="ctr">
              <a:buNone/>
              <a:defRPr/>
            </a:lvl8pPr>
            <a:lvl9pPr marL="1928744" indent="0" algn="ctr">
              <a:buNone/>
              <a:defRPr/>
            </a:lvl9pPr>
          </a:lstStyle>
          <a:p>
            <a:r>
              <a:rPr lang="en-US"/>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145863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25"/>
        <p:cNvGrpSpPr/>
        <p:nvPr/>
      </p:nvGrpSpPr>
      <p:grpSpPr>
        <a:xfrm>
          <a:off x="0" y="0"/>
          <a:ext cx="0" cy="0"/>
          <a:chOff x="0" y="0"/>
          <a:chExt cx="0" cy="0"/>
        </a:xfrm>
      </p:grpSpPr>
      <p:sp>
        <p:nvSpPr>
          <p:cNvPr id="26" name="Google Shape;26;p51"/>
          <p:cNvSpPr txBox="1">
            <a:spLocks noGrp="1"/>
          </p:cNvSpPr>
          <p:nvPr>
            <p:ph type="body" idx="1"/>
          </p:nvPr>
        </p:nvSpPr>
        <p:spPr>
          <a:xfrm>
            <a:off x="676656" y="1363287"/>
            <a:ext cx="5074920" cy="4397433"/>
          </a:xfrm>
          <a:prstGeom prst="rect">
            <a:avLst/>
          </a:prstGeom>
          <a:noFill/>
          <a:ln>
            <a:noFill/>
          </a:ln>
        </p:spPr>
        <p:txBody>
          <a:bodyPr spcFirstLastPara="1" wrap="square" lIns="91425" tIns="45700" rIns="91425" bIns="45700" anchor="t" anchorCtr="0">
            <a:noAutofit/>
          </a:bodyPr>
          <a:lstStyle>
            <a:lvl1pPr marL="457200" lvl="0" indent="-406400" algn="l">
              <a:lnSpc>
                <a:spcPct val="85000"/>
              </a:lnSpc>
              <a:spcBef>
                <a:spcPts val="1300"/>
              </a:spcBef>
              <a:spcAft>
                <a:spcPts val="0"/>
              </a:spcAft>
              <a:buClr>
                <a:srgbClr val="262626"/>
              </a:buClr>
              <a:buSzPts val="2800"/>
              <a:buFont typeface="Arial"/>
              <a:buChar char="•"/>
              <a:defRPr sz="2800"/>
            </a:lvl1pPr>
            <a:lvl2pPr marL="914400" lvl="1" indent="-349250" algn="l">
              <a:lnSpc>
                <a:spcPct val="85000"/>
              </a:lnSpc>
              <a:spcBef>
                <a:spcPts val="600"/>
              </a:spcBef>
              <a:spcAft>
                <a:spcPts val="0"/>
              </a:spcAft>
              <a:buClr>
                <a:srgbClr val="262626"/>
              </a:buClr>
              <a:buSzPts val="1900"/>
              <a:buFont typeface="Arial"/>
              <a:buChar char="•"/>
              <a:defRPr sz="1900"/>
            </a:lvl2pPr>
            <a:lvl3pPr marL="1371600" lvl="2" indent="-336550" algn="l">
              <a:lnSpc>
                <a:spcPct val="85000"/>
              </a:lnSpc>
              <a:spcBef>
                <a:spcPts val="600"/>
              </a:spcBef>
              <a:spcAft>
                <a:spcPts val="0"/>
              </a:spcAft>
              <a:buClr>
                <a:srgbClr val="262626"/>
              </a:buClr>
              <a:buSzPts val="1700"/>
              <a:buFont typeface="Arial"/>
              <a:buChar char="•"/>
              <a:defRPr sz="1700"/>
            </a:lvl3pPr>
            <a:lvl4pPr marL="1828800" lvl="3" indent="-323850" algn="l">
              <a:lnSpc>
                <a:spcPct val="85000"/>
              </a:lnSpc>
              <a:spcBef>
                <a:spcPts val="600"/>
              </a:spcBef>
              <a:spcAft>
                <a:spcPts val="0"/>
              </a:spcAft>
              <a:buClr>
                <a:srgbClr val="262626"/>
              </a:buClr>
              <a:buSzPts val="1500"/>
              <a:buFont typeface="Arial"/>
              <a:buChar char="•"/>
              <a:defRPr sz="1500"/>
            </a:lvl4pPr>
            <a:lvl5pPr marL="2286000" lvl="4" indent="-317500" algn="l">
              <a:lnSpc>
                <a:spcPct val="85000"/>
              </a:lnSpc>
              <a:spcBef>
                <a:spcPts val="600"/>
              </a:spcBef>
              <a:spcAft>
                <a:spcPts val="0"/>
              </a:spcAft>
              <a:buClr>
                <a:srgbClr val="262626"/>
              </a:buClr>
              <a:buSzPts val="1400"/>
              <a:buFont typeface="Arial"/>
              <a:buChar char="•"/>
              <a:defRPr sz="1400"/>
            </a:lvl5pPr>
            <a:lvl6pPr marL="2743200" lvl="5" indent="-317500" algn="l">
              <a:lnSpc>
                <a:spcPct val="85000"/>
              </a:lnSpc>
              <a:spcBef>
                <a:spcPts val="600"/>
              </a:spcBef>
              <a:spcAft>
                <a:spcPts val="0"/>
              </a:spcAft>
              <a:buClr>
                <a:srgbClr val="262626"/>
              </a:buClr>
              <a:buSzPts val="1400"/>
              <a:buChar char=" "/>
              <a:defRPr sz="1400"/>
            </a:lvl6pPr>
            <a:lvl7pPr marL="3200400" lvl="6" indent="-317500" algn="l">
              <a:lnSpc>
                <a:spcPct val="85000"/>
              </a:lnSpc>
              <a:spcBef>
                <a:spcPts val="600"/>
              </a:spcBef>
              <a:spcAft>
                <a:spcPts val="0"/>
              </a:spcAft>
              <a:buClr>
                <a:srgbClr val="262626"/>
              </a:buClr>
              <a:buSzPts val="1400"/>
              <a:buChar char=" "/>
              <a:defRPr sz="1400"/>
            </a:lvl7pPr>
            <a:lvl8pPr marL="3657600" lvl="7" indent="-317500" algn="l">
              <a:lnSpc>
                <a:spcPct val="85000"/>
              </a:lnSpc>
              <a:spcBef>
                <a:spcPts val="600"/>
              </a:spcBef>
              <a:spcAft>
                <a:spcPts val="0"/>
              </a:spcAft>
              <a:buClr>
                <a:srgbClr val="262626"/>
              </a:buClr>
              <a:buSzPts val="1400"/>
              <a:buChar char=" "/>
              <a:defRPr sz="1400"/>
            </a:lvl8pPr>
            <a:lvl9pPr marL="4114800" lvl="8" indent="-317500" algn="l">
              <a:lnSpc>
                <a:spcPct val="85000"/>
              </a:lnSpc>
              <a:spcBef>
                <a:spcPts val="600"/>
              </a:spcBef>
              <a:spcAft>
                <a:spcPts val="0"/>
              </a:spcAft>
              <a:buClr>
                <a:srgbClr val="262626"/>
              </a:buClr>
              <a:buSzPts val="1400"/>
              <a:buChar char=" "/>
              <a:defRPr sz="1400"/>
            </a:lvl9pPr>
          </a:lstStyle>
          <a:p>
            <a:endParaRPr/>
          </a:p>
        </p:txBody>
      </p:sp>
      <p:sp>
        <p:nvSpPr>
          <p:cNvPr id="27" name="Google Shape;27;p51"/>
          <p:cNvSpPr txBox="1">
            <a:spLocks noGrp="1"/>
          </p:cNvSpPr>
          <p:nvPr>
            <p:ph type="body" idx="2"/>
          </p:nvPr>
        </p:nvSpPr>
        <p:spPr>
          <a:xfrm>
            <a:off x="6343651" y="2645119"/>
            <a:ext cx="5074920" cy="3767328"/>
          </a:xfrm>
          <a:prstGeom prst="rect">
            <a:avLst/>
          </a:prstGeom>
          <a:noFill/>
          <a:ln>
            <a:noFill/>
          </a:ln>
        </p:spPr>
        <p:txBody>
          <a:bodyPr spcFirstLastPara="1" wrap="square" lIns="91425" tIns="45700" rIns="91425" bIns="45700" anchor="b" anchorCtr="0">
            <a:noAutofit/>
          </a:bodyPr>
          <a:lstStyle>
            <a:lvl1pPr marL="457200" lvl="0" indent="-381000" algn="l">
              <a:lnSpc>
                <a:spcPct val="85000"/>
              </a:lnSpc>
              <a:spcBef>
                <a:spcPts val="1300"/>
              </a:spcBef>
              <a:spcAft>
                <a:spcPts val="0"/>
              </a:spcAft>
              <a:buClr>
                <a:srgbClr val="262626"/>
              </a:buClr>
              <a:buSzPts val="2400"/>
              <a:buFont typeface="Arial"/>
              <a:buChar char="•"/>
              <a:defRPr sz="2400"/>
            </a:lvl1pPr>
            <a:lvl2pPr marL="914400" lvl="1" indent="-349250" algn="l">
              <a:lnSpc>
                <a:spcPct val="85000"/>
              </a:lnSpc>
              <a:spcBef>
                <a:spcPts val="600"/>
              </a:spcBef>
              <a:spcAft>
                <a:spcPts val="0"/>
              </a:spcAft>
              <a:buClr>
                <a:srgbClr val="262626"/>
              </a:buClr>
              <a:buSzPts val="1900"/>
              <a:buFont typeface="Arial"/>
              <a:buChar char="•"/>
              <a:defRPr sz="1900"/>
            </a:lvl2pPr>
            <a:lvl3pPr marL="1371600" lvl="2" indent="-336550" algn="l">
              <a:lnSpc>
                <a:spcPct val="85000"/>
              </a:lnSpc>
              <a:spcBef>
                <a:spcPts val="600"/>
              </a:spcBef>
              <a:spcAft>
                <a:spcPts val="0"/>
              </a:spcAft>
              <a:buClr>
                <a:srgbClr val="262626"/>
              </a:buClr>
              <a:buSzPts val="1700"/>
              <a:buFont typeface="Arial"/>
              <a:buChar char="•"/>
              <a:defRPr sz="1700"/>
            </a:lvl3pPr>
            <a:lvl4pPr marL="1828800" lvl="3" indent="-323850" algn="l">
              <a:lnSpc>
                <a:spcPct val="85000"/>
              </a:lnSpc>
              <a:spcBef>
                <a:spcPts val="600"/>
              </a:spcBef>
              <a:spcAft>
                <a:spcPts val="0"/>
              </a:spcAft>
              <a:buClr>
                <a:srgbClr val="262626"/>
              </a:buClr>
              <a:buSzPts val="1500"/>
              <a:buFont typeface="Arial"/>
              <a:buChar char="•"/>
              <a:defRPr sz="1500"/>
            </a:lvl4pPr>
            <a:lvl5pPr marL="2286000" lvl="4" indent="-317500" algn="l">
              <a:lnSpc>
                <a:spcPct val="85000"/>
              </a:lnSpc>
              <a:spcBef>
                <a:spcPts val="600"/>
              </a:spcBef>
              <a:spcAft>
                <a:spcPts val="0"/>
              </a:spcAft>
              <a:buClr>
                <a:srgbClr val="262626"/>
              </a:buClr>
              <a:buSzPts val="1400"/>
              <a:buFont typeface="Arial"/>
              <a:buChar char="•"/>
              <a:defRPr sz="1400"/>
            </a:lvl5pPr>
            <a:lvl6pPr marL="2743200" lvl="5" indent="-317500" algn="l">
              <a:lnSpc>
                <a:spcPct val="85000"/>
              </a:lnSpc>
              <a:spcBef>
                <a:spcPts val="600"/>
              </a:spcBef>
              <a:spcAft>
                <a:spcPts val="0"/>
              </a:spcAft>
              <a:buClr>
                <a:srgbClr val="262626"/>
              </a:buClr>
              <a:buSzPts val="1400"/>
              <a:buChar char=" "/>
              <a:defRPr sz="1400"/>
            </a:lvl6pPr>
            <a:lvl7pPr marL="3200400" lvl="6" indent="-317500" algn="l">
              <a:lnSpc>
                <a:spcPct val="85000"/>
              </a:lnSpc>
              <a:spcBef>
                <a:spcPts val="600"/>
              </a:spcBef>
              <a:spcAft>
                <a:spcPts val="0"/>
              </a:spcAft>
              <a:buClr>
                <a:srgbClr val="262626"/>
              </a:buClr>
              <a:buSzPts val="1400"/>
              <a:buChar char=" "/>
              <a:defRPr sz="1400"/>
            </a:lvl7pPr>
            <a:lvl8pPr marL="3657600" lvl="7" indent="-317500" algn="l">
              <a:lnSpc>
                <a:spcPct val="85000"/>
              </a:lnSpc>
              <a:spcBef>
                <a:spcPts val="600"/>
              </a:spcBef>
              <a:spcAft>
                <a:spcPts val="0"/>
              </a:spcAft>
              <a:buClr>
                <a:srgbClr val="262626"/>
              </a:buClr>
              <a:buSzPts val="1400"/>
              <a:buChar char=" "/>
              <a:defRPr sz="1400"/>
            </a:lvl8pPr>
            <a:lvl9pPr marL="4114800" lvl="8" indent="-317500" algn="l">
              <a:lnSpc>
                <a:spcPct val="85000"/>
              </a:lnSpc>
              <a:spcBef>
                <a:spcPts val="600"/>
              </a:spcBef>
              <a:spcAft>
                <a:spcPts val="0"/>
              </a:spcAft>
              <a:buClr>
                <a:srgbClr val="262626"/>
              </a:buClr>
              <a:buSzPts val="1400"/>
              <a:buChar char=" "/>
              <a:defRPr sz="1400"/>
            </a:lvl9pPr>
          </a:lstStyle>
          <a:p>
            <a:endParaRPr/>
          </a:p>
        </p:txBody>
      </p:sp>
      <p:sp>
        <p:nvSpPr>
          <p:cNvPr id="28" name="Google Shape;28;p51"/>
          <p:cNvSpPr txBox="1">
            <a:spLocks noGrp="1"/>
          </p:cNvSpPr>
          <p:nvPr>
            <p:ph type="title"/>
          </p:nvPr>
        </p:nvSpPr>
        <p:spPr>
          <a:xfrm>
            <a:off x="657226" y="1"/>
            <a:ext cx="10772775" cy="1077017"/>
          </a:xfrm>
          <a:prstGeom prst="rect">
            <a:avLst/>
          </a:prstGeom>
          <a:noFill/>
          <a:ln>
            <a:noFill/>
          </a:ln>
        </p:spPr>
        <p:txBody>
          <a:bodyPr spcFirstLastPara="1" wrap="square" lIns="274300" tIns="274300" rIns="91425" bIns="45700" anchor="t" anchorCtr="0">
            <a:noAutofit/>
          </a:bodyPr>
          <a:lstStyle>
            <a:lvl1pPr marR="0" lvl="0" algn="l" rtl="0">
              <a:lnSpc>
                <a:spcPct val="90000"/>
              </a:lnSpc>
              <a:spcBef>
                <a:spcPts val="0"/>
              </a:spcBef>
              <a:spcAft>
                <a:spcPts val="0"/>
              </a:spcAft>
              <a:buSzPts val="1400"/>
              <a:buNone/>
              <a:defRPr sz="4800" b="1"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2pPr>
            <a:lvl3pPr marR="0" lvl="2"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3pPr>
            <a:lvl4pPr marR="0" lvl="3"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4pPr>
            <a:lvl5pPr marR="0" lvl="4"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5pPr>
            <a:lvl6pPr marR="0" lvl="5"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6pPr>
            <a:lvl7pPr marR="0" lvl="6"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7pPr>
            <a:lvl8pPr marR="0" lvl="7"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8pPr>
            <a:lvl9pPr marR="0" lvl="8"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9pPr>
          </a:lstStyle>
          <a:p>
            <a:endParaRPr/>
          </a:p>
        </p:txBody>
      </p:sp>
      <p:sp>
        <p:nvSpPr>
          <p:cNvPr id="29" name="Google Shape;29;p51"/>
          <p:cNvSpPr txBox="1">
            <a:spLocks noGrp="1"/>
          </p:cNvSpPr>
          <p:nvPr>
            <p:ph type="dt" idx="10"/>
          </p:nvPr>
        </p:nvSpPr>
        <p:spPr>
          <a:xfrm>
            <a:off x="685800" y="6411913"/>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1"/>
          <p:cNvSpPr txBox="1">
            <a:spLocks noGrp="1"/>
          </p:cNvSpPr>
          <p:nvPr>
            <p:ph type="ftr" idx="11"/>
          </p:nvPr>
        </p:nvSpPr>
        <p:spPr>
          <a:xfrm>
            <a:off x="685800" y="6554788"/>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1"/>
          <p:cNvSpPr txBox="1">
            <a:spLocks noGrp="1"/>
          </p:cNvSpPr>
          <p:nvPr>
            <p:ph type="sldNum" idx="12"/>
          </p:nvPr>
        </p:nvSpPr>
        <p:spPr>
          <a:xfrm>
            <a:off x="8720667" y="5829300"/>
            <a:ext cx="2927351" cy="1397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chemeClr val="dk1"/>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chemeClr val="dk1"/>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chemeClr val="dk1"/>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60553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p:cSld name="1_Content with Caption">
    <p:bg>
      <p:bgPr>
        <a:solidFill>
          <a:srgbClr val="AC2A2D">
            <a:alpha val="20000"/>
          </a:srgbClr>
        </a:solidFill>
        <a:effectLst/>
      </p:bgPr>
    </p:bg>
    <p:spTree>
      <p:nvGrpSpPr>
        <p:cNvPr id="1" name="Shape 41"/>
        <p:cNvGrpSpPr/>
        <p:nvPr/>
      </p:nvGrpSpPr>
      <p:grpSpPr>
        <a:xfrm>
          <a:off x="0" y="0"/>
          <a:ext cx="0" cy="0"/>
          <a:chOff x="0" y="0"/>
          <a:chExt cx="0" cy="0"/>
        </a:xfrm>
      </p:grpSpPr>
      <p:sp>
        <p:nvSpPr>
          <p:cNvPr id="44" name="Google Shape;44;p53"/>
          <p:cNvSpPr txBox="1">
            <a:spLocks noGrp="1"/>
          </p:cNvSpPr>
          <p:nvPr>
            <p:ph type="title"/>
          </p:nvPr>
        </p:nvSpPr>
        <p:spPr>
          <a:xfrm>
            <a:off x="8261404" y="939092"/>
            <a:ext cx="3383280" cy="1920240"/>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SzPts val="1400"/>
              <a:buNone/>
              <a:defRPr sz="36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2pPr>
            <a:lvl3pPr marR="0" lvl="2"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3pPr>
            <a:lvl4pPr marR="0" lvl="3"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4pPr>
            <a:lvl5pPr marR="0" lvl="4"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5pPr>
            <a:lvl6pPr marR="0" lvl="5"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6pPr>
            <a:lvl7pPr marR="0" lvl="6"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7pPr>
            <a:lvl8pPr marR="0" lvl="7"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8pPr>
            <a:lvl9pPr marR="0" lvl="8"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9pPr>
          </a:lstStyle>
          <a:p>
            <a:endParaRPr/>
          </a:p>
        </p:txBody>
      </p:sp>
      <p:sp>
        <p:nvSpPr>
          <p:cNvPr id="45" name="Google Shape;45;p53"/>
          <p:cNvSpPr txBox="1">
            <a:spLocks noGrp="1"/>
          </p:cNvSpPr>
          <p:nvPr>
            <p:ph type="body" idx="1"/>
          </p:nvPr>
        </p:nvSpPr>
        <p:spPr>
          <a:xfrm>
            <a:off x="762000" y="762000"/>
            <a:ext cx="6096000" cy="4572000"/>
          </a:xfrm>
          <a:prstGeom prst="rect">
            <a:avLst/>
          </a:prstGeom>
          <a:noFill/>
          <a:ln>
            <a:noFill/>
          </a:ln>
        </p:spPr>
        <p:txBody>
          <a:bodyPr spcFirstLastPara="1" wrap="square" lIns="91425" tIns="45700" rIns="91425" bIns="45700" anchor="t" anchorCtr="0">
            <a:noAutofit/>
          </a:bodyPr>
          <a:lstStyle>
            <a:lvl1pPr marL="457200" lvl="0" indent="-368300" algn="l">
              <a:lnSpc>
                <a:spcPct val="85000"/>
              </a:lnSpc>
              <a:spcBef>
                <a:spcPts val="1300"/>
              </a:spcBef>
              <a:spcAft>
                <a:spcPts val="0"/>
              </a:spcAft>
              <a:buClr>
                <a:srgbClr val="262626"/>
              </a:buClr>
              <a:buSzPts val="2200"/>
              <a:buFont typeface="Arial"/>
              <a:buChar char="•"/>
              <a:defRPr sz="2200"/>
            </a:lvl1pPr>
            <a:lvl2pPr marL="914400" lvl="1" indent="-349250" algn="l">
              <a:lnSpc>
                <a:spcPct val="85000"/>
              </a:lnSpc>
              <a:spcBef>
                <a:spcPts val="600"/>
              </a:spcBef>
              <a:spcAft>
                <a:spcPts val="0"/>
              </a:spcAft>
              <a:buClr>
                <a:srgbClr val="262626"/>
              </a:buClr>
              <a:buSzPts val="1900"/>
              <a:buFont typeface="Arial"/>
              <a:buChar char="•"/>
              <a:defRPr sz="1900"/>
            </a:lvl2pPr>
            <a:lvl3pPr marL="1371600" lvl="2" indent="-336550" algn="l">
              <a:lnSpc>
                <a:spcPct val="85000"/>
              </a:lnSpc>
              <a:spcBef>
                <a:spcPts val="600"/>
              </a:spcBef>
              <a:spcAft>
                <a:spcPts val="0"/>
              </a:spcAft>
              <a:buClr>
                <a:srgbClr val="262626"/>
              </a:buClr>
              <a:buSzPts val="1700"/>
              <a:buFont typeface="Arial"/>
              <a:buChar char="•"/>
              <a:defRPr sz="1700"/>
            </a:lvl3pPr>
            <a:lvl4pPr marL="1828800" lvl="3" indent="-323850" algn="l">
              <a:lnSpc>
                <a:spcPct val="85000"/>
              </a:lnSpc>
              <a:spcBef>
                <a:spcPts val="600"/>
              </a:spcBef>
              <a:spcAft>
                <a:spcPts val="0"/>
              </a:spcAft>
              <a:buClr>
                <a:srgbClr val="262626"/>
              </a:buClr>
              <a:buSzPts val="1500"/>
              <a:buFont typeface="Arial"/>
              <a:buChar char="•"/>
              <a:defRPr sz="1500"/>
            </a:lvl4pPr>
            <a:lvl5pPr marL="2286000" lvl="4" indent="-317500" algn="l">
              <a:lnSpc>
                <a:spcPct val="85000"/>
              </a:lnSpc>
              <a:spcBef>
                <a:spcPts val="600"/>
              </a:spcBef>
              <a:spcAft>
                <a:spcPts val="0"/>
              </a:spcAft>
              <a:buClr>
                <a:srgbClr val="262626"/>
              </a:buClr>
              <a:buSzPts val="1400"/>
              <a:buFont typeface="Arial"/>
              <a:buChar char="•"/>
              <a:defRPr sz="1400"/>
            </a:lvl5pPr>
            <a:lvl6pPr marL="2743200" lvl="5" indent="-317500" algn="l">
              <a:lnSpc>
                <a:spcPct val="85000"/>
              </a:lnSpc>
              <a:spcBef>
                <a:spcPts val="600"/>
              </a:spcBef>
              <a:spcAft>
                <a:spcPts val="0"/>
              </a:spcAft>
              <a:buClr>
                <a:srgbClr val="262626"/>
              </a:buClr>
              <a:buSzPts val="1400"/>
              <a:buChar char=" "/>
              <a:defRPr sz="1400"/>
            </a:lvl6pPr>
            <a:lvl7pPr marL="3200400" lvl="6" indent="-317500" algn="l">
              <a:lnSpc>
                <a:spcPct val="85000"/>
              </a:lnSpc>
              <a:spcBef>
                <a:spcPts val="600"/>
              </a:spcBef>
              <a:spcAft>
                <a:spcPts val="0"/>
              </a:spcAft>
              <a:buClr>
                <a:srgbClr val="262626"/>
              </a:buClr>
              <a:buSzPts val="1400"/>
              <a:buChar char=" "/>
              <a:defRPr sz="1400"/>
            </a:lvl7pPr>
            <a:lvl8pPr marL="3657600" lvl="7" indent="-317500" algn="l">
              <a:lnSpc>
                <a:spcPct val="85000"/>
              </a:lnSpc>
              <a:spcBef>
                <a:spcPts val="600"/>
              </a:spcBef>
              <a:spcAft>
                <a:spcPts val="0"/>
              </a:spcAft>
              <a:buClr>
                <a:srgbClr val="262626"/>
              </a:buClr>
              <a:buSzPts val="1400"/>
              <a:buChar char=" "/>
              <a:defRPr sz="1400"/>
            </a:lvl8pPr>
            <a:lvl9pPr marL="4114800" lvl="8" indent="-317500" algn="l">
              <a:lnSpc>
                <a:spcPct val="85000"/>
              </a:lnSpc>
              <a:spcBef>
                <a:spcPts val="600"/>
              </a:spcBef>
              <a:spcAft>
                <a:spcPts val="0"/>
              </a:spcAft>
              <a:buClr>
                <a:srgbClr val="262626"/>
              </a:buClr>
              <a:buSzPts val="1400"/>
              <a:buChar char=" "/>
              <a:defRPr sz="1400"/>
            </a:lvl9pPr>
          </a:lstStyle>
          <a:p>
            <a:endParaRPr/>
          </a:p>
        </p:txBody>
      </p:sp>
      <p:sp>
        <p:nvSpPr>
          <p:cNvPr id="46" name="Google Shape;46;p53"/>
          <p:cNvSpPr txBox="1">
            <a:spLocks noGrp="1"/>
          </p:cNvSpPr>
          <p:nvPr>
            <p:ph type="body" idx="2"/>
          </p:nvPr>
        </p:nvSpPr>
        <p:spPr>
          <a:xfrm>
            <a:off x="8275983" y="3390900"/>
            <a:ext cx="3398520" cy="2247900"/>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1200"/>
              </a:spcBef>
              <a:spcAft>
                <a:spcPts val="0"/>
              </a:spcAft>
              <a:buClr>
                <a:srgbClr val="404040"/>
              </a:buClr>
              <a:buSzPts val="1500"/>
              <a:buFont typeface="Arial"/>
              <a:buNone/>
              <a:defRPr sz="1500">
                <a:solidFill>
                  <a:srgbClr val="404040"/>
                </a:solidFill>
              </a:defRPr>
            </a:lvl1pPr>
            <a:lvl2pPr marL="914400" lvl="1" indent="-228600" algn="l">
              <a:lnSpc>
                <a:spcPct val="85000"/>
              </a:lnSpc>
              <a:spcBef>
                <a:spcPts val="600"/>
              </a:spcBef>
              <a:spcAft>
                <a:spcPts val="0"/>
              </a:spcAft>
              <a:buClr>
                <a:srgbClr val="262626"/>
              </a:buClr>
              <a:buSzPts val="1200"/>
              <a:buFont typeface="Arial"/>
              <a:buNone/>
              <a:defRPr sz="1200"/>
            </a:lvl2pPr>
            <a:lvl3pPr marL="1371600" lvl="2" indent="-228600" algn="l">
              <a:lnSpc>
                <a:spcPct val="85000"/>
              </a:lnSpc>
              <a:spcBef>
                <a:spcPts val="600"/>
              </a:spcBef>
              <a:spcAft>
                <a:spcPts val="0"/>
              </a:spcAft>
              <a:buClr>
                <a:srgbClr val="262626"/>
              </a:buClr>
              <a:buSzPts val="1000"/>
              <a:buFont typeface="Arial"/>
              <a:buNone/>
              <a:defRPr sz="1000"/>
            </a:lvl3pPr>
            <a:lvl4pPr marL="1828800" lvl="3" indent="-228600" algn="l">
              <a:lnSpc>
                <a:spcPct val="85000"/>
              </a:lnSpc>
              <a:spcBef>
                <a:spcPts val="600"/>
              </a:spcBef>
              <a:spcAft>
                <a:spcPts val="0"/>
              </a:spcAft>
              <a:buClr>
                <a:srgbClr val="262626"/>
              </a:buClr>
              <a:buSzPts val="900"/>
              <a:buFont typeface="Arial"/>
              <a:buNone/>
              <a:defRPr sz="900"/>
            </a:lvl4pPr>
            <a:lvl5pPr marL="2286000" lvl="4" indent="-228600" algn="l">
              <a:lnSpc>
                <a:spcPct val="85000"/>
              </a:lnSpc>
              <a:spcBef>
                <a:spcPts val="600"/>
              </a:spcBef>
              <a:spcAft>
                <a:spcPts val="0"/>
              </a:spcAft>
              <a:buClr>
                <a:srgbClr val="262626"/>
              </a:buClr>
              <a:buSzPts val="900"/>
              <a:buFont typeface="Arial"/>
              <a:buNone/>
              <a:defRPr sz="900"/>
            </a:lvl5pPr>
            <a:lvl6pPr marL="2743200" lvl="5" indent="-228600" algn="l">
              <a:lnSpc>
                <a:spcPct val="85000"/>
              </a:lnSpc>
              <a:spcBef>
                <a:spcPts val="600"/>
              </a:spcBef>
              <a:spcAft>
                <a:spcPts val="0"/>
              </a:spcAft>
              <a:buClr>
                <a:srgbClr val="262626"/>
              </a:buClr>
              <a:buSzPts val="900"/>
              <a:buNone/>
              <a:defRPr sz="900"/>
            </a:lvl6pPr>
            <a:lvl7pPr marL="3200400" lvl="6" indent="-228600" algn="l">
              <a:lnSpc>
                <a:spcPct val="85000"/>
              </a:lnSpc>
              <a:spcBef>
                <a:spcPts val="600"/>
              </a:spcBef>
              <a:spcAft>
                <a:spcPts val="0"/>
              </a:spcAft>
              <a:buClr>
                <a:srgbClr val="262626"/>
              </a:buClr>
              <a:buSzPts val="900"/>
              <a:buNone/>
              <a:defRPr sz="900"/>
            </a:lvl7pPr>
            <a:lvl8pPr marL="3657600" lvl="7" indent="-228600" algn="l">
              <a:lnSpc>
                <a:spcPct val="85000"/>
              </a:lnSpc>
              <a:spcBef>
                <a:spcPts val="600"/>
              </a:spcBef>
              <a:spcAft>
                <a:spcPts val="0"/>
              </a:spcAft>
              <a:buClr>
                <a:srgbClr val="262626"/>
              </a:buClr>
              <a:buSzPts val="900"/>
              <a:buNone/>
              <a:defRPr sz="900"/>
            </a:lvl8pPr>
            <a:lvl9pPr marL="4114800" lvl="8" indent="-228600" algn="l">
              <a:lnSpc>
                <a:spcPct val="85000"/>
              </a:lnSpc>
              <a:spcBef>
                <a:spcPts val="600"/>
              </a:spcBef>
              <a:spcAft>
                <a:spcPts val="0"/>
              </a:spcAft>
              <a:buClr>
                <a:srgbClr val="262626"/>
              </a:buClr>
              <a:buSzPts val="900"/>
              <a:buNone/>
              <a:defRPr sz="900"/>
            </a:lvl9pPr>
          </a:lstStyle>
          <a:p>
            <a:endParaRPr/>
          </a:p>
        </p:txBody>
      </p:sp>
      <p:sp>
        <p:nvSpPr>
          <p:cNvPr id="47" name="Google Shape;47;p53"/>
          <p:cNvSpPr txBox="1">
            <a:spLocks noGrp="1"/>
          </p:cNvSpPr>
          <p:nvPr>
            <p:ph type="dt" idx="10"/>
          </p:nvPr>
        </p:nvSpPr>
        <p:spPr>
          <a:xfrm>
            <a:off x="685800" y="6411913"/>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3"/>
          <p:cNvSpPr txBox="1">
            <a:spLocks noGrp="1"/>
          </p:cNvSpPr>
          <p:nvPr>
            <p:ph type="ftr" idx="11"/>
          </p:nvPr>
        </p:nvSpPr>
        <p:spPr>
          <a:xfrm>
            <a:off x="685800" y="6554788"/>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3"/>
          <p:cNvSpPr txBox="1">
            <a:spLocks noGrp="1"/>
          </p:cNvSpPr>
          <p:nvPr>
            <p:ph type="sldNum" idx="12"/>
          </p:nvPr>
        </p:nvSpPr>
        <p:spPr>
          <a:xfrm>
            <a:off x="8720667" y="5829300"/>
            <a:ext cx="2927351" cy="1397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rgbClr val="FFFFFF"/>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rgbClr val="FFFFFF"/>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rgbClr val="FFFFFF"/>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rgbClr val="FFFFFF"/>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rgbClr val="FFFFFF"/>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rgbClr val="FFFFFF"/>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rgbClr val="FFFFFF"/>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rgbClr val="FFFFFF"/>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4492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7" y="1150624"/>
            <a:ext cx="10364391" cy="1470049"/>
          </a:xfrm>
        </p:spPr>
        <p:txBody>
          <a:bodyPr/>
          <a:lstStyle/>
          <a:p>
            <a:r>
              <a:rPr lang="en-US"/>
              <a:t>Click to edit Master title style</a:t>
            </a:r>
          </a:p>
        </p:txBody>
      </p:sp>
      <p:sp>
        <p:nvSpPr>
          <p:cNvPr id="3" name="Subtitle 2"/>
          <p:cNvSpPr>
            <a:spLocks noGrp="1"/>
          </p:cNvSpPr>
          <p:nvPr>
            <p:ph type="subTitle" idx="1"/>
          </p:nvPr>
        </p:nvSpPr>
        <p:spPr>
          <a:xfrm>
            <a:off x="1032939" y="2973325"/>
            <a:ext cx="8533805" cy="1752451"/>
          </a:xfrm>
        </p:spPr>
        <p:txBody>
          <a:bodyPr/>
          <a:lstStyle>
            <a:lvl1pPr marL="0" indent="0" algn="l">
              <a:buNone/>
              <a:defRPr/>
            </a:lvl1pPr>
            <a:lvl2pPr marL="241093" indent="0" algn="ctr">
              <a:buNone/>
              <a:defRPr/>
            </a:lvl2pPr>
            <a:lvl3pPr marL="482186" indent="0" algn="ctr">
              <a:buNone/>
              <a:defRPr/>
            </a:lvl3pPr>
            <a:lvl4pPr marL="723279" indent="0" algn="ctr">
              <a:buNone/>
              <a:defRPr/>
            </a:lvl4pPr>
            <a:lvl5pPr marL="964372" indent="0" algn="ctr">
              <a:buNone/>
              <a:defRPr/>
            </a:lvl5pPr>
            <a:lvl6pPr marL="1205465" indent="0" algn="ctr">
              <a:buNone/>
              <a:defRPr/>
            </a:lvl6pPr>
            <a:lvl7pPr marL="1446558" indent="0" algn="ctr">
              <a:buNone/>
              <a:defRPr/>
            </a:lvl7pPr>
            <a:lvl8pPr marL="1687651" indent="0" algn="ctr">
              <a:buNone/>
              <a:defRPr/>
            </a:lvl8pPr>
            <a:lvl9pPr marL="1928744" indent="0" algn="ctr">
              <a:buNone/>
              <a:defRPr/>
            </a:lvl9pPr>
          </a:lstStyle>
          <a:p>
            <a:r>
              <a:rPr lang="en-US"/>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284553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95935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0" y="2600182"/>
            <a:ext cx="10362901" cy="1361777"/>
          </a:xfrm>
        </p:spPr>
        <p:txBody>
          <a:bodyPr/>
          <a:lstStyle>
            <a:lvl1pPr algn="l">
              <a:defRPr sz="2100" b="1" cap="all"/>
            </a:lvl1pPr>
          </a:lstStyle>
          <a:p>
            <a:r>
              <a:rPr lang="en-US"/>
              <a:t>Click to edit Master title style</a:t>
            </a:r>
          </a:p>
        </p:txBody>
      </p:sp>
      <p:sp>
        <p:nvSpPr>
          <p:cNvPr id="3" name="Text Placeholder 2"/>
          <p:cNvSpPr>
            <a:spLocks noGrp="1"/>
          </p:cNvSpPr>
          <p:nvPr>
            <p:ph type="body" idx="1"/>
          </p:nvPr>
        </p:nvSpPr>
        <p:spPr>
          <a:xfrm>
            <a:off x="962920" y="1099991"/>
            <a:ext cx="10362901" cy="1500188"/>
          </a:xfrm>
        </p:spPr>
        <p:txBody>
          <a:bodyPr anchor="b"/>
          <a:lstStyle>
            <a:lvl1pPr marL="0" indent="0">
              <a:buNone/>
              <a:defRPr sz="1050"/>
            </a:lvl1pPr>
            <a:lvl2pPr marL="241093" indent="0">
              <a:buNone/>
              <a:defRPr sz="975"/>
            </a:lvl2pPr>
            <a:lvl3pPr marL="482186" indent="0">
              <a:buNone/>
              <a:defRPr sz="825"/>
            </a:lvl3pPr>
            <a:lvl4pPr marL="723279" indent="0">
              <a:buNone/>
              <a:defRPr sz="750"/>
            </a:lvl4pPr>
            <a:lvl5pPr marL="964372" indent="0">
              <a:buNone/>
              <a:defRPr sz="750"/>
            </a:lvl5pPr>
            <a:lvl6pPr marL="1205465" indent="0">
              <a:buNone/>
              <a:defRPr sz="750"/>
            </a:lvl6pPr>
            <a:lvl7pPr marL="1446558" indent="0">
              <a:buNone/>
              <a:defRPr sz="750"/>
            </a:lvl7pPr>
            <a:lvl8pPr marL="1687651" indent="0">
              <a:buNone/>
              <a:defRPr sz="750"/>
            </a:lvl8pPr>
            <a:lvl9pPr marL="1928744" indent="0">
              <a:buNone/>
              <a:defRPr sz="750"/>
            </a:lvl9pPr>
          </a:lstStyle>
          <a:p>
            <a:pPr lvl="0"/>
            <a:r>
              <a:rPr lang="en-US"/>
              <a:t>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225276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6283" y="2375300"/>
            <a:ext cx="5203031" cy="1857375"/>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72190" y="2375300"/>
            <a:ext cx="5203031" cy="1857375"/>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348543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4588"/>
            <a:ext cx="109716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97" y="2246180"/>
            <a:ext cx="5386091" cy="639589"/>
          </a:xfrm>
        </p:spPr>
        <p:txBody>
          <a:bodyPr anchor="b"/>
          <a:lstStyle>
            <a:lvl1pPr marL="0" indent="0">
              <a:buNone/>
              <a:defRPr sz="1275" b="1"/>
            </a:lvl1pPr>
            <a:lvl2pPr marL="241093" indent="0">
              <a:buNone/>
              <a:defRPr sz="1050" b="1"/>
            </a:lvl2pPr>
            <a:lvl3pPr marL="482186" indent="0">
              <a:buNone/>
              <a:defRPr sz="975" b="1"/>
            </a:lvl3pPr>
            <a:lvl4pPr marL="723279" indent="0">
              <a:buNone/>
              <a:defRPr sz="825" b="1"/>
            </a:lvl4pPr>
            <a:lvl5pPr marL="964372" indent="0">
              <a:buNone/>
              <a:defRPr sz="825" b="1"/>
            </a:lvl5pPr>
            <a:lvl6pPr marL="1205465" indent="0">
              <a:buNone/>
              <a:defRPr sz="825" b="1"/>
            </a:lvl6pPr>
            <a:lvl7pPr marL="1446558" indent="0">
              <a:buNone/>
              <a:defRPr sz="825" b="1"/>
            </a:lvl7pPr>
            <a:lvl8pPr marL="1687651" indent="0">
              <a:buNone/>
              <a:defRPr sz="825" b="1"/>
            </a:lvl8pPr>
            <a:lvl9pPr marL="1928744" indent="0">
              <a:buNone/>
              <a:defRPr sz="825" b="1"/>
            </a:lvl9pPr>
          </a:lstStyle>
          <a:p>
            <a:pPr lvl="0"/>
            <a:r>
              <a:rPr lang="en-US"/>
              <a:t>Edit Master text styles</a:t>
            </a:r>
          </a:p>
        </p:txBody>
      </p:sp>
      <p:sp>
        <p:nvSpPr>
          <p:cNvPr id="4" name="Content Placeholder 3"/>
          <p:cNvSpPr>
            <a:spLocks noGrp="1"/>
          </p:cNvSpPr>
          <p:nvPr>
            <p:ph sz="half" idx="2"/>
          </p:nvPr>
        </p:nvSpPr>
        <p:spPr>
          <a:xfrm>
            <a:off x="610197" y="2885768"/>
            <a:ext cx="5386091" cy="3951387"/>
          </a:xfrm>
        </p:spPr>
        <p:txBody>
          <a:bodyPr/>
          <a:lstStyle>
            <a:lvl1pPr>
              <a:defRPr sz="1275"/>
            </a:lvl1pPr>
            <a:lvl2pPr>
              <a:defRPr sz="1050"/>
            </a:lvl2pPr>
            <a:lvl3pPr>
              <a:defRPr sz="975"/>
            </a:lvl3pPr>
            <a:lvl4pPr>
              <a:defRPr sz="825"/>
            </a:lvl4pPr>
            <a:lvl5pPr>
              <a:defRPr sz="825"/>
            </a:lvl5pPr>
            <a:lvl6pPr>
              <a:defRPr sz="825"/>
            </a:lvl6pPr>
            <a:lvl7pPr>
              <a:defRPr sz="825"/>
            </a:lvl7pPr>
            <a:lvl8pPr>
              <a:defRPr sz="825"/>
            </a:lvl8pPr>
            <a:lvl9pPr>
              <a:defRPr sz="8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2742" y="2267028"/>
            <a:ext cx="5389065" cy="639589"/>
          </a:xfrm>
        </p:spPr>
        <p:txBody>
          <a:bodyPr anchor="b"/>
          <a:lstStyle>
            <a:lvl1pPr marL="0" indent="0">
              <a:buNone/>
              <a:defRPr sz="1275" b="1"/>
            </a:lvl1pPr>
            <a:lvl2pPr marL="241093" indent="0">
              <a:buNone/>
              <a:defRPr sz="1050" b="1"/>
            </a:lvl2pPr>
            <a:lvl3pPr marL="482186" indent="0">
              <a:buNone/>
              <a:defRPr sz="975" b="1"/>
            </a:lvl3pPr>
            <a:lvl4pPr marL="723279" indent="0">
              <a:buNone/>
              <a:defRPr sz="825" b="1"/>
            </a:lvl4pPr>
            <a:lvl5pPr marL="964372" indent="0">
              <a:buNone/>
              <a:defRPr sz="825" b="1"/>
            </a:lvl5pPr>
            <a:lvl6pPr marL="1205465" indent="0">
              <a:buNone/>
              <a:defRPr sz="825" b="1"/>
            </a:lvl6pPr>
            <a:lvl7pPr marL="1446558" indent="0">
              <a:buNone/>
              <a:defRPr sz="825" b="1"/>
            </a:lvl7pPr>
            <a:lvl8pPr marL="1687651" indent="0">
              <a:buNone/>
              <a:defRPr sz="825" b="1"/>
            </a:lvl8pPr>
            <a:lvl9pPr marL="1928744" indent="0">
              <a:buNone/>
              <a:defRPr sz="825" b="1"/>
            </a:lvl9pPr>
          </a:lstStyle>
          <a:p>
            <a:pPr lvl="0"/>
            <a:r>
              <a:rPr lang="en-US"/>
              <a:t>Edit Master text styles</a:t>
            </a:r>
          </a:p>
        </p:txBody>
      </p:sp>
      <p:sp>
        <p:nvSpPr>
          <p:cNvPr id="6" name="Content Placeholder 5"/>
          <p:cNvSpPr>
            <a:spLocks noGrp="1"/>
          </p:cNvSpPr>
          <p:nvPr>
            <p:ph sz="quarter" idx="4"/>
          </p:nvPr>
        </p:nvSpPr>
        <p:spPr>
          <a:xfrm>
            <a:off x="6192742" y="2906616"/>
            <a:ext cx="5389065" cy="3951387"/>
          </a:xfrm>
        </p:spPr>
        <p:txBody>
          <a:bodyPr/>
          <a:lstStyle>
            <a:lvl1pPr>
              <a:defRPr sz="1275"/>
            </a:lvl1pPr>
            <a:lvl2pPr>
              <a:defRPr sz="1050"/>
            </a:lvl2pPr>
            <a:lvl3pPr>
              <a:defRPr sz="975"/>
            </a:lvl3pPr>
            <a:lvl4pPr>
              <a:defRPr sz="825"/>
            </a:lvl4pPr>
            <a:lvl5pPr>
              <a:defRPr sz="825"/>
            </a:lvl5pPr>
            <a:lvl6pPr>
              <a:defRPr sz="825"/>
            </a:lvl6pPr>
            <a:lvl7pPr>
              <a:defRPr sz="825"/>
            </a:lvl7pPr>
            <a:lvl8pPr>
              <a:defRPr sz="825"/>
            </a:lvl8pPr>
            <a:lvl9pPr>
              <a:defRPr sz="8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221608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164813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240134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3476"/>
            <a:ext cx="4010919" cy="1161975"/>
          </a:xfrm>
        </p:spPr>
        <p:txBody>
          <a:bodyPr anchor="b"/>
          <a:lstStyle>
            <a:lvl1pPr algn="l">
              <a:defRPr sz="1050" b="1"/>
            </a:lvl1pPr>
          </a:lstStyle>
          <a:p>
            <a:r>
              <a:rPr lang="en-US"/>
              <a:t>Click to edit Master title style</a:t>
            </a:r>
          </a:p>
        </p:txBody>
      </p:sp>
      <p:sp>
        <p:nvSpPr>
          <p:cNvPr id="3" name="Content Placeholder 2"/>
          <p:cNvSpPr>
            <a:spLocks noGrp="1"/>
          </p:cNvSpPr>
          <p:nvPr>
            <p:ph idx="1"/>
          </p:nvPr>
        </p:nvSpPr>
        <p:spPr>
          <a:xfrm>
            <a:off x="4766965" y="273472"/>
            <a:ext cx="6814840" cy="5852294"/>
          </a:xfrm>
        </p:spPr>
        <p:txBody>
          <a:bodyPr/>
          <a:lstStyle>
            <a:lvl1pPr>
              <a:defRPr sz="1650"/>
            </a:lvl1pPr>
            <a:lvl2pPr>
              <a:defRPr sz="1500"/>
            </a:lvl2pPr>
            <a:lvl3pPr>
              <a:defRPr sz="1275"/>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8" y="1435448"/>
            <a:ext cx="4010919" cy="4690318"/>
          </a:xfrm>
        </p:spPr>
        <p:txBody>
          <a:bodyPr/>
          <a:lstStyle>
            <a:lvl1pPr marL="0" indent="0">
              <a:buNone/>
              <a:defRPr sz="750"/>
            </a:lvl1pPr>
            <a:lvl2pPr marL="241093" indent="0">
              <a:buNone/>
              <a:defRPr sz="600"/>
            </a:lvl2pPr>
            <a:lvl3pPr marL="482186" indent="0">
              <a:buNone/>
              <a:defRPr sz="525"/>
            </a:lvl3pPr>
            <a:lvl4pPr marL="723279" indent="0">
              <a:buNone/>
              <a:defRPr sz="450"/>
            </a:lvl4pPr>
            <a:lvl5pPr marL="964372" indent="0">
              <a:buNone/>
              <a:defRPr sz="450"/>
            </a:lvl5pPr>
            <a:lvl6pPr marL="1205465" indent="0">
              <a:buNone/>
              <a:defRPr sz="450"/>
            </a:lvl6pPr>
            <a:lvl7pPr marL="1446558" indent="0">
              <a:buNone/>
              <a:defRPr sz="450"/>
            </a:lvl7pPr>
            <a:lvl8pPr marL="1687651" indent="0">
              <a:buNone/>
              <a:defRPr sz="450"/>
            </a:lvl8pPr>
            <a:lvl9pPr marL="1928744" indent="0">
              <a:buNone/>
              <a:defRPr sz="450"/>
            </a:lvl9pPr>
          </a:lstStyle>
          <a:p>
            <a:pPr lvl="0"/>
            <a:r>
              <a:rPr lang="en-US"/>
              <a:t>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236203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72666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7"/>
            <a:ext cx="7314903" cy="567035"/>
          </a:xfrm>
        </p:spPr>
        <p:txBody>
          <a:bodyPr anchor="b"/>
          <a:lstStyle>
            <a:lvl1pPr algn="l">
              <a:defRPr sz="1050" b="1"/>
            </a:lvl1pPr>
          </a:lstStyle>
          <a:p>
            <a:r>
              <a:rPr lang="en-US"/>
              <a:t>Click to edit Master title style</a:t>
            </a:r>
          </a:p>
        </p:txBody>
      </p:sp>
      <p:sp>
        <p:nvSpPr>
          <p:cNvPr id="3" name="Picture Placeholder 2"/>
          <p:cNvSpPr>
            <a:spLocks noGrp="1"/>
          </p:cNvSpPr>
          <p:nvPr>
            <p:ph type="pic" idx="1"/>
          </p:nvPr>
        </p:nvSpPr>
        <p:spPr>
          <a:xfrm>
            <a:off x="2390182" y="612800"/>
            <a:ext cx="7314903" cy="4114354"/>
          </a:xfrm>
        </p:spPr>
        <p:txBody>
          <a:bodyPr/>
          <a:lstStyle>
            <a:lvl1pPr marL="0" indent="0">
              <a:buNone/>
              <a:defRPr sz="1650"/>
            </a:lvl1pPr>
            <a:lvl2pPr marL="241093" indent="0">
              <a:buNone/>
              <a:defRPr sz="1500"/>
            </a:lvl2pPr>
            <a:lvl3pPr marL="482186" indent="0">
              <a:buNone/>
              <a:defRPr sz="1275"/>
            </a:lvl3pPr>
            <a:lvl4pPr marL="723279" indent="0">
              <a:buNone/>
              <a:defRPr sz="1050"/>
            </a:lvl4pPr>
            <a:lvl5pPr marL="964372" indent="0">
              <a:buNone/>
              <a:defRPr sz="1050"/>
            </a:lvl5pPr>
            <a:lvl6pPr marL="1205465" indent="0">
              <a:buNone/>
              <a:defRPr sz="1050"/>
            </a:lvl6pPr>
            <a:lvl7pPr marL="1446558" indent="0">
              <a:buNone/>
              <a:defRPr sz="1050"/>
            </a:lvl7pPr>
            <a:lvl8pPr marL="1687651" indent="0">
              <a:buNone/>
              <a:defRPr sz="1050"/>
            </a:lvl8pPr>
            <a:lvl9pPr marL="1928744" indent="0">
              <a:buNone/>
              <a:defRPr sz="1050"/>
            </a:lvl9pPr>
          </a:lstStyle>
          <a:p>
            <a:pPr lvl="0"/>
            <a:r>
              <a:rPr lang="en-US" noProof="0">
                <a:sym typeface="Ubuntu Light" charset="0"/>
              </a:rPr>
              <a:t>Click icon to add picture</a:t>
            </a:r>
          </a:p>
        </p:txBody>
      </p:sp>
      <p:sp>
        <p:nvSpPr>
          <p:cNvPr id="4" name="Text Placeholder 3"/>
          <p:cNvSpPr>
            <a:spLocks noGrp="1"/>
          </p:cNvSpPr>
          <p:nvPr>
            <p:ph type="body" sz="half" idx="2"/>
          </p:nvPr>
        </p:nvSpPr>
        <p:spPr>
          <a:xfrm>
            <a:off x="2390182" y="5367859"/>
            <a:ext cx="7314903" cy="804788"/>
          </a:xfrm>
        </p:spPr>
        <p:txBody>
          <a:bodyPr/>
          <a:lstStyle>
            <a:lvl1pPr marL="0" indent="0">
              <a:buNone/>
              <a:defRPr sz="750"/>
            </a:lvl1pPr>
            <a:lvl2pPr marL="241093" indent="0">
              <a:buNone/>
              <a:defRPr sz="600"/>
            </a:lvl2pPr>
            <a:lvl3pPr marL="482186" indent="0">
              <a:buNone/>
              <a:defRPr sz="525"/>
            </a:lvl3pPr>
            <a:lvl4pPr marL="723279" indent="0">
              <a:buNone/>
              <a:defRPr sz="450"/>
            </a:lvl4pPr>
            <a:lvl5pPr marL="964372" indent="0">
              <a:buNone/>
              <a:defRPr sz="450"/>
            </a:lvl5pPr>
            <a:lvl6pPr marL="1205465" indent="0">
              <a:buNone/>
              <a:defRPr sz="450"/>
            </a:lvl6pPr>
            <a:lvl7pPr marL="1446558" indent="0">
              <a:buNone/>
              <a:defRPr sz="450"/>
            </a:lvl7pPr>
            <a:lvl8pPr marL="1687651" indent="0">
              <a:buNone/>
              <a:defRPr sz="450"/>
            </a:lvl8pPr>
            <a:lvl9pPr marL="1928744" indent="0">
              <a:buNone/>
              <a:defRPr sz="450"/>
            </a:lvl9pPr>
          </a:lstStyle>
          <a:p>
            <a:pPr lvl="0"/>
            <a:r>
              <a:rPr lang="en-US"/>
              <a:t>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393106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25"/>
        <p:cNvGrpSpPr/>
        <p:nvPr/>
      </p:nvGrpSpPr>
      <p:grpSpPr>
        <a:xfrm>
          <a:off x="0" y="0"/>
          <a:ext cx="0" cy="0"/>
          <a:chOff x="0" y="0"/>
          <a:chExt cx="0" cy="0"/>
        </a:xfrm>
      </p:grpSpPr>
      <p:sp>
        <p:nvSpPr>
          <p:cNvPr id="26" name="Google Shape;26;p51"/>
          <p:cNvSpPr txBox="1">
            <a:spLocks noGrp="1"/>
          </p:cNvSpPr>
          <p:nvPr>
            <p:ph type="body" idx="1"/>
          </p:nvPr>
        </p:nvSpPr>
        <p:spPr>
          <a:xfrm>
            <a:off x="676656" y="1363287"/>
            <a:ext cx="5074920" cy="4397433"/>
          </a:xfrm>
          <a:prstGeom prst="rect">
            <a:avLst/>
          </a:prstGeom>
          <a:noFill/>
          <a:ln>
            <a:noFill/>
          </a:ln>
        </p:spPr>
        <p:txBody>
          <a:bodyPr spcFirstLastPara="1" wrap="square" lIns="91425" tIns="45700" rIns="91425" bIns="45700" anchor="t" anchorCtr="0">
            <a:noAutofit/>
          </a:bodyPr>
          <a:lstStyle>
            <a:lvl1pPr marL="457200" lvl="0" indent="-406400" algn="l">
              <a:lnSpc>
                <a:spcPct val="85000"/>
              </a:lnSpc>
              <a:spcBef>
                <a:spcPts val="1300"/>
              </a:spcBef>
              <a:spcAft>
                <a:spcPts val="0"/>
              </a:spcAft>
              <a:buClr>
                <a:srgbClr val="262626"/>
              </a:buClr>
              <a:buSzPts val="2800"/>
              <a:buFont typeface="Arial"/>
              <a:buChar char="•"/>
              <a:defRPr sz="2800"/>
            </a:lvl1pPr>
            <a:lvl2pPr marL="914400" lvl="1" indent="-349250" algn="l">
              <a:lnSpc>
                <a:spcPct val="85000"/>
              </a:lnSpc>
              <a:spcBef>
                <a:spcPts val="600"/>
              </a:spcBef>
              <a:spcAft>
                <a:spcPts val="0"/>
              </a:spcAft>
              <a:buClr>
                <a:srgbClr val="262626"/>
              </a:buClr>
              <a:buSzPts val="1900"/>
              <a:buFont typeface="Arial"/>
              <a:buChar char="•"/>
              <a:defRPr sz="1900"/>
            </a:lvl2pPr>
            <a:lvl3pPr marL="1371600" lvl="2" indent="-336550" algn="l">
              <a:lnSpc>
                <a:spcPct val="85000"/>
              </a:lnSpc>
              <a:spcBef>
                <a:spcPts val="600"/>
              </a:spcBef>
              <a:spcAft>
                <a:spcPts val="0"/>
              </a:spcAft>
              <a:buClr>
                <a:srgbClr val="262626"/>
              </a:buClr>
              <a:buSzPts val="1700"/>
              <a:buFont typeface="Arial"/>
              <a:buChar char="•"/>
              <a:defRPr sz="1700"/>
            </a:lvl3pPr>
            <a:lvl4pPr marL="1828800" lvl="3" indent="-323850" algn="l">
              <a:lnSpc>
                <a:spcPct val="85000"/>
              </a:lnSpc>
              <a:spcBef>
                <a:spcPts val="600"/>
              </a:spcBef>
              <a:spcAft>
                <a:spcPts val="0"/>
              </a:spcAft>
              <a:buClr>
                <a:srgbClr val="262626"/>
              </a:buClr>
              <a:buSzPts val="1500"/>
              <a:buFont typeface="Arial"/>
              <a:buChar char="•"/>
              <a:defRPr sz="1500"/>
            </a:lvl4pPr>
            <a:lvl5pPr marL="2286000" lvl="4" indent="-317500" algn="l">
              <a:lnSpc>
                <a:spcPct val="85000"/>
              </a:lnSpc>
              <a:spcBef>
                <a:spcPts val="600"/>
              </a:spcBef>
              <a:spcAft>
                <a:spcPts val="0"/>
              </a:spcAft>
              <a:buClr>
                <a:srgbClr val="262626"/>
              </a:buClr>
              <a:buSzPts val="1400"/>
              <a:buFont typeface="Arial"/>
              <a:buChar char="•"/>
              <a:defRPr sz="1400"/>
            </a:lvl5pPr>
            <a:lvl6pPr marL="2743200" lvl="5" indent="-317500" algn="l">
              <a:lnSpc>
                <a:spcPct val="85000"/>
              </a:lnSpc>
              <a:spcBef>
                <a:spcPts val="600"/>
              </a:spcBef>
              <a:spcAft>
                <a:spcPts val="0"/>
              </a:spcAft>
              <a:buClr>
                <a:srgbClr val="262626"/>
              </a:buClr>
              <a:buSzPts val="1400"/>
              <a:buChar char=" "/>
              <a:defRPr sz="1400"/>
            </a:lvl6pPr>
            <a:lvl7pPr marL="3200400" lvl="6" indent="-317500" algn="l">
              <a:lnSpc>
                <a:spcPct val="85000"/>
              </a:lnSpc>
              <a:spcBef>
                <a:spcPts val="600"/>
              </a:spcBef>
              <a:spcAft>
                <a:spcPts val="0"/>
              </a:spcAft>
              <a:buClr>
                <a:srgbClr val="262626"/>
              </a:buClr>
              <a:buSzPts val="1400"/>
              <a:buChar char=" "/>
              <a:defRPr sz="1400"/>
            </a:lvl7pPr>
            <a:lvl8pPr marL="3657600" lvl="7" indent="-317500" algn="l">
              <a:lnSpc>
                <a:spcPct val="85000"/>
              </a:lnSpc>
              <a:spcBef>
                <a:spcPts val="600"/>
              </a:spcBef>
              <a:spcAft>
                <a:spcPts val="0"/>
              </a:spcAft>
              <a:buClr>
                <a:srgbClr val="262626"/>
              </a:buClr>
              <a:buSzPts val="1400"/>
              <a:buChar char=" "/>
              <a:defRPr sz="1400"/>
            </a:lvl8pPr>
            <a:lvl9pPr marL="4114800" lvl="8" indent="-317500" algn="l">
              <a:lnSpc>
                <a:spcPct val="85000"/>
              </a:lnSpc>
              <a:spcBef>
                <a:spcPts val="600"/>
              </a:spcBef>
              <a:spcAft>
                <a:spcPts val="0"/>
              </a:spcAft>
              <a:buClr>
                <a:srgbClr val="262626"/>
              </a:buClr>
              <a:buSzPts val="1400"/>
              <a:buChar char=" "/>
              <a:defRPr sz="1400"/>
            </a:lvl9pPr>
          </a:lstStyle>
          <a:p>
            <a:endParaRPr/>
          </a:p>
        </p:txBody>
      </p:sp>
      <p:sp>
        <p:nvSpPr>
          <p:cNvPr id="27" name="Google Shape;27;p51"/>
          <p:cNvSpPr txBox="1">
            <a:spLocks noGrp="1"/>
          </p:cNvSpPr>
          <p:nvPr>
            <p:ph type="body" idx="2"/>
          </p:nvPr>
        </p:nvSpPr>
        <p:spPr>
          <a:xfrm>
            <a:off x="6343651" y="2645119"/>
            <a:ext cx="5074920" cy="3767328"/>
          </a:xfrm>
          <a:prstGeom prst="rect">
            <a:avLst/>
          </a:prstGeom>
          <a:noFill/>
          <a:ln>
            <a:noFill/>
          </a:ln>
        </p:spPr>
        <p:txBody>
          <a:bodyPr spcFirstLastPara="1" wrap="square" lIns="91425" tIns="45700" rIns="91425" bIns="45700" anchor="b" anchorCtr="0">
            <a:noAutofit/>
          </a:bodyPr>
          <a:lstStyle>
            <a:lvl1pPr marL="457200" lvl="0" indent="-381000" algn="l">
              <a:lnSpc>
                <a:spcPct val="85000"/>
              </a:lnSpc>
              <a:spcBef>
                <a:spcPts val="1300"/>
              </a:spcBef>
              <a:spcAft>
                <a:spcPts val="0"/>
              </a:spcAft>
              <a:buClr>
                <a:srgbClr val="262626"/>
              </a:buClr>
              <a:buSzPts val="2400"/>
              <a:buFont typeface="Arial"/>
              <a:buChar char="•"/>
              <a:defRPr sz="2400"/>
            </a:lvl1pPr>
            <a:lvl2pPr marL="914400" lvl="1" indent="-349250" algn="l">
              <a:lnSpc>
                <a:spcPct val="85000"/>
              </a:lnSpc>
              <a:spcBef>
                <a:spcPts val="600"/>
              </a:spcBef>
              <a:spcAft>
                <a:spcPts val="0"/>
              </a:spcAft>
              <a:buClr>
                <a:srgbClr val="262626"/>
              </a:buClr>
              <a:buSzPts val="1900"/>
              <a:buFont typeface="Arial"/>
              <a:buChar char="•"/>
              <a:defRPr sz="1900"/>
            </a:lvl2pPr>
            <a:lvl3pPr marL="1371600" lvl="2" indent="-336550" algn="l">
              <a:lnSpc>
                <a:spcPct val="85000"/>
              </a:lnSpc>
              <a:spcBef>
                <a:spcPts val="600"/>
              </a:spcBef>
              <a:spcAft>
                <a:spcPts val="0"/>
              </a:spcAft>
              <a:buClr>
                <a:srgbClr val="262626"/>
              </a:buClr>
              <a:buSzPts val="1700"/>
              <a:buFont typeface="Arial"/>
              <a:buChar char="•"/>
              <a:defRPr sz="1700"/>
            </a:lvl3pPr>
            <a:lvl4pPr marL="1828800" lvl="3" indent="-323850" algn="l">
              <a:lnSpc>
                <a:spcPct val="85000"/>
              </a:lnSpc>
              <a:spcBef>
                <a:spcPts val="600"/>
              </a:spcBef>
              <a:spcAft>
                <a:spcPts val="0"/>
              </a:spcAft>
              <a:buClr>
                <a:srgbClr val="262626"/>
              </a:buClr>
              <a:buSzPts val="1500"/>
              <a:buFont typeface="Arial"/>
              <a:buChar char="•"/>
              <a:defRPr sz="1500"/>
            </a:lvl4pPr>
            <a:lvl5pPr marL="2286000" lvl="4" indent="-317500" algn="l">
              <a:lnSpc>
                <a:spcPct val="85000"/>
              </a:lnSpc>
              <a:spcBef>
                <a:spcPts val="600"/>
              </a:spcBef>
              <a:spcAft>
                <a:spcPts val="0"/>
              </a:spcAft>
              <a:buClr>
                <a:srgbClr val="262626"/>
              </a:buClr>
              <a:buSzPts val="1400"/>
              <a:buFont typeface="Arial"/>
              <a:buChar char="•"/>
              <a:defRPr sz="1400"/>
            </a:lvl5pPr>
            <a:lvl6pPr marL="2743200" lvl="5" indent="-317500" algn="l">
              <a:lnSpc>
                <a:spcPct val="85000"/>
              </a:lnSpc>
              <a:spcBef>
                <a:spcPts val="600"/>
              </a:spcBef>
              <a:spcAft>
                <a:spcPts val="0"/>
              </a:spcAft>
              <a:buClr>
                <a:srgbClr val="262626"/>
              </a:buClr>
              <a:buSzPts val="1400"/>
              <a:buChar char=" "/>
              <a:defRPr sz="1400"/>
            </a:lvl6pPr>
            <a:lvl7pPr marL="3200400" lvl="6" indent="-317500" algn="l">
              <a:lnSpc>
                <a:spcPct val="85000"/>
              </a:lnSpc>
              <a:spcBef>
                <a:spcPts val="600"/>
              </a:spcBef>
              <a:spcAft>
                <a:spcPts val="0"/>
              </a:spcAft>
              <a:buClr>
                <a:srgbClr val="262626"/>
              </a:buClr>
              <a:buSzPts val="1400"/>
              <a:buChar char=" "/>
              <a:defRPr sz="1400"/>
            </a:lvl7pPr>
            <a:lvl8pPr marL="3657600" lvl="7" indent="-317500" algn="l">
              <a:lnSpc>
                <a:spcPct val="85000"/>
              </a:lnSpc>
              <a:spcBef>
                <a:spcPts val="600"/>
              </a:spcBef>
              <a:spcAft>
                <a:spcPts val="0"/>
              </a:spcAft>
              <a:buClr>
                <a:srgbClr val="262626"/>
              </a:buClr>
              <a:buSzPts val="1400"/>
              <a:buChar char=" "/>
              <a:defRPr sz="1400"/>
            </a:lvl8pPr>
            <a:lvl9pPr marL="4114800" lvl="8" indent="-317500" algn="l">
              <a:lnSpc>
                <a:spcPct val="85000"/>
              </a:lnSpc>
              <a:spcBef>
                <a:spcPts val="600"/>
              </a:spcBef>
              <a:spcAft>
                <a:spcPts val="0"/>
              </a:spcAft>
              <a:buClr>
                <a:srgbClr val="262626"/>
              </a:buClr>
              <a:buSzPts val="1400"/>
              <a:buChar char=" "/>
              <a:defRPr sz="1400"/>
            </a:lvl9pPr>
          </a:lstStyle>
          <a:p>
            <a:endParaRPr/>
          </a:p>
        </p:txBody>
      </p:sp>
      <p:sp>
        <p:nvSpPr>
          <p:cNvPr id="28" name="Google Shape;28;p51"/>
          <p:cNvSpPr txBox="1">
            <a:spLocks noGrp="1"/>
          </p:cNvSpPr>
          <p:nvPr>
            <p:ph type="title"/>
          </p:nvPr>
        </p:nvSpPr>
        <p:spPr>
          <a:xfrm>
            <a:off x="657226" y="1"/>
            <a:ext cx="10772775" cy="1077017"/>
          </a:xfrm>
          <a:prstGeom prst="rect">
            <a:avLst/>
          </a:prstGeom>
          <a:noFill/>
          <a:ln>
            <a:noFill/>
          </a:ln>
        </p:spPr>
        <p:txBody>
          <a:bodyPr spcFirstLastPara="1" wrap="square" lIns="274300" tIns="274300" rIns="91425" bIns="45700" anchor="t" anchorCtr="0">
            <a:noAutofit/>
          </a:bodyPr>
          <a:lstStyle>
            <a:lvl1pPr marR="0" lvl="0" algn="l" rtl="0">
              <a:lnSpc>
                <a:spcPct val="90000"/>
              </a:lnSpc>
              <a:spcBef>
                <a:spcPts val="0"/>
              </a:spcBef>
              <a:spcAft>
                <a:spcPts val="0"/>
              </a:spcAft>
              <a:buSzPts val="1400"/>
              <a:buNone/>
              <a:defRPr sz="4800" b="1"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2pPr>
            <a:lvl3pPr marR="0" lvl="2"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3pPr>
            <a:lvl4pPr marR="0" lvl="3"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4pPr>
            <a:lvl5pPr marR="0" lvl="4"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5pPr>
            <a:lvl6pPr marR="0" lvl="5"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6pPr>
            <a:lvl7pPr marR="0" lvl="6"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7pPr>
            <a:lvl8pPr marR="0" lvl="7"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8pPr>
            <a:lvl9pPr marR="0" lvl="8"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9pPr>
          </a:lstStyle>
          <a:p>
            <a:endParaRPr/>
          </a:p>
        </p:txBody>
      </p:sp>
      <p:sp>
        <p:nvSpPr>
          <p:cNvPr id="29" name="Google Shape;29;p51"/>
          <p:cNvSpPr txBox="1">
            <a:spLocks noGrp="1"/>
          </p:cNvSpPr>
          <p:nvPr>
            <p:ph type="dt" idx="10"/>
          </p:nvPr>
        </p:nvSpPr>
        <p:spPr>
          <a:xfrm>
            <a:off x="685800" y="6411913"/>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1"/>
          <p:cNvSpPr txBox="1">
            <a:spLocks noGrp="1"/>
          </p:cNvSpPr>
          <p:nvPr>
            <p:ph type="ftr" idx="11"/>
          </p:nvPr>
        </p:nvSpPr>
        <p:spPr>
          <a:xfrm>
            <a:off x="685800" y="6554788"/>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1"/>
          <p:cNvSpPr txBox="1">
            <a:spLocks noGrp="1"/>
          </p:cNvSpPr>
          <p:nvPr>
            <p:ph type="sldNum" idx="12"/>
          </p:nvPr>
        </p:nvSpPr>
        <p:spPr>
          <a:xfrm>
            <a:off x="8720667" y="5829300"/>
            <a:ext cx="2927351" cy="1397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chemeClr val="dk1"/>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chemeClr val="dk1"/>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chemeClr val="dk1"/>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64002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p:cSld name="1_Content with Caption">
    <p:bg>
      <p:bgPr>
        <a:solidFill>
          <a:srgbClr val="AC2A2D">
            <a:alpha val="20000"/>
          </a:srgbClr>
        </a:solidFill>
        <a:effectLst/>
      </p:bgPr>
    </p:bg>
    <p:spTree>
      <p:nvGrpSpPr>
        <p:cNvPr id="1" name="Shape 41"/>
        <p:cNvGrpSpPr/>
        <p:nvPr/>
      </p:nvGrpSpPr>
      <p:grpSpPr>
        <a:xfrm>
          <a:off x="0" y="0"/>
          <a:ext cx="0" cy="0"/>
          <a:chOff x="0" y="0"/>
          <a:chExt cx="0" cy="0"/>
        </a:xfrm>
      </p:grpSpPr>
      <p:sp>
        <p:nvSpPr>
          <p:cNvPr id="44" name="Google Shape;44;p53"/>
          <p:cNvSpPr txBox="1">
            <a:spLocks noGrp="1"/>
          </p:cNvSpPr>
          <p:nvPr>
            <p:ph type="title"/>
          </p:nvPr>
        </p:nvSpPr>
        <p:spPr>
          <a:xfrm>
            <a:off x="8261404" y="939092"/>
            <a:ext cx="3383280" cy="1920240"/>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SzPts val="1400"/>
              <a:buNone/>
              <a:defRPr sz="36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2pPr>
            <a:lvl3pPr marR="0" lvl="2"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3pPr>
            <a:lvl4pPr marR="0" lvl="3"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4pPr>
            <a:lvl5pPr marR="0" lvl="4"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5pPr>
            <a:lvl6pPr marR="0" lvl="5"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6pPr>
            <a:lvl7pPr marR="0" lvl="6"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7pPr>
            <a:lvl8pPr marR="0" lvl="7"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8pPr>
            <a:lvl9pPr marR="0" lvl="8"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9pPr>
          </a:lstStyle>
          <a:p>
            <a:endParaRPr/>
          </a:p>
        </p:txBody>
      </p:sp>
      <p:sp>
        <p:nvSpPr>
          <p:cNvPr id="45" name="Google Shape;45;p53"/>
          <p:cNvSpPr txBox="1">
            <a:spLocks noGrp="1"/>
          </p:cNvSpPr>
          <p:nvPr>
            <p:ph type="body" idx="1"/>
          </p:nvPr>
        </p:nvSpPr>
        <p:spPr>
          <a:xfrm>
            <a:off x="762000" y="762000"/>
            <a:ext cx="6096000" cy="4572000"/>
          </a:xfrm>
          <a:prstGeom prst="rect">
            <a:avLst/>
          </a:prstGeom>
          <a:noFill/>
          <a:ln>
            <a:noFill/>
          </a:ln>
        </p:spPr>
        <p:txBody>
          <a:bodyPr spcFirstLastPara="1" wrap="square" lIns="91425" tIns="45700" rIns="91425" bIns="45700" anchor="t" anchorCtr="0">
            <a:noAutofit/>
          </a:bodyPr>
          <a:lstStyle>
            <a:lvl1pPr marL="457200" lvl="0" indent="-368300" algn="l">
              <a:lnSpc>
                <a:spcPct val="85000"/>
              </a:lnSpc>
              <a:spcBef>
                <a:spcPts val="1300"/>
              </a:spcBef>
              <a:spcAft>
                <a:spcPts val="0"/>
              </a:spcAft>
              <a:buClr>
                <a:srgbClr val="262626"/>
              </a:buClr>
              <a:buSzPts val="2200"/>
              <a:buFont typeface="Arial"/>
              <a:buChar char="•"/>
              <a:defRPr sz="2200"/>
            </a:lvl1pPr>
            <a:lvl2pPr marL="914400" lvl="1" indent="-349250" algn="l">
              <a:lnSpc>
                <a:spcPct val="85000"/>
              </a:lnSpc>
              <a:spcBef>
                <a:spcPts val="600"/>
              </a:spcBef>
              <a:spcAft>
                <a:spcPts val="0"/>
              </a:spcAft>
              <a:buClr>
                <a:srgbClr val="262626"/>
              </a:buClr>
              <a:buSzPts val="1900"/>
              <a:buFont typeface="Arial"/>
              <a:buChar char="•"/>
              <a:defRPr sz="1900"/>
            </a:lvl2pPr>
            <a:lvl3pPr marL="1371600" lvl="2" indent="-336550" algn="l">
              <a:lnSpc>
                <a:spcPct val="85000"/>
              </a:lnSpc>
              <a:spcBef>
                <a:spcPts val="600"/>
              </a:spcBef>
              <a:spcAft>
                <a:spcPts val="0"/>
              </a:spcAft>
              <a:buClr>
                <a:srgbClr val="262626"/>
              </a:buClr>
              <a:buSzPts val="1700"/>
              <a:buFont typeface="Arial"/>
              <a:buChar char="•"/>
              <a:defRPr sz="1700"/>
            </a:lvl3pPr>
            <a:lvl4pPr marL="1828800" lvl="3" indent="-323850" algn="l">
              <a:lnSpc>
                <a:spcPct val="85000"/>
              </a:lnSpc>
              <a:spcBef>
                <a:spcPts val="600"/>
              </a:spcBef>
              <a:spcAft>
                <a:spcPts val="0"/>
              </a:spcAft>
              <a:buClr>
                <a:srgbClr val="262626"/>
              </a:buClr>
              <a:buSzPts val="1500"/>
              <a:buFont typeface="Arial"/>
              <a:buChar char="•"/>
              <a:defRPr sz="1500"/>
            </a:lvl4pPr>
            <a:lvl5pPr marL="2286000" lvl="4" indent="-317500" algn="l">
              <a:lnSpc>
                <a:spcPct val="85000"/>
              </a:lnSpc>
              <a:spcBef>
                <a:spcPts val="600"/>
              </a:spcBef>
              <a:spcAft>
                <a:spcPts val="0"/>
              </a:spcAft>
              <a:buClr>
                <a:srgbClr val="262626"/>
              </a:buClr>
              <a:buSzPts val="1400"/>
              <a:buFont typeface="Arial"/>
              <a:buChar char="•"/>
              <a:defRPr sz="1400"/>
            </a:lvl5pPr>
            <a:lvl6pPr marL="2743200" lvl="5" indent="-317500" algn="l">
              <a:lnSpc>
                <a:spcPct val="85000"/>
              </a:lnSpc>
              <a:spcBef>
                <a:spcPts val="600"/>
              </a:spcBef>
              <a:spcAft>
                <a:spcPts val="0"/>
              </a:spcAft>
              <a:buClr>
                <a:srgbClr val="262626"/>
              </a:buClr>
              <a:buSzPts val="1400"/>
              <a:buChar char=" "/>
              <a:defRPr sz="1400"/>
            </a:lvl6pPr>
            <a:lvl7pPr marL="3200400" lvl="6" indent="-317500" algn="l">
              <a:lnSpc>
                <a:spcPct val="85000"/>
              </a:lnSpc>
              <a:spcBef>
                <a:spcPts val="600"/>
              </a:spcBef>
              <a:spcAft>
                <a:spcPts val="0"/>
              </a:spcAft>
              <a:buClr>
                <a:srgbClr val="262626"/>
              </a:buClr>
              <a:buSzPts val="1400"/>
              <a:buChar char=" "/>
              <a:defRPr sz="1400"/>
            </a:lvl7pPr>
            <a:lvl8pPr marL="3657600" lvl="7" indent="-317500" algn="l">
              <a:lnSpc>
                <a:spcPct val="85000"/>
              </a:lnSpc>
              <a:spcBef>
                <a:spcPts val="600"/>
              </a:spcBef>
              <a:spcAft>
                <a:spcPts val="0"/>
              </a:spcAft>
              <a:buClr>
                <a:srgbClr val="262626"/>
              </a:buClr>
              <a:buSzPts val="1400"/>
              <a:buChar char=" "/>
              <a:defRPr sz="1400"/>
            </a:lvl8pPr>
            <a:lvl9pPr marL="4114800" lvl="8" indent="-317500" algn="l">
              <a:lnSpc>
                <a:spcPct val="85000"/>
              </a:lnSpc>
              <a:spcBef>
                <a:spcPts val="600"/>
              </a:spcBef>
              <a:spcAft>
                <a:spcPts val="0"/>
              </a:spcAft>
              <a:buClr>
                <a:srgbClr val="262626"/>
              </a:buClr>
              <a:buSzPts val="1400"/>
              <a:buChar char=" "/>
              <a:defRPr sz="1400"/>
            </a:lvl9pPr>
          </a:lstStyle>
          <a:p>
            <a:endParaRPr/>
          </a:p>
        </p:txBody>
      </p:sp>
      <p:sp>
        <p:nvSpPr>
          <p:cNvPr id="46" name="Google Shape;46;p53"/>
          <p:cNvSpPr txBox="1">
            <a:spLocks noGrp="1"/>
          </p:cNvSpPr>
          <p:nvPr>
            <p:ph type="body" idx="2"/>
          </p:nvPr>
        </p:nvSpPr>
        <p:spPr>
          <a:xfrm>
            <a:off x="8275983" y="3390900"/>
            <a:ext cx="3398520" cy="2247900"/>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1200"/>
              </a:spcBef>
              <a:spcAft>
                <a:spcPts val="0"/>
              </a:spcAft>
              <a:buClr>
                <a:srgbClr val="404040"/>
              </a:buClr>
              <a:buSzPts val="1500"/>
              <a:buFont typeface="Arial"/>
              <a:buNone/>
              <a:defRPr sz="1500">
                <a:solidFill>
                  <a:srgbClr val="404040"/>
                </a:solidFill>
              </a:defRPr>
            </a:lvl1pPr>
            <a:lvl2pPr marL="914400" lvl="1" indent="-228600" algn="l">
              <a:lnSpc>
                <a:spcPct val="85000"/>
              </a:lnSpc>
              <a:spcBef>
                <a:spcPts val="600"/>
              </a:spcBef>
              <a:spcAft>
                <a:spcPts val="0"/>
              </a:spcAft>
              <a:buClr>
                <a:srgbClr val="262626"/>
              </a:buClr>
              <a:buSzPts val="1200"/>
              <a:buFont typeface="Arial"/>
              <a:buNone/>
              <a:defRPr sz="1200"/>
            </a:lvl2pPr>
            <a:lvl3pPr marL="1371600" lvl="2" indent="-228600" algn="l">
              <a:lnSpc>
                <a:spcPct val="85000"/>
              </a:lnSpc>
              <a:spcBef>
                <a:spcPts val="600"/>
              </a:spcBef>
              <a:spcAft>
                <a:spcPts val="0"/>
              </a:spcAft>
              <a:buClr>
                <a:srgbClr val="262626"/>
              </a:buClr>
              <a:buSzPts val="1000"/>
              <a:buFont typeface="Arial"/>
              <a:buNone/>
              <a:defRPr sz="1000"/>
            </a:lvl3pPr>
            <a:lvl4pPr marL="1828800" lvl="3" indent="-228600" algn="l">
              <a:lnSpc>
                <a:spcPct val="85000"/>
              </a:lnSpc>
              <a:spcBef>
                <a:spcPts val="600"/>
              </a:spcBef>
              <a:spcAft>
                <a:spcPts val="0"/>
              </a:spcAft>
              <a:buClr>
                <a:srgbClr val="262626"/>
              </a:buClr>
              <a:buSzPts val="900"/>
              <a:buFont typeface="Arial"/>
              <a:buNone/>
              <a:defRPr sz="900"/>
            </a:lvl4pPr>
            <a:lvl5pPr marL="2286000" lvl="4" indent="-228600" algn="l">
              <a:lnSpc>
                <a:spcPct val="85000"/>
              </a:lnSpc>
              <a:spcBef>
                <a:spcPts val="600"/>
              </a:spcBef>
              <a:spcAft>
                <a:spcPts val="0"/>
              </a:spcAft>
              <a:buClr>
                <a:srgbClr val="262626"/>
              </a:buClr>
              <a:buSzPts val="900"/>
              <a:buFont typeface="Arial"/>
              <a:buNone/>
              <a:defRPr sz="900"/>
            </a:lvl5pPr>
            <a:lvl6pPr marL="2743200" lvl="5" indent="-228600" algn="l">
              <a:lnSpc>
                <a:spcPct val="85000"/>
              </a:lnSpc>
              <a:spcBef>
                <a:spcPts val="600"/>
              </a:spcBef>
              <a:spcAft>
                <a:spcPts val="0"/>
              </a:spcAft>
              <a:buClr>
                <a:srgbClr val="262626"/>
              </a:buClr>
              <a:buSzPts val="900"/>
              <a:buNone/>
              <a:defRPr sz="900"/>
            </a:lvl6pPr>
            <a:lvl7pPr marL="3200400" lvl="6" indent="-228600" algn="l">
              <a:lnSpc>
                <a:spcPct val="85000"/>
              </a:lnSpc>
              <a:spcBef>
                <a:spcPts val="600"/>
              </a:spcBef>
              <a:spcAft>
                <a:spcPts val="0"/>
              </a:spcAft>
              <a:buClr>
                <a:srgbClr val="262626"/>
              </a:buClr>
              <a:buSzPts val="900"/>
              <a:buNone/>
              <a:defRPr sz="900"/>
            </a:lvl7pPr>
            <a:lvl8pPr marL="3657600" lvl="7" indent="-228600" algn="l">
              <a:lnSpc>
                <a:spcPct val="85000"/>
              </a:lnSpc>
              <a:spcBef>
                <a:spcPts val="600"/>
              </a:spcBef>
              <a:spcAft>
                <a:spcPts val="0"/>
              </a:spcAft>
              <a:buClr>
                <a:srgbClr val="262626"/>
              </a:buClr>
              <a:buSzPts val="900"/>
              <a:buNone/>
              <a:defRPr sz="900"/>
            </a:lvl8pPr>
            <a:lvl9pPr marL="4114800" lvl="8" indent="-228600" algn="l">
              <a:lnSpc>
                <a:spcPct val="85000"/>
              </a:lnSpc>
              <a:spcBef>
                <a:spcPts val="600"/>
              </a:spcBef>
              <a:spcAft>
                <a:spcPts val="0"/>
              </a:spcAft>
              <a:buClr>
                <a:srgbClr val="262626"/>
              </a:buClr>
              <a:buSzPts val="900"/>
              <a:buNone/>
              <a:defRPr sz="900"/>
            </a:lvl9pPr>
          </a:lstStyle>
          <a:p>
            <a:endParaRPr/>
          </a:p>
        </p:txBody>
      </p:sp>
      <p:sp>
        <p:nvSpPr>
          <p:cNvPr id="47" name="Google Shape;47;p53"/>
          <p:cNvSpPr txBox="1">
            <a:spLocks noGrp="1"/>
          </p:cNvSpPr>
          <p:nvPr>
            <p:ph type="dt" idx="10"/>
          </p:nvPr>
        </p:nvSpPr>
        <p:spPr>
          <a:xfrm>
            <a:off x="685800" y="6411913"/>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3"/>
          <p:cNvSpPr txBox="1">
            <a:spLocks noGrp="1"/>
          </p:cNvSpPr>
          <p:nvPr>
            <p:ph type="ftr" idx="11"/>
          </p:nvPr>
        </p:nvSpPr>
        <p:spPr>
          <a:xfrm>
            <a:off x="685800" y="6554788"/>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3"/>
          <p:cNvSpPr txBox="1">
            <a:spLocks noGrp="1"/>
          </p:cNvSpPr>
          <p:nvPr>
            <p:ph type="sldNum" idx="12"/>
          </p:nvPr>
        </p:nvSpPr>
        <p:spPr>
          <a:xfrm>
            <a:off x="8720667" y="5829300"/>
            <a:ext cx="2927351" cy="1397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rgbClr val="FFFFFF"/>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rgbClr val="FFFFFF"/>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rgbClr val="FFFFFF"/>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rgbClr val="FFFFFF"/>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rgbClr val="FFFFFF"/>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rgbClr val="FFFFFF"/>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rgbClr val="FFFFFF"/>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rgbClr val="FFFFFF"/>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64382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en-US"/>
              <a:t>Click to edit Master title style</a:t>
            </a:r>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
        <p:nvSpPr>
          <p:cNvPr id="4"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dirty="0">
                <a:ln>
                  <a:noFill/>
                </a:ln>
                <a:solidFill>
                  <a:srgbClr val="2E3333"/>
                </a:solidFill>
                <a:effectLst/>
                <a:uLnTx/>
                <a:uFillTx/>
                <a:latin typeface="Ubuntu"/>
                <a:ea typeface="MS PGothic" charset="0"/>
                <a:cs typeface="Ubuntu"/>
                <a:sym typeface="Ubuntu" charset="0"/>
              </a:rPr>
              <a:t>Special Olympics Program Name</a:t>
            </a:r>
          </a:p>
        </p:txBody>
      </p:sp>
    </p:spTree>
    <p:extLst>
      <p:ext uri="{BB962C8B-B14F-4D97-AF65-F5344CB8AC3E}">
        <p14:creationId xmlns:p14="http://schemas.microsoft.com/office/powerpoint/2010/main" val="164435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2FADDA2-E13B-F548-856B-05843CC20AFE}" type="slidenum">
              <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endParaRPr>
          </a:p>
        </p:txBody>
      </p:sp>
    </p:spTree>
    <p:extLst>
      <p:ext uri="{BB962C8B-B14F-4D97-AF65-F5344CB8AC3E}">
        <p14:creationId xmlns:p14="http://schemas.microsoft.com/office/powerpoint/2010/main" val="43652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5259849-736F-2C48-9F66-0F7642C7CEF8}" type="slidenum">
              <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endParaRPr>
          </a:p>
        </p:txBody>
      </p:sp>
    </p:spTree>
    <p:extLst>
      <p:ext uri="{BB962C8B-B14F-4D97-AF65-F5344CB8AC3E}">
        <p14:creationId xmlns:p14="http://schemas.microsoft.com/office/powerpoint/2010/main" val="203895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dirty="0">
                <a:ln>
                  <a:noFill/>
                </a:ln>
                <a:solidFill>
                  <a:srgbClr val="2E3333"/>
                </a:solidFill>
                <a:effectLst/>
                <a:uLnTx/>
                <a:uFillTx/>
                <a:latin typeface="Ubuntu"/>
                <a:ea typeface="MS PGothic" charset="0"/>
                <a:cs typeface="Ubuntu"/>
                <a:sym typeface="Ubuntu" charset="0"/>
              </a:rPr>
              <a:t>Special Olympics Program Name</a:t>
            </a:r>
          </a:p>
        </p:txBody>
      </p:sp>
    </p:spTree>
    <p:extLst>
      <p:ext uri="{BB962C8B-B14F-4D97-AF65-F5344CB8AC3E}">
        <p14:creationId xmlns:p14="http://schemas.microsoft.com/office/powerpoint/2010/main" val="172101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dirty="0">
                <a:ln>
                  <a:noFill/>
                </a:ln>
                <a:solidFill>
                  <a:srgbClr val="2E3333"/>
                </a:solidFill>
                <a:effectLst/>
                <a:uLnTx/>
                <a:uFillTx/>
                <a:latin typeface="Ubuntu"/>
                <a:ea typeface="MS PGothic" charset="0"/>
                <a:cs typeface="Ubuntu"/>
                <a:sym typeface="Ubuntu" charset="0"/>
              </a:rPr>
              <a:t>Special Olympics Program Name</a:t>
            </a:r>
          </a:p>
        </p:txBody>
      </p:sp>
    </p:spTree>
    <p:extLst>
      <p:ext uri="{BB962C8B-B14F-4D97-AF65-F5344CB8AC3E}">
        <p14:creationId xmlns:p14="http://schemas.microsoft.com/office/powerpoint/2010/main" val="120838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dirty="0">
                <a:ln>
                  <a:noFill/>
                </a:ln>
                <a:solidFill>
                  <a:srgbClr val="2E3333"/>
                </a:solidFill>
                <a:effectLst/>
                <a:uLnTx/>
                <a:uFillTx/>
                <a:latin typeface="Ubuntu"/>
                <a:ea typeface="MS PGothic" charset="0"/>
                <a:cs typeface="Ubuntu"/>
                <a:sym typeface="Ubuntu" charset="0"/>
              </a:rPr>
              <a:t>Special Olympics Program Name</a:t>
            </a:r>
          </a:p>
        </p:txBody>
      </p:sp>
    </p:spTree>
    <p:extLst>
      <p:ext uri="{BB962C8B-B14F-4D97-AF65-F5344CB8AC3E}">
        <p14:creationId xmlns:p14="http://schemas.microsoft.com/office/powerpoint/2010/main" val="145923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en-US"/>
              <a:t>Click to edit Master title style</a:t>
            </a:r>
            <a:endParaRPr lang="en-US" dirty="0"/>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dirty="0">
                <a:ln>
                  <a:noFill/>
                </a:ln>
                <a:solidFill>
                  <a:srgbClr val="2E3333"/>
                </a:solidFill>
                <a:effectLst/>
                <a:uLnTx/>
                <a:uFillTx/>
                <a:latin typeface="Ubuntu"/>
                <a:ea typeface="MS PGothic" charset="0"/>
                <a:cs typeface="Ubuntu"/>
                <a:sym typeface="Ubuntu" charset="0"/>
              </a:rPr>
              <a:t>Special Olympics Program Name</a:t>
            </a:r>
          </a:p>
        </p:txBody>
      </p:sp>
    </p:spTree>
    <p:extLst>
      <p:ext uri="{BB962C8B-B14F-4D97-AF65-F5344CB8AC3E}">
        <p14:creationId xmlns:p14="http://schemas.microsoft.com/office/powerpoint/2010/main" val="369593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0" y="2600182"/>
            <a:ext cx="10362901" cy="1361777"/>
          </a:xfrm>
        </p:spPr>
        <p:txBody>
          <a:bodyPr/>
          <a:lstStyle>
            <a:lvl1pPr algn="l">
              <a:defRPr sz="2100" b="1" cap="all"/>
            </a:lvl1pPr>
          </a:lstStyle>
          <a:p>
            <a:r>
              <a:rPr lang="en-US"/>
              <a:t>Click to edit Master title style</a:t>
            </a:r>
          </a:p>
        </p:txBody>
      </p:sp>
      <p:sp>
        <p:nvSpPr>
          <p:cNvPr id="3" name="Text Placeholder 2"/>
          <p:cNvSpPr>
            <a:spLocks noGrp="1"/>
          </p:cNvSpPr>
          <p:nvPr>
            <p:ph type="body" idx="1"/>
          </p:nvPr>
        </p:nvSpPr>
        <p:spPr>
          <a:xfrm>
            <a:off x="962920" y="1099991"/>
            <a:ext cx="10362901" cy="1500188"/>
          </a:xfrm>
        </p:spPr>
        <p:txBody>
          <a:bodyPr anchor="b"/>
          <a:lstStyle>
            <a:lvl1pPr marL="0" indent="0">
              <a:buNone/>
              <a:defRPr sz="1050"/>
            </a:lvl1pPr>
            <a:lvl2pPr marL="241093" indent="0">
              <a:buNone/>
              <a:defRPr sz="975"/>
            </a:lvl2pPr>
            <a:lvl3pPr marL="482186" indent="0">
              <a:buNone/>
              <a:defRPr sz="825"/>
            </a:lvl3pPr>
            <a:lvl4pPr marL="723279" indent="0">
              <a:buNone/>
              <a:defRPr sz="750"/>
            </a:lvl4pPr>
            <a:lvl5pPr marL="964372" indent="0">
              <a:buNone/>
              <a:defRPr sz="750"/>
            </a:lvl5pPr>
            <a:lvl6pPr marL="1205465" indent="0">
              <a:buNone/>
              <a:defRPr sz="750"/>
            </a:lvl6pPr>
            <a:lvl7pPr marL="1446558" indent="0">
              <a:buNone/>
              <a:defRPr sz="750"/>
            </a:lvl7pPr>
            <a:lvl8pPr marL="1687651" indent="0">
              <a:buNone/>
              <a:defRPr sz="750"/>
            </a:lvl8pPr>
            <a:lvl9pPr marL="1928744" indent="0">
              <a:buNone/>
              <a:defRPr sz="750"/>
            </a:lvl9pPr>
          </a:lstStyle>
          <a:p>
            <a:pPr lvl="0"/>
            <a:r>
              <a:rPr lang="en-US"/>
              <a:t>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172833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78F6C85-62F1-2E45-BAF4-9247EEFC730C}" type="slidenum">
              <a:rPr kumimoji="0" lang="en-US" sz="900" b="0" i="0" u="none" strike="noStrike" kern="1200" cap="none" spc="0" normalizeH="0" baseline="0" noProof="0" smtClean="0">
                <a:ln>
                  <a:noFill/>
                </a:ln>
                <a:solidFill>
                  <a:srgbClr val="FFFFFF"/>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Ubuntu" charset="0"/>
              <a:ea typeface="MS PGothic" charset="0"/>
              <a:sym typeface="Ubuntu" charset="0"/>
            </a:endParaRPr>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en-US" noProof="0">
                <a:sym typeface="Ubuntu" charset="0"/>
              </a:rPr>
              <a:t>Click icon to add picture</a:t>
            </a: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en-US"/>
              <a:t>Click to edit Master title style</a:t>
            </a:r>
            <a:endParaRPr lang="en-US" dirty="0"/>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Edit Master text styles</a:t>
            </a:r>
          </a:p>
        </p:txBody>
      </p:sp>
    </p:spTree>
    <p:extLst>
      <p:ext uri="{BB962C8B-B14F-4D97-AF65-F5344CB8AC3E}">
        <p14:creationId xmlns:p14="http://schemas.microsoft.com/office/powerpoint/2010/main" val="363155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25"/>
        <p:cNvGrpSpPr/>
        <p:nvPr/>
      </p:nvGrpSpPr>
      <p:grpSpPr>
        <a:xfrm>
          <a:off x="0" y="0"/>
          <a:ext cx="0" cy="0"/>
          <a:chOff x="0" y="0"/>
          <a:chExt cx="0" cy="0"/>
        </a:xfrm>
      </p:grpSpPr>
      <p:sp>
        <p:nvSpPr>
          <p:cNvPr id="26" name="Google Shape;26;p51"/>
          <p:cNvSpPr txBox="1">
            <a:spLocks noGrp="1"/>
          </p:cNvSpPr>
          <p:nvPr>
            <p:ph type="body" idx="1"/>
          </p:nvPr>
        </p:nvSpPr>
        <p:spPr>
          <a:xfrm>
            <a:off x="676656" y="1363287"/>
            <a:ext cx="5074920" cy="4397433"/>
          </a:xfrm>
          <a:prstGeom prst="rect">
            <a:avLst/>
          </a:prstGeom>
          <a:noFill/>
          <a:ln>
            <a:noFill/>
          </a:ln>
        </p:spPr>
        <p:txBody>
          <a:bodyPr spcFirstLastPara="1" wrap="square" lIns="91425" tIns="45700" rIns="91425" bIns="45700" anchor="t" anchorCtr="0">
            <a:noAutofit/>
          </a:bodyPr>
          <a:lstStyle>
            <a:lvl1pPr marL="457200" lvl="0" indent="-406400" algn="l">
              <a:lnSpc>
                <a:spcPct val="85000"/>
              </a:lnSpc>
              <a:spcBef>
                <a:spcPts val="1300"/>
              </a:spcBef>
              <a:spcAft>
                <a:spcPts val="0"/>
              </a:spcAft>
              <a:buClr>
                <a:srgbClr val="262626"/>
              </a:buClr>
              <a:buSzPts val="2800"/>
              <a:buFont typeface="Arial"/>
              <a:buChar char="•"/>
              <a:defRPr sz="2800"/>
            </a:lvl1pPr>
            <a:lvl2pPr marL="914400" lvl="1" indent="-349250" algn="l">
              <a:lnSpc>
                <a:spcPct val="85000"/>
              </a:lnSpc>
              <a:spcBef>
                <a:spcPts val="600"/>
              </a:spcBef>
              <a:spcAft>
                <a:spcPts val="0"/>
              </a:spcAft>
              <a:buClr>
                <a:srgbClr val="262626"/>
              </a:buClr>
              <a:buSzPts val="1900"/>
              <a:buFont typeface="Arial"/>
              <a:buChar char="•"/>
              <a:defRPr sz="1900"/>
            </a:lvl2pPr>
            <a:lvl3pPr marL="1371600" lvl="2" indent="-336550" algn="l">
              <a:lnSpc>
                <a:spcPct val="85000"/>
              </a:lnSpc>
              <a:spcBef>
                <a:spcPts val="600"/>
              </a:spcBef>
              <a:spcAft>
                <a:spcPts val="0"/>
              </a:spcAft>
              <a:buClr>
                <a:srgbClr val="262626"/>
              </a:buClr>
              <a:buSzPts val="1700"/>
              <a:buFont typeface="Arial"/>
              <a:buChar char="•"/>
              <a:defRPr sz="1700"/>
            </a:lvl3pPr>
            <a:lvl4pPr marL="1828800" lvl="3" indent="-323850" algn="l">
              <a:lnSpc>
                <a:spcPct val="85000"/>
              </a:lnSpc>
              <a:spcBef>
                <a:spcPts val="600"/>
              </a:spcBef>
              <a:spcAft>
                <a:spcPts val="0"/>
              </a:spcAft>
              <a:buClr>
                <a:srgbClr val="262626"/>
              </a:buClr>
              <a:buSzPts val="1500"/>
              <a:buFont typeface="Arial"/>
              <a:buChar char="•"/>
              <a:defRPr sz="1500"/>
            </a:lvl4pPr>
            <a:lvl5pPr marL="2286000" lvl="4" indent="-317500" algn="l">
              <a:lnSpc>
                <a:spcPct val="85000"/>
              </a:lnSpc>
              <a:spcBef>
                <a:spcPts val="600"/>
              </a:spcBef>
              <a:spcAft>
                <a:spcPts val="0"/>
              </a:spcAft>
              <a:buClr>
                <a:srgbClr val="262626"/>
              </a:buClr>
              <a:buSzPts val="1400"/>
              <a:buFont typeface="Arial"/>
              <a:buChar char="•"/>
              <a:defRPr sz="1400"/>
            </a:lvl5pPr>
            <a:lvl6pPr marL="2743200" lvl="5" indent="-317500" algn="l">
              <a:lnSpc>
                <a:spcPct val="85000"/>
              </a:lnSpc>
              <a:spcBef>
                <a:spcPts val="600"/>
              </a:spcBef>
              <a:spcAft>
                <a:spcPts val="0"/>
              </a:spcAft>
              <a:buClr>
                <a:srgbClr val="262626"/>
              </a:buClr>
              <a:buSzPts val="1400"/>
              <a:buChar char=" "/>
              <a:defRPr sz="1400"/>
            </a:lvl6pPr>
            <a:lvl7pPr marL="3200400" lvl="6" indent="-317500" algn="l">
              <a:lnSpc>
                <a:spcPct val="85000"/>
              </a:lnSpc>
              <a:spcBef>
                <a:spcPts val="600"/>
              </a:spcBef>
              <a:spcAft>
                <a:spcPts val="0"/>
              </a:spcAft>
              <a:buClr>
                <a:srgbClr val="262626"/>
              </a:buClr>
              <a:buSzPts val="1400"/>
              <a:buChar char=" "/>
              <a:defRPr sz="1400"/>
            </a:lvl7pPr>
            <a:lvl8pPr marL="3657600" lvl="7" indent="-317500" algn="l">
              <a:lnSpc>
                <a:spcPct val="85000"/>
              </a:lnSpc>
              <a:spcBef>
                <a:spcPts val="600"/>
              </a:spcBef>
              <a:spcAft>
                <a:spcPts val="0"/>
              </a:spcAft>
              <a:buClr>
                <a:srgbClr val="262626"/>
              </a:buClr>
              <a:buSzPts val="1400"/>
              <a:buChar char=" "/>
              <a:defRPr sz="1400"/>
            </a:lvl8pPr>
            <a:lvl9pPr marL="4114800" lvl="8" indent="-317500" algn="l">
              <a:lnSpc>
                <a:spcPct val="85000"/>
              </a:lnSpc>
              <a:spcBef>
                <a:spcPts val="600"/>
              </a:spcBef>
              <a:spcAft>
                <a:spcPts val="0"/>
              </a:spcAft>
              <a:buClr>
                <a:srgbClr val="262626"/>
              </a:buClr>
              <a:buSzPts val="1400"/>
              <a:buChar char=" "/>
              <a:defRPr sz="1400"/>
            </a:lvl9pPr>
          </a:lstStyle>
          <a:p>
            <a:endParaRPr/>
          </a:p>
        </p:txBody>
      </p:sp>
      <p:sp>
        <p:nvSpPr>
          <p:cNvPr id="27" name="Google Shape;27;p51"/>
          <p:cNvSpPr txBox="1">
            <a:spLocks noGrp="1"/>
          </p:cNvSpPr>
          <p:nvPr>
            <p:ph type="body" idx="2"/>
          </p:nvPr>
        </p:nvSpPr>
        <p:spPr>
          <a:xfrm>
            <a:off x="6343651" y="2645119"/>
            <a:ext cx="5074920" cy="3767328"/>
          </a:xfrm>
          <a:prstGeom prst="rect">
            <a:avLst/>
          </a:prstGeom>
          <a:noFill/>
          <a:ln>
            <a:noFill/>
          </a:ln>
        </p:spPr>
        <p:txBody>
          <a:bodyPr spcFirstLastPara="1" wrap="square" lIns="91425" tIns="45700" rIns="91425" bIns="45700" anchor="b" anchorCtr="0">
            <a:noAutofit/>
          </a:bodyPr>
          <a:lstStyle>
            <a:lvl1pPr marL="457200" lvl="0" indent="-381000" algn="l">
              <a:lnSpc>
                <a:spcPct val="85000"/>
              </a:lnSpc>
              <a:spcBef>
                <a:spcPts val="1300"/>
              </a:spcBef>
              <a:spcAft>
                <a:spcPts val="0"/>
              </a:spcAft>
              <a:buClr>
                <a:srgbClr val="262626"/>
              </a:buClr>
              <a:buSzPts val="2400"/>
              <a:buFont typeface="Arial"/>
              <a:buChar char="•"/>
              <a:defRPr sz="2400"/>
            </a:lvl1pPr>
            <a:lvl2pPr marL="914400" lvl="1" indent="-349250" algn="l">
              <a:lnSpc>
                <a:spcPct val="85000"/>
              </a:lnSpc>
              <a:spcBef>
                <a:spcPts val="600"/>
              </a:spcBef>
              <a:spcAft>
                <a:spcPts val="0"/>
              </a:spcAft>
              <a:buClr>
                <a:srgbClr val="262626"/>
              </a:buClr>
              <a:buSzPts val="1900"/>
              <a:buFont typeface="Arial"/>
              <a:buChar char="•"/>
              <a:defRPr sz="1900"/>
            </a:lvl2pPr>
            <a:lvl3pPr marL="1371600" lvl="2" indent="-336550" algn="l">
              <a:lnSpc>
                <a:spcPct val="85000"/>
              </a:lnSpc>
              <a:spcBef>
                <a:spcPts val="600"/>
              </a:spcBef>
              <a:spcAft>
                <a:spcPts val="0"/>
              </a:spcAft>
              <a:buClr>
                <a:srgbClr val="262626"/>
              </a:buClr>
              <a:buSzPts val="1700"/>
              <a:buFont typeface="Arial"/>
              <a:buChar char="•"/>
              <a:defRPr sz="1700"/>
            </a:lvl3pPr>
            <a:lvl4pPr marL="1828800" lvl="3" indent="-323850" algn="l">
              <a:lnSpc>
                <a:spcPct val="85000"/>
              </a:lnSpc>
              <a:spcBef>
                <a:spcPts val="600"/>
              </a:spcBef>
              <a:spcAft>
                <a:spcPts val="0"/>
              </a:spcAft>
              <a:buClr>
                <a:srgbClr val="262626"/>
              </a:buClr>
              <a:buSzPts val="1500"/>
              <a:buFont typeface="Arial"/>
              <a:buChar char="•"/>
              <a:defRPr sz="1500"/>
            </a:lvl4pPr>
            <a:lvl5pPr marL="2286000" lvl="4" indent="-317500" algn="l">
              <a:lnSpc>
                <a:spcPct val="85000"/>
              </a:lnSpc>
              <a:spcBef>
                <a:spcPts val="600"/>
              </a:spcBef>
              <a:spcAft>
                <a:spcPts val="0"/>
              </a:spcAft>
              <a:buClr>
                <a:srgbClr val="262626"/>
              </a:buClr>
              <a:buSzPts val="1400"/>
              <a:buFont typeface="Arial"/>
              <a:buChar char="•"/>
              <a:defRPr sz="1400"/>
            </a:lvl5pPr>
            <a:lvl6pPr marL="2743200" lvl="5" indent="-317500" algn="l">
              <a:lnSpc>
                <a:spcPct val="85000"/>
              </a:lnSpc>
              <a:spcBef>
                <a:spcPts val="600"/>
              </a:spcBef>
              <a:spcAft>
                <a:spcPts val="0"/>
              </a:spcAft>
              <a:buClr>
                <a:srgbClr val="262626"/>
              </a:buClr>
              <a:buSzPts val="1400"/>
              <a:buChar char=" "/>
              <a:defRPr sz="1400"/>
            </a:lvl6pPr>
            <a:lvl7pPr marL="3200400" lvl="6" indent="-317500" algn="l">
              <a:lnSpc>
                <a:spcPct val="85000"/>
              </a:lnSpc>
              <a:spcBef>
                <a:spcPts val="600"/>
              </a:spcBef>
              <a:spcAft>
                <a:spcPts val="0"/>
              </a:spcAft>
              <a:buClr>
                <a:srgbClr val="262626"/>
              </a:buClr>
              <a:buSzPts val="1400"/>
              <a:buChar char=" "/>
              <a:defRPr sz="1400"/>
            </a:lvl7pPr>
            <a:lvl8pPr marL="3657600" lvl="7" indent="-317500" algn="l">
              <a:lnSpc>
                <a:spcPct val="85000"/>
              </a:lnSpc>
              <a:spcBef>
                <a:spcPts val="600"/>
              </a:spcBef>
              <a:spcAft>
                <a:spcPts val="0"/>
              </a:spcAft>
              <a:buClr>
                <a:srgbClr val="262626"/>
              </a:buClr>
              <a:buSzPts val="1400"/>
              <a:buChar char=" "/>
              <a:defRPr sz="1400"/>
            </a:lvl8pPr>
            <a:lvl9pPr marL="4114800" lvl="8" indent="-317500" algn="l">
              <a:lnSpc>
                <a:spcPct val="85000"/>
              </a:lnSpc>
              <a:spcBef>
                <a:spcPts val="600"/>
              </a:spcBef>
              <a:spcAft>
                <a:spcPts val="0"/>
              </a:spcAft>
              <a:buClr>
                <a:srgbClr val="262626"/>
              </a:buClr>
              <a:buSzPts val="1400"/>
              <a:buChar char=" "/>
              <a:defRPr sz="1400"/>
            </a:lvl9pPr>
          </a:lstStyle>
          <a:p>
            <a:endParaRPr/>
          </a:p>
        </p:txBody>
      </p:sp>
      <p:sp>
        <p:nvSpPr>
          <p:cNvPr id="28" name="Google Shape;28;p51"/>
          <p:cNvSpPr txBox="1">
            <a:spLocks noGrp="1"/>
          </p:cNvSpPr>
          <p:nvPr>
            <p:ph type="title"/>
          </p:nvPr>
        </p:nvSpPr>
        <p:spPr>
          <a:xfrm>
            <a:off x="657226" y="1"/>
            <a:ext cx="10772775" cy="1077017"/>
          </a:xfrm>
          <a:prstGeom prst="rect">
            <a:avLst/>
          </a:prstGeom>
          <a:noFill/>
          <a:ln>
            <a:noFill/>
          </a:ln>
        </p:spPr>
        <p:txBody>
          <a:bodyPr spcFirstLastPara="1" wrap="square" lIns="274300" tIns="274300" rIns="91425" bIns="45700" anchor="t" anchorCtr="0">
            <a:noAutofit/>
          </a:bodyPr>
          <a:lstStyle>
            <a:lvl1pPr marR="0" lvl="0" algn="l" rtl="0">
              <a:lnSpc>
                <a:spcPct val="90000"/>
              </a:lnSpc>
              <a:spcBef>
                <a:spcPts val="0"/>
              </a:spcBef>
              <a:spcAft>
                <a:spcPts val="0"/>
              </a:spcAft>
              <a:buSzPts val="1400"/>
              <a:buNone/>
              <a:defRPr sz="4800" b="1"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2pPr>
            <a:lvl3pPr marR="0" lvl="2"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3pPr>
            <a:lvl4pPr marR="0" lvl="3"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4pPr>
            <a:lvl5pPr marR="0" lvl="4"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5pPr>
            <a:lvl6pPr marR="0" lvl="5"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6pPr>
            <a:lvl7pPr marR="0" lvl="6"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7pPr>
            <a:lvl8pPr marR="0" lvl="7"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8pPr>
            <a:lvl9pPr marR="0" lvl="8"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9pPr>
          </a:lstStyle>
          <a:p>
            <a:endParaRPr/>
          </a:p>
        </p:txBody>
      </p:sp>
      <p:sp>
        <p:nvSpPr>
          <p:cNvPr id="29" name="Google Shape;29;p51"/>
          <p:cNvSpPr txBox="1">
            <a:spLocks noGrp="1"/>
          </p:cNvSpPr>
          <p:nvPr>
            <p:ph type="dt" idx="10"/>
          </p:nvPr>
        </p:nvSpPr>
        <p:spPr>
          <a:xfrm>
            <a:off x="685800" y="6411913"/>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1"/>
          <p:cNvSpPr txBox="1">
            <a:spLocks noGrp="1"/>
          </p:cNvSpPr>
          <p:nvPr>
            <p:ph type="ftr" idx="11"/>
          </p:nvPr>
        </p:nvSpPr>
        <p:spPr>
          <a:xfrm>
            <a:off x="685800" y="6554788"/>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1"/>
          <p:cNvSpPr txBox="1">
            <a:spLocks noGrp="1"/>
          </p:cNvSpPr>
          <p:nvPr>
            <p:ph type="sldNum" idx="12"/>
          </p:nvPr>
        </p:nvSpPr>
        <p:spPr>
          <a:xfrm>
            <a:off x="8720667" y="5829300"/>
            <a:ext cx="2927351" cy="1397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chemeClr val="dk1"/>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chemeClr val="dk1"/>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chemeClr val="dk1"/>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22778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p:cSld name="1_Content with Caption">
    <p:bg>
      <p:bgPr>
        <a:solidFill>
          <a:srgbClr val="AC2A2D">
            <a:alpha val="20000"/>
          </a:srgbClr>
        </a:solidFill>
        <a:effectLst/>
      </p:bgPr>
    </p:bg>
    <p:spTree>
      <p:nvGrpSpPr>
        <p:cNvPr id="1" name="Shape 41"/>
        <p:cNvGrpSpPr/>
        <p:nvPr/>
      </p:nvGrpSpPr>
      <p:grpSpPr>
        <a:xfrm>
          <a:off x="0" y="0"/>
          <a:ext cx="0" cy="0"/>
          <a:chOff x="0" y="0"/>
          <a:chExt cx="0" cy="0"/>
        </a:xfrm>
      </p:grpSpPr>
      <p:sp>
        <p:nvSpPr>
          <p:cNvPr id="44" name="Google Shape;44;p53"/>
          <p:cNvSpPr txBox="1">
            <a:spLocks noGrp="1"/>
          </p:cNvSpPr>
          <p:nvPr>
            <p:ph type="title"/>
          </p:nvPr>
        </p:nvSpPr>
        <p:spPr>
          <a:xfrm>
            <a:off x="8261404" y="939092"/>
            <a:ext cx="3383280" cy="1920240"/>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SzPts val="1400"/>
              <a:buNone/>
              <a:defRPr sz="36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2pPr>
            <a:lvl3pPr marR="0" lvl="2"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3pPr>
            <a:lvl4pPr marR="0" lvl="3"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4pPr>
            <a:lvl5pPr marR="0" lvl="4"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5pPr>
            <a:lvl6pPr marR="0" lvl="5"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6pPr>
            <a:lvl7pPr marR="0" lvl="6"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7pPr>
            <a:lvl8pPr marR="0" lvl="7"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8pPr>
            <a:lvl9pPr marR="0" lvl="8" algn="l" rtl="0">
              <a:lnSpc>
                <a:spcPct val="90000"/>
              </a:lnSpc>
              <a:spcBef>
                <a:spcPts val="0"/>
              </a:spcBef>
              <a:spcAft>
                <a:spcPts val="0"/>
              </a:spcAft>
              <a:buSzPts val="1400"/>
              <a:buNone/>
              <a:defRPr sz="4800" b="1" i="0" u="none" strike="noStrike" cap="none">
                <a:solidFill>
                  <a:schemeClr val="accent1"/>
                </a:solidFill>
                <a:latin typeface="Arial"/>
                <a:ea typeface="Arial"/>
                <a:cs typeface="Arial"/>
                <a:sym typeface="Arial"/>
              </a:defRPr>
            </a:lvl9pPr>
          </a:lstStyle>
          <a:p>
            <a:endParaRPr/>
          </a:p>
        </p:txBody>
      </p:sp>
      <p:sp>
        <p:nvSpPr>
          <p:cNvPr id="45" name="Google Shape;45;p53"/>
          <p:cNvSpPr txBox="1">
            <a:spLocks noGrp="1"/>
          </p:cNvSpPr>
          <p:nvPr>
            <p:ph type="body" idx="1"/>
          </p:nvPr>
        </p:nvSpPr>
        <p:spPr>
          <a:xfrm>
            <a:off x="762000" y="762000"/>
            <a:ext cx="6096000" cy="4572000"/>
          </a:xfrm>
          <a:prstGeom prst="rect">
            <a:avLst/>
          </a:prstGeom>
          <a:noFill/>
          <a:ln>
            <a:noFill/>
          </a:ln>
        </p:spPr>
        <p:txBody>
          <a:bodyPr spcFirstLastPara="1" wrap="square" lIns="91425" tIns="45700" rIns="91425" bIns="45700" anchor="t" anchorCtr="0">
            <a:noAutofit/>
          </a:bodyPr>
          <a:lstStyle>
            <a:lvl1pPr marL="457200" lvl="0" indent="-368300" algn="l">
              <a:lnSpc>
                <a:spcPct val="85000"/>
              </a:lnSpc>
              <a:spcBef>
                <a:spcPts val="1300"/>
              </a:spcBef>
              <a:spcAft>
                <a:spcPts val="0"/>
              </a:spcAft>
              <a:buClr>
                <a:srgbClr val="262626"/>
              </a:buClr>
              <a:buSzPts val="2200"/>
              <a:buFont typeface="Arial"/>
              <a:buChar char="•"/>
              <a:defRPr sz="2200"/>
            </a:lvl1pPr>
            <a:lvl2pPr marL="914400" lvl="1" indent="-349250" algn="l">
              <a:lnSpc>
                <a:spcPct val="85000"/>
              </a:lnSpc>
              <a:spcBef>
                <a:spcPts val="600"/>
              </a:spcBef>
              <a:spcAft>
                <a:spcPts val="0"/>
              </a:spcAft>
              <a:buClr>
                <a:srgbClr val="262626"/>
              </a:buClr>
              <a:buSzPts val="1900"/>
              <a:buFont typeface="Arial"/>
              <a:buChar char="•"/>
              <a:defRPr sz="1900"/>
            </a:lvl2pPr>
            <a:lvl3pPr marL="1371600" lvl="2" indent="-336550" algn="l">
              <a:lnSpc>
                <a:spcPct val="85000"/>
              </a:lnSpc>
              <a:spcBef>
                <a:spcPts val="600"/>
              </a:spcBef>
              <a:spcAft>
                <a:spcPts val="0"/>
              </a:spcAft>
              <a:buClr>
                <a:srgbClr val="262626"/>
              </a:buClr>
              <a:buSzPts val="1700"/>
              <a:buFont typeface="Arial"/>
              <a:buChar char="•"/>
              <a:defRPr sz="1700"/>
            </a:lvl3pPr>
            <a:lvl4pPr marL="1828800" lvl="3" indent="-323850" algn="l">
              <a:lnSpc>
                <a:spcPct val="85000"/>
              </a:lnSpc>
              <a:spcBef>
                <a:spcPts val="600"/>
              </a:spcBef>
              <a:spcAft>
                <a:spcPts val="0"/>
              </a:spcAft>
              <a:buClr>
                <a:srgbClr val="262626"/>
              </a:buClr>
              <a:buSzPts val="1500"/>
              <a:buFont typeface="Arial"/>
              <a:buChar char="•"/>
              <a:defRPr sz="1500"/>
            </a:lvl4pPr>
            <a:lvl5pPr marL="2286000" lvl="4" indent="-317500" algn="l">
              <a:lnSpc>
                <a:spcPct val="85000"/>
              </a:lnSpc>
              <a:spcBef>
                <a:spcPts val="600"/>
              </a:spcBef>
              <a:spcAft>
                <a:spcPts val="0"/>
              </a:spcAft>
              <a:buClr>
                <a:srgbClr val="262626"/>
              </a:buClr>
              <a:buSzPts val="1400"/>
              <a:buFont typeface="Arial"/>
              <a:buChar char="•"/>
              <a:defRPr sz="1400"/>
            </a:lvl5pPr>
            <a:lvl6pPr marL="2743200" lvl="5" indent="-317500" algn="l">
              <a:lnSpc>
                <a:spcPct val="85000"/>
              </a:lnSpc>
              <a:spcBef>
                <a:spcPts val="600"/>
              </a:spcBef>
              <a:spcAft>
                <a:spcPts val="0"/>
              </a:spcAft>
              <a:buClr>
                <a:srgbClr val="262626"/>
              </a:buClr>
              <a:buSzPts val="1400"/>
              <a:buChar char=" "/>
              <a:defRPr sz="1400"/>
            </a:lvl6pPr>
            <a:lvl7pPr marL="3200400" lvl="6" indent="-317500" algn="l">
              <a:lnSpc>
                <a:spcPct val="85000"/>
              </a:lnSpc>
              <a:spcBef>
                <a:spcPts val="600"/>
              </a:spcBef>
              <a:spcAft>
                <a:spcPts val="0"/>
              </a:spcAft>
              <a:buClr>
                <a:srgbClr val="262626"/>
              </a:buClr>
              <a:buSzPts val="1400"/>
              <a:buChar char=" "/>
              <a:defRPr sz="1400"/>
            </a:lvl7pPr>
            <a:lvl8pPr marL="3657600" lvl="7" indent="-317500" algn="l">
              <a:lnSpc>
                <a:spcPct val="85000"/>
              </a:lnSpc>
              <a:spcBef>
                <a:spcPts val="600"/>
              </a:spcBef>
              <a:spcAft>
                <a:spcPts val="0"/>
              </a:spcAft>
              <a:buClr>
                <a:srgbClr val="262626"/>
              </a:buClr>
              <a:buSzPts val="1400"/>
              <a:buChar char=" "/>
              <a:defRPr sz="1400"/>
            </a:lvl8pPr>
            <a:lvl9pPr marL="4114800" lvl="8" indent="-317500" algn="l">
              <a:lnSpc>
                <a:spcPct val="85000"/>
              </a:lnSpc>
              <a:spcBef>
                <a:spcPts val="600"/>
              </a:spcBef>
              <a:spcAft>
                <a:spcPts val="0"/>
              </a:spcAft>
              <a:buClr>
                <a:srgbClr val="262626"/>
              </a:buClr>
              <a:buSzPts val="1400"/>
              <a:buChar char=" "/>
              <a:defRPr sz="1400"/>
            </a:lvl9pPr>
          </a:lstStyle>
          <a:p>
            <a:endParaRPr/>
          </a:p>
        </p:txBody>
      </p:sp>
      <p:sp>
        <p:nvSpPr>
          <p:cNvPr id="46" name="Google Shape;46;p53"/>
          <p:cNvSpPr txBox="1">
            <a:spLocks noGrp="1"/>
          </p:cNvSpPr>
          <p:nvPr>
            <p:ph type="body" idx="2"/>
          </p:nvPr>
        </p:nvSpPr>
        <p:spPr>
          <a:xfrm>
            <a:off x="8275983" y="3390900"/>
            <a:ext cx="3398520" cy="2247900"/>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1200"/>
              </a:spcBef>
              <a:spcAft>
                <a:spcPts val="0"/>
              </a:spcAft>
              <a:buClr>
                <a:srgbClr val="404040"/>
              </a:buClr>
              <a:buSzPts val="1500"/>
              <a:buFont typeface="Arial"/>
              <a:buNone/>
              <a:defRPr sz="1500">
                <a:solidFill>
                  <a:srgbClr val="404040"/>
                </a:solidFill>
              </a:defRPr>
            </a:lvl1pPr>
            <a:lvl2pPr marL="914400" lvl="1" indent="-228600" algn="l">
              <a:lnSpc>
                <a:spcPct val="85000"/>
              </a:lnSpc>
              <a:spcBef>
                <a:spcPts val="600"/>
              </a:spcBef>
              <a:spcAft>
                <a:spcPts val="0"/>
              </a:spcAft>
              <a:buClr>
                <a:srgbClr val="262626"/>
              </a:buClr>
              <a:buSzPts val="1200"/>
              <a:buFont typeface="Arial"/>
              <a:buNone/>
              <a:defRPr sz="1200"/>
            </a:lvl2pPr>
            <a:lvl3pPr marL="1371600" lvl="2" indent="-228600" algn="l">
              <a:lnSpc>
                <a:spcPct val="85000"/>
              </a:lnSpc>
              <a:spcBef>
                <a:spcPts val="600"/>
              </a:spcBef>
              <a:spcAft>
                <a:spcPts val="0"/>
              </a:spcAft>
              <a:buClr>
                <a:srgbClr val="262626"/>
              </a:buClr>
              <a:buSzPts val="1000"/>
              <a:buFont typeface="Arial"/>
              <a:buNone/>
              <a:defRPr sz="1000"/>
            </a:lvl3pPr>
            <a:lvl4pPr marL="1828800" lvl="3" indent="-228600" algn="l">
              <a:lnSpc>
                <a:spcPct val="85000"/>
              </a:lnSpc>
              <a:spcBef>
                <a:spcPts val="600"/>
              </a:spcBef>
              <a:spcAft>
                <a:spcPts val="0"/>
              </a:spcAft>
              <a:buClr>
                <a:srgbClr val="262626"/>
              </a:buClr>
              <a:buSzPts val="900"/>
              <a:buFont typeface="Arial"/>
              <a:buNone/>
              <a:defRPr sz="900"/>
            </a:lvl4pPr>
            <a:lvl5pPr marL="2286000" lvl="4" indent="-228600" algn="l">
              <a:lnSpc>
                <a:spcPct val="85000"/>
              </a:lnSpc>
              <a:spcBef>
                <a:spcPts val="600"/>
              </a:spcBef>
              <a:spcAft>
                <a:spcPts val="0"/>
              </a:spcAft>
              <a:buClr>
                <a:srgbClr val="262626"/>
              </a:buClr>
              <a:buSzPts val="900"/>
              <a:buFont typeface="Arial"/>
              <a:buNone/>
              <a:defRPr sz="900"/>
            </a:lvl5pPr>
            <a:lvl6pPr marL="2743200" lvl="5" indent="-228600" algn="l">
              <a:lnSpc>
                <a:spcPct val="85000"/>
              </a:lnSpc>
              <a:spcBef>
                <a:spcPts val="600"/>
              </a:spcBef>
              <a:spcAft>
                <a:spcPts val="0"/>
              </a:spcAft>
              <a:buClr>
                <a:srgbClr val="262626"/>
              </a:buClr>
              <a:buSzPts val="900"/>
              <a:buNone/>
              <a:defRPr sz="900"/>
            </a:lvl6pPr>
            <a:lvl7pPr marL="3200400" lvl="6" indent="-228600" algn="l">
              <a:lnSpc>
                <a:spcPct val="85000"/>
              </a:lnSpc>
              <a:spcBef>
                <a:spcPts val="600"/>
              </a:spcBef>
              <a:spcAft>
                <a:spcPts val="0"/>
              </a:spcAft>
              <a:buClr>
                <a:srgbClr val="262626"/>
              </a:buClr>
              <a:buSzPts val="900"/>
              <a:buNone/>
              <a:defRPr sz="900"/>
            </a:lvl7pPr>
            <a:lvl8pPr marL="3657600" lvl="7" indent="-228600" algn="l">
              <a:lnSpc>
                <a:spcPct val="85000"/>
              </a:lnSpc>
              <a:spcBef>
                <a:spcPts val="600"/>
              </a:spcBef>
              <a:spcAft>
                <a:spcPts val="0"/>
              </a:spcAft>
              <a:buClr>
                <a:srgbClr val="262626"/>
              </a:buClr>
              <a:buSzPts val="900"/>
              <a:buNone/>
              <a:defRPr sz="900"/>
            </a:lvl8pPr>
            <a:lvl9pPr marL="4114800" lvl="8" indent="-228600" algn="l">
              <a:lnSpc>
                <a:spcPct val="85000"/>
              </a:lnSpc>
              <a:spcBef>
                <a:spcPts val="600"/>
              </a:spcBef>
              <a:spcAft>
                <a:spcPts val="0"/>
              </a:spcAft>
              <a:buClr>
                <a:srgbClr val="262626"/>
              </a:buClr>
              <a:buSzPts val="900"/>
              <a:buNone/>
              <a:defRPr sz="900"/>
            </a:lvl9pPr>
          </a:lstStyle>
          <a:p>
            <a:endParaRPr/>
          </a:p>
        </p:txBody>
      </p:sp>
      <p:sp>
        <p:nvSpPr>
          <p:cNvPr id="47" name="Google Shape;47;p53"/>
          <p:cNvSpPr txBox="1">
            <a:spLocks noGrp="1"/>
          </p:cNvSpPr>
          <p:nvPr>
            <p:ph type="dt" idx="10"/>
          </p:nvPr>
        </p:nvSpPr>
        <p:spPr>
          <a:xfrm>
            <a:off x="685800" y="6411913"/>
            <a:ext cx="41148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3"/>
          <p:cNvSpPr txBox="1">
            <a:spLocks noGrp="1"/>
          </p:cNvSpPr>
          <p:nvPr>
            <p:ph type="ftr" idx="11"/>
          </p:nvPr>
        </p:nvSpPr>
        <p:spPr>
          <a:xfrm>
            <a:off x="685800" y="6554788"/>
            <a:ext cx="5029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3"/>
          <p:cNvSpPr txBox="1">
            <a:spLocks noGrp="1"/>
          </p:cNvSpPr>
          <p:nvPr>
            <p:ph type="sldNum" idx="12"/>
          </p:nvPr>
        </p:nvSpPr>
        <p:spPr>
          <a:xfrm>
            <a:off x="8720667" y="5829300"/>
            <a:ext cx="2927351" cy="1397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rgbClr val="FFFFFF"/>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rgbClr val="FFFFFF"/>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rgbClr val="FFFFFF"/>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rgbClr val="FFFFFF"/>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rgbClr val="FFFFFF"/>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rgbClr val="FFFFFF"/>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rgbClr val="FFFFFF"/>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rgbClr val="FFFFFF"/>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6055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6283" y="2375300"/>
            <a:ext cx="5203031" cy="1857375"/>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72190" y="2375300"/>
            <a:ext cx="5203031" cy="1857375"/>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134221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4588"/>
            <a:ext cx="109716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97" y="2246180"/>
            <a:ext cx="5386091" cy="639589"/>
          </a:xfrm>
        </p:spPr>
        <p:txBody>
          <a:bodyPr anchor="b"/>
          <a:lstStyle>
            <a:lvl1pPr marL="0" indent="0">
              <a:buNone/>
              <a:defRPr sz="1275" b="1"/>
            </a:lvl1pPr>
            <a:lvl2pPr marL="241093" indent="0">
              <a:buNone/>
              <a:defRPr sz="1050" b="1"/>
            </a:lvl2pPr>
            <a:lvl3pPr marL="482186" indent="0">
              <a:buNone/>
              <a:defRPr sz="975" b="1"/>
            </a:lvl3pPr>
            <a:lvl4pPr marL="723279" indent="0">
              <a:buNone/>
              <a:defRPr sz="825" b="1"/>
            </a:lvl4pPr>
            <a:lvl5pPr marL="964372" indent="0">
              <a:buNone/>
              <a:defRPr sz="825" b="1"/>
            </a:lvl5pPr>
            <a:lvl6pPr marL="1205465" indent="0">
              <a:buNone/>
              <a:defRPr sz="825" b="1"/>
            </a:lvl6pPr>
            <a:lvl7pPr marL="1446558" indent="0">
              <a:buNone/>
              <a:defRPr sz="825" b="1"/>
            </a:lvl7pPr>
            <a:lvl8pPr marL="1687651" indent="0">
              <a:buNone/>
              <a:defRPr sz="825" b="1"/>
            </a:lvl8pPr>
            <a:lvl9pPr marL="1928744" indent="0">
              <a:buNone/>
              <a:defRPr sz="825" b="1"/>
            </a:lvl9pPr>
          </a:lstStyle>
          <a:p>
            <a:pPr lvl="0"/>
            <a:r>
              <a:rPr lang="en-US"/>
              <a:t>Edit Master text styles</a:t>
            </a:r>
          </a:p>
        </p:txBody>
      </p:sp>
      <p:sp>
        <p:nvSpPr>
          <p:cNvPr id="4" name="Content Placeholder 3"/>
          <p:cNvSpPr>
            <a:spLocks noGrp="1"/>
          </p:cNvSpPr>
          <p:nvPr>
            <p:ph sz="half" idx="2"/>
          </p:nvPr>
        </p:nvSpPr>
        <p:spPr>
          <a:xfrm>
            <a:off x="610197" y="2885768"/>
            <a:ext cx="5386091" cy="3951387"/>
          </a:xfrm>
        </p:spPr>
        <p:txBody>
          <a:bodyPr/>
          <a:lstStyle>
            <a:lvl1pPr>
              <a:defRPr sz="1275"/>
            </a:lvl1pPr>
            <a:lvl2pPr>
              <a:defRPr sz="1050"/>
            </a:lvl2pPr>
            <a:lvl3pPr>
              <a:defRPr sz="975"/>
            </a:lvl3pPr>
            <a:lvl4pPr>
              <a:defRPr sz="825"/>
            </a:lvl4pPr>
            <a:lvl5pPr>
              <a:defRPr sz="825"/>
            </a:lvl5pPr>
            <a:lvl6pPr>
              <a:defRPr sz="825"/>
            </a:lvl6pPr>
            <a:lvl7pPr>
              <a:defRPr sz="825"/>
            </a:lvl7pPr>
            <a:lvl8pPr>
              <a:defRPr sz="825"/>
            </a:lvl8pPr>
            <a:lvl9pPr>
              <a:defRPr sz="8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2742" y="2267028"/>
            <a:ext cx="5389065" cy="639589"/>
          </a:xfrm>
        </p:spPr>
        <p:txBody>
          <a:bodyPr anchor="b"/>
          <a:lstStyle>
            <a:lvl1pPr marL="0" indent="0">
              <a:buNone/>
              <a:defRPr sz="1275" b="1"/>
            </a:lvl1pPr>
            <a:lvl2pPr marL="241093" indent="0">
              <a:buNone/>
              <a:defRPr sz="1050" b="1"/>
            </a:lvl2pPr>
            <a:lvl3pPr marL="482186" indent="0">
              <a:buNone/>
              <a:defRPr sz="975" b="1"/>
            </a:lvl3pPr>
            <a:lvl4pPr marL="723279" indent="0">
              <a:buNone/>
              <a:defRPr sz="825" b="1"/>
            </a:lvl4pPr>
            <a:lvl5pPr marL="964372" indent="0">
              <a:buNone/>
              <a:defRPr sz="825" b="1"/>
            </a:lvl5pPr>
            <a:lvl6pPr marL="1205465" indent="0">
              <a:buNone/>
              <a:defRPr sz="825" b="1"/>
            </a:lvl6pPr>
            <a:lvl7pPr marL="1446558" indent="0">
              <a:buNone/>
              <a:defRPr sz="825" b="1"/>
            </a:lvl7pPr>
            <a:lvl8pPr marL="1687651" indent="0">
              <a:buNone/>
              <a:defRPr sz="825" b="1"/>
            </a:lvl8pPr>
            <a:lvl9pPr marL="1928744" indent="0">
              <a:buNone/>
              <a:defRPr sz="825" b="1"/>
            </a:lvl9pPr>
          </a:lstStyle>
          <a:p>
            <a:pPr lvl="0"/>
            <a:r>
              <a:rPr lang="en-US"/>
              <a:t>Edit Master text styles</a:t>
            </a:r>
          </a:p>
        </p:txBody>
      </p:sp>
      <p:sp>
        <p:nvSpPr>
          <p:cNvPr id="6" name="Content Placeholder 5"/>
          <p:cNvSpPr>
            <a:spLocks noGrp="1"/>
          </p:cNvSpPr>
          <p:nvPr>
            <p:ph sz="quarter" idx="4"/>
          </p:nvPr>
        </p:nvSpPr>
        <p:spPr>
          <a:xfrm>
            <a:off x="6192742" y="2906616"/>
            <a:ext cx="5389065" cy="3951387"/>
          </a:xfrm>
        </p:spPr>
        <p:txBody>
          <a:bodyPr/>
          <a:lstStyle>
            <a:lvl1pPr>
              <a:defRPr sz="1275"/>
            </a:lvl1pPr>
            <a:lvl2pPr>
              <a:defRPr sz="1050"/>
            </a:lvl2pPr>
            <a:lvl3pPr>
              <a:defRPr sz="975"/>
            </a:lvl3pPr>
            <a:lvl4pPr>
              <a:defRPr sz="825"/>
            </a:lvl4pPr>
            <a:lvl5pPr>
              <a:defRPr sz="825"/>
            </a:lvl5pPr>
            <a:lvl6pPr>
              <a:defRPr sz="825"/>
            </a:lvl6pPr>
            <a:lvl7pPr>
              <a:defRPr sz="825"/>
            </a:lvl7pPr>
            <a:lvl8pPr>
              <a:defRPr sz="825"/>
            </a:lvl8pPr>
            <a:lvl9pPr>
              <a:defRPr sz="8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292251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169662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111243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3476"/>
            <a:ext cx="4010919" cy="1161975"/>
          </a:xfrm>
        </p:spPr>
        <p:txBody>
          <a:bodyPr anchor="b"/>
          <a:lstStyle>
            <a:lvl1pPr algn="l">
              <a:defRPr sz="1050" b="1"/>
            </a:lvl1pPr>
          </a:lstStyle>
          <a:p>
            <a:r>
              <a:rPr lang="en-US"/>
              <a:t>Click to edit Master title style</a:t>
            </a:r>
          </a:p>
        </p:txBody>
      </p:sp>
      <p:sp>
        <p:nvSpPr>
          <p:cNvPr id="3" name="Content Placeholder 2"/>
          <p:cNvSpPr>
            <a:spLocks noGrp="1"/>
          </p:cNvSpPr>
          <p:nvPr>
            <p:ph idx="1"/>
          </p:nvPr>
        </p:nvSpPr>
        <p:spPr>
          <a:xfrm>
            <a:off x="4766965" y="273472"/>
            <a:ext cx="6814840" cy="5852294"/>
          </a:xfrm>
        </p:spPr>
        <p:txBody>
          <a:bodyPr/>
          <a:lstStyle>
            <a:lvl1pPr>
              <a:defRPr sz="1650"/>
            </a:lvl1pPr>
            <a:lvl2pPr>
              <a:defRPr sz="1500"/>
            </a:lvl2pPr>
            <a:lvl3pPr>
              <a:defRPr sz="1275"/>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8" y="1435448"/>
            <a:ext cx="4010919" cy="4690318"/>
          </a:xfrm>
        </p:spPr>
        <p:txBody>
          <a:bodyPr/>
          <a:lstStyle>
            <a:lvl1pPr marL="0" indent="0">
              <a:buNone/>
              <a:defRPr sz="750"/>
            </a:lvl1pPr>
            <a:lvl2pPr marL="241093" indent="0">
              <a:buNone/>
              <a:defRPr sz="600"/>
            </a:lvl2pPr>
            <a:lvl3pPr marL="482186" indent="0">
              <a:buNone/>
              <a:defRPr sz="525"/>
            </a:lvl3pPr>
            <a:lvl4pPr marL="723279" indent="0">
              <a:buNone/>
              <a:defRPr sz="450"/>
            </a:lvl4pPr>
            <a:lvl5pPr marL="964372" indent="0">
              <a:buNone/>
              <a:defRPr sz="450"/>
            </a:lvl5pPr>
            <a:lvl6pPr marL="1205465" indent="0">
              <a:buNone/>
              <a:defRPr sz="450"/>
            </a:lvl6pPr>
            <a:lvl7pPr marL="1446558" indent="0">
              <a:buNone/>
              <a:defRPr sz="450"/>
            </a:lvl7pPr>
            <a:lvl8pPr marL="1687651" indent="0">
              <a:buNone/>
              <a:defRPr sz="450"/>
            </a:lvl8pPr>
            <a:lvl9pPr marL="1928744" indent="0">
              <a:buNone/>
              <a:defRPr sz="450"/>
            </a:lvl9pPr>
          </a:lstStyle>
          <a:p>
            <a:pPr lvl="0"/>
            <a:r>
              <a:rPr lang="en-US"/>
              <a:t>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74777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7"/>
            <a:ext cx="7314903" cy="567035"/>
          </a:xfrm>
        </p:spPr>
        <p:txBody>
          <a:bodyPr anchor="b"/>
          <a:lstStyle>
            <a:lvl1pPr algn="l">
              <a:defRPr sz="1050" b="1"/>
            </a:lvl1pPr>
          </a:lstStyle>
          <a:p>
            <a:r>
              <a:rPr lang="en-US"/>
              <a:t>Click to edit Master title style</a:t>
            </a:r>
          </a:p>
        </p:txBody>
      </p:sp>
      <p:sp>
        <p:nvSpPr>
          <p:cNvPr id="3" name="Picture Placeholder 2"/>
          <p:cNvSpPr>
            <a:spLocks noGrp="1"/>
          </p:cNvSpPr>
          <p:nvPr>
            <p:ph type="pic" idx="1"/>
          </p:nvPr>
        </p:nvSpPr>
        <p:spPr>
          <a:xfrm>
            <a:off x="2390182" y="612800"/>
            <a:ext cx="7314903" cy="4114354"/>
          </a:xfrm>
        </p:spPr>
        <p:txBody>
          <a:bodyPr/>
          <a:lstStyle>
            <a:lvl1pPr marL="0" indent="0">
              <a:buNone/>
              <a:defRPr sz="1650"/>
            </a:lvl1pPr>
            <a:lvl2pPr marL="241093" indent="0">
              <a:buNone/>
              <a:defRPr sz="1500"/>
            </a:lvl2pPr>
            <a:lvl3pPr marL="482186" indent="0">
              <a:buNone/>
              <a:defRPr sz="1275"/>
            </a:lvl3pPr>
            <a:lvl4pPr marL="723279" indent="0">
              <a:buNone/>
              <a:defRPr sz="1050"/>
            </a:lvl4pPr>
            <a:lvl5pPr marL="964372" indent="0">
              <a:buNone/>
              <a:defRPr sz="1050"/>
            </a:lvl5pPr>
            <a:lvl6pPr marL="1205465" indent="0">
              <a:buNone/>
              <a:defRPr sz="1050"/>
            </a:lvl6pPr>
            <a:lvl7pPr marL="1446558" indent="0">
              <a:buNone/>
              <a:defRPr sz="1050"/>
            </a:lvl7pPr>
            <a:lvl8pPr marL="1687651" indent="0">
              <a:buNone/>
              <a:defRPr sz="1050"/>
            </a:lvl8pPr>
            <a:lvl9pPr marL="1928744" indent="0">
              <a:buNone/>
              <a:defRPr sz="1050"/>
            </a:lvl9pPr>
          </a:lstStyle>
          <a:p>
            <a:pPr lvl="0"/>
            <a:r>
              <a:rPr lang="en-US" noProof="0">
                <a:sym typeface="Ubuntu Light" charset="0"/>
              </a:rPr>
              <a:t>Click icon to add picture</a:t>
            </a:r>
          </a:p>
        </p:txBody>
      </p:sp>
      <p:sp>
        <p:nvSpPr>
          <p:cNvPr id="4" name="Text Placeholder 3"/>
          <p:cNvSpPr>
            <a:spLocks noGrp="1"/>
          </p:cNvSpPr>
          <p:nvPr>
            <p:ph type="body" sz="half" idx="2"/>
          </p:nvPr>
        </p:nvSpPr>
        <p:spPr>
          <a:xfrm>
            <a:off x="2390182" y="5367859"/>
            <a:ext cx="7314903" cy="804788"/>
          </a:xfrm>
        </p:spPr>
        <p:txBody>
          <a:bodyPr/>
          <a:lstStyle>
            <a:lvl1pPr marL="0" indent="0">
              <a:buNone/>
              <a:defRPr sz="750"/>
            </a:lvl1pPr>
            <a:lvl2pPr marL="241093" indent="0">
              <a:buNone/>
              <a:defRPr sz="600"/>
            </a:lvl2pPr>
            <a:lvl3pPr marL="482186" indent="0">
              <a:buNone/>
              <a:defRPr sz="525"/>
            </a:lvl3pPr>
            <a:lvl4pPr marL="723279" indent="0">
              <a:buNone/>
              <a:defRPr sz="450"/>
            </a:lvl4pPr>
            <a:lvl5pPr marL="964372" indent="0">
              <a:buNone/>
              <a:defRPr sz="450"/>
            </a:lvl5pPr>
            <a:lvl6pPr marL="1205465" indent="0">
              <a:buNone/>
              <a:defRPr sz="450"/>
            </a:lvl6pPr>
            <a:lvl7pPr marL="1446558" indent="0">
              <a:buNone/>
              <a:defRPr sz="450"/>
            </a:lvl7pPr>
            <a:lvl8pPr marL="1687651" indent="0">
              <a:buNone/>
              <a:defRPr sz="450"/>
            </a:lvl8pPr>
            <a:lvl9pPr marL="1928744" indent="0">
              <a:buNone/>
              <a:defRPr sz="450"/>
            </a:lvl9pPr>
          </a:lstStyle>
          <a:p>
            <a:pPr lvl="0"/>
            <a:r>
              <a:rPr lang="en-US"/>
              <a:t>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29402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7" y="2374903"/>
            <a:ext cx="10549467" cy="18573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en-US">
                <a:sym typeface="Ubuntu Light" charset="0"/>
              </a:rPr>
              <a:t>Edit Master text styles</a:t>
            </a:r>
          </a:p>
          <a:p>
            <a:pPr lvl="1"/>
            <a:r>
              <a:rPr lang="en-US">
                <a:sym typeface="Ubuntu Light" charset="0"/>
              </a:rPr>
              <a:t>Second level</a:t>
            </a:r>
          </a:p>
          <a:p>
            <a:pPr lvl="2"/>
            <a:r>
              <a:rPr lang="en-US">
                <a:sym typeface="Ubuntu Light" charset="0"/>
              </a:rPr>
              <a:t>Third level</a:t>
            </a:r>
          </a:p>
          <a:p>
            <a:pPr lvl="3"/>
            <a:r>
              <a:rPr lang="en-US">
                <a:sym typeface="Ubuntu Light" charset="0"/>
              </a:rPr>
              <a:t>Fourth level</a:t>
            </a:r>
          </a:p>
          <a:p>
            <a:pPr lvl="4"/>
            <a:r>
              <a:rPr lang="en-US">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726019" y="482600"/>
            <a:ext cx="10536767" cy="119538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en-US">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738718" y="6446159"/>
            <a:ext cx="4840849" cy="1873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675" spc="15">
                <a:solidFill>
                  <a:schemeClr val="tx1"/>
                </a:solidFill>
                <a:latin typeface="Ubuntu" charset="0"/>
                <a:ea typeface="MS PGothic" charset="0"/>
                <a:cs typeface="MS PGothic" charset="0"/>
                <a:sym typeface="Ubuntu" charset="0"/>
              </a:defRPr>
            </a:lvl1pPr>
            <a:lvl2pPr marL="557213" indent="-214313" eaLnBrk="0" hangingPunct="0">
              <a:defRPr sz="2250">
                <a:solidFill>
                  <a:srgbClr val="000000"/>
                </a:solidFill>
                <a:latin typeface="Gill Sans" charset="0"/>
                <a:ea typeface="ヒラギノ角ゴ ProN W3" charset="0"/>
                <a:cs typeface="ヒラギノ角ゴ ProN W3" charset="0"/>
                <a:sym typeface="Gill Sans" charset="0"/>
              </a:defRPr>
            </a:lvl2pPr>
            <a:lvl3pPr marL="857250" indent="-171450" eaLnBrk="0" hangingPunct="0">
              <a:defRPr sz="2250">
                <a:solidFill>
                  <a:srgbClr val="000000"/>
                </a:solidFill>
                <a:latin typeface="Gill Sans" charset="0"/>
                <a:ea typeface="ヒラギノ角ゴ ProN W3" charset="0"/>
                <a:cs typeface="ヒラギノ角ゴ ProN W3" charset="0"/>
                <a:sym typeface="Gill Sans" charset="0"/>
              </a:defRPr>
            </a:lvl3pPr>
            <a:lvl4pPr marL="1200150" indent="-171450" eaLnBrk="0" hangingPunct="0">
              <a:defRPr sz="2250">
                <a:solidFill>
                  <a:srgbClr val="000000"/>
                </a:solidFill>
                <a:latin typeface="Gill Sans" charset="0"/>
                <a:ea typeface="ヒラギノ角ゴ ProN W3" charset="0"/>
                <a:cs typeface="ヒラギノ角ゴ ProN W3" charset="0"/>
                <a:sym typeface="Gill Sans" charset="0"/>
              </a:defRPr>
            </a:lvl4pPr>
            <a:lvl5pPr marL="1543050" indent="-171450" eaLnBrk="0" hangingPunct="0">
              <a:defRPr sz="2250">
                <a:solidFill>
                  <a:srgbClr val="000000"/>
                </a:solidFill>
                <a:latin typeface="Gill Sans" charset="0"/>
                <a:ea typeface="ヒラギノ角ゴ ProN W3" charset="0"/>
                <a:cs typeface="ヒラギノ角ゴ ProN W3" charset="0"/>
                <a:sym typeface="Gill Sans" charset="0"/>
              </a:defRPr>
            </a:lvl5pPr>
            <a:lvl6pPr marL="18859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6pPr>
            <a:lvl7pPr marL="22288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7pPr>
            <a:lvl8pPr marL="25717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8pPr>
            <a:lvl9pPr marL="29146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9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118905583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rtl="0" eaLnBrk="1" fontAlgn="base" hangingPunct="1">
        <a:spcBef>
          <a:spcPct val="0"/>
        </a:spcBef>
        <a:spcAft>
          <a:spcPct val="0"/>
        </a:spcAft>
        <a:defRPr sz="4425" spc="-75">
          <a:solidFill>
            <a:srgbClr val="FFFFFF"/>
          </a:solidFill>
          <a:latin typeface="+mj-lt"/>
          <a:ea typeface="+mj-ea"/>
          <a:cs typeface="+mj-cs"/>
          <a:sym typeface="Ubuntu Light" charset="0"/>
        </a:defRPr>
      </a:lvl1pPr>
      <a:lvl2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5pPr>
      <a:lvl6pPr marL="241093"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6pPr>
      <a:lvl7pPr marL="482186"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7pPr>
      <a:lvl8pPr marL="723279"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8pPr>
      <a:lvl9pPr marL="964372"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9pPr>
    </p:titleStyle>
    <p:bodyStyle>
      <a:lvl1pPr marL="179785" indent="-179785"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1pPr>
      <a:lvl2pPr marL="391716" indent="-150019"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2pPr>
      <a:lvl3pPr marL="602456" indent="-120254"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3pPr>
      <a:lvl4pPr marL="842963" indent="-120254"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4pPr>
      <a:lvl5pPr marL="1084660" indent="-120254"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5pPr>
      <a:lvl6pPr marL="241093"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6pPr>
      <a:lvl7pPr marL="482186"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7pPr>
      <a:lvl8pPr marL="723279"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8pPr>
      <a:lvl9pPr marL="964372"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9pPr>
    </p:bodyStyle>
    <p:otherStyle>
      <a:defPPr>
        <a:defRPr lang="en-US"/>
      </a:defPPr>
      <a:lvl1pPr marL="0" algn="l" defTabSz="241093" rtl="0" eaLnBrk="1" latinLnBrk="0" hangingPunct="1">
        <a:defRPr sz="975" kern="1200">
          <a:solidFill>
            <a:schemeClr val="tx1"/>
          </a:solidFill>
          <a:latin typeface="+mn-lt"/>
          <a:ea typeface="+mn-ea"/>
          <a:cs typeface="+mn-cs"/>
        </a:defRPr>
      </a:lvl1pPr>
      <a:lvl2pPr marL="241093" algn="l" defTabSz="241093" rtl="0" eaLnBrk="1" latinLnBrk="0" hangingPunct="1">
        <a:defRPr sz="975" kern="1200">
          <a:solidFill>
            <a:schemeClr val="tx1"/>
          </a:solidFill>
          <a:latin typeface="+mn-lt"/>
          <a:ea typeface="+mn-ea"/>
          <a:cs typeface="+mn-cs"/>
        </a:defRPr>
      </a:lvl2pPr>
      <a:lvl3pPr marL="482186" algn="l" defTabSz="241093" rtl="0" eaLnBrk="1" latinLnBrk="0" hangingPunct="1">
        <a:defRPr sz="975" kern="1200">
          <a:solidFill>
            <a:schemeClr val="tx1"/>
          </a:solidFill>
          <a:latin typeface="+mn-lt"/>
          <a:ea typeface="+mn-ea"/>
          <a:cs typeface="+mn-cs"/>
        </a:defRPr>
      </a:lvl3pPr>
      <a:lvl4pPr marL="723279" algn="l" defTabSz="241093" rtl="0" eaLnBrk="1" latinLnBrk="0" hangingPunct="1">
        <a:defRPr sz="975" kern="1200">
          <a:solidFill>
            <a:schemeClr val="tx1"/>
          </a:solidFill>
          <a:latin typeface="+mn-lt"/>
          <a:ea typeface="+mn-ea"/>
          <a:cs typeface="+mn-cs"/>
        </a:defRPr>
      </a:lvl4pPr>
      <a:lvl5pPr marL="964372" algn="l" defTabSz="241093" rtl="0" eaLnBrk="1" latinLnBrk="0" hangingPunct="1">
        <a:defRPr sz="975" kern="1200">
          <a:solidFill>
            <a:schemeClr val="tx1"/>
          </a:solidFill>
          <a:latin typeface="+mn-lt"/>
          <a:ea typeface="+mn-ea"/>
          <a:cs typeface="+mn-cs"/>
        </a:defRPr>
      </a:lvl5pPr>
      <a:lvl6pPr marL="1205465" algn="l" defTabSz="241093" rtl="0" eaLnBrk="1" latinLnBrk="0" hangingPunct="1">
        <a:defRPr sz="975" kern="1200">
          <a:solidFill>
            <a:schemeClr val="tx1"/>
          </a:solidFill>
          <a:latin typeface="+mn-lt"/>
          <a:ea typeface="+mn-ea"/>
          <a:cs typeface="+mn-cs"/>
        </a:defRPr>
      </a:lvl6pPr>
      <a:lvl7pPr marL="1446558" algn="l" defTabSz="241093" rtl="0" eaLnBrk="1" latinLnBrk="0" hangingPunct="1">
        <a:defRPr sz="975" kern="1200">
          <a:solidFill>
            <a:schemeClr val="tx1"/>
          </a:solidFill>
          <a:latin typeface="+mn-lt"/>
          <a:ea typeface="+mn-ea"/>
          <a:cs typeface="+mn-cs"/>
        </a:defRPr>
      </a:lvl7pPr>
      <a:lvl8pPr marL="1687651" algn="l" defTabSz="241093" rtl="0" eaLnBrk="1" latinLnBrk="0" hangingPunct="1">
        <a:defRPr sz="975" kern="1200">
          <a:solidFill>
            <a:schemeClr val="tx1"/>
          </a:solidFill>
          <a:latin typeface="+mn-lt"/>
          <a:ea typeface="+mn-ea"/>
          <a:cs typeface="+mn-cs"/>
        </a:defRPr>
      </a:lvl8pPr>
      <a:lvl9pPr marL="1928744" algn="l" defTabSz="241093" rtl="0" eaLnBrk="1" latinLnBrk="0" hangingPunct="1">
        <a:defRPr sz="9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7" y="2374903"/>
            <a:ext cx="10549467" cy="18573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en-US">
                <a:sym typeface="Ubuntu Light" charset="0"/>
              </a:rPr>
              <a:t>Edit Master text styles</a:t>
            </a:r>
          </a:p>
          <a:p>
            <a:pPr lvl="1"/>
            <a:r>
              <a:rPr lang="en-US">
                <a:sym typeface="Ubuntu Light" charset="0"/>
              </a:rPr>
              <a:t>Second level</a:t>
            </a:r>
          </a:p>
          <a:p>
            <a:pPr lvl="2"/>
            <a:r>
              <a:rPr lang="en-US">
                <a:sym typeface="Ubuntu Light" charset="0"/>
              </a:rPr>
              <a:t>Third level</a:t>
            </a:r>
          </a:p>
          <a:p>
            <a:pPr lvl="3"/>
            <a:r>
              <a:rPr lang="en-US">
                <a:sym typeface="Ubuntu Light" charset="0"/>
              </a:rPr>
              <a:t>Fourth level</a:t>
            </a:r>
          </a:p>
          <a:p>
            <a:pPr lvl="4"/>
            <a:r>
              <a:rPr lang="en-US">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726019" y="482600"/>
            <a:ext cx="10536767" cy="119538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en-US">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738718" y="6446159"/>
            <a:ext cx="4840849" cy="1873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675" spc="15">
                <a:solidFill>
                  <a:schemeClr val="tx1"/>
                </a:solidFill>
                <a:latin typeface="Ubuntu" charset="0"/>
                <a:ea typeface="MS PGothic" charset="0"/>
                <a:cs typeface="MS PGothic" charset="0"/>
                <a:sym typeface="Ubuntu" charset="0"/>
              </a:defRPr>
            </a:lvl1pPr>
            <a:lvl2pPr marL="557213" indent="-214313" eaLnBrk="0" hangingPunct="0">
              <a:defRPr sz="2250">
                <a:solidFill>
                  <a:srgbClr val="000000"/>
                </a:solidFill>
                <a:latin typeface="Gill Sans" charset="0"/>
                <a:ea typeface="ヒラギノ角ゴ ProN W3" charset="0"/>
                <a:cs typeface="ヒラギノ角ゴ ProN W3" charset="0"/>
                <a:sym typeface="Gill Sans" charset="0"/>
              </a:defRPr>
            </a:lvl2pPr>
            <a:lvl3pPr marL="857250" indent="-171450" eaLnBrk="0" hangingPunct="0">
              <a:defRPr sz="2250">
                <a:solidFill>
                  <a:srgbClr val="000000"/>
                </a:solidFill>
                <a:latin typeface="Gill Sans" charset="0"/>
                <a:ea typeface="ヒラギノ角ゴ ProN W3" charset="0"/>
                <a:cs typeface="ヒラギノ角ゴ ProN W3" charset="0"/>
                <a:sym typeface="Gill Sans" charset="0"/>
              </a:defRPr>
            </a:lvl3pPr>
            <a:lvl4pPr marL="1200150" indent="-171450" eaLnBrk="0" hangingPunct="0">
              <a:defRPr sz="2250">
                <a:solidFill>
                  <a:srgbClr val="000000"/>
                </a:solidFill>
                <a:latin typeface="Gill Sans" charset="0"/>
                <a:ea typeface="ヒラギノ角ゴ ProN W3" charset="0"/>
                <a:cs typeface="ヒラギノ角ゴ ProN W3" charset="0"/>
                <a:sym typeface="Gill Sans" charset="0"/>
              </a:defRPr>
            </a:lvl4pPr>
            <a:lvl5pPr marL="1543050" indent="-171450" eaLnBrk="0" hangingPunct="0">
              <a:defRPr sz="2250">
                <a:solidFill>
                  <a:srgbClr val="000000"/>
                </a:solidFill>
                <a:latin typeface="Gill Sans" charset="0"/>
                <a:ea typeface="ヒラギノ角ゴ ProN W3" charset="0"/>
                <a:cs typeface="ヒラギノ角ゴ ProN W3" charset="0"/>
                <a:sym typeface="Gill Sans" charset="0"/>
              </a:defRPr>
            </a:lvl5pPr>
            <a:lvl6pPr marL="18859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6pPr>
            <a:lvl7pPr marL="22288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7pPr>
            <a:lvl8pPr marL="25717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8pPr>
            <a:lvl9pPr marL="29146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9pPr>
          </a:lstStyle>
          <a:p>
            <a:pPr defTabSz="342900">
              <a:buClrTx/>
            </a:pPr>
            <a:fld id="{934FFDF7-942D-4F39-B45E-AEDC63F3576F}" type="slidenum">
              <a:rPr lang="en-US" kern="1200" smtClean="0">
                <a:solidFill>
                  <a:srgbClr val="46473E"/>
                </a:solidFill>
              </a:rPr>
              <a:pPr defTabSz="342900">
                <a:buClrTx/>
              </a:pPr>
              <a:t>‹#›</a:t>
            </a:fld>
            <a:endParaRPr lang="en-US" kern="1200">
              <a:solidFill>
                <a:srgbClr val="46473E"/>
              </a:solidFill>
            </a:endParaRPr>
          </a:p>
        </p:txBody>
      </p:sp>
    </p:spTree>
    <p:extLst>
      <p:ext uri="{BB962C8B-B14F-4D97-AF65-F5344CB8AC3E}">
        <p14:creationId xmlns:p14="http://schemas.microsoft.com/office/powerpoint/2010/main" val="10146510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rtl="0" eaLnBrk="1" fontAlgn="base" hangingPunct="1">
        <a:spcBef>
          <a:spcPct val="0"/>
        </a:spcBef>
        <a:spcAft>
          <a:spcPct val="0"/>
        </a:spcAft>
        <a:defRPr sz="4425" spc="-75">
          <a:solidFill>
            <a:srgbClr val="FFFFFF"/>
          </a:solidFill>
          <a:latin typeface="+mj-lt"/>
          <a:ea typeface="+mj-ea"/>
          <a:cs typeface="+mj-cs"/>
          <a:sym typeface="Ubuntu Light" charset="0"/>
        </a:defRPr>
      </a:lvl1pPr>
      <a:lvl2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5pPr>
      <a:lvl6pPr marL="241093"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6pPr>
      <a:lvl7pPr marL="482186"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7pPr>
      <a:lvl8pPr marL="723279"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8pPr>
      <a:lvl9pPr marL="964372"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9pPr>
    </p:titleStyle>
    <p:bodyStyle>
      <a:lvl1pPr marL="179785" indent="-179785"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1pPr>
      <a:lvl2pPr marL="391716" indent="-150019"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2pPr>
      <a:lvl3pPr marL="602456" indent="-120254"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3pPr>
      <a:lvl4pPr marL="842963" indent="-120254"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4pPr>
      <a:lvl5pPr marL="1084660" indent="-120254"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5pPr>
      <a:lvl6pPr marL="241093"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6pPr>
      <a:lvl7pPr marL="482186"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7pPr>
      <a:lvl8pPr marL="723279"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8pPr>
      <a:lvl9pPr marL="964372"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9pPr>
    </p:bodyStyle>
    <p:otherStyle>
      <a:defPPr>
        <a:defRPr lang="en-US"/>
      </a:defPPr>
      <a:lvl1pPr marL="0" algn="l" defTabSz="241093" rtl="0" eaLnBrk="1" latinLnBrk="0" hangingPunct="1">
        <a:defRPr sz="975" kern="1200">
          <a:solidFill>
            <a:schemeClr val="tx1"/>
          </a:solidFill>
          <a:latin typeface="+mn-lt"/>
          <a:ea typeface="+mn-ea"/>
          <a:cs typeface="+mn-cs"/>
        </a:defRPr>
      </a:lvl1pPr>
      <a:lvl2pPr marL="241093" algn="l" defTabSz="241093" rtl="0" eaLnBrk="1" latinLnBrk="0" hangingPunct="1">
        <a:defRPr sz="975" kern="1200">
          <a:solidFill>
            <a:schemeClr val="tx1"/>
          </a:solidFill>
          <a:latin typeface="+mn-lt"/>
          <a:ea typeface="+mn-ea"/>
          <a:cs typeface="+mn-cs"/>
        </a:defRPr>
      </a:lvl2pPr>
      <a:lvl3pPr marL="482186" algn="l" defTabSz="241093" rtl="0" eaLnBrk="1" latinLnBrk="0" hangingPunct="1">
        <a:defRPr sz="975" kern="1200">
          <a:solidFill>
            <a:schemeClr val="tx1"/>
          </a:solidFill>
          <a:latin typeface="+mn-lt"/>
          <a:ea typeface="+mn-ea"/>
          <a:cs typeface="+mn-cs"/>
        </a:defRPr>
      </a:lvl3pPr>
      <a:lvl4pPr marL="723279" algn="l" defTabSz="241093" rtl="0" eaLnBrk="1" latinLnBrk="0" hangingPunct="1">
        <a:defRPr sz="975" kern="1200">
          <a:solidFill>
            <a:schemeClr val="tx1"/>
          </a:solidFill>
          <a:latin typeface="+mn-lt"/>
          <a:ea typeface="+mn-ea"/>
          <a:cs typeface="+mn-cs"/>
        </a:defRPr>
      </a:lvl4pPr>
      <a:lvl5pPr marL="964372" algn="l" defTabSz="241093" rtl="0" eaLnBrk="1" latinLnBrk="0" hangingPunct="1">
        <a:defRPr sz="975" kern="1200">
          <a:solidFill>
            <a:schemeClr val="tx1"/>
          </a:solidFill>
          <a:latin typeface="+mn-lt"/>
          <a:ea typeface="+mn-ea"/>
          <a:cs typeface="+mn-cs"/>
        </a:defRPr>
      </a:lvl5pPr>
      <a:lvl6pPr marL="1205465" algn="l" defTabSz="241093" rtl="0" eaLnBrk="1" latinLnBrk="0" hangingPunct="1">
        <a:defRPr sz="975" kern="1200">
          <a:solidFill>
            <a:schemeClr val="tx1"/>
          </a:solidFill>
          <a:latin typeface="+mn-lt"/>
          <a:ea typeface="+mn-ea"/>
          <a:cs typeface="+mn-cs"/>
        </a:defRPr>
      </a:lvl6pPr>
      <a:lvl7pPr marL="1446558" algn="l" defTabSz="241093" rtl="0" eaLnBrk="1" latinLnBrk="0" hangingPunct="1">
        <a:defRPr sz="975" kern="1200">
          <a:solidFill>
            <a:schemeClr val="tx1"/>
          </a:solidFill>
          <a:latin typeface="+mn-lt"/>
          <a:ea typeface="+mn-ea"/>
          <a:cs typeface="+mn-cs"/>
        </a:defRPr>
      </a:lvl7pPr>
      <a:lvl8pPr marL="1687651" algn="l" defTabSz="241093" rtl="0" eaLnBrk="1" latinLnBrk="0" hangingPunct="1">
        <a:defRPr sz="975" kern="1200">
          <a:solidFill>
            <a:schemeClr val="tx1"/>
          </a:solidFill>
          <a:latin typeface="+mn-lt"/>
          <a:ea typeface="+mn-ea"/>
          <a:cs typeface="+mn-cs"/>
        </a:defRPr>
      </a:lvl8pPr>
      <a:lvl9pPr marL="1928744" algn="l" defTabSz="241093" rtl="0" eaLnBrk="1" latinLnBrk="0" hangingPunct="1">
        <a:defRPr sz="9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8" y="1874010"/>
            <a:ext cx="10549467" cy="44640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en-US">
                <a:sym typeface="Ubuntu" charset="0"/>
              </a:rPr>
              <a:t>Edit Master text styles</a:t>
            </a:r>
          </a:p>
          <a:p>
            <a:pPr lvl="1"/>
            <a:r>
              <a:rPr lang="en-US">
                <a:sym typeface="Ubuntu" charset="0"/>
              </a:rPr>
              <a:t>Second level</a:t>
            </a:r>
          </a:p>
          <a:p>
            <a:pPr lvl="2"/>
            <a:r>
              <a:rPr lang="en-US">
                <a:sym typeface="Ubuntu" charset="0"/>
              </a:rPr>
              <a:t>Third level</a:t>
            </a:r>
          </a:p>
          <a:p>
            <a:pPr lvl="3"/>
            <a:r>
              <a:rPr lang="en-US">
                <a:sym typeface="Ubuntu" charset="0"/>
              </a:rPr>
              <a:t>Fourth level</a:t>
            </a:r>
          </a:p>
          <a:p>
            <a:pPr lvl="4"/>
            <a:r>
              <a:rPr lang="en-US">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ctr" anchorCtr="0" compatLnSpc="1">
            <a:prstTxWarp prst="textNoShape">
              <a:avLst/>
            </a:prstTxWarp>
          </a:bodyPr>
          <a:lstStyle/>
          <a:p>
            <a:pPr lvl="0"/>
            <a:r>
              <a:rPr lang="en-US">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dirty="0">
                <a:ln>
                  <a:noFill/>
                </a:ln>
                <a:solidFill>
                  <a:srgbClr val="2E3333"/>
                </a:solidFill>
                <a:effectLst/>
                <a:uLnTx/>
                <a:uFillTx/>
                <a:latin typeface="Ubuntu"/>
                <a:ea typeface="MS PGothic" charset="0"/>
                <a:cs typeface="Ubuntu"/>
                <a:sym typeface="Ubuntu" charset="0"/>
              </a:rPr>
              <a:t>Special Olympics Program Name</a:t>
            </a:r>
          </a:p>
        </p:txBody>
      </p:sp>
    </p:spTree>
    <p:extLst>
      <p:ext uri="{BB962C8B-B14F-4D97-AF65-F5344CB8AC3E}">
        <p14:creationId xmlns:p14="http://schemas.microsoft.com/office/powerpoint/2010/main" val="263511056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mailto:sperlman@bu.edu" TargetMode="External"/><Relationship Id="rId5" Type="http://schemas.openxmlformats.org/officeDocument/2006/relationships/hyperlink" Target="mailto:awong@pacific.edu" TargetMode="Externa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7.jpe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31.xml"/><Relationship Id="rId5" Type="http://schemas.openxmlformats.org/officeDocument/2006/relationships/image" Target="../media/image46.png"/><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31.xml"/><Relationship Id="rId5" Type="http://schemas.openxmlformats.org/officeDocument/2006/relationships/image" Target="../media/image48.tiff"/><Relationship Id="rId4" Type="http://schemas.openxmlformats.org/officeDocument/2006/relationships/image" Target="../media/image47.tif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26.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6849"/>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7892" y="701460"/>
            <a:ext cx="9110611" cy="1195388"/>
          </a:xfrm>
        </p:spPr>
        <p:txBody>
          <a:bodyPr/>
          <a:lstStyle/>
          <a:p>
            <a:r>
              <a:rPr lang="en-US" sz="6600" b="1" dirty="0"/>
              <a:t>Virtual Special Smiles</a:t>
            </a:r>
            <a:br>
              <a:rPr lang="en-US" sz="6600" b="1" dirty="0"/>
            </a:br>
            <a:r>
              <a:rPr lang="en-US" sz="5400" b="1" dirty="0"/>
              <a:t>Self Assessment Poll</a:t>
            </a:r>
            <a:br>
              <a:rPr lang="en-US" sz="5400" b="1" dirty="0"/>
            </a:br>
            <a:r>
              <a:rPr lang="en-US" sz="1400" b="1" dirty="0"/>
              <a:t/>
            </a:r>
            <a:br>
              <a:rPr lang="en-US" sz="1400" b="1" dirty="0"/>
            </a:br>
            <a:r>
              <a:rPr lang="en-US" sz="1400" dirty="0"/>
              <a:t> </a:t>
            </a:r>
            <a:br>
              <a:rPr lang="en-US" sz="1400" dirty="0"/>
            </a:br>
            <a:r>
              <a:rPr lang="en-US" sz="1400" dirty="0"/>
              <a:t/>
            </a:r>
            <a:br>
              <a:rPr lang="en-US" sz="1400" dirty="0"/>
            </a:br>
            <a:r>
              <a:rPr lang="en-US" dirty="0"/>
              <a:t/>
            </a:r>
            <a:br>
              <a:rPr lang="en-US" dirty="0"/>
            </a:br>
            <a:endParaRPr lang="en-US" sz="5400" b="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FADDA2-E13B-F548-856B-05843CC20AFE}"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endParaRPr>
          </a:p>
        </p:txBody>
      </p:sp>
      <p:pic>
        <p:nvPicPr>
          <p:cNvPr id="1026" name="Picture 2" descr="HA_Special_Smiles_CMY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801" y="5719726"/>
            <a:ext cx="1717470" cy="111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357109" y="3426038"/>
            <a:ext cx="3604066" cy="1384995"/>
          </a:xfrm>
          <a:prstGeom prst="rect">
            <a:avLst/>
          </a:prstGeom>
          <a:noFill/>
        </p:spPr>
        <p:txBody>
          <a:bodyPr wrap="square" rtlCol="0">
            <a:spAutoFit/>
          </a:bodyPr>
          <a:lstStyle/>
          <a:p>
            <a:r>
              <a:rPr lang="en-US" b="1" spc="-75" dirty="0">
                <a:solidFill>
                  <a:srgbClr val="FFFFFF"/>
                </a:solidFill>
                <a:latin typeface="Ubuntu Light" panose="020B0304030602030204" pitchFamily="34" charset="0"/>
                <a:sym typeface="Ubuntu Light" charset="0"/>
              </a:rPr>
              <a:t>Allen Wong, DDS, </a:t>
            </a:r>
            <a:r>
              <a:rPr lang="en-US" b="1" spc="-75" dirty="0" err="1">
                <a:solidFill>
                  <a:srgbClr val="FFFFFF"/>
                </a:solidFill>
                <a:latin typeface="Ubuntu Light" panose="020B0304030602030204" pitchFamily="34" charset="0"/>
                <a:sym typeface="Ubuntu Light" charset="0"/>
              </a:rPr>
              <a:t>EdD</a:t>
            </a:r>
            <a:r>
              <a:rPr lang="en-US" b="1" spc="-75" dirty="0">
                <a:solidFill>
                  <a:srgbClr val="FFFFFF"/>
                </a:solidFill>
                <a:latin typeface="Ubuntu Light" panose="020B0304030602030204" pitchFamily="34" charset="0"/>
                <a:sym typeface="Ubuntu Light" charset="0"/>
              </a:rPr>
              <a:t>, DABSCD</a:t>
            </a:r>
            <a:r>
              <a:rPr lang="en-US" spc="-75" dirty="0">
                <a:solidFill>
                  <a:srgbClr val="FFFFFF"/>
                </a:solidFill>
                <a:latin typeface="Ubuntu Light" panose="020B0304030602030204" pitchFamily="34" charset="0"/>
                <a:sym typeface="Ubuntu Light" charset="0"/>
              </a:rPr>
              <a:t/>
            </a:r>
            <a:br>
              <a:rPr lang="en-US" spc="-75" dirty="0">
                <a:solidFill>
                  <a:srgbClr val="FFFFFF"/>
                </a:solidFill>
                <a:latin typeface="Ubuntu Light" panose="020B0304030602030204" pitchFamily="34" charset="0"/>
                <a:sym typeface="Ubuntu Light" charset="0"/>
              </a:rPr>
            </a:br>
            <a:r>
              <a:rPr lang="en-US" spc="-75" dirty="0">
                <a:solidFill>
                  <a:srgbClr val="FFFFFF"/>
                </a:solidFill>
                <a:latin typeface="Ubuntu Light" panose="020B0304030602030204" pitchFamily="34" charset="0"/>
                <a:sym typeface="Ubuntu Light" charset="0"/>
              </a:rPr>
              <a:t>Global Clinical Advisor, Special Olympics Special Smiles Program</a:t>
            </a:r>
            <a:br>
              <a:rPr lang="en-US" spc="-75" dirty="0">
                <a:solidFill>
                  <a:srgbClr val="FFFFFF"/>
                </a:solidFill>
                <a:latin typeface="Ubuntu Light" panose="020B0304030602030204" pitchFamily="34" charset="0"/>
                <a:sym typeface="Ubuntu Light" charset="0"/>
              </a:rPr>
            </a:br>
            <a:r>
              <a:rPr lang="en-US" spc="-75" dirty="0">
                <a:solidFill>
                  <a:srgbClr val="FFFFFF"/>
                </a:solidFill>
                <a:latin typeface="Ubuntu Light" panose="020B0304030602030204" pitchFamily="34" charset="0"/>
                <a:sym typeface="Ubuntu Light" charset="0"/>
              </a:rPr>
              <a:t>Professor and Director AEGD Program</a:t>
            </a:r>
            <a:br>
              <a:rPr lang="en-US" spc="-75" dirty="0">
                <a:solidFill>
                  <a:srgbClr val="FFFFFF"/>
                </a:solidFill>
                <a:latin typeface="Ubuntu Light" panose="020B0304030602030204" pitchFamily="34" charset="0"/>
                <a:sym typeface="Ubuntu Light" charset="0"/>
              </a:rPr>
            </a:br>
            <a:r>
              <a:rPr lang="en-US" spc="-75" dirty="0">
                <a:solidFill>
                  <a:srgbClr val="FFFFFF"/>
                </a:solidFill>
                <a:latin typeface="Ubuntu Light" panose="020B0304030602030204" pitchFamily="34" charset="0"/>
                <a:sym typeface="Ubuntu Light" charset="0"/>
              </a:rPr>
              <a:t>Director Hospital Dentistry Program</a:t>
            </a:r>
            <a:r>
              <a:rPr lang="en-US" spc="-75" dirty="0">
                <a:solidFill>
                  <a:srgbClr val="FFFFFF"/>
                </a:solidFill>
                <a:latin typeface="Ubuntu Light"/>
                <a:sym typeface="Ubuntu Light" charset="0"/>
              </a:rPr>
              <a:t/>
            </a:r>
            <a:br>
              <a:rPr lang="en-US" spc="-75" dirty="0">
                <a:solidFill>
                  <a:srgbClr val="FFFFFF"/>
                </a:solidFill>
                <a:latin typeface="Ubuntu Light"/>
                <a:sym typeface="Ubuntu Light" charset="0"/>
              </a:rPr>
            </a:br>
            <a:r>
              <a:rPr lang="en-US" u="sng" spc="-75" dirty="0">
                <a:solidFill>
                  <a:srgbClr val="FFFFFF"/>
                </a:solidFill>
                <a:latin typeface="Ubuntu Light"/>
                <a:sym typeface="Ubuntu Light" charset="0"/>
                <a:hlinkClick r:id="rId5"/>
              </a:rPr>
              <a:t>awong@pacific.edu</a:t>
            </a:r>
            <a:endParaRPr lang="en-US" dirty="0"/>
          </a:p>
        </p:txBody>
      </p:sp>
      <p:sp>
        <p:nvSpPr>
          <p:cNvPr id="7" name="TextBox 6"/>
          <p:cNvSpPr txBox="1"/>
          <p:nvPr/>
        </p:nvSpPr>
        <p:spPr>
          <a:xfrm>
            <a:off x="5343592" y="3426038"/>
            <a:ext cx="4714808" cy="1600438"/>
          </a:xfrm>
          <a:prstGeom prst="rect">
            <a:avLst/>
          </a:prstGeom>
          <a:noFill/>
        </p:spPr>
        <p:txBody>
          <a:bodyPr wrap="square" rtlCol="0">
            <a:spAutoFit/>
          </a:bodyPr>
          <a:lstStyle/>
          <a:p>
            <a:r>
              <a:rPr lang="en-US" b="1" dirty="0">
                <a:solidFill>
                  <a:schemeClr val="bg1"/>
                </a:solidFill>
                <a:latin typeface="+mn-lt"/>
              </a:rPr>
              <a:t>Steven Perlman, DDS, </a:t>
            </a:r>
            <a:r>
              <a:rPr lang="en-US" b="1" dirty="0" err="1">
                <a:solidFill>
                  <a:schemeClr val="bg1"/>
                </a:solidFill>
                <a:latin typeface="+mn-lt"/>
              </a:rPr>
              <a:t>MScD</a:t>
            </a:r>
            <a:r>
              <a:rPr lang="en-US" b="1" dirty="0">
                <a:solidFill>
                  <a:schemeClr val="bg1"/>
                </a:solidFill>
                <a:latin typeface="+mn-lt"/>
              </a:rPr>
              <a:t>, DHL (hon)</a:t>
            </a:r>
            <a:r>
              <a:rPr lang="en-US" dirty="0">
                <a:solidFill>
                  <a:schemeClr val="bg1"/>
                </a:solidFill>
                <a:latin typeface="+mn-lt"/>
              </a:rPr>
              <a:t/>
            </a:r>
            <a:br>
              <a:rPr lang="en-US" dirty="0">
                <a:solidFill>
                  <a:schemeClr val="bg1"/>
                </a:solidFill>
                <a:latin typeface="+mn-lt"/>
              </a:rPr>
            </a:br>
            <a:r>
              <a:rPr lang="en-US" dirty="0">
                <a:solidFill>
                  <a:schemeClr val="bg1"/>
                </a:solidFill>
                <a:latin typeface="+mn-lt"/>
              </a:rPr>
              <a:t>Global Clinical Director and Founder, Special Olympics Special Smiles</a:t>
            </a:r>
            <a:br>
              <a:rPr lang="en-US" dirty="0">
                <a:solidFill>
                  <a:schemeClr val="bg1"/>
                </a:solidFill>
                <a:latin typeface="+mn-lt"/>
              </a:rPr>
            </a:br>
            <a:r>
              <a:rPr lang="en-US" dirty="0">
                <a:solidFill>
                  <a:schemeClr val="bg1"/>
                </a:solidFill>
                <a:latin typeface="+mn-lt"/>
              </a:rPr>
              <a:t>Clinical Professor of Pediatric Dentistry</a:t>
            </a:r>
            <a:br>
              <a:rPr lang="en-US" dirty="0">
                <a:solidFill>
                  <a:schemeClr val="bg1"/>
                </a:solidFill>
                <a:latin typeface="+mn-lt"/>
              </a:rPr>
            </a:br>
            <a:r>
              <a:rPr lang="en-US" dirty="0">
                <a:solidFill>
                  <a:schemeClr val="bg1"/>
                </a:solidFill>
                <a:latin typeface="+mn-lt"/>
              </a:rPr>
              <a:t>Boston University School of Dental Medicine</a:t>
            </a:r>
          </a:p>
          <a:p>
            <a:r>
              <a:rPr lang="en-US" dirty="0">
                <a:solidFill>
                  <a:schemeClr val="bg1"/>
                </a:solidFill>
                <a:latin typeface="+mn-lt"/>
                <a:hlinkClick r:id="rId6"/>
              </a:rPr>
              <a:t>sperlman@bu.edu</a:t>
            </a:r>
            <a:r>
              <a:rPr lang="en-US" dirty="0">
                <a:solidFill>
                  <a:schemeClr val="bg1"/>
                </a:solidFill>
                <a:latin typeface="+mn-lt"/>
              </a:rPr>
              <a:t> </a:t>
            </a:r>
            <a:r>
              <a:rPr lang="en-US" dirty="0"/>
              <a:t/>
            </a:r>
            <a:br>
              <a:rPr lang="en-US" dirty="0"/>
            </a:br>
            <a:endParaRPr lang="en-US" dirty="0"/>
          </a:p>
        </p:txBody>
      </p:sp>
    </p:spTree>
    <p:extLst>
      <p:ext uri="{BB962C8B-B14F-4D97-AF65-F5344CB8AC3E}">
        <p14:creationId xmlns:p14="http://schemas.microsoft.com/office/powerpoint/2010/main" val="223940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pSp>
        <p:nvGrpSpPr>
          <p:cNvPr id="225" name="Google Shape;225;p13"/>
          <p:cNvGrpSpPr/>
          <p:nvPr/>
        </p:nvGrpSpPr>
        <p:grpSpPr>
          <a:xfrm rot="10800000">
            <a:off x="4040841" y="4576519"/>
            <a:ext cx="4830618" cy="2069311"/>
            <a:chOff x="492917" y="-3856006"/>
            <a:chExt cx="4079082" cy="4839854"/>
          </a:xfrm>
          <a:solidFill>
            <a:srgbClr val="7030A0"/>
          </a:solidFill>
        </p:grpSpPr>
        <p:sp>
          <p:nvSpPr>
            <p:cNvPr id="226" name="Google Shape;226;p13"/>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27" name="Google Shape;227;p13"/>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228" name="Google Shape;228;p13"/>
          <p:cNvGrpSpPr/>
          <p:nvPr/>
        </p:nvGrpSpPr>
        <p:grpSpPr>
          <a:xfrm>
            <a:off x="2809397" y="-20645"/>
            <a:ext cx="4079082" cy="983848"/>
            <a:chOff x="492917" y="0"/>
            <a:chExt cx="4079082" cy="983848"/>
          </a:xfrm>
          <a:solidFill>
            <a:srgbClr val="7030A0"/>
          </a:solidFill>
        </p:grpSpPr>
        <p:sp>
          <p:nvSpPr>
            <p:cNvPr id="229" name="Google Shape;229;p13"/>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30" name="Google Shape;230;p13"/>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231" name="Google Shape;231;p13"/>
          <p:cNvSpPr txBox="1">
            <a:spLocks noGrp="1"/>
          </p:cNvSpPr>
          <p:nvPr>
            <p:ph type="body" idx="1"/>
          </p:nvPr>
        </p:nvSpPr>
        <p:spPr>
          <a:xfrm>
            <a:off x="413615" y="1605829"/>
            <a:ext cx="6892349" cy="439737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spcBef>
                <a:spcPts val="0"/>
              </a:spcBef>
              <a:buNone/>
            </a:pPr>
            <a:r>
              <a:rPr lang="en-US" dirty="0">
                <a:solidFill>
                  <a:srgbClr val="262626"/>
                </a:solidFill>
              </a:rPr>
              <a:t>How often do you visit the dentist/oral health professional?</a:t>
            </a:r>
            <a:endParaRPr dirty="0"/>
          </a:p>
          <a:p>
            <a:pPr marL="514350" indent="-514350">
              <a:buSzPts val="2400"/>
              <a:buFont typeface="Calibri"/>
              <a:buAutoNum type="alphaUcPeriod"/>
            </a:pPr>
            <a:r>
              <a:rPr lang="en-US" dirty="0">
                <a:solidFill>
                  <a:srgbClr val="262626"/>
                </a:solidFill>
              </a:rPr>
              <a:t>Once a year</a:t>
            </a:r>
            <a:endParaRPr dirty="0"/>
          </a:p>
          <a:p>
            <a:pPr marL="514350" indent="-514350">
              <a:buSzPts val="2400"/>
              <a:buFont typeface="Calibri"/>
              <a:buAutoNum type="alphaUcPeriod"/>
            </a:pPr>
            <a:r>
              <a:rPr lang="en-US" dirty="0">
                <a:solidFill>
                  <a:srgbClr val="262626"/>
                </a:solidFill>
              </a:rPr>
              <a:t>Twice a year</a:t>
            </a:r>
            <a:endParaRPr dirty="0"/>
          </a:p>
          <a:p>
            <a:pPr marL="514350" indent="-514350">
              <a:buSzPts val="2400"/>
              <a:buFont typeface="Calibri"/>
              <a:buAutoNum type="alphaUcPeriod"/>
            </a:pPr>
            <a:r>
              <a:rPr lang="en-US" dirty="0">
                <a:solidFill>
                  <a:srgbClr val="262626"/>
                </a:solidFill>
              </a:rPr>
              <a:t>More than </a:t>
            </a:r>
            <a:br>
              <a:rPr lang="en-US" dirty="0">
                <a:solidFill>
                  <a:srgbClr val="262626"/>
                </a:solidFill>
              </a:rPr>
            </a:br>
            <a:r>
              <a:rPr lang="en-US" dirty="0">
                <a:solidFill>
                  <a:srgbClr val="262626"/>
                </a:solidFill>
              </a:rPr>
              <a:t>twice a year</a:t>
            </a:r>
            <a:endParaRPr dirty="0"/>
          </a:p>
          <a:p>
            <a:pPr marL="514350" indent="-514350">
              <a:buSzPts val="2400"/>
              <a:buFont typeface="Calibri"/>
              <a:buAutoNum type="alphaUcPeriod"/>
            </a:pPr>
            <a:r>
              <a:rPr lang="en-US" dirty="0">
                <a:solidFill>
                  <a:srgbClr val="262626"/>
                </a:solidFill>
              </a:rPr>
              <a:t>Only when needed</a:t>
            </a:r>
            <a:endParaRPr dirty="0"/>
          </a:p>
          <a:p>
            <a:pPr marL="514350" indent="-514350">
              <a:buSzPts val="2400"/>
              <a:buFont typeface="Calibri"/>
              <a:buAutoNum type="alphaUcPeriod"/>
            </a:pPr>
            <a:r>
              <a:rPr lang="en-US" dirty="0">
                <a:solidFill>
                  <a:srgbClr val="262626"/>
                </a:solidFill>
              </a:rPr>
              <a:t>Never</a:t>
            </a:r>
            <a:endParaRPr dirty="0"/>
          </a:p>
        </p:txBody>
      </p:sp>
      <p:sp>
        <p:nvSpPr>
          <p:cNvPr id="232" name="Google Shape;232;p13"/>
          <p:cNvSpPr txBox="1">
            <a:spLocks noGrp="1"/>
          </p:cNvSpPr>
          <p:nvPr>
            <p:ph type="body" idx="2"/>
          </p:nvPr>
        </p:nvSpPr>
        <p:spPr>
          <a:xfrm>
            <a:off x="4258658" y="4664714"/>
            <a:ext cx="4712192" cy="189816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You should visit your dentist or oral health team on a regular basis. Most people should see their dental team every 6 months  or more frequent depending on your needs</a:t>
            </a:r>
            <a:endParaRPr dirty="0"/>
          </a:p>
        </p:txBody>
      </p:sp>
      <p:sp>
        <p:nvSpPr>
          <p:cNvPr id="233" name="Google Shape;233;p13"/>
          <p:cNvSpPr txBox="1">
            <a:spLocks noGrp="1"/>
          </p:cNvSpPr>
          <p:nvPr>
            <p:ph type="title"/>
          </p:nvPr>
        </p:nvSpPr>
        <p:spPr>
          <a:xfrm>
            <a:off x="3152482" y="-30858"/>
            <a:ext cx="4990512"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4</a:t>
            </a:r>
            <a:endParaRPr sz="3600" dirty="0">
              <a:latin typeface="+mj-lt"/>
            </a:endParaRPr>
          </a:p>
        </p:txBody>
      </p:sp>
      <p:pic>
        <p:nvPicPr>
          <p:cNvPr id="234" name="Google Shape;234;p13" descr="A close up of a piece of paper&#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b="50248"/>
          <a:stretch/>
        </p:blipFill>
        <p:spPr>
          <a:xfrm>
            <a:off x="4887734" y="2204052"/>
            <a:ext cx="3255260" cy="213517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pSp>
        <p:nvGrpSpPr>
          <p:cNvPr id="239" name="Google Shape;239;p14"/>
          <p:cNvGrpSpPr/>
          <p:nvPr/>
        </p:nvGrpSpPr>
        <p:grpSpPr>
          <a:xfrm rot="10800000">
            <a:off x="924841" y="4798260"/>
            <a:ext cx="6756764" cy="1887464"/>
            <a:chOff x="492917" y="-3856006"/>
            <a:chExt cx="4079082" cy="4839854"/>
          </a:xfrm>
          <a:solidFill>
            <a:srgbClr val="7030A0"/>
          </a:solidFill>
        </p:grpSpPr>
        <p:sp>
          <p:nvSpPr>
            <p:cNvPr id="240" name="Google Shape;240;p14"/>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41" name="Google Shape;241;p14"/>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242" name="Google Shape;242;p14"/>
          <p:cNvGrpSpPr/>
          <p:nvPr/>
        </p:nvGrpSpPr>
        <p:grpSpPr>
          <a:xfrm>
            <a:off x="3144677" y="0"/>
            <a:ext cx="4079082" cy="983848"/>
            <a:chOff x="492917" y="0"/>
            <a:chExt cx="4079082" cy="983848"/>
          </a:xfrm>
          <a:solidFill>
            <a:srgbClr val="7030A0"/>
          </a:solidFill>
        </p:grpSpPr>
        <p:sp>
          <p:nvSpPr>
            <p:cNvPr id="243" name="Google Shape;243;p14"/>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44" name="Google Shape;244;p14"/>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245" name="Google Shape;245;p14"/>
          <p:cNvSpPr txBox="1">
            <a:spLocks noGrp="1"/>
          </p:cNvSpPr>
          <p:nvPr>
            <p:ph type="body" idx="1"/>
          </p:nvPr>
        </p:nvSpPr>
        <p:spPr>
          <a:xfrm>
            <a:off x="322264" y="1597024"/>
            <a:ext cx="6542406" cy="4397375"/>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0" indent="0">
              <a:spcBef>
                <a:spcPts val="0"/>
              </a:spcBef>
              <a:buNone/>
            </a:pPr>
            <a:r>
              <a:rPr lang="en-US" dirty="0">
                <a:solidFill>
                  <a:srgbClr val="262626"/>
                </a:solidFill>
              </a:rPr>
              <a:t>Have you ever had trouble finding oral health care or finding a dentist?</a:t>
            </a:r>
            <a:endParaRPr dirty="0"/>
          </a:p>
          <a:p>
            <a:pPr marL="0" indent="0">
              <a:buNone/>
            </a:pPr>
            <a:endParaRPr dirty="0">
              <a:solidFill>
                <a:srgbClr val="262626"/>
              </a:solidFill>
            </a:endParaRPr>
          </a:p>
          <a:p>
            <a:pPr marL="514350" indent="-514350">
              <a:buFont typeface="Calibri"/>
              <a:buAutoNum type="alphaUcPeriod"/>
            </a:pPr>
            <a:r>
              <a:rPr lang="en-US" dirty="0">
                <a:solidFill>
                  <a:srgbClr val="262626"/>
                </a:solidFill>
              </a:rPr>
              <a:t>Yes</a:t>
            </a:r>
            <a:endParaRPr dirty="0"/>
          </a:p>
          <a:p>
            <a:pPr marL="514350" indent="-514350">
              <a:buFont typeface="Calibri"/>
              <a:buAutoNum type="alphaUcPeriod"/>
            </a:pPr>
            <a:r>
              <a:rPr lang="en-US" dirty="0">
                <a:solidFill>
                  <a:srgbClr val="262626"/>
                </a:solidFill>
              </a:rPr>
              <a:t>No</a:t>
            </a:r>
            <a:endParaRPr dirty="0"/>
          </a:p>
          <a:p>
            <a:pPr marL="514350" indent="-514350">
              <a:buFont typeface="Calibri"/>
              <a:buAutoNum type="alphaUcPeriod"/>
            </a:pPr>
            <a:r>
              <a:rPr lang="en-US" dirty="0">
                <a:solidFill>
                  <a:srgbClr val="262626"/>
                </a:solidFill>
              </a:rPr>
              <a:t>Not sure</a:t>
            </a:r>
            <a:endParaRPr dirty="0"/>
          </a:p>
        </p:txBody>
      </p:sp>
      <p:sp>
        <p:nvSpPr>
          <p:cNvPr id="246" name="Google Shape;246;p14"/>
          <p:cNvSpPr txBox="1">
            <a:spLocks noGrp="1"/>
          </p:cNvSpPr>
          <p:nvPr>
            <p:ph type="body" idx="2"/>
          </p:nvPr>
        </p:nvSpPr>
        <p:spPr>
          <a:xfrm>
            <a:off x="1040427" y="4828808"/>
            <a:ext cx="6667680" cy="1715942"/>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At Special Olympics, we are trying to help those needing oral care to receive care, especially if there is pain, swelling or bleeding when you brush your teeth. Let us know if we can help you.</a:t>
            </a:r>
            <a:endParaRPr dirty="0"/>
          </a:p>
        </p:txBody>
      </p:sp>
      <p:sp>
        <p:nvSpPr>
          <p:cNvPr id="247" name="Google Shape;247;p14"/>
          <p:cNvSpPr txBox="1">
            <a:spLocks noGrp="1"/>
          </p:cNvSpPr>
          <p:nvPr>
            <p:ph type="title"/>
          </p:nvPr>
        </p:nvSpPr>
        <p:spPr>
          <a:xfrm>
            <a:off x="3593467" y="-17503"/>
            <a:ext cx="5215254"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5</a:t>
            </a:r>
            <a:endParaRPr sz="3600" dirty="0">
              <a:latin typeface="+mj-lt"/>
            </a:endParaRPr>
          </a:p>
        </p:txBody>
      </p:sp>
      <p:pic>
        <p:nvPicPr>
          <p:cNvPr id="248" name="Google Shape;248;p14" descr="A room with a sink and a mirror&#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50810" y="2658337"/>
            <a:ext cx="3072949" cy="193963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53" name="Google Shape;253;p15"/>
          <p:cNvGrpSpPr/>
          <p:nvPr/>
        </p:nvGrpSpPr>
        <p:grpSpPr>
          <a:xfrm rot="10800000">
            <a:off x="635302" y="4839054"/>
            <a:ext cx="8106749" cy="1753149"/>
            <a:chOff x="492917" y="-3856006"/>
            <a:chExt cx="4079082" cy="4839854"/>
          </a:xfrm>
          <a:solidFill>
            <a:srgbClr val="7030A0"/>
          </a:solidFill>
        </p:grpSpPr>
        <p:sp>
          <p:nvSpPr>
            <p:cNvPr id="254" name="Google Shape;254;p15"/>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55" name="Google Shape;255;p15"/>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256" name="Google Shape;256;p15"/>
          <p:cNvGrpSpPr/>
          <p:nvPr/>
        </p:nvGrpSpPr>
        <p:grpSpPr>
          <a:xfrm>
            <a:off x="3154837" y="0"/>
            <a:ext cx="4079082" cy="983848"/>
            <a:chOff x="492917" y="0"/>
            <a:chExt cx="4079082" cy="983848"/>
          </a:xfrm>
          <a:solidFill>
            <a:srgbClr val="7030A0"/>
          </a:solidFill>
        </p:grpSpPr>
        <p:sp>
          <p:nvSpPr>
            <p:cNvPr id="257" name="Google Shape;257;p15"/>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58" name="Google Shape;258;p15"/>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259" name="Google Shape;259;p15"/>
          <p:cNvSpPr txBox="1">
            <a:spLocks noGrp="1"/>
          </p:cNvSpPr>
          <p:nvPr>
            <p:ph type="body" idx="1"/>
          </p:nvPr>
        </p:nvSpPr>
        <p:spPr>
          <a:xfrm>
            <a:off x="403543" y="1682102"/>
            <a:ext cx="6830376" cy="439737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lnSpc>
                <a:spcPct val="90000"/>
              </a:lnSpc>
              <a:spcBef>
                <a:spcPts val="0"/>
              </a:spcBef>
              <a:buSzPts val="2600"/>
              <a:buNone/>
            </a:pPr>
            <a:r>
              <a:rPr lang="en-US" sz="2600" dirty="0">
                <a:solidFill>
                  <a:srgbClr val="262626"/>
                </a:solidFill>
              </a:rPr>
              <a:t>How often do you clean your mouth?</a:t>
            </a:r>
            <a:endParaRPr lang="en-US" dirty="0"/>
          </a:p>
          <a:p>
            <a:pPr marL="0" indent="0">
              <a:lnSpc>
                <a:spcPct val="90000"/>
              </a:lnSpc>
              <a:spcBef>
                <a:spcPts val="0"/>
              </a:spcBef>
              <a:buSzPts val="2600"/>
              <a:buNone/>
            </a:pPr>
            <a:r>
              <a:rPr lang="en-US" sz="2400" dirty="0">
                <a:solidFill>
                  <a:srgbClr val="262626"/>
                </a:solidFill>
              </a:rPr>
              <a:t>(Brush, floss, wipe or other ways you clean your teeth, gums and mouth)</a:t>
            </a:r>
            <a:endParaRPr dirty="0"/>
          </a:p>
          <a:p>
            <a:pPr indent="-457200">
              <a:lnSpc>
                <a:spcPct val="90000"/>
              </a:lnSpc>
              <a:buSzPts val="2400"/>
              <a:buFont typeface="Calibri"/>
              <a:buAutoNum type="alphaUcPeriod"/>
            </a:pPr>
            <a:r>
              <a:rPr lang="en-US" sz="2400" dirty="0">
                <a:solidFill>
                  <a:srgbClr val="262626"/>
                </a:solidFill>
              </a:rPr>
              <a:t>Once or more a day</a:t>
            </a:r>
            <a:endParaRPr dirty="0"/>
          </a:p>
          <a:p>
            <a:pPr indent="-457200">
              <a:lnSpc>
                <a:spcPct val="90000"/>
              </a:lnSpc>
              <a:buSzPts val="2400"/>
              <a:buFont typeface="Calibri"/>
              <a:buAutoNum type="alphaUcPeriod"/>
            </a:pPr>
            <a:r>
              <a:rPr lang="en-US" sz="2400" dirty="0">
                <a:solidFill>
                  <a:srgbClr val="262626"/>
                </a:solidFill>
              </a:rPr>
              <a:t>2 to 6 times per week</a:t>
            </a:r>
            <a:endParaRPr dirty="0"/>
          </a:p>
          <a:p>
            <a:pPr indent="-457200">
              <a:lnSpc>
                <a:spcPct val="90000"/>
              </a:lnSpc>
              <a:buSzPts val="2400"/>
              <a:buFont typeface="Calibri"/>
              <a:buAutoNum type="alphaUcPeriod"/>
            </a:pPr>
            <a:r>
              <a:rPr lang="en-US" sz="2400" dirty="0">
                <a:solidFill>
                  <a:srgbClr val="262626"/>
                </a:solidFill>
              </a:rPr>
              <a:t>Once per week</a:t>
            </a:r>
            <a:endParaRPr dirty="0"/>
          </a:p>
          <a:p>
            <a:pPr indent="-457200">
              <a:lnSpc>
                <a:spcPct val="90000"/>
              </a:lnSpc>
              <a:buSzPts val="2400"/>
              <a:buFont typeface="Calibri"/>
              <a:buAutoNum type="alphaUcPeriod"/>
            </a:pPr>
            <a:r>
              <a:rPr lang="en-US" sz="2400" dirty="0">
                <a:solidFill>
                  <a:srgbClr val="262626"/>
                </a:solidFill>
              </a:rPr>
              <a:t>Less than once per week</a:t>
            </a:r>
            <a:endParaRPr dirty="0"/>
          </a:p>
        </p:txBody>
      </p:sp>
      <p:sp>
        <p:nvSpPr>
          <p:cNvPr id="260" name="Google Shape;260;p15"/>
          <p:cNvSpPr txBox="1">
            <a:spLocks noGrp="1"/>
          </p:cNvSpPr>
          <p:nvPr>
            <p:ph type="body" idx="2"/>
          </p:nvPr>
        </p:nvSpPr>
        <p:spPr>
          <a:xfrm>
            <a:off x="919625" y="4896474"/>
            <a:ext cx="7875839" cy="1338535"/>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When we eat, we leave food behind for bacteria to eat and make acids.  Acids make our teeth soft and may lead to cavities. We need to brush and floss to clean our mouths regularly to be healthy.</a:t>
            </a:r>
            <a:endParaRPr dirty="0"/>
          </a:p>
        </p:txBody>
      </p:sp>
      <p:sp>
        <p:nvSpPr>
          <p:cNvPr id="261" name="Google Shape;261;p15"/>
          <p:cNvSpPr txBox="1">
            <a:spLocks noGrp="1"/>
          </p:cNvSpPr>
          <p:nvPr>
            <p:ph type="title"/>
          </p:nvPr>
        </p:nvSpPr>
        <p:spPr>
          <a:xfrm>
            <a:off x="3596482" y="-57246"/>
            <a:ext cx="5987414"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6</a:t>
            </a:r>
            <a:endParaRPr sz="3600" dirty="0">
              <a:latin typeface="+mj-lt"/>
            </a:endParaRPr>
          </a:p>
        </p:txBody>
      </p:sp>
      <p:pic>
        <p:nvPicPr>
          <p:cNvPr id="262" name="Google Shape;262;p15" descr="Closeup and Selective Focus Photography of Toothbrush With Toothpaste"/>
          <p:cNvPicPr preferRelativeResize="0"/>
          <p:nvPr/>
        </p:nvPicPr>
        <p:blipFill rotWithShape="1">
          <a:blip r:embed="rId3" cstate="screen">
            <a:alphaModFix/>
            <a:extLst>
              <a:ext uri="{28A0092B-C50C-407E-A947-70E740481C1C}">
                <a14:useLocalDpi xmlns:a14="http://schemas.microsoft.com/office/drawing/2010/main"/>
              </a:ext>
            </a:extLst>
          </a:blip>
          <a:srcRect r="13945"/>
          <a:stretch/>
        </p:blipFill>
        <p:spPr>
          <a:xfrm>
            <a:off x="5144655" y="2730645"/>
            <a:ext cx="3228659" cy="196142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grpSp>
        <p:nvGrpSpPr>
          <p:cNvPr id="267" name="Google Shape;267;p16"/>
          <p:cNvGrpSpPr/>
          <p:nvPr/>
        </p:nvGrpSpPr>
        <p:grpSpPr>
          <a:xfrm rot="10800000">
            <a:off x="378688" y="4294508"/>
            <a:ext cx="6797364" cy="2479152"/>
            <a:chOff x="492917" y="-3856006"/>
            <a:chExt cx="4079082" cy="4839854"/>
          </a:xfrm>
          <a:solidFill>
            <a:srgbClr val="7030A0"/>
          </a:solidFill>
        </p:grpSpPr>
        <p:sp>
          <p:nvSpPr>
            <p:cNvPr id="268" name="Google Shape;268;p16"/>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69" name="Google Shape;269;p16"/>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270" name="Google Shape;270;p16"/>
          <p:cNvGrpSpPr/>
          <p:nvPr/>
        </p:nvGrpSpPr>
        <p:grpSpPr>
          <a:xfrm>
            <a:off x="2677317" y="0"/>
            <a:ext cx="4079082" cy="983848"/>
            <a:chOff x="492917" y="0"/>
            <a:chExt cx="4079082" cy="983848"/>
          </a:xfrm>
          <a:solidFill>
            <a:srgbClr val="7030A0"/>
          </a:solidFill>
        </p:grpSpPr>
        <p:sp>
          <p:nvSpPr>
            <p:cNvPr id="271" name="Google Shape;271;p16"/>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72" name="Google Shape;272;p16"/>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273" name="Google Shape;273;p16"/>
          <p:cNvSpPr txBox="1">
            <a:spLocks noGrp="1"/>
          </p:cNvSpPr>
          <p:nvPr>
            <p:ph type="body" idx="1"/>
          </p:nvPr>
        </p:nvSpPr>
        <p:spPr>
          <a:xfrm>
            <a:off x="499904" y="1813131"/>
            <a:ext cx="5074920" cy="4397433"/>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0" indent="0">
              <a:spcBef>
                <a:spcPts val="0"/>
              </a:spcBef>
              <a:buNone/>
            </a:pPr>
            <a:r>
              <a:rPr lang="en-US" dirty="0">
                <a:solidFill>
                  <a:srgbClr val="262626"/>
                </a:solidFill>
              </a:rPr>
              <a:t>Do you have teeth?</a:t>
            </a:r>
            <a:endParaRPr dirty="0"/>
          </a:p>
          <a:p>
            <a:pPr marL="0" indent="0">
              <a:buNone/>
            </a:pPr>
            <a:endParaRPr dirty="0">
              <a:solidFill>
                <a:srgbClr val="262626"/>
              </a:solidFill>
            </a:endParaRPr>
          </a:p>
          <a:p>
            <a:pPr marL="514350" indent="-514350">
              <a:buFont typeface="Calibri"/>
              <a:buAutoNum type="alphaUcPeriod"/>
            </a:pPr>
            <a:r>
              <a:rPr lang="en-US" dirty="0">
                <a:solidFill>
                  <a:srgbClr val="262626"/>
                </a:solidFill>
              </a:rPr>
              <a:t>Yes</a:t>
            </a:r>
            <a:endParaRPr dirty="0"/>
          </a:p>
          <a:p>
            <a:pPr marL="514350" indent="-514350">
              <a:buFont typeface="Calibri"/>
              <a:buAutoNum type="alphaUcPeriod"/>
            </a:pPr>
            <a:r>
              <a:rPr lang="en-US" dirty="0">
                <a:solidFill>
                  <a:srgbClr val="262626"/>
                </a:solidFill>
              </a:rPr>
              <a:t>No</a:t>
            </a:r>
            <a:endParaRPr dirty="0"/>
          </a:p>
        </p:txBody>
      </p:sp>
      <p:sp>
        <p:nvSpPr>
          <p:cNvPr id="274" name="Google Shape;274;p16"/>
          <p:cNvSpPr txBox="1">
            <a:spLocks noGrp="1"/>
          </p:cNvSpPr>
          <p:nvPr>
            <p:ph type="body" idx="2"/>
          </p:nvPr>
        </p:nvSpPr>
        <p:spPr>
          <a:xfrm>
            <a:off x="593332" y="4303576"/>
            <a:ext cx="6423693" cy="2384006"/>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Even if you don't have teeth, you still need to go to the dentist or oral health team.  </a:t>
            </a:r>
          </a:p>
          <a:p>
            <a:pPr marL="0" indent="0">
              <a:spcBef>
                <a:spcPts val="0"/>
              </a:spcBef>
              <a:buClr>
                <a:schemeClr val="lt1"/>
              </a:buClr>
              <a:buNone/>
            </a:pPr>
            <a:r>
              <a:rPr lang="en-US" dirty="0">
                <a:solidFill>
                  <a:schemeClr val="lt1"/>
                </a:solidFill>
              </a:rPr>
              <a:t>They will make sure your mouth is clean and healthy. </a:t>
            </a:r>
          </a:p>
          <a:p>
            <a:pPr marL="0" indent="0">
              <a:spcBef>
                <a:spcPts val="0"/>
              </a:spcBef>
              <a:buClr>
                <a:schemeClr val="lt1"/>
              </a:buClr>
              <a:buNone/>
            </a:pPr>
            <a:r>
              <a:rPr lang="en-US" dirty="0">
                <a:solidFill>
                  <a:schemeClr val="lt1"/>
                </a:solidFill>
              </a:rPr>
              <a:t>They will also check the fit and function  of the denture or partial denture if you have those.</a:t>
            </a:r>
            <a:endParaRPr dirty="0"/>
          </a:p>
        </p:txBody>
      </p:sp>
      <p:sp>
        <p:nvSpPr>
          <p:cNvPr id="275" name="Google Shape;275;p16"/>
          <p:cNvSpPr txBox="1">
            <a:spLocks noGrp="1"/>
          </p:cNvSpPr>
          <p:nvPr>
            <p:ph type="title"/>
          </p:nvPr>
        </p:nvSpPr>
        <p:spPr>
          <a:xfrm>
            <a:off x="3142299" y="0"/>
            <a:ext cx="4554854"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7</a:t>
            </a:r>
            <a:endParaRPr sz="3600" dirty="0">
              <a:latin typeface="+mj-lt"/>
            </a:endParaRPr>
          </a:p>
        </p:txBody>
      </p:sp>
      <p:pic>
        <p:nvPicPr>
          <p:cNvPr id="276" name="Google Shape;276;p16"/>
          <p:cNvPicPr preferRelativeResize="0"/>
          <p:nvPr/>
        </p:nvPicPr>
        <p:blipFill rotWithShape="1">
          <a:blip r:embed="rId3" cstate="screen">
            <a:alphaModFix/>
            <a:extLst>
              <a:ext uri="{28A0092B-C50C-407E-A947-70E740481C1C}">
                <a14:useLocalDpi xmlns:a14="http://schemas.microsoft.com/office/drawing/2010/main"/>
              </a:ext>
            </a:extLst>
          </a:blip>
          <a:srcRect r="4867"/>
          <a:stretch/>
        </p:blipFill>
        <p:spPr>
          <a:xfrm>
            <a:off x="4147128" y="1801097"/>
            <a:ext cx="3623917" cy="220460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pSp>
        <p:nvGrpSpPr>
          <p:cNvPr id="281" name="Google Shape;281;p17"/>
          <p:cNvGrpSpPr/>
          <p:nvPr/>
        </p:nvGrpSpPr>
        <p:grpSpPr>
          <a:xfrm rot="10800000">
            <a:off x="252049" y="4860756"/>
            <a:ext cx="6388895" cy="1798463"/>
            <a:chOff x="492917" y="-3856006"/>
            <a:chExt cx="4079082" cy="4839854"/>
          </a:xfrm>
          <a:solidFill>
            <a:srgbClr val="00B050"/>
          </a:solidFill>
        </p:grpSpPr>
        <p:sp>
          <p:nvSpPr>
            <p:cNvPr id="282" name="Google Shape;282;p17"/>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83" name="Google Shape;283;p17"/>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284" name="Google Shape;284;p17"/>
          <p:cNvGrpSpPr/>
          <p:nvPr/>
        </p:nvGrpSpPr>
        <p:grpSpPr>
          <a:xfrm>
            <a:off x="3071814" y="-38710"/>
            <a:ext cx="4079875" cy="984250"/>
            <a:chOff x="492917" y="0"/>
            <a:chExt cx="4079082" cy="983848"/>
          </a:xfrm>
          <a:solidFill>
            <a:srgbClr val="00B050"/>
          </a:solidFill>
        </p:grpSpPr>
        <p:sp>
          <p:nvSpPr>
            <p:cNvPr id="285" name="Google Shape;285;p17"/>
            <p:cNvSpPr/>
            <p:nvPr/>
          </p:nvSpPr>
          <p:spPr>
            <a:xfrm>
              <a:off x="492917" y="0"/>
              <a:ext cx="4079082"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86" name="Google Shape;286;p17"/>
            <p:cNvSpPr/>
            <p:nvPr/>
          </p:nvSpPr>
          <p:spPr>
            <a:xfrm>
              <a:off x="492917" y="0"/>
              <a:ext cx="4079082" cy="253896"/>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287" name="Google Shape;287;p17"/>
          <p:cNvSpPr txBox="1">
            <a:spLocks noGrp="1"/>
          </p:cNvSpPr>
          <p:nvPr>
            <p:ph type="body" idx="1"/>
          </p:nvPr>
        </p:nvSpPr>
        <p:spPr>
          <a:xfrm>
            <a:off x="305474" y="1628379"/>
            <a:ext cx="7176136" cy="439737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spcBef>
                <a:spcPts val="0"/>
              </a:spcBef>
              <a:buNone/>
            </a:pPr>
            <a:r>
              <a:rPr lang="en-US" dirty="0"/>
              <a:t>Do you wear dentures, partial dentures, “plates” or wear braces (orthodontics)?</a:t>
            </a:r>
          </a:p>
          <a:p>
            <a:pPr marL="0" indent="0">
              <a:spcBef>
                <a:spcPts val="0"/>
              </a:spcBef>
              <a:buNone/>
            </a:pPr>
            <a:endParaRPr dirty="0"/>
          </a:p>
          <a:p>
            <a:pPr marL="514350" lvl="1" indent="-514350">
              <a:buSzPts val="2800"/>
              <a:buFont typeface="Calibri"/>
              <a:buAutoNum type="alphaUcPeriod"/>
            </a:pPr>
            <a:r>
              <a:rPr lang="en-US" sz="2800" dirty="0">
                <a:solidFill>
                  <a:schemeClr val="tx1"/>
                </a:solidFill>
                <a:latin typeface="+mn-lt"/>
              </a:rPr>
              <a:t>Yes</a:t>
            </a:r>
            <a:endParaRPr sz="2800" dirty="0">
              <a:solidFill>
                <a:schemeClr val="tx1"/>
              </a:solidFill>
              <a:latin typeface="+mn-lt"/>
            </a:endParaRPr>
          </a:p>
          <a:p>
            <a:pPr marL="514350" lvl="1" indent="-514350">
              <a:buSzPts val="2800"/>
              <a:buFont typeface="Calibri"/>
              <a:buAutoNum type="alphaUcPeriod"/>
            </a:pPr>
            <a:r>
              <a:rPr lang="en-US" sz="2800" dirty="0">
                <a:solidFill>
                  <a:schemeClr val="tx1"/>
                </a:solidFill>
                <a:latin typeface="+mn-lt"/>
              </a:rPr>
              <a:t>No</a:t>
            </a:r>
            <a:endParaRPr sz="2800" dirty="0">
              <a:solidFill>
                <a:schemeClr val="tx1"/>
              </a:solidFill>
              <a:latin typeface="+mn-lt"/>
            </a:endParaRPr>
          </a:p>
          <a:p>
            <a:pPr marL="514350" lvl="1" indent="-514350">
              <a:buSzPts val="2800"/>
              <a:buFont typeface="Calibri"/>
              <a:buAutoNum type="alphaUcPeriod"/>
            </a:pPr>
            <a:r>
              <a:rPr lang="en-US" sz="2800" dirty="0">
                <a:solidFill>
                  <a:schemeClr val="tx1"/>
                </a:solidFill>
                <a:latin typeface="+mn-lt"/>
              </a:rPr>
              <a:t>Sometimes</a:t>
            </a:r>
            <a:endParaRPr sz="2800" dirty="0">
              <a:solidFill>
                <a:schemeClr val="tx1"/>
              </a:solidFill>
              <a:latin typeface="+mn-lt"/>
            </a:endParaRPr>
          </a:p>
        </p:txBody>
      </p:sp>
      <p:sp>
        <p:nvSpPr>
          <p:cNvPr id="288" name="Google Shape;288;p17"/>
          <p:cNvSpPr txBox="1">
            <a:spLocks noGrp="1"/>
          </p:cNvSpPr>
          <p:nvPr>
            <p:ph type="body" idx="2"/>
          </p:nvPr>
        </p:nvSpPr>
        <p:spPr>
          <a:xfrm>
            <a:off x="369382" y="4667701"/>
            <a:ext cx="6154225" cy="1918305"/>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Anything else in the mouth can increase hiding areas for bacteria and food remains. It can make cleaning your mouth more difficult. </a:t>
            </a:r>
          </a:p>
          <a:p>
            <a:pPr marL="0" indent="0">
              <a:spcBef>
                <a:spcPts val="0"/>
              </a:spcBef>
              <a:buClr>
                <a:schemeClr val="lt1"/>
              </a:buClr>
              <a:buNone/>
            </a:pPr>
            <a:r>
              <a:rPr lang="en-US" dirty="0">
                <a:solidFill>
                  <a:schemeClr val="lt1"/>
                </a:solidFill>
              </a:rPr>
              <a:t>Make sure to clean these items every day.</a:t>
            </a:r>
            <a:endParaRPr dirty="0"/>
          </a:p>
        </p:txBody>
      </p:sp>
      <p:sp>
        <p:nvSpPr>
          <p:cNvPr id="289" name="Google Shape;289;p17"/>
          <p:cNvSpPr txBox="1">
            <a:spLocks noGrp="1"/>
          </p:cNvSpPr>
          <p:nvPr>
            <p:ph type="title"/>
          </p:nvPr>
        </p:nvSpPr>
        <p:spPr>
          <a:xfrm>
            <a:off x="3641726" y="-142695"/>
            <a:ext cx="4829174"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8</a:t>
            </a:r>
            <a:endParaRPr sz="3600" dirty="0">
              <a:latin typeface="+mj-lt"/>
            </a:endParaRPr>
          </a:p>
        </p:txBody>
      </p:sp>
      <p:pic>
        <p:nvPicPr>
          <p:cNvPr id="290" name="Google Shape;290;p17" descr="A picture containing indoor, sitting, doughnut, tabl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l="21276" t="14403" r="20012" b="25604"/>
          <a:stretch/>
        </p:blipFill>
        <p:spPr>
          <a:xfrm>
            <a:off x="3071814" y="2762544"/>
            <a:ext cx="2800310" cy="183069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91" name="Google Shape;291;p17" descr="A person posing for the camera&#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l="26054" t="24131" r="31104" b="9246"/>
          <a:stretch/>
        </p:blipFill>
        <p:spPr>
          <a:xfrm>
            <a:off x="6093414" y="2493625"/>
            <a:ext cx="2659149" cy="255096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 name="Picture 3" descr="HA_Icon_Special_Smiles_1-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6" name="Google Shape;296;p18"/>
          <p:cNvGrpSpPr/>
          <p:nvPr/>
        </p:nvGrpSpPr>
        <p:grpSpPr>
          <a:xfrm rot="10800000">
            <a:off x="284545" y="4883977"/>
            <a:ext cx="8591599" cy="1754119"/>
            <a:chOff x="492917" y="-3856006"/>
            <a:chExt cx="4079082" cy="4839854"/>
          </a:xfrm>
          <a:solidFill>
            <a:srgbClr val="00B050"/>
          </a:solidFill>
        </p:grpSpPr>
        <p:sp>
          <p:nvSpPr>
            <p:cNvPr id="297" name="Google Shape;297;p18"/>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98" name="Google Shape;298;p18"/>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299" name="Google Shape;299;p18"/>
          <p:cNvGrpSpPr/>
          <p:nvPr/>
        </p:nvGrpSpPr>
        <p:grpSpPr>
          <a:xfrm>
            <a:off x="3290519" y="-6952"/>
            <a:ext cx="4079082" cy="983848"/>
            <a:chOff x="492917" y="0"/>
            <a:chExt cx="4079082" cy="983848"/>
          </a:xfrm>
          <a:solidFill>
            <a:srgbClr val="00B050"/>
          </a:solidFill>
        </p:grpSpPr>
        <p:sp>
          <p:nvSpPr>
            <p:cNvPr id="300" name="Google Shape;300;p18"/>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01" name="Google Shape;301;p18"/>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302" name="Google Shape;302;p18"/>
          <p:cNvSpPr txBox="1">
            <a:spLocks noGrp="1"/>
          </p:cNvSpPr>
          <p:nvPr>
            <p:ph type="body" idx="1"/>
          </p:nvPr>
        </p:nvSpPr>
        <p:spPr>
          <a:xfrm>
            <a:off x="349201" y="1828494"/>
            <a:ext cx="7711173" cy="4397433"/>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spcBef>
                <a:spcPts val="0"/>
              </a:spcBef>
              <a:buNone/>
            </a:pPr>
            <a:r>
              <a:rPr lang="en-US" dirty="0"/>
              <a:t>Have you ever had a filling or sealants? (silver, white, gold)(as child or adult)</a:t>
            </a:r>
            <a:endParaRPr dirty="0"/>
          </a:p>
          <a:p>
            <a:pPr marL="0" indent="0">
              <a:buNone/>
            </a:pPr>
            <a:endParaRPr dirty="0"/>
          </a:p>
          <a:p>
            <a:pPr marL="514350" lvl="1" indent="-514350">
              <a:buSzPts val="2800"/>
              <a:buFont typeface="Calibri"/>
              <a:buAutoNum type="alphaUcPeriod"/>
            </a:pPr>
            <a:r>
              <a:rPr lang="en-US" sz="2800" dirty="0">
                <a:solidFill>
                  <a:schemeClr val="tx1"/>
                </a:solidFill>
                <a:latin typeface="+mn-lt"/>
              </a:rPr>
              <a:t>Yes</a:t>
            </a:r>
            <a:endParaRPr sz="2800" dirty="0">
              <a:solidFill>
                <a:schemeClr val="tx1"/>
              </a:solidFill>
              <a:latin typeface="+mn-lt"/>
            </a:endParaRPr>
          </a:p>
          <a:p>
            <a:pPr marL="514350" lvl="1" indent="-514350">
              <a:buSzPts val="2800"/>
              <a:buFont typeface="Calibri"/>
              <a:buAutoNum type="alphaUcPeriod"/>
            </a:pPr>
            <a:r>
              <a:rPr lang="en-US" sz="2800" dirty="0">
                <a:solidFill>
                  <a:schemeClr val="tx1"/>
                </a:solidFill>
                <a:latin typeface="+mn-lt"/>
              </a:rPr>
              <a:t>No</a:t>
            </a:r>
            <a:endParaRPr sz="2800" dirty="0">
              <a:solidFill>
                <a:schemeClr val="tx1"/>
              </a:solidFill>
              <a:latin typeface="+mn-lt"/>
            </a:endParaRPr>
          </a:p>
          <a:p>
            <a:pPr marL="514350" lvl="1" indent="-514350">
              <a:buSzPts val="2800"/>
              <a:buFont typeface="Calibri"/>
              <a:buAutoNum type="alphaUcPeriod"/>
            </a:pPr>
            <a:r>
              <a:rPr lang="en-US" sz="2800" dirty="0">
                <a:solidFill>
                  <a:schemeClr val="tx1"/>
                </a:solidFill>
                <a:latin typeface="+mn-lt"/>
              </a:rPr>
              <a:t>Not sure</a:t>
            </a:r>
            <a:endParaRPr sz="2800" dirty="0">
              <a:solidFill>
                <a:schemeClr val="tx1"/>
              </a:solidFill>
              <a:latin typeface="+mn-lt"/>
            </a:endParaRPr>
          </a:p>
        </p:txBody>
      </p:sp>
      <p:sp>
        <p:nvSpPr>
          <p:cNvPr id="303" name="Google Shape;303;p18"/>
          <p:cNvSpPr txBox="1">
            <a:spLocks noGrp="1"/>
          </p:cNvSpPr>
          <p:nvPr>
            <p:ph type="body" idx="2"/>
          </p:nvPr>
        </p:nvSpPr>
        <p:spPr>
          <a:xfrm>
            <a:off x="508000" y="4956780"/>
            <a:ext cx="8368142" cy="1620747"/>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Having fillings in the past means that we need to help give you tips on preventing the need for more fillings.</a:t>
            </a:r>
          </a:p>
          <a:p>
            <a:pPr marL="0" indent="0">
              <a:spcBef>
                <a:spcPts val="0"/>
              </a:spcBef>
              <a:buClr>
                <a:schemeClr val="lt1"/>
              </a:buClr>
              <a:buNone/>
            </a:pPr>
            <a:r>
              <a:rPr lang="en-US" dirty="0">
                <a:solidFill>
                  <a:schemeClr val="lt1"/>
                </a:solidFill>
              </a:rPr>
              <a:t/>
            </a:r>
            <a:br>
              <a:rPr lang="en-US" dirty="0">
                <a:solidFill>
                  <a:schemeClr val="lt1"/>
                </a:solidFill>
              </a:rPr>
            </a:br>
            <a:r>
              <a:rPr lang="en-US" dirty="0">
                <a:solidFill>
                  <a:schemeClr val="lt1"/>
                </a:solidFill>
              </a:rPr>
              <a:t>Sealants help keep bacteria out of deep grooves in our teeth so that there is less chance of a cavity forming.</a:t>
            </a:r>
            <a:endParaRPr dirty="0"/>
          </a:p>
        </p:txBody>
      </p:sp>
      <p:sp>
        <p:nvSpPr>
          <p:cNvPr id="304" name="Google Shape;304;p18"/>
          <p:cNvSpPr txBox="1">
            <a:spLocks noGrp="1"/>
          </p:cNvSpPr>
          <p:nvPr>
            <p:ph type="title"/>
          </p:nvPr>
        </p:nvSpPr>
        <p:spPr>
          <a:xfrm>
            <a:off x="3717925" y="-58748"/>
            <a:ext cx="2987675" cy="1076325"/>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9</a:t>
            </a:r>
            <a:endParaRPr sz="3600" dirty="0">
              <a:latin typeface="+mj-lt"/>
            </a:endParaRPr>
          </a:p>
        </p:txBody>
      </p:sp>
      <p:pic>
        <p:nvPicPr>
          <p:cNvPr id="305" name="Google Shape;305;p18" descr="amalgam.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02586" y="3042268"/>
            <a:ext cx="2495573" cy="161101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06" name="Google Shape;306;p18" descr="A picture containing doughnut, sitting, donut, pink&#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r="5264"/>
          <a:stretch/>
        </p:blipFill>
        <p:spPr>
          <a:xfrm>
            <a:off x="6037691" y="2452606"/>
            <a:ext cx="2838451" cy="174698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07" name="Google Shape;307;p18"/>
          <p:cNvSpPr/>
          <p:nvPr/>
        </p:nvSpPr>
        <p:spPr>
          <a:xfrm>
            <a:off x="4810759" y="3042268"/>
            <a:ext cx="787400" cy="368300"/>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rPr>
              <a:t>Filling</a:t>
            </a:r>
            <a:endParaRPr dirty="0"/>
          </a:p>
        </p:txBody>
      </p:sp>
      <p:sp>
        <p:nvSpPr>
          <p:cNvPr id="308" name="Google Shape;308;p18"/>
          <p:cNvSpPr/>
          <p:nvPr/>
        </p:nvSpPr>
        <p:spPr>
          <a:xfrm>
            <a:off x="7764087" y="2452606"/>
            <a:ext cx="966787" cy="368300"/>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rPr>
              <a:t>Sealant</a:t>
            </a:r>
            <a:endParaRPr dirty="0"/>
          </a:p>
        </p:txBody>
      </p:sp>
      <p:pic>
        <p:nvPicPr>
          <p:cNvPr id="15" name="Picture 3" descr="HA_Icon_Special_Smiles_1-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grpSp>
        <p:nvGrpSpPr>
          <p:cNvPr id="313" name="Google Shape;313;p19"/>
          <p:cNvGrpSpPr/>
          <p:nvPr/>
        </p:nvGrpSpPr>
        <p:grpSpPr>
          <a:xfrm rot="10800000">
            <a:off x="1293090" y="4814322"/>
            <a:ext cx="7093526" cy="1746710"/>
            <a:chOff x="492917" y="-3856006"/>
            <a:chExt cx="4079082" cy="4839854"/>
          </a:xfrm>
          <a:solidFill>
            <a:srgbClr val="00B050"/>
          </a:solidFill>
        </p:grpSpPr>
        <p:sp>
          <p:nvSpPr>
            <p:cNvPr id="314" name="Google Shape;314;p19"/>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15" name="Google Shape;315;p19"/>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316" name="Google Shape;316;p19"/>
          <p:cNvGrpSpPr/>
          <p:nvPr/>
        </p:nvGrpSpPr>
        <p:grpSpPr>
          <a:xfrm>
            <a:off x="3229373" y="1"/>
            <a:ext cx="4079082" cy="983848"/>
            <a:chOff x="492917" y="0"/>
            <a:chExt cx="4079082" cy="983848"/>
          </a:xfrm>
          <a:solidFill>
            <a:srgbClr val="00B050"/>
          </a:solidFill>
        </p:grpSpPr>
        <p:sp>
          <p:nvSpPr>
            <p:cNvPr id="317" name="Google Shape;317;p19"/>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18" name="Google Shape;318;p19"/>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319" name="Google Shape;319;p19"/>
          <p:cNvSpPr txBox="1">
            <a:spLocks noGrp="1"/>
          </p:cNvSpPr>
          <p:nvPr>
            <p:ph type="body" idx="1"/>
          </p:nvPr>
        </p:nvSpPr>
        <p:spPr>
          <a:xfrm>
            <a:off x="483026" y="1708637"/>
            <a:ext cx="7279214" cy="439737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spcBef>
                <a:spcPts val="0"/>
              </a:spcBef>
              <a:buNone/>
            </a:pPr>
            <a:r>
              <a:rPr lang="en-US" dirty="0">
                <a:solidFill>
                  <a:srgbClr val="262626"/>
                </a:solidFill>
              </a:rPr>
              <a:t>Which statement is true?</a:t>
            </a:r>
            <a:endParaRPr dirty="0"/>
          </a:p>
          <a:p>
            <a:pPr marL="514350" indent="-336550">
              <a:buNone/>
            </a:pPr>
            <a:endParaRPr dirty="0">
              <a:solidFill>
                <a:srgbClr val="262626"/>
              </a:solidFill>
            </a:endParaRPr>
          </a:p>
          <a:p>
            <a:pPr marL="514350" lvl="1" indent="-514350">
              <a:buSzPts val="2400"/>
              <a:buFont typeface="Calibri"/>
              <a:buAutoNum type="alphaUcPeriod"/>
            </a:pPr>
            <a:r>
              <a:rPr lang="en-US" sz="2400" dirty="0">
                <a:solidFill>
                  <a:srgbClr val="262626"/>
                </a:solidFill>
              </a:rPr>
              <a:t>Chewing tobacco is harmless</a:t>
            </a:r>
          </a:p>
          <a:p>
            <a:pPr marL="514350" lvl="1" indent="-514350">
              <a:buSzPts val="2400"/>
              <a:buFont typeface="Calibri"/>
              <a:buAutoNum type="alphaUcPeriod"/>
            </a:pPr>
            <a:r>
              <a:rPr lang="en-US" sz="2400" dirty="0">
                <a:solidFill>
                  <a:srgbClr val="262626"/>
                </a:solidFill>
              </a:rPr>
              <a:t>E-cigarettes are safe</a:t>
            </a:r>
            <a:endParaRPr dirty="0"/>
          </a:p>
          <a:p>
            <a:pPr marL="514350" lvl="1" indent="-514350">
              <a:buSzPts val="2400"/>
              <a:buFont typeface="Calibri"/>
              <a:buAutoNum type="alphaUcPeriod"/>
            </a:pPr>
            <a:r>
              <a:rPr lang="en-US" sz="2400" dirty="0">
                <a:solidFill>
                  <a:srgbClr val="262626"/>
                </a:solidFill>
              </a:rPr>
              <a:t>Vaping is safe</a:t>
            </a:r>
            <a:endParaRPr dirty="0"/>
          </a:p>
          <a:p>
            <a:pPr marL="514350" lvl="1" indent="-514350">
              <a:buSzPts val="2400"/>
              <a:buFont typeface="Calibri"/>
              <a:buAutoNum type="alphaUcPeriod"/>
            </a:pPr>
            <a:r>
              <a:rPr lang="en-US" sz="2400" dirty="0">
                <a:solidFill>
                  <a:srgbClr val="262626"/>
                </a:solidFill>
              </a:rPr>
              <a:t>Second-hand smoke is safe</a:t>
            </a:r>
          </a:p>
          <a:p>
            <a:pPr marL="514350" lvl="1" indent="-514350">
              <a:buSzPts val="2400"/>
              <a:buFont typeface="Calibri"/>
              <a:buAutoNum type="alphaUcPeriod"/>
            </a:pPr>
            <a:r>
              <a:rPr lang="en-US" sz="2400" dirty="0">
                <a:solidFill>
                  <a:srgbClr val="262626"/>
                </a:solidFill>
              </a:rPr>
              <a:t>Smoking can be harmful</a:t>
            </a:r>
            <a:endParaRPr lang="en-US" sz="2400" dirty="0"/>
          </a:p>
          <a:p>
            <a:pPr marL="514350" lvl="1" indent="-514350">
              <a:buSzPts val="2400"/>
              <a:buFont typeface="Calibri"/>
              <a:buAutoNum type="alphaUcPeriod"/>
            </a:pPr>
            <a:endParaRPr dirty="0"/>
          </a:p>
        </p:txBody>
      </p:sp>
      <p:sp>
        <p:nvSpPr>
          <p:cNvPr id="320" name="Google Shape;320;p19"/>
          <p:cNvSpPr txBox="1">
            <a:spLocks noGrp="1"/>
          </p:cNvSpPr>
          <p:nvPr>
            <p:ph type="body" idx="2"/>
          </p:nvPr>
        </p:nvSpPr>
        <p:spPr>
          <a:xfrm>
            <a:off x="1455174" y="5047178"/>
            <a:ext cx="6751413" cy="1298315"/>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All smoking items have risk.  Any smoke increases the chances of lung problems/ disease including cancer and heart disease.</a:t>
            </a:r>
            <a:br>
              <a:rPr lang="en-US" dirty="0">
                <a:solidFill>
                  <a:schemeClr val="lt1"/>
                </a:solidFill>
              </a:rPr>
            </a:br>
            <a:r>
              <a:rPr lang="en-US" dirty="0">
                <a:solidFill>
                  <a:schemeClr val="lt1"/>
                </a:solidFill>
              </a:rPr>
              <a:t>Even chewing tobacco can contribute to cancer.</a:t>
            </a:r>
            <a:endParaRPr dirty="0"/>
          </a:p>
        </p:txBody>
      </p:sp>
      <p:sp>
        <p:nvSpPr>
          <p:cNvPr id="321" name="Google Shape;321;p19"/>
          <p:cNvSpPr txBox="1">
            <a:spLocks noGrp="1"/>
          </p:cNvSpPr>
          <p:nvPr>
            <p:ph type="title"/>
          </p:nvPr>
        </p:nvSpPr>
        <p:spPr>
          <a:xfrm>
            <a:off x="3509279" y="-18193"/>
            <a:ext cx="4499926" cy="1076325"/>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10</a:t>
            </a:r>
            <a:endParaRPr sz="3600" dirty="0">
              <a:latin typeface="+mj-lt"/>
            </a:endParaRPr>
          </a:p>
        </p:txBody>
      </p:sp>
      <p:pic>
        <p:nvPicPr>
          <p:cNvPr id="322" name="Google Shape;322;p19" descr="A close up of a 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56498" y="1694440"/>
            <a:ext cx="2805429" cy="2769611"/>
          </a:xfrm>
          <a:prstGeom prst="rect">
            <a:avLst/>
          </a:prstGeom>
          <a:noFill/>
          <a:ln>
            <a:noFill/>
          </a:ln>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rcRect/>
          <a:stretch>
            <a:fillRect/>
          </a:stretch>
        </a:blipFill>
        <a:effectLst/>
      </p:bgPr>
    </p:bg>
    <p:spTree>
      <p:nvGrpSpPr>
        <p:cNvPr id="1" name="Shape 326"/>
        <p:cNvGrpSpPr/>
        <p:nvPr/>
      </p:nvGrpSpPr>
      <p:grpSpPr>
        <a:xfrm>
          <a:off x="0" y="0"/>
          <a:ext cx="0" cy="0"/>
          <a:chOff x="0" y="0"/>
          <a:chExt cx="0" cy="0"/>
        </a:xfrm>
      </p:grpSpPr>
      <p:sp>
        <p:nvSpPr>
          <p:cNvPr id="327" name="Google Shape;327;p20"/>
          <p:cNvSpPr txBox="1">
            <a:spLocks noGrp="1"/>
          </p:cNvSpPr>
          <p:nvPr>
            <p:ph type="title"/>
          </p:nvPr>
        </p:nvSpPr>
        <p:spPr>
          <a:xfrm>
            <a:off x="740420" y="2525236"/>
            <a:ext cx="7377748" cy="1919287"/>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lnSpc>
                <a:spcPct val="85000"/>
              </a:lnSpc>
              <a:spcBef>
                <a:spcPts val="0"/>
              </a:spcBef>
              <a:spcAft>
                <a:spcPts val="0"/>
              </a:spcAft>
            </a:pP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Please submit your poll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Review first ten questions</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Poll change</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rgbClr val="FFFF00"/>
                </a:solidFill>
              </a:rPr>
              <a:t>Take a stretch break!</a:t>
            </a:r>
            <a:endParaRPr dirty="0">
              <a:solidFill>
                <a:srgbClr val="FFFF00"/>
              </a:solidFill>
            </a:endParaRPr>
          </a:p>
        </p:txBody>
      </p:sp>
      <p:pic>
        <p:nvPicPr>
          <p:cNvPr id="4" name="Picture 2" descr="HA_Special_Smiles_CMY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801" y="5719726"/>
            <a:ext cx="1717470" cy="111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Stretch Vector Images (over 23,000)"/>
          <p:cNvPicPr>
            <a:picLocks noChangeAspect="1" noChangeArrowheads="1"/>
          </p:cNvPicPr>
          <p:nvPr/>
        </p:nvPicPr>
        <p:blipFill rotWithShape="1">
          <a:blip r:embed="rId6">
            <a:extLst>
              <a:ext uri="{28A0092B-C50C-407E-A947-70E740481C1C}">
                <a14:useLocalDpi xmlns:a14="http://schemas.microsoft.com/office/drawing/2010/main" val="0"/>
              </a:ext>
            </a:extLst>
          </a:blip>
          <a:srcRect t="5760" b="5921"/>
          <a:stretch/>
        </p:blipFill>
        <p:spPr bwMode="auto">
          <a:xfrm>
            <a:off x="7850300" y="1381759"/>
            <a:ext cx="2266950" cy="2103120"/>
          </a:xfrm>
          <a:prstGeom prst="rect">
            <a:avLst/>
          </a:prstGeom>
          <a:noFill/>
          <a:ln w="127000" cmpd="dbl">
            <a:solidFill>
              <a:schemeClr val="bg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pSp>
        <p:nvGrpSpPr>
          <p:cNvPr id="333" name="Google Shape;333;p21"/>
          <p:cNvGrpSpPr/>
          <p:nvPr/>
        </p:nvGrpSpPr>
        <p:grpSpPr>
          <a:xfrm rot="10800000">
            <a:off x="369892" y="4703999"/>
            <a:ext cx="6481138" cy="1567410"/>
            <a:chOff x="492917" y="-3856006"/>
            <a:chExt cx="4079082" cy="4839854"/>
          </a:xfrm>
          <a:solidFill>
            <a:srgbClr val="00B050"/>
          </a:solidFill>
        </p:grpSpPr>
        <p:sp>
          <p:nvSpPr>
            <p:cNvPr id="334" name="Google Shape;334;p21"/>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35" name="Google Shape;335;p21"/>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336" name="Google Shape;336;p21"/>
          <p:cNvGrpSpPr/>
          <p:nvPr/>
        </p:nvGrpSpPr>
        <p:grpSpPr>
          <a:xfrm>
            <a:off x="2878910" y="0"/>
            <a:ext cx="4449473" cy="983848"/>
            <a:chOff x="492917" y="0"/>
            <a:chExt cx="4079082" cy="983848"/>
          </a:xfrm>
          <a:solidFill>
            <a:srgbClr val="00B050"/>
          </a:solidFill>
        </p:grpSpPr>
        <p:sp>
          <p:nvSpPr>
            <p:cNvPr id="337" name="Google Shape;337;p21"/>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38" name="Google Shape;338;p21"/>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339" name="Google Shape;339;p21"/>
          <p:cNvSpPr txBox="1">
            <a:spLocks noGrp="1"/>
          </p:cNvSpPr>
          <p:nvPr>
            <p:ph type="body" idx="1"/>
          </p:nvPr>
        </p:nvSpPr>
        <p:spPr>
          <a:xfrm>
            <a:off x="473370" y="1664972"/>
            <a:ext cx="5424436" cy="439737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spcBef>
                <a:spcPts val="0"/>
              </a:spcBef>
              <a:buNone/>
            </a:pPr>
            <a:r>
              <a:rPr lang="en-US" dirty="0"/>
              <a:t>Do you take daily medications?</a:t>
            </a:r>
            <a:endParaRPr dirty="0"/>
          </a:p>
          <a:p>
            <a:pPr marL="514350" lvl="1" indent="-514350">
              <a:buSzPts val="2800"/>
              <a:buFont typeface="Calibri"/>
              <a:buAutoNum type="alphaUcPeriod"/>
            </a:pPr>
            <a:r>
              <a:rPr lang="en-US" sz="2800" dirty="0">
                <a:solidFill>
                  <a:schemeClr val="tx1"/>
                </a:solidFill>
                <a:latin typeface="+mn-lt"/>
              </a:rPr>
              <a:t>Yes</a:t>
            </a:r>
            <a:endParaRPr sz="2800" dirty="0">
              <a:solidFill>
                <a:schemeClr val="tx1"/>
              </a:solidFill>
              <a:latin typeface="+mn-lt"/>
            </a:endParaRPr>
          </a:p>
          <a:p>
            <a:pPr marL="514350" lvl="1" indent="-514350">
              <a:buSzPts val="2800"/>
              <a:buFont typeface="Calibri"/>
              <a:buAutoNum type="alphaUcPeriod"/>
            </a:pPr>
            <a:r>
              <a:rPr lang="en-US" sz="2800" dirty="0">
                <a:solidFill>
                  <a:schemeClr val="tx1"/>
                </a:solidFill>
                <a:latin typeface="+mn-lt"/>
              </a:rPr>
              <a:t>No</a:t>
            </a:r>
            <a:endParaRPr sz="2800" dirty="0">
              <a:solidFill>
                <a:schemeClr val="tx1"/>
              </a:solidFill>
              <a:latin typeface="+mn-lt"/>
            </a:endParaRPr>
          </a:p>
          <a:p>
            <a:pPr marL="514350" lvl="1" indent="-514350">
              <a:buSzPts val="2800"/>
              <a:buFont typeface="Calibri"/>
              <a:buAutoNum type="alphaUcPeriod"/>
            </a:pPr>
            <a:r>
              <a:rPr lang="en-US" sz="2800" dirty="0">
                <a:solidFill>
                  <a:schemeClr val="tx1"/>
                </a:solidFill>
                <a:latin typeface="+mn-lt"/>
              </a:rPr>
              <a:t>Not sure</a:t>
            </a:r>
            <a:endParaRPr sz="2800" dirty="0">
              <a:solidFill>
                <a:schemeClr val="tx1"/>
              </a:solidFill>
              <a:latin typeface="+mn-lt"/>
            </a:endParaRPr>
          </a:p>
        </p:txBody>
      </p:sp>
      <p:sp>
        <p:nvSpPr>
          <p:cNvPr id="340" name="Google Shape;340;p21"/>
          <p:cNvSpPr txBox="1">
            <a:spLocks noGrp="1"/>
          </p:cNvSpPr>
          <p:nvPr>
            <p:ph type="body" idx="2"/>
          </p:nvPr>
        </p:nvSpPr>
        <p:spPr>
          <a:xfrm>
            <a:off x="473370" y="4924836"/>
            <a:ext cx="6462611" cy="1067489"/>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Medicines are good for you, but sometimes they can have side effects. Make sure your dentist knows all the medications you take.</a:t>
            </a:r>
            <a:endParaRPr dirty="0"/>
          </a:p>
        </p:txBody>
      </p:sp>
      <p:sp>
        <p:nvSpPr>
          <p:cNvPr id="341" name="Google Shape;341;p21"/>
          <p:cNvSpPr txBox="1">
            <a:spLocks noGrp="1"/>
          </p:cNvSpPr>
          <p:nvPr>
            <p:ph type="title"/>
          </p:nvPr>
        </p:nvSpPr>
        <p:spPr>
          <a:xfrm>
            <a:off x="3610461" y="-71467"/>
            <a:ext cx="3464592"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11</a:t>
            </a:r>
            <a:endParaRPr sz="3600" dirty="0">
              <a:latin typeface="+mj-lt"/>
            </a:endParaRPr>
          </a:p>
        </p:txBody>
      </p:sp>
      <p:pic>
        <p:nvPicPr>
          <p:cNvPr id="342" name="Google Shape;342;p21" descr="A picture containing table, sitting, orange, bottl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2546" y="2304356"/>
            <a:ext cx="3672785" cy="226948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grpSp>
        <p:nvGrpSpPr>
          <p:cNvPr id="347" name="Google Shape;347;p22"/>
          <p:cNvGrpSpPr/>
          <p:nvPr/>
        </p:nvGrpSpPr>
        <p:grpSpPr>
          <a:xfrm rot="10800000">
            <a:off x="345034" y="4769127"/>
            <a:ext cx="7973064" cy="1787235"/>
            <a:chOff x="492917" y="-3856006"/>
            <a:chExt cx="4079082" cy="4839854"/>
          </a:xfrm>
          <a:solidFill>
            <a:srgbClr val="00B050"/>
          </a:solidFill>
        </p:grpSpPr>
        <p:sp>
          <p:nvSpPr>
            <p:cNvPr id="348" name="Google Shape;348;p22"/>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49" name="Google Shape;349;p22"/>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350" name="Google Shape;350;p22"/>
          <p:cNvGrpSpPr/>
          <p:nvPr/>
        </p:nvGrpSpPr>
        <p:grpSpPr>
          <a:xfrm>
            <a:off x="2872323" y="-13891"/>
            <a:ext cx="4449473" cy="983848"/>
            <a:chOff x="492917" y="0"/>
            <a:chExt cx="4079082" cy="983848"/>
          </a:xfrm>
          <a:solidFill>
            <a:srgbClr val="00B050"/>
          </a:solidFill>
        </p:grpSpPr>
        <p:sp>
          <p:nvSpPr>
            <p:cNvPr id="351" name="Google Shape;351;p22"/>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52" name="Google Shape;352;p22"/>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353" name="Google Shape;353;p22"/>
          <p:cNvSpPr txBox="1">
            <a:spLocks noGrp="1"/>
          </p:cNvSpPr>
          <p:nvPr>
            <p:ph type="body" idx="1"/>
          </p:nvPr>
        </p:nvSpPr>
        <p:spPr>
          <a:xfrm>
            <a:off x="368703" y="1551280"/>
            <a:ext cx="7684830" cy="439737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spcBef>
                <a:spcPts val="0"/>
              </a:spcBef>
              <a:buNone/>
            </a:pPr>
            <a:r>
              <a:rPr lang="en-US" dirty="0">
                <a:solidFill>
                  <a:srgbClr val="262626"/>
                </a:solidFill>
              </a:rPr>
              <a:t>Do you take medicine for ANY for the following: Blood pressure, seizures, allergies, constipation, mood,  asthma?</a:t>
            </a:r>
            <a:endParaRPr dirty="0"/>
          </a:p>
          <a:p>
            <a:pPr marL="514350" indent="-514350">
              <a:buFont typeface="Calibri"/>
              <a:buAutoNum type="alphaUcPeriod"/>
            </a:pPr>
            <a:r>
              <a:rPr lang="en-US" dirty="0">
                <a:solidFill>
                  <a:srgbClr val="262626"/>
                </a:solidFill>
              </a:rPr>
              <a:t>Yes</a:t>
            </a:r>
            <a:endParaRPr dirty="0"/>
          </a:p>
          <a:p>
            <a:pPr marL="514350" indent="-514350">
              <a:buFont typeface="Calibri"/>
              <a:buAutoNum type="alphaUcPeriod"/>
            </a:pPr>
            <a:r>
              <a:rPr lang="en-US" dirty="0">
                <a:solidFill>
                  <a:srgbClr val="262626"/>
                </a:solidFill>
              </a:rPr>
              <a:t>No</a:t>
            </a:r>
            <a:endParaRPr dirty="0"/>
          </a:p>
          <a:p>
            <a:pPr marL="514350" indent="-514350">
              <a:buFont typeface="Calibri"/>
              <a:buAutoNum type="alphaUcPeriod"/>
            </a:pPr>
            <a:r>
              <a:rPr lang="en-US" dirty="0">
                <a:solidFill>
                  <a:srgbClr val="262626"/>
                </a:solidFill>
              </a:rPr>
              <a:t>Not sure</a:t>
            </a:r>
            <a:endParaRPr dirty="0"/>
          </a:p>
        </p:txBody>
      </p:sp>
      <p:sp>
        <p:nvSpPr>
          <p:cNvPr id="354" name="Google Shape;354;p22"/>
          <p:cNvSpPr txBox="1">
            <a:spLocks noGrp="1"/>
          </p:cNvSpPr>
          <p:nvPr>
            <p:ph type="body" idx="2"/>
          </p:nvPr>
        </p:nvSpPr>
        <p:spPr>
          <a:xfrm>
            <a:off x="368123" y="4922214"/>
            <a:ext cx="7926882" cy="1392744"/>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Medication side effects can make the mouth feel more dry or cause upset stomach.  If you answer yes, you need to be seen more often at the dentist or oral health team to check for any changes in your mouth.</a:t>
            </a:r>
            <a:endParaRPr dirty="0"/>
          </a:p>
        </p:txBody>
      </p:sp>
      <p:sp>
        <p:nvSpPr>
          <p:cNvPr id="355" name="Google Shape;355;p22"/>
          <p:cNvSpPr txBox="1">
            <a:spLocks noGrp="1"/>
          </p:cNvSpPr>
          <p:nvPr>
            <p:ph type="title"/>
          </p:nvPr>
        </p:nvSpPr>
        <p:spPr>
          <a:xfrm>
            <a:off x="3282439" y="-60476"/>
            <a:ext cx="3659135"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12</a:t>
            </a:r>
            <a:endParaRPr sz="3600" dirty="0">
              <a:latin typeface="+mj-lt"/>
            </a:endParaRPr>
          </a:p>
        </p:txBody>
      </p:sp>
      <p:pic>
        <p:nvPicPr>
          <p:cNvPr id="356" name="Google Shape;356;p22" descr="A picture containing food, bottl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26545" y="2576916"/>
            <a:ext cx="2883826" cy="206019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8" y="63277"/>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50" name="Google Shape;150;p7"/>
          <p:cNvSpPr txBox="1">
            <a:spLocks noGrp="1"/>
          </p:cNvSpPr>
          <p:nvPr>
            <p:ph type="title"/>
          </p:nvPr>
        </p:nvSpPr>
        <p:spPr>
          <a:xfrm>
            <a:off x="1699412" y="246907"/>
            <a:ext cx="9402431" cy="1046064"/>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pPr>
              <a:lnSpc>
                <a:spcPct val="90000"/>
              </a:lnSpc>
              <a:spcBef>
                <a:spcPts val="0"/>
              </a:spcBef>
              <a:spcAft>
                <a:spcPts val="0"/>
              </a:spcAft>
            </a:pPr>
            <a:r>
              <a:rPr lang="en-US" b="1" dirty="0"/>
              <a:t>Welcome</a:t>
            </a:r>
            <a:endParaRPr b="1" dirty="0"/>
          </a:p>
        </p:txBody>
      </p:sp>
      <p:sp>
        <p:nvSpPr>
          <p:cNvPr id="151" name="Google Shape;151;p7"/>
          <p:cNvSpPr txBox="1">
            <a:spLocks noGrp="1"/>
          </p:cNvSpPr>
          <p:nvPr>
            <p:ph idx="1"/>
          </p:nvPr>
        </p:nvSpPr>
        <p:spPr>
          <a:xfrm>
            <a:off x="334297" y="1962817"/>
            <a:ext cx="10304206" cy="5641975"/>
          </a:xfrm>
          <a:prstGeom prst="rect">
            <a:avLst/>
          </a:prstGeom>
          <a:noFill/>
          <a:ln>
            <a:noFill/>
          </a:ln>
        </p:spPr>
        <p:txBody>
          <a:bodyPr spcFirstLastPara="1" vert="horz" wrap="square" lIns="0" tIns="0" rIns="0" bIns="0" numCol="1" anchor="t" anchorCtr="0" compatLnSpc="1">
            <a:prstTxWarp prst="textNoShape">
              <a:avLst/>
            </a:prstTxWarp>
            <a:noAutofit/>
          </a:bodyPr>
          <a:lstStyle/>
          <a:p>
            <a:pPr marL="344488" indent="-344488">
              <a:lnSpc>
                <a:spcPct val="85000"/>
              </a:lnSpc>
              <a:spcBef>
                <a:spcPts val="0"/>
              </a:spcBef>
              <a:spcAft>
                <a:spcPts val="0"/>
              </a:spcAft>
              <a:buClr>
                <a:srgbClr val="262626"/>
              </a:buClr>
              <a:buSzPts val="2400"/>
              <a:buFont typeface="Arial"/>
              <a:buChar char="•"/>
            </a:pPr>
            <a:r>
              <a:rPr lang="en-US" sz="2200" dirty="0">
                <a:solidFill>
                  <a:srgbClr val="262626"/>
                </a:solidFill>
              </a:rPr>
              <a:t>Thank you for attending and participating in this Special Smiles event! This is a voluntary event.</a:t>
            </a:r>
            <a:endParaRPr sz="2200" dirty="0"/>
          </a:p>
          <a:p>
            <a:pPr marL="344488" indent="-344488">
              <a:lnSpc>
                <a:spcPct val="85000"/>
              </a:lnSpc>
              <a:spcBef>
                <a:spcPts val="1300"/>
              </a:spcBef>
              <a:spcAft>
                <a:spcPts val="0"/>
              </a:spcAft>
              <a:buClr>
                <a:srgbClr val="262626"/>
              </a:buClr>
              <a:buSzPts val="2400"/>
              <a:buFont typeface="Arial"/>
              <a:buChar char="•"/>
            </a:pPr>
            <a:r>
              <a:rPr lang="en-US" sz="2200" dirty="0">
                <a:solidFill>
                  <a:srgbClr val="262626"/>
                </a:solidFill>
              </a:rPr>
              <a:t>This will be an interactive session where you’ll have the opportunity to answer polling questions.</a:t>
            </a:r>
            <a:endParaRPr sz="2200" dirty="0"/>
          </a:p>
          <a:p>
            <a:pPr marL="344488" indent="-344488">
              <a:lnSpc>
                <a:spcPct val="85000"/>
              </a:lnSpc>
              <a:spcBef>
                <a:spcPts val="1300"/>
              </a:spcBef>
              <a:spcAft>
                <a:spcPts val="0"/>
              </a:spcAft>
              <a:buClr>
                <a:srgbClr val="262626"/>
              </a:buClr>
              <a:buSzPts val="2400"/>
              <a:buFont typeface="Arial"/>
              <a:buChar char="•"/>
            </a:pPr>
            <a:r>
              <a:rPr lang="en-US" sz="2200" dirty="0">
                <a:solidFill>
                  <a:srgbClr val="262626"/>
                </a:solidFill>
              </a:rPr>
              <a:t>There will be one question per slide and 29 questions in total</a:t>
            </a:r>
            <a:endParaRPr sz="2200" dirty="0"/>
          </a:p>
          <a:p>
            <a:pPr marL="344488" indent="-344488">
              <a:lnSpc>
                <a:spcPct val="85000"/>
              </a:lnSpc>
              <a:spcBef>
                <a:spcPts val="1300"/>
              </a:spcBef>
              <a:spcAft>
                <a:spcPts val="0"/>
              </a:spcAft>
              <a:buClr>
                <a:srgbClr val="262626"/>
              </a:buClr>
              <a:buSzPts val="2400"/>
              <a:buFont typeface="Arial"/>
              <a:buChar char="•"/>
            </a:pPr>
            <a:r>
              <a:rPr lang="en-US" sz="2200" dirty="0">
                <a:solidFill>
                  <a:srgbClr val="262626"/>
                </a:solidFill>
              </a:rPr>
              <a:t>The session may be recorded for learning/ training to improve the program </a:t>
            </a:r>
            <a:endParaRPr sz="2200" dirty="0"/>
          </a:p>
          <a:p>
            <a:pPr marL="344488" indent="-344488">
              <a:lnSpc>
                <a:spcPct val="85000"/>
              </a:lnSpc>
              <a:spcBef>
                <a:spcPts val="1300"/>
              </a:spcBef>
              <a:spcAft>
                <a:spcPts val="0"/>
              </a:spcAft>
              <a:buClr>
                <a:srgbClr val="262626"/>
              </a:buClr>
              <a:buSzPts val="2400"/>
              <a:buFont typeface="Arial"/>
              <a:buChar char="•"/>
            </a:pPr>
            <a:r>
              <a:rPr lang="en-US" sz="2200" dirty="0">
                <a:solidFill>
                  <a:srgbClr val="262626"/>
                </a:solidFill>
              </a:rPr>
              <a:t>It is important that we go through this together, so please wait for me to read each question before you respond. </a:t>
            </a:r>
            <a:endParaRPr sz="2200" dirty="0"/>
          </a:p>
          <a:p>
            <a:pPr marL="344488" indent="-344488">
              <a:lnSpc>
                <a:spcPct val="85000"/>
              </a:lnSpc>
              <a:spcBef>
                <a:spcPts val="1300"/>
              </a:spcBef>
              <a:spcAft>
                <a:spcPts val="0"/>
              </a:spcAft>
              <a:buClr>
                <a:srgbClr val="262626"/>
              </a:buClr>
              <a:buSzPts val="2400"/>
              <a:buFont typeface="Arial"/>
              <a:buChar char="•"/>
            </a:pPr>
            <a:r>
              <a:rPr lang="en-US" sz="2200" dirty="0">
                <a:solidFill>
                  <a:srgbClr val="262626"/>
                </a:solidFill>
              </a:rPr>
              <a:t>Do not submit your response until instructed at the end.</a:t>
            </a:r>
            <a:endParaRPr sz="2200" dirty="0"/>
          </a:p>
          <a:p>
            <a:pPr marL="344488" indent="-344488">
              <a:lnSpc>
                <a:spcPct val="85000"/>
              </a:lnSpc>
              <a:spcBef>
                <a:spcPts val="1300"/>
              </a:spcBef>
              <a:spcAft>
                <a:spcPts val="0"/>
              </a:spcAft>
              <a:buClr>
                <a:srgbClr val="262626"/>
              </a:buClr>
              <a:buSzPts val="2400"/>
              <a:buFont typeface="Arial"/>
              <a:buChar char="•"/>
            </a:pPr>
            <a:r>
              <a:rPr lang="en-US" sz="2200" dirty="0">
                <a:solidFill>
                  <a:srgbClr val="262626"/>
                </a:solidFill>
              </a:rPr>
              <a:t>Are there any questions?</a:t>
            </a:r>
            <a:endParaRPr sz="2200" dirty="0"/>
          </a:p>
          <a:p>
            <a:pPr marL="344488" indent="-344488">
              <a:lnSpc>
                <a:spcPct val="85000"/>
              </a:lnSpc>
              <a:spcBef>
                <a:spcPts val="1300"/>
              </a:spcBef>
              <a:spcAft>
                <a:spcPts val="0"/>
              </a:spcAft>
              <a:buClr>
                <a:srgbClr val="262626"/>
              </a:buClr>
              <a:buSzPts val="2400"/>
              <a:buFont typeface="Arial"/>
              <a:buChar char="•"/>
            </a:pPr>
            <a:r>
              <a:rPr lang="en-US" sz="2200" dirty="0">
                <a:solidFill>
                  <a:srgbClr val="262626"/>
                </a:solidFill>
              </a:rPr>
              <a:t>Let’s begin!  Please follow my instructions to get set up……</a:t>
            </a:r>
            <a:endParaRPr sz="2200" dirty="0">
              <a:solidFill>
                <a:srgbClr val="262626"/>
              </a:solidFill>
            </a:endParaRPr>
          </a:p>
        </p:txBody>
      </p:sp>
      <p:pic>
        <p:nvPicPr>
          <p:cNvPr id="152" name="Google Shape;152;p7" descr="Dental Car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226985" y="5106989"/>
            <a:ext cx="1304925" cy="1304925"/>
          </a:xfrm>
          <a:prstGeom prst="rect">
            <a:avLst/>
          </a:prstGeom>
          <a:noFill/>
          <a:ln>
            <a:noFill/>
          </a:ln>
        </p:spPr>
      </p:pic>
      <p:pic>
        <p:nvPicPr>
          <p:cNvPr id="8"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61" name="Google Shape;361;p23"/>
          <p:cNvGrpSpPr/>
          <p:nvPr/>
        </p:nvGrpSpPr>
        <p:grpSpPr>
          <a:xfrm rot="10800000">
            <a:off x="187502" y="4567563"/>
            <a:ext cx="6067249" cy="2037500"/>
            <a:chOff x="492917" y="-3856006"/>
            <a:chExt cx="4079082" cy="4839854"/>
          </a:xfrm>
          <a:solidFill>
            <a:srgbClr val="00B050"/>
          </a:solidFill>
        </p:grpSpPr>
        <p:sp>
          <p:nvSpPr>
            <p:cNvPr id="362" name="Google Shape;362;p23"/>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63" name="Google Shape;363;p23"/>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364" name="Google Shape;364;p23"/>
          <p:cNvGrpSpPr/>
          <p:nvPr/>
        </p:nvGrpSpPr>
        <p:grpSpPr>
          <a:xfrm>
            <a:off x="2784696" y="-8192"/>
            <a:ext cx="4449473" cy="983848"/>
            <a:chOff x="492917" y="0"/>
            <a:chExt cx="4079082" cy="983848"/>
          </a:xfrm>
          <a:solidFill>
            <a:srgbClr val="00B050"/>
          </a:solidFill>
        </p:grpSpPr>
        <p:sp>
          <p:nvSpPr>
            <p:cNvPr id="365" name="Google Shape;365;p23"/>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66" name="Google Shape;366;p23"/>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367" name="Google Shape;367;p23"/>
          <p:cNvSpPr txBox="1">
            <a:spLocks noGrp="1"/>
          </p:cNvSpPr>
          <p:nvPr>
            <p:ph type="body" idx="1"/>
          </p:nvPr>
        </p:nvSpPr>
        <p:spPr>
          <a:xfrm>
            <a:off x="358055" y="1584957"/>
            <a:ext cx="5873182" cy="4397375"/>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0" indent="0">
              <a:spcBef>
                <a:spcPts val="0"/>
              </a:spcBef>
              <a:buNone/>
            </a:pPr>
            <a:r>
              <a:rPr lang="en-US" dirty="0">
                <a:solidFill>
                  <a:srgbClr val="262626"/>
                </a:solidFill>
              </a:rPr>
              <a:t>Is your saliva (spit) more like?</a:t>
            </a:r>
          </a:p>
          <a:p>
            <a:pPr marL="0" indent="0">
              <a:spcBef>
                <a:spcPts val="0"/>
              </a:spcBef>
              <a:buNone/>
            </a:pPr>
            <a:endParaRPr dirty="0"/>
          </a:p>
          <a:p>
            <a:pPr indent="-457200">
              <a:buFont typeface="Calibri"/>
              <a:buAutoNum type="alphaUcPeriod"/>
            </a:pPr>
            <a:r>
              <a:rPr lang="en-US" dirty="0">
                <a:solidFill>
                  <a:srgbClr val="262626"/>
                </a:solidFill>
              </a:rPr>
              <a:t>Thin like water</a:t>
            </a:r>
            <a:endParaRPr dirty="0"/>
          </a:p>
          <a:p>
            <a:pPr indent="-457200">
              <a:buFont typeface="Calibri"/>
              <a:buAutoNum type="alphaUcPeriod"/>
            </a:pPr>
            <a:r>
              <a:rPr lang="en-US" dirty="0">
                <a:solidFill>
                  <a:srgbClr val="262626"/>
                </a:solidFill>
              </a:rPr>
              <a:t>Bubbly or foamy</a:t>
            </a:r>
            <a:endParaRPr dirty="0"/>
          </a:p>
          <a:p>
            <a:pPr indent="-457200">
              <a:buFont typeface="Calibri"/>
              <a:buAutoNum type="alphaUcPeriod"/>
            </a:pPr>
            <a:r>
              <a:rPr lang="en-US" dirty="0">
                <a:solidFill>
                  <a:srgbClr val="262626"/>
                </a:solidFill>
              </a:rPr>
              <a:t>Thick, ropey...like syrup</a:t>
            </a:r>
            <a:endParaRPr dirty="0"/>
          </a:p>
          <a:p>
            <a:pPr indent="-457200">
              <a:buFont typeface="Calibri"/>
              <a:buAutoNum type="alphaUcPeriod"/>
            </a:pPr>
            <a:r>
              <a:rPr lang="en-US" dirty="0">
                <a:solidFill>
                  <a:srgbClr val="262626"/>
                </a:solidFill>
              </a:rPr>
              <a:t>Not sure</a:t>
            </a:r>
            <a:endParaRPr dirty="0"/>
          </a:p>
        </p:txBody>
      </p:sp>
      <p:sp>
        <p:nvSpPr>
          <p:cNvPr id="368" name="Google Shape;368;p23"/>
          <p:cNvSpPr txBox="1">
            <a:spLocks noGrp="1"/>
          </p:cNvSpPr>
          <p:nvPr>
            <p:ph type="body" idx="2"/>
          </p:nvPr>
        </p:nvSpPr>
        <p:spPr>
          <a:xfrm>
            <a:off x="293515" y="4637259"/>
            <a:ext cx="5871577" cy="196762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If your mouth feels dry, or your saliva is thicker than water, you may have  </a:t>
            </a:r>
            <a:r>
              <a:rPr lang="en-US" dirty="0">
                <a:solidFill>
                  <a:srgbClr val="0070C0"/>
                </a:solidFill>
                <a:highlight>
                  <a:srgbClr val="FFFF00"/>
                </a:highlight>
              </a:rPr>
              <a:t>extreme cavity risk</a:t>
            </a:r>
            <a:r>
              <a:rPr lang="en-US" dirty="0">
                <a:solidFill>
                  <a:schemeClr val="lt1"/>
                </a:solidFill>
              </a:rPr>
              <a:t>. Good saliva helps to neutralize the acids. You can make enough saliva by drinking plenty of water.</a:t>
            </a:r>
            <a:endParaRPr dirty="0"/>
          </a:p>
        </p:txBody>
      </p:sp>
      <p:sp>
        <p:nvSpPr>
          <p:cNvPr id="369" name="Google Shape;369;p23"/>
          <p:cNvSpPr txBox="1">
            <a:spLocks noGrp="1"/>
          </p:cNvSpPr>
          <p:nvPr>
            <p:ph type="title"/>
          </p:nvPr>
        </p:nvSpPr>
        <p:spPr>
          <a:xfrm>
            <a:off x="3567333" y="-69238"/>
            <a:ext cx="3207414" cy="1076325"/>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13</a:t>
            </a:r>
            <a:endParaRPr sz="3600" dirty="0">
              <a:latin typeface="+mj-lt"/>
            </a:endParaRPr>
          </a:p>
        </p:txBody>
      </p:sp>
      <p:grpSp>
        <p:nvGrpSpPr>
          <p:cNvPr id="370" name="Google Shape;370;p23"/>
          <p:cNvGrpSpPr/>
          <p:nvPr/>
        </p:nvGrpSpPr>
        <p:grpSpPr>
          <a:xfrm>
            <a:off x="5452778" y="1314070"/>
            <a:ext cx="3141238" cy="4844898"/>
            <a:chOff x="4311690" y="1356030"/>
            <a:chExt cx="2204056" cy="3969031"/>
          </a:xfrm>
        </p:grpSpPr>
        <p:pic>
          <p:nvPicPr>
            <p:cNvPr id="371" name="Google Shape;371;p23" descr="bubbly.png"/>
            <p:cNvPicPr preferRelativeResize="0"/>
            <p:nvPr/>
          </p:nvPicPr>
          <p:blipFill rotWithShape="1">
            <a:blip r:embed="rId3" cstate="screen">
              <a:alphaModFix/>
              <a:extLst>
                <a:ext uri="{28A0092B-C50C-407E-A947-70E740481C1C}">
                  <a14:useLocalDpi xmlns:a14="http://schemas.microsoft.com/office/drawing/2010/main"/>
                </a:ext>
              </a:extLst>
            </a:blip>
            <a:srcRect t="1233"/>
            <a:stretch/>
          </p:blipFill>
          <p:spPr>
            <a:xfrm>
              <a:off x="4311690" y="2902995"/>
              <a:ext cx="2204056" cy="1150835"/>
            </a:xfrm>
            <a:prstGeom prst="rect">
              <a:avLst/>
            </a:prstGeom>
            <a:noFill/>
            <a:ln>
              <a:noFill/>
            </a:ln>
          </p:spPr>
        </p:pic>
        <p:pic>
          <p:nvPicPr>
            <p:cNvPr id="372" name="Google Shape;372;p23" descr="ropey.png"/>
            <p:cNvPicPr preferRelativeResize="0"/>
            <p:nvPr/>
          </p:nvPicPr>
          <p:blipFill rotWithShape="1">
            <a:blip r:embed="rId4">
              <a:alphaModFix/>
            </a:blip>
            <a:srcRect l="16650" t="3080" r="8617" b="6201"/>
            <a:stretch/>
          </p:blipFill>
          <p:spPr>
            <a:xfrm>
              <a:off x="4874397" y="4016309"/>
              <a:ext cx="1351859" cy="1308752"/>
            </a:xfrm>
            <a:prstGeom prst="rect">
              <a:avLst/>
            </a:prstGeom>
            <a:noFill/>
            <a:ln>
              <a:noFill/>
            </a:ln>
          </p:spPr>
        </p:pic>
        <p:pic>
          <p:nvPicPr>
            <p:cNvPr id="373" name="Google Shape;373;p23" descr="water.png"/>
            <p:cNvPicPr preferRelativeResize="0"/>
            <p:nvPr/>
          </p:nvPicPr>
          <p:blipFill rotWithShape="1">
            <a:blip r:embed="rId5" cstate="screen">
              <a:alphaModFix/>
              <a:extLst>
                <a:ext uri="{28A0092B-C50C-407E-A947-70E740481C1C}">
                  <a14:useLocalDpi xmlns:a14="http://schemas.microsoft.com/office/drawing/2010/main"/>
                </a:ext>
              </a:extLst>
            </a:blip>
            <a:srcRect l="22736" t="22623" r="9956"/>
            <a:stretch/>
          </p:blipFill>
          <p:spPr>
            <a:xfrm>
              <a:off x="5073036" y="1356030"/>
              <a:ext cx="1203559" cy="1551426"/>
            </a:xfrm>
            <a:prstGeom prst="rect">
              <a:avLst/>
            </a:prstGeom>
            <a:noFill/>
            <a:ln>
              <a:noFill/>
            </a:ln>
          </p:spPr>
        </p:pic>
      </p:grpSp>
      <p:pic>
        <p:nvPicPr>
          <p:cNvPr id="15" name="Picture 3" descr="HA_Icon_Special_Smiles_1-Co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grpSp>
        <p:nvGrpSpPr>
          <p:cNvPr id="378" name="Google Shape;378;p24"/>
          <p:cNvGrpSpPr/>
          <p:nvPr/>
        </p:nvGrpSpPr>
        <p:grpSpPr>
          <a:xfrm rot="10800000">
            <a:off x="240143" y="5184076"/>
            <a:ext cx="8260334" cy="1468889"/>
            <a:chOff x="492917" y="-3856006"/>
            <a:chExt cx="4079082" cy="4839854"/>
          </a:xfrm>
          <a:solidFill>
            <a:srgbClr val="00B050"/>
          </a:solidFill>
        </p:grpSpPr>
        <p:sp>
          <p:nvSpPr>
            <p:cNvPr id="379" name="Google Shape;379;p24"/>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80" name="Google Shape;380;p24"/>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381" name="Google Shape;381;p24"/>
          <p:cNvGrpSpPr/>
          <p:nvPr/>
        </p:nvGrpSpPr>
        <p:grpSpPr>
          <a:xfrm>
            <a:off x="2818751" y="0"/>
            <a:ext cx="4449473" cy="983848"/>
            <a:chOff x="492917" y="0"/>
            <a:chExt cx="4079082" cy="983848"/>
          </a:xfrm>
          <a:solidFill>
            <a:srgbClr val="00B050"/>
          </a:solidFill>
        </p:grpSpPr>
        <p:sp>
          <p:nvSpPr>
            <p:cNvPr id="382" name="Google Shape;382;p24"/>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83" name="Google Shape;383;p24"/>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384" name="Google Shape;384;p24"/>
          <p:cNvSpPr txBox="1">
            <a:spLocks noGrp="1"/>
          </p:cNvSpPr>
          <p:nvPr>
            <p:ph type="body" idx="1"/>
          </p:nvPr>
        </p:nvSpPr>
        <p:spPr>
          <a:xfrm>
            <a:off x="445318" y="1631973"/>
            <a:ext cx="8328388" cy="4397375"/>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0" indent="0">
              <a:spcBef>
                <a:spcPts val="0"/>
              </a:spcBef>
              <a:buNone/>
            </a:pPr>
            <a:r>
              <a:rPr lang="en-US" dirty="0">
                <a:solidFill>
                  <a:srgbClr val="262626"/>
                </a:solidFill>
              </a:rPr>
              <a:t>Do you drink more than 1 liter or 5 glasses of water a day?</a:t>
            </a:r>
            <a:endParaRPr dirty="0"/>
          </a:p>
          <a:p>
            <a:pPr marL="0" indent="0">
              <a:buNone/>
            </a:pPr>
            <a:endParaRPr dirty="0">
              <a:solidFill>
                <a:srgbClr val="262626"/>
              </a:solidFill>
            </a:endParaRPr>
          </a:p>
          <a:p>
            <a:pPr marL="514350" indent="-514350">
              <a:buFont typeface="Calibri"/>
              <a:buAutoNum type="alphaUcPeriod"/>
            </a:pPr>
            <a:r>
              <a:rPr lang="en-US" dirty="0">
                <a:solidFill>
                  <a:srgbClr val="262626"/>
                </a:solidFill>
              </a:rPr>
              <a:t>Yes, every day</a:t>
            </a:r>
            <a:endParaRPr dirty="0"/>
          </a:p>
          <a:p>
            <a:pPr marL="514350" indent="-514350">
              <a:buFont typeface="Calibri"/>
              <a:buAutoNum type="alphaUcPeriod"/>
            </a:pPr>
            <a:r>
              <a:rPr lang="en-US" dirty="0">
                <a:solidFill>
                  <a:srgbClr val="262626"/>
                </a:solidFill>
              </a:rPr>
              <a:t>Sometimes</a:t>
            </a:r>
            <a:endParaRPr dirty="0"/>
          </a:p>
          <a:p>
            <a:pPr marL="514350" indent="-514350">
              <a:buFont typeface="Calibri"/>
              <a:buAutoNum type="alphaUcPeriod"/>
            </a:pPr>
            <a:r>
              <a:rPr lang="en-US" dirty="0">
                <a:solidFill>
                  <a:srgbClr val="262626"/>
                </a:solidFill>
              </a:rPr>
              <a:t>No, not usually</a:t>
            </a:r>
            <a:endParaRPr dirty="0"/>
          </a:p>
          <a:p>
            <a:pPr marL="514350" indent="-514350">
              <a:buFont typeface="Calibri"/>
              <a:buAutoNum type="alphaUcPeriod"/>
            </a:pPr>
            <a:r>
              <a:rPr lang="en-US" dirty="0">
                <a:solidFill>
                  <a:srgbClr val="262626"/>
                </a:solidFill>
              </a:rPr>
              <a:t>Not sure</a:t>
            </a:r>
            <a:endParaRPr dirty="0"/>
          </a:p>
        </p:txBody>
      </p:sp>
      <p:sp>
        <p:nvSpPr>
          <p:cNvPr id="385" name="Google Shape;385;p24"/>
          <p:cNvSpPr txBox="1">
            <a:spLocks noGrp="1"/>
          </p:cNvSpPr>
          <p:nvPr>
            <p:ph type="body" idx="2"/>
          </p:nvPr>
        </p:nvSpPr>
        <p:spPr>
          <a:xfrm>
            <a:off x="304799" y="5227610"/>
            <a:ext cx="8195677" cy="1113547"/>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Hydration (drinking water) is very important for our overall health. Drinking plenty of water will help our body to produce the 1-2 liters of saliva we need each day. </a:t>
            </a:r>
            <a:endParaRPr dirty="0"/>
          </a:p>
        </p:txBody>
      </p:sp>
      <p:sp>
        <p:nvSpPr>
          <p:cNvPr id="386" name="Google Shape;386;p24"/>
          <p:cNvSpPr txBox="1">
            <a:spLocks noGrp="1"/>
          </p:cNvSpPr>
          <p:nvPr>
            <p:ph type="title"/>
          </p:nvPr>
        </p:nvSpPr>
        <p:spPr>
          <a:xfrm>
            <a:off x="3463340" y="-35808"/>
            <a:ext cx="3895109"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14</a:t>
            </a:r>
            <a:endParaRPr sz="3600" dirty="0">
              <a:latin typeface="+mj-lt"/>
            </a:endParaRPr>
          </a:p>
        </p:txBody>
      </p:sp>
      <p:pic>
        <p:nvPicPr>
          <p:cNvPr id="387" name="Google Shape;387;p24" descr="A glass of water&#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t="6771" r="9943"/>
          <a:stretch/>
        </p:blipFill>
        <p:spPr>
          <a:xfrm>
            <a:off x="4858328" y="2418539"/>
            <a:ext cx="2971725" cy="248130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grpSp>
        <p:nvGrpSpPr>
          <p:cNvPr id="392" name="Google Shape;392;p25"/>
          <p:cNvGrpSpPr/>
          <p:nvPr/>
        </p:nvGrpSpPr>
        <p:grpSpPr>
          <a:xfrm rot="10800000">
            <a:off x="301802" y="5170695"/>
            <a:ext cx="8505066" cy="1471809"/>
            <a:chOff x="492917" y="-3856006"/>
            <a:chExt cx="4079082" cy="4839854"/>
          </a:xfrm>
          <a:solidFill>
            <a:srgbClr val="FF9900"/>
          </a:solidFill>
        </p:grpSpPr>
        <p:sp>
          <p:nvSpPr>
            <p:cNvPr id="393" name="Google Shape;393;p25"/>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94" name="Google Shape;394;p25"/>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395" name="Google Shape;395;p25"/>
          <p:cNvGrpSpPr/>
          <p:nvPr/>
        </p:nvGrpSpPr>
        <p:grpSpPr>
          <a:xfrm>
            <a:off x="2714604" y="0"/>
            <a:ext cx="4449763" cy="984250"/>
            <a:chOff x="492917" y="0"/>
            <a:chExt cx="4079082" cy="983848"/>
          </a:xfrm>
          <a:solidFill>
            <a:srgbClr val="FF9900"/>
          </a:solidFill>
        </p:grpSpPr>
        <p:sp>
          <p:nvSpPr>
            <p:cNvPr id="396" name="Google Shape;396;p25"/>
            <p:cNvSpPr/>
            <p:nvPr/>
          </p:nvSpPr>
          <p:spPr>
            <a:xfrm>
              <a:off x="492917" y="0"/>
              <a:ext cx="4079082"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397" name="Google Shape;397;p25"/>
            <p:cNvSpPr/>
            <p:nvPr/>
          </p:nvSpPr>
          <p:spPr>
            <a:xfrm>
              <a:off x="492917" y="0"/>
              <a:ext cx="4079082" cy="253896"/>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398" name="Google Shape;398;p25"/>
          <p:cNvSpPr txBox="1">
            <a:spLocks noGrp="1"/>
          </p:cNvSpPr>
          <p:nvPr>
            <p:ph type="body" idx="1"/>
          </p:nvPr>
        </p:nvSpPr>
        <p:spPr>
          <a:xfrm>
            <a:off x="345348" y="1688578"/>
            <a:ext cx="7962910" cy="4397375"/>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0" indent="0">
              <a:spcBef>
                <a:spcPts val="0"/>
              </a:spcBef>
              <a:buNone/>
            </a:pPr>
            <a:r>
              <a:rPr lang="en-US" dirty="0">
                <a:solidFill>
                  <a:srgbClr val="262626"/>
                </a:solidFill>
              </a:rPr>
              <a:t>How often does food get stuck between your teeth?</a:t>
            </a:r>
            <a:endParaRPr dirty="0"/>
          </a:p>
          <a:p>
            <a:pPr marL="0" indent="0">
              <a:buNone/>
            </a:pPr>
            <a:endParaRPr dirty="0">
              <a:solidFill>
                <a:srgbClr val="262626"/>
              </a:solidFill>
            </a:endParaRPr>
          </a:p>
          <a:p>
            <a:pPr marL="514350" indent="-514350">
              <a:buFont typeface="Calibri"/>
              <a:buAutoNum type="alphaUcPeriod"/>
            </a:pPr>
            <a:r>
              <a:rPr lang="en-US" dirty="0">
                <a:solidFill>
                  <a:srgbClr val="262626"/>
                </a:solidFill>
              </a:rPr>
              <a:t>Often</a:t>
            </a:r>
            <a:endParaRPr dirty="0"/>
          </a:p>
          <a:p>
            <a:pPr marL="514350" indent="-514350">
              <a:buFont typeface="Calibri"/>
              <a:buAutoNum type="alphaUcPeriod"/>
            </a:pPr>
            <a:r>
              <a:rPr lang="en-US" dirty="0">
                <a:solidFill>
                  <a:srgbClr val="262626"/>
                </a:solidFill>
              </a:rPr>
              <a:t>Sometimes</a:t>
            </a:r>
            <a:endParaRPr dirty="0"/>
          </a:p>
          <a:p>
            <a:pPr marL="514350" indent="-514350">
              <a:buFont typeface="Calibri"/>
              <a:buAutoNum type="alphaUcPeriod"/>
            </a:pPr>
            <a:r>
              <a:rPr lang="en-US" dirty="0">
                <a:solidFill>
                  <a:srgbClr val="262626"/>
                </a:solidFill>
              </a:rPr>
              <a:t>Rarely</a:t>
            </a:r>
            <a:endParaRPr dirty="0"/>
          </a:p>
        </p:txBody>
      </p:sp>
      <p:sp>
        <p:nvSpPr>
          <p:cNvPr id="399" name="Google Shape;399;p25"/>
          <p:cNvSpPr txBox="1">
            <a:spLocks noGrp="1"/>
          </p:cNvSpPr>
          <p:nvPr>
            <p:ph type="body" idx="2"/>
          </p:nvPr>
        </p:nvSpPr>
        <p:spPr>
          <a:xfrm>
            <a:off x="398781" y="4733271"/>
            <a:ext cx="8311105" cy="167627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t>Food getting trapped between your teeth may be trouble areas for gum disease  and cavities. Have your dental team teach you how to floss or get those areas clean.</a:t>
            </a:r>
            <a:endParaRPr dirty="0"/>
          </a:p>
        </p:txBody>
      </p:sp>
      <p:sp>
        <p:nvSpPr>
          <p:cNvPr id="400" name="Google Shape;400;p25"/>
          <p:cNvSpPr txBox="1">
            <a:spLocks noGrp="1"/>
          </p:cNvSpPr>
          <p:nvPr>
            <p:ph type="title"/>
          </p:nvPr>
        </p:nvSpPr>
        <p:spPr>
          <a:xfrm>
            <a:off x="3363402" y="-60246"/>
            <a:ext cx="3684959" cy="1076326"/>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solidFill>
                  <a:schemeClr val="tx1"/>
                </a:solidFill>
                <a:latin typeface="+mj-lt"/>
              </a:rPr>
              <a:t>Question 15</a:t>
            </a:r>
            <a:endParaRPr sz="3600" dirty="0">
              <a:solidFill>
                <a:schemeClr val="tx1"/>
              </a:solidFill>
              <a:latin typeface="+mj-lt"/>
            </a:endParaRPr>
          </a:p>
        </p:txBody>
      </p:sp>
      <p:pic>
        <p:nvPicPr>
          <p:cNvPr id="401" name="Google Shape;401;p25" descr="foodstuck.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47505" y="2304198"/>
            <a:ext cx="4271967" cy="268888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grpSp>
        <p:nvGrpSpPr>
          <p:cNvPr id="406" name="Google Shape;406;p26"/>
          <p:cNvGrpSpPr/>
          <p:nvPr/>
        </p:nvGrpSpPr>
        <p:grpSpPr>
          <a:xfrm rot="10800000">
            <a:off x="287083" y="4778618"/>
            <a:ext cx="6621716" cy="2010108"/>
            <a:chOff x="492917" y="-3856006"/>
            <a:chExt cx="4079082" cy="4839854"/>
          </a:xfrm>
          <a:solidFill>
            <a:srgbClr val="00B0F0"/>
          </a:solidFill>
        </p:grpSpPr>
        <p:sp>
          <p:nvSpPr>
            <p:cNvPr id="407" name="Google Shape;407;p26"/>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08" name="Google Shape;408;p26"/>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09" name="Google Shape;409;p26"/>
          <p:cNvGrpSpPr/>
          <p:nvPr/>
        </p:nvGrpSpPr>
        <p:grpSpPr>
          <a:xfrm>
            <a:off x="2960074" y="1"/>
            <a:ext cx="4449762" cy="984250"/>
            <a:chOff x="492917" y="0"/>
            <a:chExt cx="4079082" cy="983848"/>
          </a:xfrm>
          <a:solidFill>
            <a:srgbClr val="00B0F0"/>
          </a:solidFill>
        </p:grpSpPr>
        <p:sp>
          <p:nvSpPr>
            <p:cNvPr id="410" name="Google Shape;410;p26"/>
            <p:cNvSpPr/>
            <p:nvPr/>
          </p:nvSpPr>
          <p:spPr>
            <a:xfrm>
              <a:off x="492917" y="0"/>
              <a:ext cx="4079082"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11" name="Google Shape;411;p26"/>
            <p:cNvSpPr/>
            <p:nvPr/>
          </p:nvSpPr>
          <p:spPr>
            <a:xfrm>
              <a:off x="492917" y="0"/>
              <a:ext cx="4079082" cy="253896"/>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412" name="Google Shape;412;p26"/>
          <p:cNvSpPr txBox="1">
            <a:spLocks noGrp="1"/>
          </p:cNvSpPr>
          <p:nvPr>
            <p:ph type="body" idx="1"/>
          </p:nvPr>
        </p:nvSpPr>
        <p:spPr>
          <a:xfrm>
            <a:off x="335228" y="1615098"/>
            <a:ext cx="8522445" cy="4397375"/>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0" indent="0">
              <a:spcBef>
                <a:spcPts val="0"/>
              </a:spcBef>
              <a:buNone/>
            </a:pPr>
            <a:r>
              <a:rPr lang="en-US" dirty="0">
                <a:solidFill>
                  <a:srgbClr val="262626"/>
                </a:solidFill>
              </a:rPr>
              <a:t>Do you play a sport that has contact with other players? Like basketball, wrestling, soccer and others.</a:t>
            </a:r>
            <a:endParaRPr dirty="0"/>
          </a:p>
          <a:p>
            <a:pPr marL="0" indent="0">
              <a:buNone/>
            </a:pPr>
            <a:endParaRPr dirty="0">
              <a:solidFill>
                <a:srgbClr val="262626"/>
              </a:solidFill>
            </a:endParaRPr>
          </a:p>
          <a:p>
            <a:pPr marL="514350" indent="-514350">
              <a:buFont typeface="Calibri"/>
              <a:buAutoNum type="alphaUcPeriod"/>
            </a:pPr>
            <a:r>
              <a:rPr lang="en-US" dirty="0">
                <a:solidFill>
                  <a:srgbClr val="262626"/>
                </a:solidFill>
              </a:rPr>
              <a:t>Yes</a:t>
            </a:r>
            <a:endParaRPr dirty="0"/>
          </a:p>
          <a:p>
            <a:pPr marL="514350" indent="-514350">
              <a:buFont typeface="Calibri"/>
              <a:buAutoNum type="alphaUcPeriod"/>
            </a:pPr>
            <a:r>
              <a:rPr lang="en-US" dirty="0">
                <a:solidFill>
                  <a:srgbClr val="262626"/>
                </a:solidFill>
              </a:rPr>
              <a:t>No</a:t>
            </a:r>
            <a:endParaRPr dirty="0"/>
          </a:p>
        </p:txBody>
      </p:sp>
      <p:sp>
        <p:nvSpPr>
          <p:cNvPr id="413" name="Google Shape;413;p26"/>
          <p:cNvSpPr txBox="1">
            <a:spLocks noGrp="1"/>
          </p:cNvSpPr>
          <p:nvPr>
            <p:ph type="body" idx="2"/>
          </p:nvPr>
        </p:nvSpPr>
        <p:spPr>
          <a:xfrm>
            <a:off x="335228" y="4778618"/>
            <a:ext cx="6573569" cy="1664627"/>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Contact sports can be fun until someone accidentally gets hit in the mouth or falls.</a:t>
            </a:r>
            <a:endParaRPr dirty="0"/>
          </a:p>
          <a:p>
            <a:pPr marL="0" indent="0">
              <a:buClr>
                <a:schemeClr val="lt1"/>
              </a:buClr>
              <a:buNone/>
            </a:pPr>
            <a:r>
              <a:rPr lang="en-US" dirty="0">
                <a:solidFill>
                  <a:schemeClr val="lt1"/>
                </a:solidFill>
              </a:rPr>
              <a:t>A mouth guard helps protect teeth from hitting  each other and prevents concussions.</a:t>
            </a:r>
            <a:endParaRPr dirty="0"/>
          </a:p>
        </p:txBody>
      </p:sp>
      <p:sp>
        <p:nvSpPr>
          <p:cNvPr id="414" name="Google Shape;414;p26"/>
          <p:cNvSpPr txBox="1">
            <a:spLocks noGrp="1"/>
          </p:cNvSpPr>
          <p:nvPr>
            <p:ph type="title"/>
          </p:nvPr>
        </p:nvSpPr>
        <p:spPr>
          <a:xfrm>
            <a:off x="3678214" y="-46611"/>
            <a:ext cx="3417888"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16</a:t>
            </a:r>
            <a:endParaRPr sz="3600" dirty="0">
              <a:latin typeface="+mj-lt"/>
            </a:endParaRPr>
          </a:p>
        </p:txBody>
      </p:sp>
      <p:pic>
        <p:nvPicPr>
          <p:cNvPr id="415" name="Google Shape;415;p26" descr="A person sitting on a chair&#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t="6825" b="34525"/>
          <a:stretch/>
        </p:blipFill>
        <p:spPr>
          <a:xfrm>
            <a:off x="5196403" y="2611247"/>
            <a:ext cx="2856229" cy="213605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grpSp>
        <p:nvGrpSpPr>
          <p:cNvPr id="420" name="Google Shape;420;p27"/>
          <p:cNvGrpSpPr/>
          <p:nvPr/>
        </p:nvGrpSpPr>
        <p:grpSpPr>
          <a:xfrm rot="10800000">
            <a:off x="3518413" y="5301672"/>
            <a:ext cx="5159596" cy="1414867"/>
            <a:chOff x="492917" y="-3856006"/>
            <a:chExt cx="4079082" cy="4839854"/>
          </a:xfrm>
          <a:solidFill>
            <a:srgbClr val="00B0F0"/>
          </a:solidFill>
        </p:grpSpPr>
        <p:sp>
          <p:nvSpPr>
            <p:cNvPr id="421" name="Google Shape;421;p27"/>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22" name="Google Shape;422;p27"/>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23" name="Google Shape;423;p27"/>
          <p:cNvGrpSpPr/>
          <p:nvPr/>
        </p:nvGrpSpPr>
        <p:grpSpPr>
          <a:xfrm>
            <a:off x="2792874" y="11115"/>
            <a:ext cx="4449763" cy="984250"/>
            <a:chOff x="492917" y="0"/>
            <a:chExt cx="4079082" cy="983848"/>
          </a:xfrm>
          <a:solidFill>
            <a:srgbClr val="00B0F0"/>
          </a:solidFill>
        </p:grpSpPr>
        <p:sp>
          <p:nvSpPr>
            <p:cNvPr id="424" name="Google Shape;424;p27"/>
            <p:cNvSpPr/>
            <p:nvPr/>
          </p:nvSpPr>
          <p:spPr>
            <a:xfrm>
              <a:off x="492917" y="0"/>
              <a:ext cx="4079082"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25" name="Google Shape;425;p27"/>
            <p:cNvSpPr/>
            <p:nvPr/>
          </p:nvSpPr>
          <p:spPr>
            <a:xfrm>
              <a:off x="492917" y="0"/>
              <a:ext cx="4079082" cy="253896"/>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426" name="Google Shape;426;p27"/>
          <p:cNvSpPr txBox="1">
            <a:spLocks noGrp="1"/>
          </p:cNvSpPr>
          <p:nvPr>
            <p:ph type="body" idx="1"/>
          </p:nvPr>
        </p:nvSpPr>
        <p:spPr>
          <a:xfrm>
            <a:off x="278959" y="1708457"/>
            <a:ext cx="8399051" cy="4397375"/>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0" indent="0">
              <a:lnSpc>
                <a:spcPct val="75000"/>
              </a:lnSpc>
              <a:spcBef>
                <a:spcPts val="0"/>
              </a:spcBef>
              <a:buSzPts val="2590"/>
              <a:buNone/>
            </a:pPr>
            <a:r>
              <a:rPr lang="en-US" sz="2590" dirty="0">
                <a:solidFill>
                  <a:srgbClr val="262626"/>
                </a:solidFill>
              </a:rPr>
              <a:t>If you play a sport that has contact with other players, do you wear a mouth guard?</a:t>
            </a:r>
            <a:endParaRPr dirty="0"/>
          </a:p>
          <a:p>
            <a:pPr marL="514350" indent="-349885">
              <a:lnSpc>
                <a:spcPct val="75000"/>
              </a:lnSpc>
              <a:buSzPts val="2590"/>
              <a:buNone/>
            </a:pPr>
            <a:endParaRPr sz="2590" dirty="0">
              <a:solidFill>
                <a:srgbClr val="262626"/>
              </a:solidFill>
            </a:endParaRPr>
          </a:p>
          <a:p>
            <a:pPr marL="514350" indent="-514350">
              <a:lnSpc>
                <a:spcPct val="75000"/>
              </a:lnSpc>
              <a:buSzPts val="2590"/>
              <a:buFont typeface="Calibri"/>
              <a:buAutoNum type="alphaUcPeriod"/>
            </a:pPr>
            <a:r>
              <a:rPr lang="en-US" sz="2590" dirty="0">
                <a:solidFill>
                  <a:srgbClr val="262626"/>
                </a:solidFill>
              </a:rPr>
              <a:t>Always</a:t>
            </a:r>
            <a:endParaRPr dirty="0"/>
          </a:p>
          <a:p>
            <a:pPr marL="514350" indent="-514350">
              <a:lnSpc>
                <a:spcPct val="75000"/>
              </a:lnSpc>
              <a:buSzPts val="2590"/>
              <a:buFont typeface="Calibri"/>
              <a:buAutoNum type="alphaUcPeriod"/>
            </a:pPr>
            <a:r>
              <a:rPr lang="en-US" sz="2590" dirty="0">
                <a:solidFill>
                  <a:srgbClr val="262626"/>
                </a:solidFill>
              </a:rPr>
              <a:t>Sometimes</a:t>
            </a:r>
            <a:endParaRPr dirty="0"/>
          </a:p>
          <a:p>
            <a:pPr marL="514350" indent="-514350">
              <a:lnSpc>
                <a:spcPct val="75000"/>
              </a:lnSpc>
              <a:buSzPts val="2590"/>
              <a:buFont typeface="Calibri"/>
              <a:buAutoNum type="alphaUcPeriod"/>
            </a:pPr>
            <a:r>
              <a:rPr lang="en-US" sz="2590" dirty="0">
                <a:solidFill>
                  <a:srgbClr val="262626"/>
                </a:solidFill>
              </a:rPr>
              <a:t>Never</a:t>
            </a:r>
            <a:endParaRPr dirty="0"/>
          </a:p>
          <a:p>
            <a:pPr marL="514350" indent="-514350">
              <a:lnSpc>
                <a:spcPct val="75000"/>
              </a:lnSpc>
              <a:buSzPts val="2590"/>
              <a:buFont typeface="Calibri"/>
              <a:buAutoNum type="alphaUcPeriod"/>
            </a:pPr>
            <a:r>
              <a:rPr lang="en-US" sz="2590" dirty="0">
                <a:solidFill>
                  <a:srgbClr val="262626"/>
                </a:solidFill>
              </a:rPr>
              <a:t>I don’t have one</a:t>
            </a:r>
            <a:endParaRPr dirty="0"/>
          </a:p>
          <a:p>
            <a:pPr marL="514350" indent="-514350">
              <a:lnSpc>
                <a:spcPct val="75000"/>
              </a:lnSpc>
              <a:buSzPts val="2590"/>
              <a:buFont typeface="Calibri"/>
              <a:buAutoNum type="alphaUcPeriod"/>
            </a:pPr>
            <a:r>
              <a:rPr lang="en-US" sz="2590" dirty="0">
                <a:solidFill>
                  <a:srgbClr val="262626"/>
                </a:solidFill>
              </a:rPr>
              <a:t>I don’t play </a:t>
            </a:r>
            <a:br>
              <a:rPr lang="en-US" sz="2590" dirty="0">
                <a:solidFill>
                  <a:srgbClr val="262626"/>
                </a:solidFill>
              </a:rPr>
            </a:br>
            <a:r>
              <a:rPr lang="en-US" sz="2590" dirty="0">
                <a:solidFill>
                  <a:srgbClr val="262626"/>
                </a:solidFill>
              </a:rPr>
              <a:t>contact sports</a:t>
            </a:r>
            <a:endParaRPr dirty="0"/>
          </a:p>
        </p:txBody>
      </p:sp>
      <p:sp>
        <p:nvSpPr>
          <p:cNvPr id="427" name="Google Shape;427;p27"/>
          <p:cNvSpPr txBox="1">
            <a:spLocks noGrp="1"/>
          </p:cNvSpPr>
          <p:nvPr>
            <p:ph type="body" idx="2"/>
          </p:nvPr>
        </p:nvSpPr>
        <p:spPr>
          <a:xfrm>
            <a:off x="3752608" y="5275970"/>
            <a:ext cx="5047882" cy="1164727"/>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It is important to have a good fitting mouth guard that is comfortable to wear. </a:t>
            </a:r>
            <a:endParaRPr i="1" dirty="0">
              <a:solidFill>
                <a:schemeClr val="lt1"/>
              </a:solidFill>
            </a:endParaRPr>
          </a:p>
        </p:txBody>
      </p:sp>
      <p:sp>
        <p:nvSpPr>
          <p:cNvPr id="428" name="Google Shape;428;p27"/>
          <p:cNvSpPr txBox="1">
            <a:spLocks noGrp="1"/>
          </p:cNvSpPr>
          <p:nvPr>
            <p:ph type="title"/>
          </p:nvPr>
        </p:nvSpPr>
        <p:spPr>
          <a:xfrm>
            <a:off x="3518414" y="-81652"/>
            <a:ext cx="3157690"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17</a:t>
            </a:r>
            <a:endParaRPr sz="3600" dirty="0">
              <a:latin typeface="+mj-lt"/>
            </a:endParaRPr>
          </a:p>
        </p:txBody>
      </p:sp>
      <p:pic>
        <p:nvPicPr>
          <p:cNvPr id="429" name="Google Shape;429;p27" descr="mouthguard.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44409" y="2565817"/>
            <a:ext cx="3697134" cy="251039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Shape 433"/>
        <p:cNvGrpSpPr/>
        <p:nvPr/>
      </p:nvGrpSpPr>
      <p:grpSpPr>
        <a:xfrm>
          <a:off x="0" y="0"/>
          <a:ext cx="0" cy="0"/>
          <a:chOff x="0" y="0"/>
          <a:chExt cx="0" cy="0"/>
        </a:xfrm>
      </p:grpSpPr>
      <p:sp>
        <p:nvSpPr>
          <p:cNvPr id="435" name="Google Shape;435;p28"/>
          <p:cNvSpPr txBox="1">
            <a:spLocks noGrp="1"/>
          </p:cNvSpPr>
          <p:nvPr>
            <p:ph type="body" idx="1"/>
          </p:nvPr>
        </p:nvSpPr>
        <p:spPr>
          <a:xfrm>
            <a:off x="660400" y="1775143"/>
            <a:ext cx="10901680" cy="4572000"/>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344488" indent="-344488">
              <a:lnSpc>
                <a:spcPct val="120000"/>
              </a:lnSpc>
              <a:spcBef>
                <a:spcPts val="0"/>
              </a:spcBef>
              <a:buSzPts val="1800"/>
            </a:pPr>
            <a:r>
              <a:rPr lang="en-US" sz="2400" dirty="0">
                <a:solidFill>
                  <a:schemeClr val="bg1"/>
                </a:solidFill>
              </a:rPr>
              <a:t>Knowing what is increasing any risk for disease is important.</a:t>
            </a:r>
            <a:endParaRPr sz="2400" dirty="0">
              <a:solidFill>
                <a:schemeClr val="bg1"/>
              </a:solidFill>
            </a:endParaRPr>
          </a:p>
          <a:p>
            <a:pPr marL="344488" indent="-344488">
              <a:lnSpc>
                <a:spcPct val="120000"/>
              </a:lnSpc>
              <a:buSzPts val="1800"/>
            </a:pPr>
            <a:r>
              <a:rPr lang="en-US" sz="2400" dirty="0">
                <a:solidFill>
                  <a:schemeClr val="bg1"/>
                </a:solidFill>
              </a:rPr>
              <a:t>By you knowing what risks are, you can help make good choices to lessen the chance of problems in the future.</a:t>
            </a:r>
            <a:endParaRPr sz="2400" dirty="0">
              <a:solidFill>
                <a:schemeClr val="bg1"/>
              </a:solidFill>
            </a:endParaRPr>
          </a:p>
          <a:p>
            <a:pPr marL="344488" indent="-344488">
              <a:lnSpc>
                <a:spcPct val="120000"/>
              </a:lnSpc>
              <a:buSzPts val="1800"/>
            </a:pPr>
            <a:r>
              <a:rPr lang="en-US" sz="2400" dirty="0">
                <a:solidFill>
                  <a:schemeClr val="bg1"/>
                </a:solidFill>
              </a:rPr>
              <a:t>Early signs: sensitivity, pain, bleeding or looseness of teeth. </a:t>
            </a:r>
            <a:endParaRPr sz="2400" dirty="0">
              <a:solidFill>
                <a:schemeClr val="bg1"/>
              </a:solidFill>
            </a:endParaRPr>
          </a:p>
          <a:p>
            <a:pPr marL="344488" indent="-344488">
              <a:lnSpc>
                <a:spcPct val="120000"/>
              </a:lnSpc>
              <a:buSzPts val="1800"/>
            </a:pPr>
            <a:r>
              <a:rPr lang="en-US" sz="2400" dirty="0">
                <a:solidFill>
                  <a:schemeClr val="bg1"/>
                </a:solidFill>
              </a:rPr>
              <a:t>Early conditions: not enough quality or quantity of saliva, history of fillings, wearing oral appliances (braces, dentures, partials), some medications, and dry mouth are possible risks for problems.</a:t>
            </a:r>
            <a:endParaRPr sz="2400" dirty="0">
              <a:solidFill>
                <a:schemeClr val="bg1"/>
              </a:solidFill>
            </a:endParaRPr>
          </a:p>
          <a:p>
            <a:pPr marL="344488" indent="-344488">
              <a:lnSpc>
                <a:spcPct val="120000"/>
              </a:lnSpc>
              <a:buSzPts val="1800"/>
            </a:pPr>
            <a:r>
              <a:rPr lang="en-US" sz="2400" dirty="0">
                <a:solidFill>
                  <a:schemeClr val="bg1"/>
                </a:solidFill>
              </a:rPr>
              <a:t>Avoiding trauma to the face or concussion by using a </a:t>
            </a:r>
            <a:r>
              <a:rPr lang="en-US" sz="2400" dirty="0" err="1">
                <a:solidFill>
                  <a:schemeClr val="bg1"/>
                </a:solidFill>
              </a:rPr>
              <a:t>mouthguard</a:t>
            </a:r>
            <a:r>
              <a:rPr lang="en-US" sz="2400" dirty="0">
                <a:solidFill>
                  <a:schemeClr val="bg1"/>
                </a:solidFill>
              </a:rPr>
              <a:t> is important.</a:t>
            </a:r>
            <a:endParaRPr sz="2400" dirty="0">
              <a:solidFill>
                <a:schemeClr val="bg1"/>
              </a:solidFill>
            </a:endParaRPr>
          </a:p>
        </p:txBody>
      </p:sp>
      <p:sp>
        <p:nvSpPr>
          <p:cNvPr id="436" name="Google Shape;436;p28"/>
          <p:cNvSpPr txBox="1"/>
          <p:nvPr/>
        </p:nvSpPr>
        <p:spPr>
          <a:xfrm>
            <a:off x="944880" y="455316"/>
            <a:ext cx="10617200" cy="954067"/>
          </a:xfrm>
          <a:prstGeom prst="rect">
            <a:avLst/>
          </a:prstGeom>
          <a:noFill/>
          <a:ln>
            <a:noFill/>
          </a:ln>
        </p:spPr>
        <p:txBody>
          <a:bodyPr spcFirstLastPara="1" wrap="square" lIns="91425" tIns="45700" rIns="91425" bIns="45700" anchor="t" anchorCtr="0">
            <a:spAutoFit/>
          </a:bodyPr>
          <a:lstStyle/>
          <a:p>
            <a:r>
              <a:rPr lang="en-US" sz="2800" b="1" dirty="0">
                <a:solidFill>
                  <a:srgbClr val="FFFF00"/>
                </a:solidFill>
                <a:latin typeface="+mn-lt"/>
                <a:sym typeface="Calibri"/>
              </a:rPr>
              <a:t>Why Did We Ask About Dental/Oral Risk? </a:t>
            </a:r>
          </a:p>
          <a:p>
            <a:r>
              <a:rPr lang="en-US" sz="2800" b="1" dirty="0">
                <a:solidFill>
                  <a:srgbClr val="FFFF00"/>
                </a:solidFill>
                <a:latin typeface="+mn-lt"/>
                <a:sym typeface="Calibri"/>
              </a:rPr>
              <a:t>(Cavities Gum Disease or Trauma) Questions  8 through 17</a:t>
            </a:r>
            <a:endParaRPr sz="2800" b="1" dirty="0">
              <a:solidFill>
                <a:srgbClr val="FFFF00"/>
              </a:solidFill>
              <a:latin typeface="+mn-lt"/>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pSp>
        <p:nvGrpSpPr>
          <p:cNvPr id="441" name="Google Shape;441;p29"/>
          <p:cNvGrpSpPr/>
          <p:nvPr/>
        </p:nvGrpSpPr>
        <p:grpSpPr>
          <a:xfrm rot="10800000">
            <a:off x="184047" y="5209182"/>
            <a:ext cx="6857446" cy="1648815"/>
            <a:chOff x="492917" y="-3856006"/>
            <a:chExt cx="4079082" cy="4839854"/>
          </a:xfrm>
          <a:solidFill>
            <a:srgbClr val="0033CC"/>
          </a:solidFill>
        </p:grpSpPr>
        <p:sp>
          <p:nvSpPr>
            <p:cNvPr id="442" name="Google Shape;442;p29"/>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43" name="Google Shape;443;p29"/>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44" name="Google Shape;444;p29"/>
          <p:cNvGrpSpPr/>
          <p:nvPr/>
        </p:nvGrpSpPr>
        <p:grpSpPr>
          <a:xfrm>
            <a:off x="2930014" y="0"/>
            <a:ext cx="4157663" cy="887412"/>
            <a:chOff x="492917" y="0"/>
            <a:chExt cx="4079082" cy="983848"/>
          </a:xfrm>
          <a:solidFill>
            <a:srgbClr val="0033CC"/>
          </a:solidFill>
        </p:grpSpPr>
        <p:sp>
          <p:nvSpPr>
            <p:cNvPr id="445" name="Google Shape;445;p29"/>
            <p:cNvSpPr/>
            <p:nvPr/>
          </p:nvSpPr>
          <p:spPr>
            <a:xfrm>
              <a:off x="492917" y="0"/>
              <a:ext cx="4079082"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46" name="Google Shape;446;p29"/>
            <p:cNvSpPr/>
            <p:nvPr/>
          </p:nvSpPr>
          <p:spPr>
            <a:xfrm>
              <a:off x="492917" y="0"/>
              <a:ext cx="4079082" cy="253442"/>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447" name="Google Shape;447;p29"/>
          <p:cNvSpPr txBox="1">
            <a:spLocks noGrp="1"/>
          </p:cNvSpPr>
          <p:nvPr>
            <p:ph type="body" idx="1"/>
          </p:nvPr>
        </p:nvSpPr>
        <p:spPr>
          <a:xfrm>
            <a:off x="397437" y="1496974"/>
            <a:ext cx="7591272" cy="439737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lnSpc>
                <a:spcPct val="100000"/>
              </a:lnSpc>
              <a:spcBef>
                <a:spcPts val="0"/>
              </a:spcBef>
              <a:buSzPts val="2400"/>
              <a:buNone/>
            </a:pPr>
            <a:r>
              <a:rPr lang="en-US" sz="2400" dirty="0">
                <a:solidFill>
                  <a:srgbClr val="262626"/>
                </a:solidFill>
              </a:rPr>
              <a:t>When you look in a mirror and open your mouth, which picture looks like yours? </a:t>
            </a:r>
            <a:endParaRPr dirty="0"/>
          </a:p>
          <a:p>
            <a:pPr marL="0" indent="0">
              <a:lnSpc>
                <a:spcPct val="100000"/>
              </a:lnSpc>
              <a:spcBef>
                <a:spcPts val="600"/>
              </a:spcBef>
              <a:buSzPts val="2400"/>
              <a:buNone/>
            </a:pPr>
            <a:r>
              <a:rPr lang="en-US" sz="2400" dirty="0">
                <a:solidFill>
                  <a:srgbClr val="262626"/>
                </a:solidFill>
              </a:rPr>
              <a:t>Do you see the back of your mouth?</a:t>
            </a:r>
            <a:endParaRPr dirty="0"/>
          </a:p>
          <a:p>
            <a:pPr marL="514350" indent="-514350">
              <a:lnSpc>
                <a:spcPct val="100000"/>
              </a:lnSpc>
              <a:spcBef>
                <a:spcPts val="600"/>
              </a:spcBef>
              <a:buSzPts val="2400"/>
              <a:buFont typeface="Calibri"/>
              <a:buAutoNum type="alphaUcPeriod"/>
            </a:pPr>
            <a:r>
              <a:rPr lang="en-US" sz="2400" dirty="0">
                <a:solidFill>
                  <a:srgbClr val="262626"/>
                </a:solidFill>
              </a:rPr>
              <a:t>Upper left</a:t>
            </a:r>
            <a:endParaRPr dirty="0"/>
          </a:p>
          <a:p>
            <a:pPr marL="514350" indent="-514350">
              <a:lnSpc>
                <a:spcPct val="100000"/>
              </a:lnSpc>
              <a:spcBef>
                <a:spcPts val="600"/>
              </a:spcBef>
              <a:buSzPts val="2400"/>
              <a:buFont typeface="Calibri"/>
              <a:buAutoNum type="alphaUcPeriod"/>
            </a:pPr>
            <a:r>
              <a:rPr lang="en-US" sz="2400" dirty="0">
                <a:solidFill>
                  <a:srgbClr val="262626"/>
                </a:solidFill>
              </a:rPr>
              <a:t>Upper right</a:t>
            </a:r>
            <a:endParaRPr dirty="0"/>
          </a:p>
          <a:p>
            <a:pPr marL="514350" indent="-514350">
              <a:lnSpc>
                <a:spcPct val="100000"/>
              </a:lnSpc>
              <a:spcBef>
                <a:spcPts val="600"/>
              </a:spcBef>
              <a:buSzPts val="2400"/>
              <a:buFont typeface="Calibri"/>
              <a:buAutoNum type="alphaUcPeriod"/>
            </a:pPr>
            <a:r>
              <a:rPr lang="en-US" sz="2400" dirty="0">
                <a:solidFill>
                  <a:srgbClr val="262626"/>
                </a:solidFill>
              </a:rPr>
              <a:t>Lower left</a:t>
            </a:r>
            <a:endParaRPr dirty="0"/>
          </a:p>
          <a:p>
            <a:pPr marL="514350" indent="-514350">
              <a:lnSpc>
                <a:spcPct val="100000"/>
              </a:lnSpc>
              <a:spcBef>
                <a:spcPts val="600"/>
              </a:spcBef>
              <a:buSzPts val="2400"/>
              <a:buFont typeface="Calibri"/>
              <a:buAutoNum type="alphaUcPeriod"/>
            </a:pPr>
            <a:r>
              <a:rPr lang="en-US" sz="2400" dirty="0">
                <a:solidFill>
                  <a:srgbClr val="262626"/>
                </a:solidFill>
              </a:rPr>
              <a:t>Lower right</a:t>
            </a:r>
            <a:endParaRPr dirty="0"/>
          </a:p>
          <a:p>
            <a:pPr marL="514350" indent="-514350">
              <a:lnSpc>
                <a:spcPct val="100000"/>
              </a:lnSpc>
              <a:spcBef>
                <a:spcPts val="600"/>
              </a:spcBef>
              <a:buSzPts val="2400"/>
              <a:buFont typeface="Calibri"/>
              <a:buAutoNum type="alphaUcPeriod"/>
            </a:pPr>
            <a:r>
              <a:rPr lang="en-US" sz="2400" dirty="0">
                <a:solidFill>
                  <a:srgbClr val="262626"/>
                </a:solidFill>
              </a:rPr>
              <a:t>Can’t see/ Not sure</a:t>
            </a:r>
            <a:endParaRPr dirty="0"/>
          </a:p>
        </p:txBody>
      </p:sp>
      <p:sp>
        <p:nvSpPr>
          <p:cNvPr id="448" name="Google Shape;448;p29"/>
          <p:cNvSpPr txBox="1">
            <a:spLocks noGrp="1"/>
          </p:cNvSpPr>
          <p:nvPr>
            <p:ph type="body" idx="2"/>
          </p:nvPr>
        </p:nvSpPr>
        <p:spPr>
          <a:xfrm>
            <a:off x="350853" y="5235688"/>
            <a:ext cx="6644057" cy="1343825"/>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Sometimes our tongue or jaw position can make breathing a challenge and could contribute to snoring ….</a:t>
            </a:r>
          </a:p>
          <a:p>
            <a:pPr marL="0" indent="0">
              <a:spcBef>
                <a:spcPts val="0"/>
              </a:spcBef>
              <a:buClr>
                <a:schemeClr val="lt1"/>
              </a:buClr>
              <a:buNone/>
            </a:pPr>
            <a:r>
              <a:rPr lang="en-US" dirty="0">
                <a:solidFill>
                  <a:schemeClr val="lt1"/>
                </a:solidFill>
              </a:rPr>
              <a:t>Especially the bottom two choices  ( C and D ).</a:t>
            </a:r>
            <a:endParaRPr dirty="0"/>
          </a:p>
        </p:txBody>
      </p:sp>
      <p:sp>
        <p:nvSpPr>
          <p:cNvPr id="449" name="Google Shape;449;p29"/>
          <p:cNvSpPr txBox="1">
            <a:spLocks noGrp="1"/>
          </p:cNvSpPr>
          <p:nvPr>
            <p:ph type="title"/>
          </p:nvPr>
        </p:nvSpPr>
        <p:spPr>
          <a:xfrm>
            <a:off x="3372464" y="-94457"/>
            <a:ext cx="3932903" cy="1076325"/>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18</a:t>
            </a:r>
            <a:endParaRPr sz="3600" dirty="0">
              <a:latin typeface="+mj-lt"/>
            </a:endParaRPr>
          </a:p>
        </p:txBody>
      </p:sp>
      <p:pic>
        <p:nvPicPr>
          <p:cNvPr id="450" name="Google Shape;450;p29"/>
          <p:cNvPicPr preferRelativeResize="0"/>
          <p:nvPr/>
        </p:nvPicPr>
        <p:blipFill rotWithShape="1">
          <a:blip r:embed="rId3">
            <a:alphaModFix/>
          </a:blip>
          <a:srcRect/>
          <a:stretch/>
        </p:blipFill>
        <p:spPr>
          <a:xfrm>
            <a:off x="5946058" y="1860981"/>
            <a:ext cx="2443315" cy="3518055"/>
          </a:xfrm>
          <a:prstGeom prst="rect">
            <a:avLst/>
          </a:prstGeom>
          <a:noFill/>
          <a:ln>
            <a:noFill/>
          </a:ln>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DD0211B-0EEF-7647-8927-60923752727D}"/>
              </a:ext>
            </a:extLst>
          </p:cNvPr>
          <p:cNvSpPr txBox="1"/>
          <p:nvPr/>
        </p:nvSpPr>
        <p:spPr>
          <a:xfrm>
            <a:off x="1791608" y="915121"/>
            <a:ext cx="2276811" cy="461665"/>
          </a:xfrm>
          <a:prstGeom prst="rect">
            <a:avLst/>
          </a:prstGeom>
          <a:noFill/>
        </p:spPr>
        <p:txBody>
          <a:bodyPr wrap="square" rtlCol="0">
            <a:spAutoFit/>
          </a:bodyPr>
          <a:lstStyle/>
          <a:p>
            <a:r>
              <a:rPr lang="en-US" sz="2400" b="1" dirty="0">
                <a:solidFill>
                  <a:srgbClr val="00B050"/>
                </a:solidFill>
              </a:rPr>
              <a:t>ACTIVITY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5" name="Google Shape;455;p30"/>
          <p:cNvGrpSpPr/>
          <p:nvPr/>
        </p:nvGrpSpPr>
        <p:grpSpPr>
          <a:xfrm rot="10800000">
            <a:off x="2323393" y="4804460"/>
            <a:ext cx="7227008" cy="2053539"/>
            <a:chOff x="492917" y="-3856006"/>
            <a:chExt cx="4079082" cy="4839854"/>
          </a:xfrm>
          <a:solidFill>
            <a:srgbClr val="0033CC"/>
          </a:solidFill>
        </p:grpSpPr>
        <p:sp>
          <p:nvSpPr>
            <p:cNvPr id="456" name="Google Shape;456;p30"/>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57" name="Google Shape;457;p30"/>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58" name="Google Shape;458;p30"/>
          <p:cNvGrpSpPr/>
          <p:nvPr/>
        </p:nvGrpSpPr>
        <p:grpSpPr>
          <a:xfrm>
            <a:off x="2904409" y="1996"/>
            <a:ext cx="4449763" cy="984250"/>
            <a:chOff x="492917" y="0"/>
            <a:chExt cx="4079082" cy="983848"/>
          </a:xfrm>
          <a:solidFill>
            <a:srgbClr val="0033CC"/>
          </a:solidFill>
        </p:grpSpPr>
        <p:sp>
          <p:nvSpPr>
            <p:cNvPr id="459" name="Google Shape;459;p30"/>
            <p:cNvSpPr/>
            <p:nvPr/>
          </p:nvSpPr>
          <p:spPr>
            <a:xfrm>
              <a:off x="492917" y="0"/>
              <a:ext cx="4079082"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60" name="Google Shape;460;p30"/>
            <p:cNvSpPr/>
            <p:nvPr/>
          </p:nvSpPr>
          <p:spPr>
            <a:xfrm>
              <a:off x="492917" y="0"/>
              <a:ext cx="4079082" cy="253896"/>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461" name="Google Shape;461;p30"/>
          <p:cNvSpPr txBox="1">
            <a:spLocks noGrp="1"/>
          </p:cNvSpPr>
          <p:nvPr>
            <p:ph type="body" idx="1"/>
          </p:nvPr>
        </p:nvSpPr>
        <p:spPr>
          <a:xfrm>
            <a:off x="354423" y="1524140"/>
            <a:ext cx="7495925" cy="439737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lnSpc>
                <a:spcPct val="100000"/>
              </a:lnSpc>
              <a:spcBef>
                <a:spcPts val="0"/>
              </a:spcBef>
              <a:buSzPts val="2400"/>
              <a:buNone/>
            </a:pPr>
            <a:r>
              <a:rPr lang="en-US" sz="2400" dirty="0">
                <a:solidFill>
                  <a:srgbClr val="262626"/>
                </a:solidFill>
              </a:rPr>
              <a:t>Do you experience any of the following?</a:t>
            </a:r>
            <a:endParaRPr dirty="0"/>
          </a:p>
          <a:p>
            <a:pPr marL="0" indent="0">
              <a:lnSpc>
                <a:spcPct val="100000"/>
              </a:lnSpc>
              <a:buSzPts val="2400"/>
              <a:buNone/>
            </a:pPr>
            <a:r>
              <a:rPr lang="en-US" sz="2400" dirty="0">
                <a:solidFill>
                  <a:srgbClr val="262626"/>
                </a:solidFill>
              </a:rPr>
              <a:t>(check all that apply)</a:t>
            </a:r>
            <a:endParaRPr dirty="0"/>
          </a:p>
          <a:p>
            <a:pPr marL="0" indent="0">
              <a:lnSpc>
                <a:spcPct val="100000"/>
              </a:lnSpc>
              <a:spcBef>
                <a:spcPts val="600"/>
              </a:spcBef>
              <a:buSzPts val="2400"/>
              <a:buNone/>
            </a:pPr>
            <a:endParaRPr sz="2400" dirty="0">
              <a:solidFill>
                <a:srgbClr val="262626"/>
              </a:solidFill>
            </a:endParaRPr>
          </a:p>
          <a:p>
            <a:pPr indent="-457200">
              <a:lnSpc>
                <a:spcPct val="100000"/>
              </a:lnSpc>
              <a:spcBef>
                <a:spcPts val="600"/>
              </a:spcBef>
              <a:buSzPts val="2400"/>
              <a:buFont typeface="Calibri"/>
              <a:buAutoNum type="alphaUcPeriod"/>
            </a:pPr>
            <a:r>
              <a:rPr lang="en-US" sz="2400" dirty="0">
                <a:solidFill>
                  <a:srgbClr val="262626"/>
                </a:solidFill>
              </a:rPr>
              <a:t>People tell me I snore loudly</a:t>
            </a:r>
            <a:endParaRPr dirty="0"/>
          </a:p>
          <a:p>
            <a:pPr indent="-457200">
              <a:lnSpc>
                <a:spcPct val="100000"/>
              </a:lnSpc>
              <a:spcBef>
                <a:spcPts val="600"/>
              </a:spcBef>
              <a:buSzPts val="2400"/>
              <a:buFont typeface="Calibri"/>
              <a:buAutoNum type="alphaUcPeriod"/>
            </a:pPr>
            <a:r>
              <a:rPr lang="en-US" sz="2400" dirty="0">
                <a:solidFill>
                  <a:srgbClr val="262626"/>
                </a:solidFill>
              </a:rPr>
              <a:t>I breathe loudly</a:t>
            </a:r>
            <a:endParaRPr dirty="0"/>
          </a:p>
          <a:p>
            <a:pPr indent="-457200">
              <a:lnSpc>
                <a:spcPct val="100000"/>
              </a:lnSpc>
              <a:spcBef>
                <a:spcPts val="600"/>
              </a:spcBef>
              <a:buSzPts val="2400"/>
              <a:buFont typeface="Calibri"/>
              <a:buAutoNum type="alphaUcPeriod"/>
            </a:pPr>
            <a:r>
              <a:rPr lang="en-US" sz="2400" dirty="0">
                <a:solidFill>
                  <a:srgbClr val="262626"/>
                </a:solidFill>
              </a:rPr>
              <a:t>I am sleepy throughout the day</a:t>
            </a:r>
            <a:endParaRPr dirty="0"/>
          </a:p>
          <a:p>
            <a:pPr indent="-457200">
              <a:lnSpc>
                <a:spcPct val="100000"/>
              </a:lnSpc>
              <a:spcBef>
                <a:spcPts val="600"/>
              </a:spcBef>
              <a:buSzPts val="2400"/>
              <a:buFont typeface="Calibri"/>
              <a:buAutoNum type="alphaUcPeriod"/>
            </a:pPr>
            <a:r>
              <a:rPr lang="en-US" sz="2400" dirty="0">
                <a:solidFill>
                  <a:srgbClr val="262626"/>
                </a:solidFill>
              </a:rPr>
              <a:t>I often find it difficult to concentrate</a:t>
            </a:r>
            <a:endParaRPr dirty="0"/>
          </a:p>
          <a:p>
            <a:pPr indent="-457200">
              <a:lnSpc>
                <a:spcPct val="100000"/>
              </a:lnSpc>
              <a:spcBef>
                <a:spcPts val="600"/>
              </a:spcBef>
              <a:buSzPts val="2400"/>
              <a:buFont typeface="Calibri"/>
              <a:buAutoNum type="alphaUcPeriod"/>
            </a:pPr>
            <a:r>
              <a:rPr lang="en-US" sz="2400" dirty="0">
                <a:solidFill>
                  <a:srgbClr val="262626"/>
                </a:solidFill>
              </a:rPr>
              <a:t>Not sure</a:t>
            </a:r>
          </a:p>
          <a:p>
            <a:pPr indent="-457200">
              <a:lnSpc>
                <a:spcPct val="100000"/>
              </a:lnSpc>
              <a:spcBef>
                <a:spcPts val="600"/>
              </a:spcBef>
              <a:buSzPts val="2400"/>
              <a:buFont typeface="Calibri"/>
              <a:buAutoNum type="alphaUcPeriod"/>
            </a:pPr>
            <a:r>
              <a:rPr lang="en-US" sz="2400">
                <a:solidFill>
                  <a:srgbClr val="262626"/>
                </a:solidFill>
              </a:rPr>
              <a:t>None </a:t>
            </a:r>
            <a:endParaRPr dirty="0"/>
          </a:p>
        </p:txBody>
      </p:sp>
      <p:sp>
        <p:nvSpPr>
          <p:cNvPr id="462" name="Google Shape;462;p30"/>
          <p:cNvSpPr txBox="1">
            <a:spLocks noGrp="1"/>
          </p:cNvSpPr>
          <p:nvPr>
            <p:ph type="body" idx="2"/>
          </p:nvPr>
        </p:nvSpPr>
        <p:spPr>
          <a:xfrm>
            <a:off x="2417841" y="5113860"/>
            <a:ext cx="7038109" cy="1513854"/>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These could be early signs of sleep apnea.  Sleep apnea can contribute to high blood pressure, diabetes, strokes, non restful sleep, obesity, stress.... If you experience these, you may need to see your physician to evaluate.</a:t>
            </a:r>
            <a:endParaRPr dirty="0"/>
          </a:p>
        </p:txBody>
      </p:sp>
      <p:sp>
        <p:nvSpPr>
          <p:cNvPr id="463" name="Google Shape;463;p30"/>
          <p:cNvSpPr txBox="1">
            <a:spLocks noGrp="1"/>
          </p:cNvSpPr>
          <p:nvPr>
            <p:ph type="title"/>
          </p:nvPr>
        </p:nvSpPr>
        <p:spPr>
          <a:xfrm>
            <a:off x="3429924" y="-90771"/>
            <a:ext cx="4219574"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19</a:t>
            </a:r>
            <a:endParaRPr sz="3600" dirty="0">
              <a:latin typeface="+mj-lt"/>
            </a:endParaRPr>
          </a:p>
        </p:txBody>
      </p:sp>
      <p:pic>
        <p:nvPicPr>
          <p:cNvPr id="464" name="Google Shape;464;p30" descr="Man Wearing Green Printed Crew-neck Shirt While Sleeping"/>
          <p:cNvPicPr preferRelativeResize="0"/>
          <p:nvPr/>
        </p:nvPicPr>
        <p:blipFill rotWithShape="1">
          <a:blip r:embed="rId3" cstate="screen">
            <a:alphaModFix/>
            <a:extLst>
              <a:ext uri="{28A0092B-C50C-407E-A947-70E740481C1C}">
                <a14:useLocalDpi xmlns:a14="http://schemas.microsoft.com/office/drawing/2010/main"/>
              </a:ext>
            </a:extLst>
          </a:blip>
          <a:srcRect l="27506" t="23135" b="5918"/>
          <a:stretch/>
        </p:blipFill>
        <p:spPr>
          <a:xfrm>
            <a:off x="5415020" y="2254390"/>
            <a:ext cx="2606891" cy="170186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grpSp>
        <p:nvGrpSpPr>
          <p:cNvPr id="469" name="Google Shape;469;p31"/>
          <p:cNvGrpSpPr/>
          <p:nvPr/>
        </p:nvGrpSpPr>
        <p:grpSpPr>
          <a:xfrm rot="10800000">
            <a:off x="2207488" y="5255491"/>
            <a:ext cx="6065314" cy="1539592"/>
            <a:chOff x="492917" y="-3856006"/>
            <a:chExt cx="4079082" cy="4839854"/>
          </a:xfrm>
          <a:solidFill>
            <a:srgbClr val="0033CC"/>
          </a:solidFill>
        </p:grpSpPr>
        <p:sp>
          <p:nvSpPr>
            <p:cNvPr id="470" name="Google Shape;470;p31"/>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1" name="Google Shape;471;p31"/>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472" name="Google Shape;472;p31"/>
          <p:cNvGrpSpPr/>
          <p:nvPr/>
        </p:nvGrpSpPr>
        <p:grpSpPr>
          <a:xfrm>
            <a:off x="2677321" y="-11560"/>
            <a:ext cx="4843462" cy="984250"/>
            <a:chOff x="492917" y="0"/>
            <a:chExt cx="4079082" cy="983848"/>
          </a:xfrm>
          <a:solidFill>
            <a:srgbClr val="0033CC"/>
          </a:solidFill>
        </p:grpSpPr>
        <p:sp>
          <p:nvSpPr>
            <p:cNvPr id="473" name="Google Shape;473;p31"/>
            <p:cNvSpPr/>
            <p:nvPr/>
          </p:nvSpPr>
          <p:spPr>
            <a:xfrm>
              <a:off x="492917" y="0"/>
              <a:ext cx="4079082"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474" name="Google Shape;474;p31"/>
            <p:cNvSpPr/>
            <p:nvPr/>
          </p:nvSpPr>
          <p:spPr>
            <a:xfrm>
              <a:off x="492917" y="0"/>
              <a:ext cx="4079082" cy="253896"/>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475" name="Google Shape;475;p31"/>
          <p:cNvSpPr txBox="1">
            <a:spLocks noGrp="1"/>
          </p:cNvSpPr>
          <p:nvPr>
            <p:ph type="body" idx="1"/>
          </p:nvPr>
        </p:nvSpPr>
        <p:spPr>
          <a:xfrm>
            <a:off x="574554" y="1520368"/>
            <a:ext cx="8061633" cy="4397375"/>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0" indent="0">
              <a:lnSpc>
                <a:spcPct val="100000"/>
              </a:lnSpc>
              <a:spcBef>
                <a:spcPts val="0"/>
              </a:spcBef>
              <a:buSzPts val="2590"/>
              <a:buNone/>
            </a:pPr>
            <a:r>
              <a:rPr lang="en-US" sz="2590" dirty="0">
                <a:solidFill>
                  <a:srgbClr val="262626"/>
                </a:solidFill>
              </a:rPr>
              <a:t>Is it easy to put your lips together and breathe through each nostril? (Put your lips together, close off one nostril gently and  breathe, then try the other nostril)</a:t>
            </a:r>
            <a:endParaRPr dirty="0"/>
          </a:p>
          <a:p>
            <a:pPr marL="514350" indent="-514350">
              <a:lnSpc>
                <a:spcPct val="75000"/>
              </a:lnSpc>
              <a:buSzPts val="2590"/>
              <a:buFont typeface="Calibri"/>
              <a:buAutoNum type="alphaUcPeriod"/>
            </a:pPr>
            <a:r>
              <a:rPr lang="en-US" sz="2590" dirty="0">
                <a:solidFill>
                  <a:srgbClr val="262626"/>
                </a:solidFill>
              </a:rPr>
              <a:t>Easy on both sides</a:t>
            </a:r>
            <a:endParaRPr dirty="0"/>
          </a:p>
          <a:p>
            <a:pPr marL="514350" indent="-514350">
              <a:lnSpc>
                <a:spcPct val="100000"/>
              </a:lnSpc>
              <a:buSzPts val="2590"/>
              <a:buFont typeface="Calibri"/>
              <a:buAutoNum type="alphaUcPeriod"/>
            </a:pPr>
            <a:r>
              <a:rPr lang="en-US" sz="2590" dirty="0">
                <a:solidFill>
                  <a:srgbClr val="262626"/>
                </a:solidFill>
              </a:rPr>
              <a:t>Not easy on one or</a:t>
            </a:r>
            <a:br>
              <a:rPr lang="en-US" sz="2590" dirty="0">
                <a:solidFill>
                  <a:srgbClr val="262626"/>
                </a:solidFill>
              </a:rPr>
            </a:br>
            <a:r>
              <a:rPr lang="en-US" sz="2590" dirty="0">
                <a:solidFill>
                  <a:srgbClr val="262626"/>
                </a:solidFill>
              </a:rPr>
              <a:t>both sides</a:t>
            </a:r>
            <a:endParaRPr dirty="0"/>
          </a:p>
          <a:p>
            <a:pPr marL="514350" indent="-514350">
              <a:lnSpc>
                <a:spcPct val="75000"/>
              </a:lnSpc>
              <a:buSzPts val="2590"/>
              <a:buFont typeface="Calibri"/>
              <a:buAutoNum type="alphaUcPeriod"/>
            </a:pPr>
            <a:r>
              <a:rPr lang="en-US" sz="2590" dirty="0">
                <a:solidFill>
                  <a:srgbClr val="262626"/>
                </a:solidFill>
              </a:rPr>
              <a:t>Not sure</a:t>
            </a:r>
            <a:endParaRPr dirty="0"/>
          </a:p>
        </p:txBody>
      </p:sp>
      <p:sp>
        <p:nvSpPr>
          <p:cNvPr id="476" name="Google Shape;476;p31"/>
          <p:cNvSpPr txBox="1">
            <a:spLocks noGrp="1"/>
          </p:cNvSpPr>
          <p:nvPr>
            <p:ph type="body" idx="2"/>
          </p:nvPr>
        </p:nvSpPr>
        <p:spPr>
          <a:xfrm>
            <a:off x="2354068" y="5215786"/>
            <a:ext cx="5828145" cy="1229069"/>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Mouth breathing or blocked nostrils can be contributing to sleep apnea and increasing the risk of cavity risk.</a:t>
            </a:r>
            <a:endParaRPr dirty="0"/>
          </a:p>
        </p:txBody>
      </p:sp>
      <p:sp>
        <p:nvSpPr>
          <p:cNvPr id="477" name="Google Shape;477;p31"/>
          <p:cNvSpPr txBox="1">
            <a:spLocks noGrp="1"/>
          </p:cNvSpPr>
          <p:nvPr>
            <p:ph type="title"/>
          </p:nvPr>
        </p:nvSpPr>
        <p:spPr>
          <a:xfrm>
            <a:off x="3547911" y="-93123"/>
            <a:ext cx="3855780"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20</a:t>
            </a:r>
            <a:endParaRPr sz="3600" dirty="0">
              <a:latin typeface="+mj-lt"/>
            </a:endParaRPr>
          </a:p>
        </p:txBody>
      </p:sp>
      <p:pic>
        <p:nvPicPr>
          <p:cNvPr id="478" name="Google Shape;478;p31" descr="lips.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05371" y="3031660"/>
            <a:ext cx="3667432" cy="1987901"/>
          </a:xfrm>
          <a:prstGeom prst="rect">
            <a:avLst/>
          </a:prstGeom>
          <a:noFill/>
          <a:ln>
            <a:noFill/>
          </a:ln>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38A2DAC-B2B3-CF45-9995-AFB9F3475253}"/>
              </a:ext>
            </a:extLst>
          </p:cNvPr>
          <p:cNvSpPr/>
          <p:nvPr/>
        </p:nvSpPr>
        <p:spPr>
          <a:xfrm>
            <a:off x="1706387" y="1012100"/>
            <a:ext cx="1841523" cy="492443"/>
          </a:xfrm>
          <a:prstGeom prst="rect">
            <a:avLst/>
          </a:prstGeom>
        </p:spPr>
        <p:txBody>
          <a:bodyPr wrap="square">
            <a:spAutoFit/>
          </a:bodyPr>
          <a:lstStyle/>
          <a:p>
            <a:r>
              <a:rPr lang="en-US" sz="2600" b="1" dirty="0">
                <a:solidFill>
                  <a:srgbClr val="00B050"/>
                </a:solidFill>
              </a:rPr>
              <a:t>ACTIVITY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Shape 482"/>
        <p:cNvGrpSpPr/>
        <p:nvPr/>
      </p:nvGrpSpPr>
      <p:grpSpPr>
        <a:xfrm>
          <a:off x="0" y="0"/>
          <a:ext cx="0" cy="0"/>
          <a:chOff x="0" y="0"/>
          <a:chExt cx="0" cy="0"/>
        </a:xfrm>
      </p:grpSpPr>
      <p:sp>
        <p:nvSpPr>
          <p:cNvPr id="484" name="Google Shape;484;p32"/>
          <p:cNvSpPr txBox="1">
            <a:spLocks noGrp="1"/>
          </p:cNvSpPr>
          <p:nvPr>
            <p:ph type="body" idx="1"/>
          </p:nvPr>
        </p:nvSpPr>
        <p:spPr>
          <a:xfrm>
            <a:off x="487680" y="2013903"/>
            <a:ext cx="11135360" cy="4572000"/>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344488" indent="-344488">
              <a:lnSpc>
                <a:spcPct val="100000"/>
              </a:lnSpc>
              <a:spcBef>
                <a:spcPts val="0"/>
              </a:spcBef>
              <a:buSzPts val="2000"/>
            </a:pPr>
            <a:r>
              <a:rPr lang="en-US" sz="2800" dirty="0">
                <a:solidFill>
                  <a:schemeClr val="bg1"/>
                </a:solidFill>
              </a:rPr>
              <a:t>Getting proper rest is important to be alert and energetic</a:t>
            </a:r>
            <a:endParaRPr sz="2800" dirty="0">
              <a:solidFill>
                <a:schemeClr val="bg1"/>
              </a:solidFill>
            </a:endParaRPr>
          </a:p>
          <a:p>
            <a:pPr marL="344488" indent="-344488">
              <a:lnSpc>
                <a:spcPct val="100000"/>
              </a:lnSpc>
              <a:buSzPts val="2000"/>
            </a:pPr>
            <a:r>
              <a:rPr lang="en-US" sz="2800" dirty="0">
                <a:solidFill>
                  <a:schemeClr val="bg1"/>
                </a:solidFill>
              </a:rPr>
              <a:t>If we cannot breathe easily, it may be causing or contributing to other health concerns as well as poor rest</a:t>
            </a:r>
            <a:endParaRPr sz="2800" dirty="0">
              <a:solidFill>
                <a:schemeClr val="bg1"/>
              </a:solidFill>
            </a:endParaRPr>
          </a:p>
          <a:p>
            <a:pPr marL="344488" indent="-344488">
              <a:lnSpc>
                <a:spcPct val="100000"/>
              </a:lnSpc>
              <a:buSzPts val="2000"/>
            </a:pPr>
            <a:r>
              <a:rPr lang="en-US" sz="2800" dirty="0">
                <a:solidFill>
                  <a:schemeClr val="bg1"/>
                </a:solidFill>
              </a:rPr>
              <a:t>Snoring, loud breathing, difficulty in breathing from your nose can be a concern that a physician needs to be aware to make proper suggestions for improvement</a:t>
            </a:r>
            <a:endParaRPr sz="2800" dirty="0">
              <a:solidFill>
                <a:schemeClr val="bg1"/>
              </a:solidFill>
            </a:endParaRPr>
          </a:p>
        </p:txBody>
      </p:sp>
      <p:sp>
        <p:nvSpPr>
          <p:cNvPr id="485" name="Google Shape;485;p32"/>
          <p:cNvSpPr txBox="1"/>
          <p:nvPr/>
        </p:nvSpPr>
        <p:spPr>
          <a:xfrm>
            <a:off x="791097" y="787288"/>
            <a:ext cx="8003858" cy="523180"/>
          </a:xfrm>
          <a:prstGeom prst="rect">
            <a:avLst/>
          </a:prstGeom>
          <a:noFill/>
          <a:ln>
            <a:noFill/>
          </a:ln>
        </p:spPr>
        <p:txBody>
          <a:bodyPr spcFirstLastPara="1" wrap="square" lIns="91425" tIns="45700" rIns="91425" bIns="45700" anchor="t" anchorCtr="0">
            <a:spAutoFit/>
          </a:bodyPr>
          <a:lstStyle/>
          <a:p>
            <a:r>
              <a:rPr lang="en-US" sz="2800" b="1" dirty="0">
                <a:solidFill>
                  <a:srgbClr val="FFFF00"/>
                </a:solidFill>
                <a:latin typeface="+mn-lt"/>
                <a:ea typeface="Calibri"/>
                <a:cs typeface="Calibri"/>
                <a:sym typeface="Calibri"/>
              </a:rPr>
              <a:t>Health Risks : Questions 18 through 20</a:t>
            </a:r>
            <a:endParaRPr sz="2800" b="1" dirty="0">
              <a:solidFill>
                <a:srgbClr val="FFFF00"/>
              </a:solidFill>
              <a:latin typeface="+mn-lt"/>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8"/>
          <p:cNvSpPr txBox="1">
            <a:spLocks noGrp="1"/>
          </p:cNvSpPr>
          <p:nvPr>
            <p:ph type="title"/>
          </p:nvPr>
        </p:nvSpPr>
        <p:spPr>
          <a:xfrm>
            <a:off x="1574801" y="253999"/>
            <a:ext cx="9402431" cy="1046064"/>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pPr>
              <a:lnSpc>
                <a:spcPct val="90000"/>
              </a:lnSpc>
              <a:spcBef>
                <a:spcPts val="0"/>
              </a:spcBef>
              <a:spcAft>
                <a:spcPts val="0"/>
              </a:spcAft>
            </a:pPr>
            <a:r>
              <a:rPr lang="en-US" b="1" dirty="0"/>
              <a:t>Setting up your screen</a:t>
            </a:r>
            <a:endParaRPr b="1" dirty="0"/>
          </a:p>
        </p:txBody>
      </p:sp>
      <p:sp>
        <p:nvSpPr>
          <p:cNvPr id="162" name="Google Shape;162;p8"/>
          <p:cNvSpPr txBox="1">
            <a:spLocks noGrp="1"/>
          </p:cNvSpPr>
          <p:nvPr>
            <p:ph idx="1"/>
          </p:nvPr>
        </p:nvSpPr>
        <p:spPr>
          <a:xfrm>
            <a:off x="328126" y="1765581"/>
            <a:ext cx="5767874" cy="5357508"/>
          </a:xfrm>
          <a:prstGeom prst="rect">
            <a:avLst/>
          </a:prstGeom>
          <a:noFill/>
          <a:ln>
            <a:noFill/>
          </a:ln>
        </p:spPr>
        <p:txBody>
          <a:bodyPr spcFirstLastPara="1" vert="horz" wrap="square" lIns="0" tIns="0" rIns="0" bIns="0" numCol="1" anchor="t" anchorCtr="0" compatLnSpc="1">
            <a:prstTxWarp prst="textNoShape">
              <a:avLst/>
            </a:prstTxWarp>
            <a:noAutofit/>
          </a:bodyPr>
          <a:lstStyle/>
          <a:p>
            <a:pPr marL="341313" indent="-341313">
              <a:lnSpc>
                <a:spcPct val="120000"/>
              </a:lnSpc>
              <a:spcBef>
                <a:spcPts val="0"/>
              </a:spcBef>
              <a:spcAft>
                <a:spcPts val="0"/>
              </a:spcAft>
              <a:buClr>
                <a:srgbClr val="262626"/>
              </a:buClr>
              <a:buSzPts val="2400"/>
              <a:buFont typeface="Arial"/>
              <a:buChar char="•"/>
            </a:pPr>
            <a:r>
              <a:rPr lang="en-US" dirty="0"/>
              <a:t>You will see my presentation and we set up your screen together</a:t>
            </a:r>
            <a:endParaRPr dirty="0"/>
          </a:p>
          <a:p>
            <a:pPr marL="341313" indent="-341313">
              <a:lnSpc>
                <a:spcPct val="120000"/>
              </a:lnSpc>
              <a:spcBef>
                <a:spcPts val="1300"/>
              </a:spcBef>
              <a:spcAft>
                <a:spcPts val="0"/>
              </a:spcAft>
              <a:buClr>
                <a:srgbClr val="262626"/>
              </a:buClr>
              <a:buSzPts val="2400"/>
              <a:buFont typeface="Arial"/>
              <a:buChar char="•"/>
            </a:pPr>
            <a:r>
              <a:rPr lang="en-US" dirty="0"/>
              <a:t>We need to change the View of the Participants.</a:t>
            </a:r>
          </a:p>
          <a:p>
            <a:pPr marL="341313" indent="-341313">
              <a:lnSpc>
                <a:spcPct val="120000"/>
              </a:lnSpc>
              <a:spcBef>
                <a:spcPts val="1300"/>
              </a:spcBef>
              <a:spcAft>
                <a:spcPts val="0"/>
              </a:spcAft>
              <a:buClr>
                <a:srgbClr val="262626"/>
              </a:buClr>
              <a:buSzPts val="2400"/>
              <a:buFont typeface="Arial"/>
              <a:buChar char="•"/>
            </a:pPr>
            <a:r>
              <a:rPr lang="en-US" dirty="0"/>
              <a:t>On the video view, please find the top bar of the View of the Participants</a:t>
            </a:r>
          </a:p>
          <a:p>
            <a:pPr marL="341313" indent="-341313">
              <a:lnSpc>
                <a:spcPct val="120000"/>
              </a:lnSpc>
              <a:spcBef>
                <a:spcPts val="1300"/>
              </a:spcBef>
              <a:spcAft>
                <a:spcPts val="0"/>
              </a:spcAft>
              <a:buClr>
                <a:srgbClr val="262626"/>
              </a:buClr>
              <a:buSzPts val="2400"/>
              <a:buFont typeface="Arial"/>
              <a:buChar char="•"/>
            </a:pPr>
            <a:r>
              <a:rPr lang="en-US" dirty="0"/>
              <a:t>Choose the second middle bar with 2 lines so that you see one person</a:t>
            </a:r>
            <a:endParaRPr dirty="0"/>
          </a:p>
        </p:txBody>
      </p:sp>
      <p:pic>
        <p:nvPicPr>
          <p:cNvPr id="13" name="Picture 3" descr="HA_Icon_Special_Smiles_1-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text&#10;&#10;Description automatically generated">
            <a:extLst>
              <a:ext uri="{FF2B5EF4-FFF2-40B4-BE49-F238E27FC236}">
                <a16:creationId xmlns:a16="http://schemas.microsoft.com/office/drawing/2014/main" id="{6E5708B0-38E8-1648-B2C6-7B52CBBEE9CC}"/>
              </a:ext>
            </a:extLst>
          </p:cNvPr>
          <p:cNvPicPr>
            <a:picLocks noChangeAspect="1"/>
          </p:cNvPicPr>
          <p:nvPr/>
        </p:nvPicPr>
        <p:blipFill>
          <a:blip r:embed="rId4"/>
          <a:stretch>
            <a:fillRect/>
          </a:stretch>
        </p:blipFill>
        <p:spPr>
          <a:xfrm>
            <a:off x="6551122" y="148380"/>
            <a:ext cx="5175045" cy="3234403"/>
          </a:xfrm>
          <a:prstGeom prst="rect">
            <a:avLst/>
          </a:prstGeom>
        </p:spPr>
      </p:pic>
      <p:pic>
        <p:nvPicPr>
          <p:cNvPr id="7" name="Picture 6">
            <a:extLst>
              <a:ext uri="{FF2B5EF4-FFF2-40B4-BE49-F238E27FC236}">
                <a16:creationId xmlns:a16="http://schemas.microsoft.com/office/drawing/2014/main" id="{FD65283D-6120-DA4D-A147-71ECE3B384D6}"/>
              </a:ext>
            </a:extLst>
          </p:cNvPr>
          <p:cNvPicPr>
            <a:picLocks noChangeAspect="1"/>
          </p:cNvPicPr>
          <p:nvPr/>
        </p:nvPicPr>
        <p:blipFill>
          <a:blip r:embed="rId5"/>
          <a:stretch>
            <a:fillRect/>
          </a:stretch>
        </p:blipFill>
        <p:spPr>
          <a:xfrm>
            <a:off x="6551122" y="3372288"/>
            <a:ext cx="5161979" cy="3226237"/>
          </a:xfrm>
          <a:prstGeom prst="rect">
            <a:avLst/>
          </a:prstGeom>
        </p:spPr>
      </p:pic>
      <p:sp>
        <p:nvSpPr>
          <p:cNvPr id="8" name="Frame 7">
            <a:extLst>
              <a:ext uri="{FF2B5EF4-FFF2-40B4-BE49-F238E27FC236}">
                <a16:creationId xmlns:a16="http://schemas.microsoft.com/office/drawing/2014/main" id="{0391B64C-F88F-1D43-8ABC-190656487C8A}"/>
              </a:ext>
            </a:extLst>
          </p:cNvPr>
          <p:cNvSpPr/>
          <p:nvPr/>
        </p:nvSpPr>
        <p:spPr bwMode="auto">
          <a:xfrm>
            <a:off x="10753811" y="141123"/>
            <a:ext cx="655199" cy="354053"/>
          </a:xfrm>
          <a:prstGeom prst="frame">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i="0" u="none" strike="noStrike" normalizeH="0" baseline="0">
              <a:ln w="0"/>
              <a:solidFill>
                <a:schemeClr val="accent1"/>
              </a:solidFill>
              <a:effectLst>
                <a:outerShdw blurRad="38100" dist="25400" dir="5400000" algn="ctr" rotWithShape="0">
                  <a:srgbClr val="6E747A">
                    <a:alpha val="43000"/>
                  </a:srgbClr>
                </a:outerShdw>
              </a:effectLst>
              <a:latin typeface="Gill Sans" charset="0"/>
              <a:ea typeface="ヒラギノ角ゴ ProN W3" charset="0"/>
              <a:cs typeface="ヒラギノ角ゴ ProN W3" charset="0"/>
              <a:sym typeface="Gill Sans" charset="0"/>
            </a:endParaRPr>
          </a:p>
        </p:txBody>
      </p:sp>
      <p:sp>
        <p:nvSpPr>
          <p:cNvPr id="19" name="Frame 18">
            <a:extLst>
              <a:ext uri="{FF2B5EF4-FFF2-40B4-BE49-F238E27FC236}">
                <a16:creationId xmlns:a16="http://schemas.microsoft.com/office/drawing/2014/main" id="{CFF488E5-A64C-2146-8983-F136A553173D}"/>
              </a:ext>
            </a:extLst>
          </p:cNvPr>
          <p:cNvSpPr/>
          <p:nvPr/>
        </p:nvSpPr>
        <p:spPr bwMode="auto">
          <a:xfrm>
            <a:off x="10753812" y="3372288"/>
            <a:ext cx="655199" cy="366877"/>
          </a:xfrm>
          <a:prstGeom prst="frame">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i="0" u="none" strike="noStrike" normalizeH="0" baseline="0">
              <a:ln w="0"/>
              <a:solidFill>
                <a:schemeClr val="accent1"/>
              </a:solidFill>
              <a:effectLst>
                <a:outerShdw blurRad="38100" dist="25400" dir="5400000" algn="ctr" rotWithShape="0">
                  <a:srgbClr val="6E747A">
                    <a:alpha val="43000"/>
                  </a:srgbClr>
                </a:outerShdw>
              </a:effectLst>
              <a:latin typeface="Gill Sans" charset="0"/>
              <a:ea typeface="ヒラギノ角ゴ ProN W3" charset="0"/>
              <a:cs typeface="ヒラギノ角ゴ ProN W3" charset="0"/>
              <a:sym typeface="Gill Sans"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rcRect/>
          <a:stretch>
            <a:fillRect/>
          </a:stretch>
        </a:blipFill>
        <a:effectLst/>
      </p:bgPr>
    </p:bg>
    <p:spTree>
      <p:nvGrpSpPr>
        <p:cNvPr id="1" name="Shape 326"/>
        <p:cNvGrpSpPr/>
        <p:nvPr/>
      </p:nvGrpSpPr>
      <p:grpSpPr>
        <a:xfrm>
          <a:off x="0" y="0"/>
          <a:ext cx="0" cy="0"/>
          <a:chOff x="0" y="0"/>
          <a:chExt cx="0" cy="0"/>
        </a:xfrm>
      </p:grpSpPr>
      <p:sp>
        <p:nvSpPr>
          <p:cNvPr id="327" name="Google Shape;327;p20"/>
          <p:cNvSpPr txBox="1">
            <a:spLocks noGrp="1"/>
          </p:cNvSpPr>
          <p:nvPr>
            <p:ph type="title"/>
          </p:nvPr>
        </p:nvSpPr>
        <p:spPr>
          <a:xfrm>
            <a:off x="740420" y="2525236"/>
            <a:ext cx="7377748" cy="1919287"/>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lnSpc>
                <a:spcPct val="85000"/>
              </a:lnSpc>
              <a:spcBef>
                <a:spcPts val="0"/>
              </a:spcBef>
              <a:spcAft>
                <a:spcPts val="0"/>
              </a:spcAft>
            </a:pP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Please submit your poll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Review second ten questions</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Poll change</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rgbClr val="FFFF00"/>
                </a:solidFill>
              </a:rPr>
              <a:t>Take a stretch break!</a:t>
            </a:r>
            <a:endParaRPr dirty="0">
              <a:solidFill>
                <a:srgbClr val="FFFF00"/>
              </a:solidFill>
            </a:endParaRPr>
          </a:p>
        </p:txBody>
      </p:sp>
      <p:pic>
        <p:nvPicPr>
          <p:cNvPr id="4" name="Picture 2" descr="HA_Special_Smiles_CMY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801" y="5719726"/>
            <a:ext cx="1717470" cy="111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Stretch Vector Images (over 23,000)"/>
          <p:cNvPicPr>
            <a:picLocks noChangeAspect="1" noChangeArrowheads="1"/>
          </p:cNvPicPr>
          <p:nvPr/>
        </p:nvPicPr>
        <p:blipFill rotWithShape="1">
          <a:blip r:embed="rId6">
            <a:extLst>
              <a:ext uri="{28A0092B-C50C-407E-A947-70E740481C1C}">
                <a14:useLocalDpi xmlns:a14="http://schemas.microsoft.com/office/drawing/2010/main" val="0"/>
              </a:ext>
            </a:extLst>
          </a:blip>
          <a:srcRect t="5760" b="5921"/>
          <a:stretch/>
        </p:blipFill>
        <p:spPr bwMode="auto">
          <a:xfrm>
            <a:off x="7850300" y="1381759"/>
            <a:ext cx="2266950" cy="2103120"/>
          </a:xfrm>
          <a:prstGeom prst="rect">
            <a:avLst/>
          </a:prstGeom>
          <a:noFill/>
          <a:ln w="127000" cmpd="dbl">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53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502" name="Google Shape;502;p35"/>
          <p:cNvGrpSpPr/>
          <p:nvPr/>
        </p:nvGrpSpPr>
        <p:grpSpPr>
          <a:xfrm rot="10800000">
            <a:off x="359248" y="5024498"/>
            <a:ext cx="7257731" cy="1431783"/>
            <a:chOff x="492917" y="-3856006"/>
            <a:chExt cx="4079082" cy="4839854"/>
          </a:xfrm>
          <a:solidFill>
            <a:srgbClr val="7030A0"/>
          </a:solidFill>
        </p:grpSpPr>
        <p:sp>
          <p:nvSpPr>
            <p:cNvPr id="503" name="Google Shape;503;p35"/>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04" name="Google Shape;504;p35"/>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505" name="Google Shape;505;p35"/>
          <p:cNvGrpSpPr/>
          <p:nvPr/>
        </p:nvGrpSpPr>
        <p:grpSpPr>
          <a:xfrm>
            <a:off x="3088633" y="1212"/>
            <a:ext cx="4449473" cy="983848"/>
            <a:chOff x="492917" y="0"/>
            <a:chExt cx="4079082" cy="983848"/>
          </a:xfrm>
          <a:solidFill>
            <a:srgbClr val="7030A0"/>
          </a:solidFill>
        </p:grpSpPr>
        <p:sp>
          <p:nvSpPr>
            <p:cNvPr id="506" name="Google Shape;506;p35"/>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07" name="Google Shape;507;p35"/>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08" name="Google Shape;508;p35"/>
          <p:cNvSpPr txBox="1">
            <a:spLocks noGrp="1"/>
          </p:cNvSpPr>
          <p:nvPr>
            <p:ph type="body" idx="1"/>
          </p:nvPr>
        </p:nvSpPr>
        <p:spPr>
          <a:xfrm>
            <a:off x="359248" y="1758303"/>
            <a:ext cx="8036607" cy="4397433"/>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0" indent="0">
              <a:spcBef>
                <a:spcPts val="0"/>
              </a:spcBef>
              <a:buNone/>
            </a:pPr>
            <a:r>
              <a:rPr lang="en-US" dirty="0">
                <a:solidFill>
                  <a:srgbClr val="262626"/>
                </a:solidFill>
              </a:rPr>
              <a:t>Do you want to learn how to have and keep a healthy smile?</a:t>
            </a:r>
            <a:endParaRPr dirty="0"/>
          </a:p>
          <a:p>
            <a:pPr marL="514350" indent="-336550">
              <a:buNone/>
            </a:pPr>
            <a:endParaRPr dirty="0">
              <a:solidFill>
                <a:srgbClr val="262626"/>
              </a:solidFill>
            </a:endParaRPr>
          </a:p>
          <a:p>
            <a:pPr marL="514350" lvl="1" indent="-514350">
              <a:buSzPts val="2800"/>
              <a:buFont typeface="Calibri"/>
              <a:buAutoNum type="alphaUcPeriod"/>
            </a:pPr>
            <a:r>
              <a:rPr lang="en-US" sz="2800" dirty="0">
                <a:solidFill>
                  <a:schemeClr val="tx1"/>
                </a:solidFill>
                <a:latin typeface="+mn-lt"/>
              </a:rPr>
              <a:t>Yes</a:t>
            </a:r>
            <a:endParaRPr sz="2800" dirty="0">
              <a:solidFill>
                <a:schemeClr val="tx1"/>
              </a:solidFill>
              <a:latin typeface="+mn-lt"/>
            </a:endParaRPr>
          </a:p>
          <a:p>
            <a:pPr marL="514350" lvl="1" indent="-514350">
              <a:buSzPts val="2800"/>
              <a:buFont typeface="Calibri"/>
              <a:buAutoNum type="alphaUcPeriod"/>
            </a:pPr>
            <a:r>
              <a:rPr lang="en-US" sz="2800" dirty="0">
                <a:solidFill>
                  <a:schemeClr val="tx1"/>
                </a:solidFill>
                <a:latin typeface="+mn-lt"/>
              </a:rPr>
              <a:t>No</a:t>
            </a:r>
            <a:endParaRPr sz="2800" dirty="0">
              <a:solidFill>
                <a:schemeClr val="tx1"/>
              </a:solidFill>
              <a:latin typeface="+mn-lt"/>
            </a:endParaRPr>
          </a:p>
          <a:p>
            <a:pPr marL="514350" lvl="1" indent="-514350">
              <a:buSzPts val="2800"/>
              <a:buFont typeface="Calibri"/>
              <a:buAutoNum type="alphaUcPeriod"/>
            </a:pPr>
            <a:r>
              <a:rPr lang="en-US" sz="2800" dirty="0">
                <a:solidFill>
                  <a:schemeClr val="tx1"/>
                </a:solidFill>
                <a:latin typeface="+mn-lt"/>
              </a:rPr>
              <a:t>Maybe</a:t>
            </a:r>
            <a:endParaRPr sz="2800" dirty="0">
              <a:solidFill>
                <a:schemeClr val="tx1"/>
              </a:solidFill>
              <a:latin typeface="+mn-lt"/>
            </a:endParaRPr>
          </a:p>
        </p:txBody>
      </p:sp>
      <p:sp>
        <p:nvSpPr>
          <p:cNvPr id="509" name="Google Shape;509;p35"/>
          <p:cNvSpPr txBox="1">
            <a:spLocks noGrp="1"/>
          </p:cNvSpPr>
          <p:nvPr>
            <p:ph type="body" idx="2"/>
          </p:nvPr>
        </p:nvSpPr>
        <p:spPr>
          <a:xfrm>
            <a:off x="379716" y="4970875"/>
            <a:ext cx="7257731" cy="1485407"/>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A healthy smile also helps to keep your body healthy.  </a:t>
            </a:r>
          </a:p>
          <a:p>
            <a:pPr marL="0" indent="0">
              <a:spcBef>
                <a:spcPts val="0"/>
              </a:spcBef>
              <a:buClr>
                <a:schemeClr val="lt1"/>
              </a:buClr>
              <a:buNone/>
            </a:pPr>
            <a:r>
              <a:rPr lang="en-US" dirty="0">
                <a:solidFill>
                  <a:schemeClr val="lt1"/>
                </a:solidFill>
              </a:rPr>
              <a:t>Smiling reduces stress and makes others happy as well.</a:t>
            </a:r>
            <a:endParaRPr dirty="0"/>
          </a:p>
        </p:txBody>
      </p:sp>
      <p:sp>
        <p:nvSpPr>
          <p:cNvPr id="510" name="Google Shape;510;p35"/>
          <p:cNvSpPr txBox="1">
            <a:spLocks noGrp="1"/>
          </p:cNvSpPr>
          <p:nvPr>
            <p:ph type="title"/>
          </p:nvPr>
        </p:nvSpPr>
        <p:spPr>
          <a:xfrm>
            <a:off x="3744556" y="-47423"/>
            <a:ext cx="3865613"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21</a:t>
            </a:r>
            <a:endParaRPr sz="3600" dirty="0">
              <a:latin typeface="+mj-lt"/>
            </a:endParaRPr>
          </a:p>
        </p:txBody>
      </p:sp>
      <p:pic>
        <p:nvPicPr>
          <p:cNvPr id="511" name="Google Shape;511;p35" descr="A person lying on a bed&#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l="31819" t="2807" r="5549" b="28144"/>
          <a:stretch/>
        </p:blipFill>
        <p:spPr>
          <a:xfrm>
            <a:off x="4008582" y="2432344"/>
            <a:ext cx="3720838" cy="237056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grpSp>
        <p:nvGrpSpPr>
          <p:cNvPr id="516" name="Google Shape;516;p36"/>
          <p:cNvGrpSpPr/>
          <p:nvPr/>
        </p:nvGrpSpPr>
        <p:grpSpPr>
          <a:xfrm rot="10800000">
            <a:off x="267685" y="5010251"/>
            <a:ext cx="6696532" cy="1640751"/>
            <a:chOff x="492917" y="-3856006"/>
            <a:chExt cx="4079082" cy="4839854"/>
          </a:xfrm>
          <a:solidFill>
            <a:srgbClr val="FFFF00"/>
          </a:solidFill>
        </p:grpSpPr>
        <p:sp>
          <p:nvSpPr>
            <p:cNvPr id="517" name="Google Shape;517;p36"/>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18" name="Google Shape;518;p36"/>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22" name="Google Shape;522;p36"/>
          <p:cNvSpPr txBox="1">
            <a:spLocks noGrp="1"/>
          </p:cNvSpPr>
          <p:nvPr>
            <p:ph type="body" idx="1"/>
          </p:nvPr>
        </p:nvSpPr>
        <p:spPr>
          <a:xfrm>
            <a:off x="267687" y="1640675"/>
            <a:ext cx="8021522" cy="4397433"/>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0" indent="0">
              <a:spcBef>
                <a:spcPts val="0"/>
              </a:spcBef>
              <a:buNone/>
            </a:pPr>
            <a:r>
              <a:rPr lang="en-US" dirty="0">
                <a:solidFill>
                  <a:srgbClr val="262626"/>
                </a:solidFill>
              </a:rPr>
              <a:t>Do you experience pain in your mouth, especially during or after eating?</a:t>
            </a:r>
            <a:endParaRPr dirty="0"/>
          </a:p>
          <a:p>
            <a:pPr marL="0" indent="0">
              <a:buNone/>
            </a:pPr>
            <a:endParaRPr dirty="0">
              <a:solidFill>
                <a:srgbClr val="262626"/>
              </a:solidFill>
            </a:endParaRPr>
          </a:p>
          <a:p>
            <a:pPr marL="514350" indent="-514350">
              <a:buFont typeface="Calibri"/>
              <a:buAutoNum type="alphaUcPeriod"/>
            </a:pPr>
            <a:r>
              <a:rPr lang="en-US" dirty="0">
                <a:solidFill>
                  <a:srgbClr val="262626"/>
                </a:solidFill>
              </a:rPr>
              <a:t>Yes</a:t>
            </a:r>
            <a:endParaRPr dirty="0"/>
          </a:p>
          <a:p>
            <a:pPr marL="514350" indent="-514350">
              <a:buFont typeface="Calibri"/>
              <a:buAutoNum type="alphaUcPeriod"/>
            </a:pPr>
            <a:r>
              <a:rPr lang="en-US" dirty="0">
                <a:solidFill>
                  <a:srgbClr val="262626"/>
                </a:solidFill>
              </a:rPr>
              <a:t>No</a:t>
            </a:r>
            <a:endParaRPr dirty="0"/>
          </a:p>
          <a:p>
            <a:pPr marL="514350" indent="-514350">
              <a:buFont typeface="Calibri"/>
              <a:buAutoNum type="alphaUcPeriod"/>
            </a:pPr>
            <a:r>
              <a:rPr lang="en-US" dirty="0">
                <a:solidFill>
                  <a:srgbClr val="262626"/>
                </a:solidFill>
              </a:rPr>
              <a:t>Not sure</a:t>
            </a:r>
            <a:endParaRPr dirty="0"/>
          </a:p>
        </p:txBody>
      </p:sp>
      <p:sp>
        <p:nvSpPr>
          <p:cNvPr id="523" name="Google Shape;523;p36"/>
          <p:cNvSpPr txBox="1">
            <a:spLocks noGrp="1"/>
          </p:cNvSpPr>
          <p:nvPr>
            <p:ph type="body" idx="2"/>
          </p:nvPr>
        </p:nvSpPr>
        <p:spPr>
          <a:xfrm>
            <a:off x="267685" y="5115654"/>
            <a:ext cx="6605063" cy="136167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t>Pain can be a sign that something is wrong. We want to make sure you are free of pain and able to chew, eat, swallow, breathe and sleep without difficulty.</a:t>
            </a:r>
            <a:endParaRPr dirty="0"/>
          </a:p>
        </p:txBody>
      </p:sp>
      <p:pic>
        <p:nvPicPr>
          <p:cNvPr id="525" name="Google Shape;525;p36" descr="A bowl of food on a plate&#10;&#10;Description automatically generated"/>
          <p:cNvPicPr preferRelativeResize="0"/>
          <p:nvPr/>
        </p:nvPicPr>
        <p:blipFill rotWithShape="1">
          <a:blip r:embed="rId3">
            <a:alphaModFix/>
          </a:blip>
          <a:srcRect t="8341" b="17576"/>
          <a:stretch/>
        </p:blipFill>
        <p:spPr>
          <a:xfrm>
            <a:off x="4747491" y="2569152"/>
            <a:ext cx="3189418" cy="237282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oogle Shape;505;p35"/>
          <p:cNvGrpSpPr/>
          <p:nvPr/>
        </p:nvGrpSpPr>
        <p:grpSpPr>
          <a:xfrm>
            <a:off x="2933477" y="0"/>
            <a:ext cx="4449473" cy="983848"/>
            <a:chOff x="492917" y="0"/>
            <a:chExt cx="4079082" cy="983848"/>
          </a:xfrm>
          <a:solidFill>
            <a:srgbClr val="FFFF00"/>
          </a:solidFill>
        </p:grpSpPr>
        <p:sp>
          <p:nvSpPr>
            <p:cNvPr id="14" name="Google Shape;506;p35"/>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5" name="Google Shape;507;p35"/>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24" name="Google Shape;524;p36"/>
          <p:cNvSpPr txBox="1">
            <a:spLocks noGrp="1"/>
          </p:cNvSpPr>
          <p:nvPr>
            <p:ph type="title"/>
          </p:nvPr>
        </p:nvSpPr>
        <p:spPr>
          <a:xfrm>
            <a:off x="3646735" y="-39863"/>
            <a:ext cx="3226013"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solidFill>
                  <a:schemeClr val="tx1"/>
                </a:solidFill>
                <a:latin typeface="+mj-lt"/>
              </a:rPr>
              <a:t>Question 22</a:t>
            </a:r>
            <a:endParaRPr sz="3600" dirty="0">
              <a:solidFill>
                <a:schemeClr val="tx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grpSp>
        <p:nvGrpSpPr>
          <p:cNvPr id="530" name="Google Shape;530;p37"/>
          <p:cNvGrpSpPr/>
          <p:nvPr/>
        </p:nvGrpSpPr>
        <p:grpSpPr>
          <a:xfrm rot="10800000">
            <a:off x="2587367" y="4711267"/>
            <a:ext cx="6159469" cy="1799936"/>
            <a:chOff x="492917" y="-3856006"/>
            <a:chExt cx="4079082" cy="4839854"/>
          </a:xfrm>
          <a:solidFill>
            <a:srgbClr val="FFFF00"/>
          </a:solidFill>
        </p:grpSpPr>
        <p:sp>
          <p:nvSpPr>
            <p:cNvPr id="531" name="Google Shape;531;p37"/>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32" name="Google Shape;532;p37"/>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533" name="Google Shape;533;p37"/>
          <p:cNvGrpSpPr/>
          <p:nvPr/>
        </p:nvGrpSpPr>
        <p:grpSpPr>
          <a:xfrm>
            <a:off x="2016126" y="0"/>
            <a:ext cx="4449763" cy="984250"/>
            <a:chOff x="492917" y="0"/>
            <a:chExt cx="4079082" cy="983848"/>
          </a:xfrm>
        </p:grpSpPr>
        <p:sp>
          <p:nvSpPr>
            <p:cNvPr id="534" name="Google Shape;534;p37"/>
            <p:cNvSpPr/>
            <p:nvPr/>
          </p:nvSpPr>
          <p:spPr>
            <a:xfrm>
              <a:off x="492917" y="0"/>
              <a:ext cx="4079082" cy="983848"/>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35" name="Google Shape;535;p37"/>
            <p:cNvSpPr/>
            <p:nvPr/>
          </p:nvSpPr>
          <p:spPr>
            <a:xfrm>
              <a:off x="492917" y="0"/>
              <a:ext cx="4079082" cy="253896"/>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36" name="Google Shape;536;p37"/>
          <p:cNvSpPr txBox="1">
            <a:spLocks noGrp="1"/>
          </p:cNvSpPr>
          <p:nvPr>
            <p:ph type="body" idx="1"/>
          </p:nvPr>
        </p:nvSpPr>
        <p:spPr>
          <a:xfrm>
            <a:off x="350698" y="1618875"/>
            <a:ext cx="8998286" cy="4397433"/>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0" indent="0">
              <a:lnSpc>
                <a:spcPct val="110000"/>
              </a:lnSpc>
              <a:spcBef>
                <a:spcPts val="0"/>
              </a:spcBef>
              <a:buSzPts val="2380"/>
              <a:buNone/>
            </a:pPr>
            <a:r>
              <a:rPr lang="en-US" dirty="0">
                <a:solidFill>
                  <a:srgbClr val="262626"/>
                </a:solidFill>
              </a:rPr>
              <a:t>Do you have pain inside your mouth? Tell me more.  </a:t>
            </a:r>
            <a:endParaRPr dirty="0"/>
          </a:p>
          <a:p>
            <a:pPr marL="0" indent="0">
              <a:lnSpc>
                <a:spcPct val="90000"/>
              </a:lnSpc>
              <a:buSzPts val="2040"/>
              <a:buNone/>
            </a:pPr>
            <a:r>
              <a:rPr lang="en-US" dirty="0">
                <a:solidFill>
                  <a:srgbClr val="262626"/>
                </a:solidFill>
              </a:rPr>
              <a:t>(check all that apply)</a:t>
            </a:r>
            <a:endParaRPr dirty="0"/>
          </a:p>
          <a:p>
            <a:pPr marL="0" indent="0">
              <a:lnSpc>
                <a:spcPct val="75000"/>
              </a:lnSpc>
              <a:buSzPts val="2380"/>
              <a:buNone/>
            </a:pPr>
            <a:endParaRPr dirty="0">
              <a:solidFill>
                <a:srgbClr val="262626"/>
              </a:solidFill>
            </a:endParaRPr>
          </a:p>
          <a:p>
            <a:pPr marL="514350" indent="-514350">
              <a:lnSpc>
                <a:spcPct val="75000"/>
              </a:lnSpc>
              <a:buSzPts val="2380"/>
              <a:buFont typeface="Calibri"/>
              <a:buAutoNum type="alphaUcPeriod"/>
            </a:pPr>
            <a:r>
              <a:rPr lang="en-US" dirty="0">
                <a:solidFill>
                  <a:srgbClr val="262626"/>
                </a:solidFill>
              </a:rPr>
              <a:t>Pain in teeth</a:t>
            </a:r>
            <a:endParaRPr dirty="0"/>
          </a:p>
          <a:p>
            <a:pPr marL="514350" indent="-514350">
              <a:lnSpc>
                <a:spcPct val="75000"/>
              </a:lnSpc>
              <a:buSzPts val="2380"/>
              <a:buFont typeface="Calibri"/>
              <a:buAutoNum type="alphaUcPeriod"/>
            </a:pPr>
            <a:r>
              <a:rPr lang="en-US" dirty="0">
                <a:solidFill>
                  <a:srgbClr val="262626"/>
                </a:solidFill>
              </a:rPr>
              <a:t>Pain in gums</a:t>
            </a:r>
            <a:endParaRPr dirty="0"/>
          </a:p>
          <a:p>
            <a:pPr marL="514350" indent="-514350">
              <a:lnSpc>
                <a:spcPct val="75000"/>
              </a:lnSpc>
              <a:buSzPts val="2380"/>
              <a:buFont typeface="Calibri"/>
              <a:buAutoNum type="alphaUcPeriod"/>
            </a:pPr>
            <a:r>
              <a:rPr lang="en-US" dirty="0">
                <a:solidFill>
                  <a:srgbClr val="262626"/>
                </a:solidFill>
              </a:rPr>
              <a:t>Pain in stomach after eating</a:t>
            </a:r>
            <a:endParaRPr dirty="0"/>
          </a:p>
          <a:p>
            <a:pPr marL="514350" indent="-514350">
              <a:lnSpc>
                <a:spcPct val="75000"/>
              </a:lnSpc>
              <a:buSzPts val="2380"/>
              <a:buFont typeface="Calibri"/>
              <a:buAutoNum type="alphaUcPeriod"/>
            </a:pPr>
            <a:r>
              <a:rPr lang="en-US" dirty="0">
                <a:solidFill>
                  <a:srgbClr val="262626"/>
                </a:solidFill>
              </a:rPr>
              <a:t>Other</a:t>
            </a:r>
            <a:endParaRPr dirty="0"/>
          </a:p>
          <a:p>
            <a:pPr marL="514350" indent="-514350">
              <a:lnSpc>
                <a:spcPct val="75000"/>
              </a:lnSpc>
              <a:buSzPts val="2380"/>
              <a:buFont typeface="Calibri"/>
              <a:buAutoNum type="alphaUcPeriod"/>
            </a:pPr>
            <a:r>
              <a:rPr lang="en-US" dirty="0">
                <a:solidFill>
                  <a:srgbClr val="262626"/>
                </a:solidFill>
              </a:rPr>
              <a:t>None</a:t>
            </a:r>
            <a:endParaRPr dirty="0"/>
          </a:p>
        </p:txBody>
      </p:sp>
      <p:sp>
        <p:nvSpPr>
          <p:cNvPr id="537" name="Google Shape;537;p37"/>
          <p:cNvSpPr txBox="1">
            <a:spLocks noGrp="1"/>
          </p:cNvSpPr>
          <p:nvPr>
            <p:ph type="body" idx="2"/>
          </p:nvPr>
        </p:nvSpPr>
        <p:spPr>
          <a:xfrm>
            <a:off x="2843016" y="3771978"/>
            <a:ext cx="6074286" cy="2515520"/>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t>If you are experiencing pain, you should see your dentist or oral health team. </a:t>
            </a:r>
          </a:p>
          <a:p>
            <a:pPr marL="0" indent="0">
              <a:spcBef>
                <a:spcPts val="0"/>
              </a:spcBef>
              <a:buClr>
                <a:schemeClr val="lt1"/>
              </a:buClr>
              <a:buNone/>
            </a:pPr>
            <a:r>
              <a:rPr lang="en-US" dirty="0"/>
              <a:t>The sooner they know about the problem, the easier it should be to fix.</a:t>
            </a:r>
            <a:endParaRPr dirty="0"/>
          </a:p>
        </p:txBody>
      </p:sp>
      <p:pic>
        <p:nvPicPr>
          <p:cNvPr id="539" name="Google Shape;539;p37" descr="A picture containing person, person, indoor, hold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l="16720" t="49443" r="36417" b="11825"/>
          <a:stretch/>
        </p:blipFill>
        <p:spPr>
          <a:xfrm>
            <a:off x="5779284" y="2395508"/>
            <a:ext cx="2967552" cy="196259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oogle Shape;505;p35"/>
          <p:cNvGrpSpPr/>
          <p:nvPr/>
        </p:nvGrpSpPr>
        <p:grpSpPr>
          <a:xfrm>
            <a:off x="3088633" y="1212"/>
            <a:ext cx="4449473" cy="983848"/>
            <a:chOff x="492917" y="0"/>
            <a:chExt cx="4079082" cy="983848"/>
          </a:xfrm>
          <a:solidFill>
            <a:srgbClr val="FFFF00"/>
          </a:solidFill>
        </p:grpSpPr>
        <p:sp>
          <p:nvSpPr>
            <p:cNvPr id="14" name="Google Shape;506;p35"/>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5" name="Google Shape;507;p35"/>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38" name="Google Shape;538;p37"/>
          <p:cNvSpPr txBox="1">
            <a:spLocks noGrp="1"/>
          </p:cNvSpPr>
          <p:nvPr>
            <p:ph type="title"/>
          </p:nvPr>
        </p:nvSpPr>
        <p:spPr>
          <a:xfrm>
            <a:off x="3646956" y="-46384"/>
            <a:ext cx="4209239"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solidFill>
                  <a:schemeClr val="tx1"/>
                </a:solidFill>
                <a:latin typeface="+mj-lt"/>
              </a:rPr>
              <a:t>Question 23</a:t>
            </a:r>
            <a:endParaRPr sz="3600" dirty="0">
              <a:solidFill>
                <a:schemeClr val="tx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grpSp>
        <p:nvGrpSpPr>
          <p:cNvPr id="544" name="Google Shape;544;p38"/>
          <p:cNvGrpSpPr/>
          <p:nvPr/>
        </p:nvGrpSpPr>
        <p:grpSpPr>
          <a:xfrm rot="10800000">
            <a:off x="3570734" y="5209983"/>
            <a:ext cx="3967372" cy="1283389"/>
            <a:chOff x="492917" y="-3856006"/>
            <a:chExt cx="4079082" cy="4839854"/>
          </a:xfrm>
          <a:solidFill>
            <a:srgbClr val="FFFF00"/>
          </a:solidFill>
        </p:grpSpPr>
        <p:sp>
          <p:nvSpPr>
            <p:cNvPr id="545" name="Google Shape;545;p38"/>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46" name="Google Shape;546;p38"/>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547" name="Google Shape;547;p38"/>
          <p:cNvGrpSpPr/>
          <p:nvPr/>
        </p:nvGrpSpPr>
        <p:grpSpPr>
          <a:xfrm>
            <a:off x="2016126" y="0"/>
            <a:ext cx="4449763" cy="984250"/>
            <a:chOff x="492917" y="0"/>
            <a:chExt cx="4079082" cy="983848"/>
          </a:xfrm>
        </p:grpSpPr>
        <p:sp>
          <p:nvSpPr>
            <p:cNvPr id="548" name="Google Shape;548;p38"/>
            <p:cNvSpPr/>
            <p:nvPr/>
          </p:nvSpPr>
          <p:spPr>
            <a:xfrm>
              <a:off x="492917" y="0"/>
              <a:ext cx="4079082" cy="983848"/>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49" name="Google Shape;549;p38"/>
            <p:cNvSpPr/>
            <p:nvPr/>
          </p:nvSpPr>
          <p:spPr>
            <a:xfrm>
              <a:off x="492917" y="0"/>
              <a:ext cx="4079082" cy="253896"/>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50" name="Google Shape;550;p38"/>
          <p:cNvSpPr txBox="1">
            <a:spLocks noGrp="1"/>
          </p:cNvSpPr>
          <p:nvPr>
            <p:ph type="body" idx="1"/>
          </p:nvPr>
        </p:nvSpPr>
        <p:spPr>
          <a:xfrm>
            <a:off x="460346" y="1961681"/>
            <a:ext cx="8092528" cy="4397433"/>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0" indent="0">
              <a:lnSpc>
                <a:spcPct val="110000"/>
              </a:lnSpc>
              <a:spcBef>
                <a:spcPts val="0"/>
              </a:spcBef>
              <a:buSzPts val="2380"/>
              <a:buNone/>
            </a:pPr>
            <a:r>
              <a:rPr lang="en-US" dirty="0">
                <a:solidFill>
                  <a:srgbClr val="262626"/>
                </a:solidFill>
              </a:rPr>
              <a:t>Do ANY of your teeth feel sensitive to cold, hot or sweet foods or liquid?</a:t>
            </a:r>
            <a:endParaRPr dirty="0"/>
          </a:p>
          <a:p>
            <a:pPr marL="0" indent="0">
              <a:lnSpc>
                <a:spcPct val="90000"/>
              </a:lnSpc>
              <a:buSzPts val="2040"/>
              <a:buNone/>
            </a:pPr>
            <a:r>
              <a:rPr lang="en-US" dirty="0">
                <a:solidFill>
                  <a:srgbClr val="262626"/>
                </a:solidFill>
              </a:rPr>
              <a:t>(check all that apply)</a:t>
            </a:r>
            <a:endParaRPr dirty="0"/>
          </a:p>
          <a:p>
            <a:pPr marL="0" indent="0">
              <a:lnSpc>
                <a:spcPct val="75000"/>
              </a:lnSpc>
              <a:buSzPts val="2380"/>
              <a:buNone/>
            </a:pPr>
            <a:endParaRPr dirty="0">
              <a:solidFill>
                <a:srgbClr val="262626"/>
              </a:solidFill>
            </a:endParaRPr>
          </a:p>
          <a:p>
            <a:pPr marL="514350" indent="-514350">
              <a:lnSpc>
                <a:spcPct val="75000"/>
              </a:lnSpc>
              <a:buSzPts val="2380"/>
              <a:buFont typeface="Calibri"/>
              <a:buAutoNum type="alphaUcPeriod"/>
            </a:pPr>
            <a:r>
              <a:rPr lang="en-US" dirty="0">
                <a:solidFill>
                  <a:srgbClr val="262626"/>
                </a:solidFill>
              </a:rPr>
              <a:t>Yes, upper tooth/teeth</a:t>
            </a:r>
            <a:endParaRPr dirty="0"/>
          </a:p>
          <a:p>
            <a:pPr marL="514350" indent="-514350">
              <a:lnSpc>
                <a:spcPct val="75000"/>
              </a:lnSpc>
              <a:buSzPts val="2380"/>
              <a:buFont typeface="Calibri"/>
              <a:buAutoNum type="alphaUcPeriod"/>
            </a:pPr>
            <a:r>
              <a:rPr lang="en-US" dirty="0">
                <a:solidFill>
                  <a:srgbClr val="262626"/>
                </a:solidFill>
              </a:rPr>
              <a:t>Yes, lower tooth/teeth</a:t>
            </a:r>
            <a:endParaRPr dirty="0"/>
          </a:p>
          <a:p>
            <a:pPr marL="514350" indent="-514350">
              <a:lnSpc>
                <a:spcPct val="75000"/>
              </a:lnSpc>
              <a:buSzPts val="2380"/>
              <a:buFont typeface="Calibri"/>
              <a:buAutoNum type="alphaUcPeriod"/>
            </a:pPr>
            <a:r>
              <a:rPr lang="en-US" dirty="0">
                <a:solidFill>
                  <a:srgbClr val="262626"/>
                </a:solidFill>
              </a:rPr>
              <a:t>No</a:t>
            </a:r>
            <a:endParaRPr dirty="0"/>
          </a:p>
          <a:p>
            <a:pPr marL="514350" indent="-514350">
              <a:lnSpc>
                <a:spcPct val="75000"/>
              </a:lnSpc>
              <a:buSzPts val="2380"/>
              <a:buFont typeface="Calibri"/>
              <a:buAutoNum type="alphaUcPeriod"/>
            </a:pPr>
            <a:r>
              <a:rPr lang="en-US" dirty="0">
                <a:solidFill>
                  <a:srgbClr val="262626"/>
                </a:solidFill>
              </a:rPr>
              <a:t>Not sure</a:t>
            </a:r>
            <a:endParaRPr dirty="0"/>
          </a:p>
        </p:txBody>
      </p:sp>
      <p:sp>
        <p:nvSpPr>
          <p:cNvPr id="551" name="Google Shape;551;p38"/>
          <p:cNvSpPr txBox="1">
            <a:spLocks noGrp="1"/>
          </p:cNvSpPr>
          <p:nvPr>
            <p:ph type="body" idx="2"/>
          </p:nvPr>
        </p:nvSpPr>
        <p:spPr>
          <a:xfrm>
            <a:off x="3739208" y="5100486"/>
            <a:ext cx="3681049" cy="1262525"/>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t>Sensitive teeth can be early signs of cavities or gum disease (recession)</a:t>
            </a:r>
            <a:endParaRPr dirty="0"/>
          </a:p>
        </p:txBody>
      </p:sp>
      <p:pic>
        <p:nvPicPr>
          <p:cNvPr id="553" name="Google Shape;553;p38" descr="sensitiveteeth.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52655" y="2573572"/>
            <a:ext cx="2462624" cy="2635737"/>
          </a:xfrm>
          <a:prstGeom prst="rect">
            <a:avLst/>
          </a:prstGeom>
          <a:noFill/>
          <a:ln>
            <a:noFill/>
          </a:ln>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oogle Shape;505;p35"/>
          <p:cNvGrpSpPr/>
          <p:nvPr/>
        </p:nvGrpSpPr>
        <p:grpSpPr>
          <a:xfrm>
            <a:off x="3088633" y="1212"/>
            <a:ext cx="4449473" cy="983848"/>
            <a:chOff x="492917" y="0"/>
            <a:chExt cx="4079082" cy="983848"/>
          </a:xfrm>
          <a:solidFill>
            <a:srgbClr val="FFFF00"/>
          </a:solidFill>
        </p:grpSpPr>
        <p:sp>
          <p:nvSpPr>
            <p:cNvPr id="14" name="Google Shape;506;p35"/>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5" name="Google Shape;507;p35"/>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52" name="Google Shape;552;p38"/>
          <p:cNvSpPr txBox="1">
            <a:spLocks noGrp="1"/>
          </p:cNvSpPr>
          <p:nvPr>
            <p:ph type="title"/>
          </p:nvPr>
        </p:nvSpPr>
        <p:spPr>
          <a:xfrm>
            <a:off x="3796569" y="0"/>
            <a:ext cx="3910013"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solidFill>
                  <a:schemeClr val="tx1"/>
                </a:solidFill>
                <a:latin typeface="+mj-lt"/>
              </a:rPr>
              <a:t>Question 24</a:t>
            </a:r>
            <a:endParaRPr sz="3600" dirty="0">
              <a:solidFill>
                <a:schemeClr val="tx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558" name="Google Shape;558;p39"/>
          <p:cNvGrpSpPr/>
          <p:nvPr/>
        </p:nvGrpSpPr>
        <p:grpSpPr>
          <a:xfrm rot="10800000">
            <a:off x="3088633" y="4950693"/>
            <a:ext cx="5261384" cy="1805709"/>
            <a:chOff x="492917" y="-3856006"/>
            <a:chExt cx="4079082" cy="4839854"/>
          </a:xfrm>
          <a:solidFill>
            <a:srgbClr val="FFFF00"/>
          </a:solidFill>
        </p:grpSpPr>
        <p:sp>
          <p:nvSpPr>
            <p:cNvPr id="559" name="Google Shape;559;p39"/>
            <p:cNvSpPr/>
            <p:nvPr/>
          </p:nvSpPr>
          <p:spPr>
            <a:xfrm>
              <a:off x="492918" y="0"/>
              <a:ext cx="4079081" cy="983848"/>
            </a:xfrm>
            <a:prstGeom prst="roundRect">
              <a:avLst>
                <a:gd name="adj" fmla="val 28041"/>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60" name="Google Shape;560;p39"/>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561" name="Google Shape;561;p39"/>
          <p:cNvGrpSpPr/>
          <p:nvPr/>
        </p:nvGrpSpPr>
        <p:grpSpPr>
          <a:xfrm>
            <a:off x="2016126" y="0"/>
            <a:ext cx="4449763" cy="984250"/>
            <a:chOff x="492917" y="0"/>
            <a:chExt cx="4079082" cy="983848"/>
          </a:xfrm>
        </p:grpSpPr>
        <p:sp>
          <p:nvSpPr>
            <p:cNvPr id="562" name="Google Shape;562;p39"/>
            <p:cNvSpPr/>
            <p:nvPr/>
          </p:nvSpPr>
          <p:spPr>
            <a:xfrm>
              <a:off x="492917" y="0"/>
              <a:ext cx="4079082" cy="983848"/>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63" name="Google Shape;563;p39"/>
            <p:cNvSpPr/>
            <p:nvPr/>
          </p:nvSpPr>
          <p:spPr>
            <a:xfrm>
              <a:off x="492917" y="0"/>
              <a:ext cx="4079082" cy="253896"/>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64" name="Google Shape;564;p39"/>
          <p:cNvSpPr txBox="1">
            <a:spLocks noGrp="1"/>
          </p:cNvSpPr>
          <p:nvPr>
            <p:ph type="body" idx="1"/>
          </p:nvPr>
        </p:nvSpPr>
        <p:spPr>
          <a:xfrm>
            <a:off x="345029" y="1649285"/>
            <a:ext cx="5880714" cy="4397375"/>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0" indent="0">
              <a:lnSpc>
                <a:spcPct val="110000"/>
              </a:lnSpc>
              <a:spcBef>
                <a:spcPts val="0"/>
              </a:spcBef>
              <a:buNone/>
            </a:pPr>
            <a:r>
              <a:rPr lang="en-US" dirty="0">
                <a:solidFill>
                  <a:srgbClr val="262626"/>
                </a:solidFill>
              </a:rPr>
              <a:t>Do you have difficulty chewing?</a:t>
            </a:r>
          </a:p>
          <a:p>
            <a:pPr marL="514350" indent="-514350">
              <a:buFont typeface="Calibri"/>
              <a:buAutoNum type="alphaUcPeriod"/>
            </a:pPr>
            <a:r>
              <a:rPr lang="en-US" dirty="0">
                <a:solidFill>
                  <a:srgbClr val="262626"/>
                </a:solidFill>
              </a:rPr>
              <a:t>No</a:t>
            </a:r>
            <a:endParaRPr dirty="0"/>
          </a:p>
          <a:p>
            <a:pPr marL="514350" indent="-514350">
              <a:buFont typeface="Calibri"/>
              <a:buAutoNum type="alphaUcPeriod"/>
            </a:pPr>
            <a:r>
              <a:rPr lang="en-US" dirty="0">
                <a:solidFill>
                  <a:srgbClr val="262626"/>
                </a:solidFill>
              </a:rPr>
              <a:t>Yes</a:t>
            </a:r>
            <a:endParaRPr dirty="0"/>
          </a:p>
          <a:p>
            <a:pPr marL="514350" indent="-514350">
              <a:buFont typeface="Calibri"/>
              <a:buAutoNum type="alphaUcPeriod"/>
            </a:pPr>
            <a:r>
              <a:rPr lang="en-US" dirty="0">
                <a:solidFill>
                  <a:srgbClr val="262626"/>
                </a:solidFill>
              </a:rPr>
              <a:t>I have no teeth</a:t>
            </a:r>
            <a:endParaRPr dirty="0"/>
          </a:p>
          <a:p>
            <a:pPr marL="514350" indent="-514350">
              <a:buFont typeface="Calibri"/>
              <a:buAutoNum type="alphaUcPeriod"/>
            </a:pPr>
            <a:r>
              <a:rPr lang="en-US" dirty="0">
                <a:solidFill>
                  <a:srgbClr val="262626"/>
                </a:solidFill>
              </a:rPr>
              <a:t>I have too many missing teeth</a:t>
            </a:r>
            <a:endParaRPr dirty="0"/>
          </a:p>
          <a:p>
            <a:pPr marL="514350" indent="-514350">
              <a:buFont typeface="Calibri"/>
              <a:buAutoNum type="alphaUcPeriod"/>
            </a:pPr>
            <a:r>
              <a:rPr lang="en-US" dirty="0">
                <a:solidFill>
                  <a:srgbClr val="262626"/>
                </a:solidFill>
              </a:rPr>
              <a:t>My teeth don’t touch when I chew</a:t>
            </a:r>
            <a:endParaRPr dirty="0"/>
          </a:p>
        </p:txBody>
      </p:sp>
      <p:sp>
        <p:nvSpPr>
          <p:cNvPr id="565" name="Google Shape;565;p39"/>
          <p:cNvSpPr txBox="1">
            <a:spLocks noGrp="1"/>
          </p:cNvSpPr>
          <p:nvPr>
            <p:ph type="body" idx="2"/>
          </p:nvPr>
        </p:nvSpPr>
        <p:spPr>
          <a:xfrm>
            <a:off x="3220278" y="4680533"/>
            <a:ext cx="5180367" cy="1830693"/>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t>If you answer any response other than A….</a:t>
            </a:r>
            <a:endParaRPr dirty="0"/>
          </a:p>
          <a:p>
            <a:pPr marL="0" indent="0">
              <a:buClr>
                <a:schemeClr val="lt1"/>
              </a:buClr>
              <a:buNone/>
            </a:pPr>
            <a:r>
              <a:rPr lang="en-US" dirty="0"/>
              <a:t>Let you dentist or oral team know  to see if they can help you </a:t>
            </a:r>
            <a:endParaRPr dirty="0"/>
          </a:p>
        </p:txBody>
      </p:sp>
      <p:pic>
        <p:nvPicPr>
          <p:cNvPr id="567" name="Google Shape;567;p39" descr="A computer mouse on a tabl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78995" y="2187263"/>
            <a:ext cx="1999624" cy="147720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oogle Shape;505;p35"/>
          <p:cNvGrpSpPr/>
          <p:nvPr/>
        </p:nvGrpSpPr>
        <p:grpSpPr>
          <a:xfrm>
            <a:off x="3088633" y="1212"/>
            <a:ext cx="4449473" cy="983848"/>
            <a:chOff x="492917" y="0"/>
            <a:chExt cx="4079082" cy="983848"/>
          </a:xfrm>
          <a:solidFill>
            <a:srgbClr val="FFFF00"/>
          </a:solidFill>
        </p:grpSpPr>
        <p:sp>
          <p:nvSpPr>
            <p:cNvPr id="14" name="Google Shape;506;p35"/>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5" name="Google Shape;507;p35"/>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66" name="Google Shape;566;p39"/>
          <p:cNvSpPr txBox="1">
            <a:spLocks noGrp="1"/>
          </p:cNvSpPr>
          <p:nvPr>
            <p:ph type="title"/>
          </p:nvPr>
        </p:nvSpPr>
        <p:spPr>
          <a:xfrm>
            <a:off x="3574171" y="-66219"/>
            <a:ext cx="3963935"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solidFill>
                  <a:schemeClr val="tx1"/>
                </a:solidFill>
                <a:latin typeface="+mj-lt"/>
              </a:rPr>
              <a:t>Question 25</a:t>
            </a:r>
            <a:endParaRPr sz="3600" dirty="0">
              <a:solidFill>
                <a:schemeClr val="tx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grpSp>
        <p:nvGrpSpPr>
          <p:cNvPr id="572" name="Google Shape;572;p40"/>
          <p:cNvGrpSpPr/>
          <p:nvPr/>
        </p:nvGrpSpPr>
        <p:grpSpPr>
          <a:xfrm rot="10800000">
            <a:off x="169042" y="4388534"/>
            <a:ext cx="5516140" cy="2526582"/>
            <a:chOff x="492917" y="-3856006"/>
            <a:chExt cx="4079082" cy="4839854"/>
          </a:xfrm>
          <a:solidFill>
            <a:srgbClr val="FFFF00"/>
          </a:solidFill>
        </p:grpSpPr>
        <p:sp>
          <p:nvSpPr>
            <p:cNvPr id="573" name="Google Shape;573;p40"/>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74" name="Google Shape;574;p40"/>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575" name="Google Shape;575;p40"/>
          <p:cNvGrpSpPr/>
          <p:nvPr/>
        </p:nvGrpSpPr>
        <p:grpSpPr>
          <a:xfrm>
            <a:off x="1622426" y="92075"/>
            <a:ext cx="4214813" cy="984250"/>
            <a:chOff x="492917" y="0"/>
            <a:chExt cx="4079082" cy="983848"/>
          </a:xfrm>
        </p:grpSpPr>
        <p:sp>
          <p:nvSpPr>
            <p:cNvPr id="576" name="Google Shape;576;p40"/>
            <p:cNvSpPr/>
            <p:nvPr/>
          </p:nvSpPr>
          <p:spPr>
            <a:xfrm>
              <a:off x="492917" y="0"/>
              <a:ext cx="4079082" cy="983848"/>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77" name="Google Shape;577;p40"/>
            <p:cNvSpPr/>
            <p:nvPr/>
          </p:nvSpPr>
          <p:spPr>
            <a:xfrm>
              <a:off x="492917" y="0"/>
              <a:ext cx="4079082" cy="253896"/>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78" name="Google Shape;578;p40"/>
          <p:cNvSpPr txBox="1">
            <a:spLocks noGrp="1"/>
          </p:cNvSpPr>
          <p:nvPr>
            <p:ph type="body" idx="1"/>
          </p:nvPr>
        </p:nvSpPr>
        <p:spPr>
          <a:xfrm>
            <a:off x="432721" y="1878970"/>
            <a:ext cx="7857486" cy="439737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spcBef>
                <a:spcPts val="0"/>
              </a:spcBef>
              <a:buNone/>
            </a:pPr>
            <a:r>
              <a:rPr lang="en-US" dirty="0"/>
              <a:t>Look at your front top teeth in the mirror, do you have any chips or broken edges of your teeth?</a:t>
            </a:r>
            <a:endParaRPr dirty="0"/>
          </a:p>
          <a:p>
            <a:pPr marL="514350" lvl="1" indent="-514350">
              <a:buSzPts val="2800"/>
              <a:buFont typeface="Calibri"/>
              <a:buAutoNum type="alphaUcPeriod"/>
            </a:pPr>
            <a:r>
              <a:rPr lang="en-US" sz="2800" dirty="0">
                <a:solidFill>
                  <a:schemeClr val="tx1"/>
                </a:solidFill>
                <a:latin typeface="+mn-lt"/>
              </a:rPr>
              <a:t>Yes</a:t>
            </a:r>
            <a:endParaRPr sz="2800" dirty="0">
              <a:solidFill>
                <a:schemeClr val="tx1"/>
              </a:solidFill>
              <a:latin typeface="+mn-lt"/>
            </a:endParaRPr>
          </a:p>
          <a:p>
            <a:pPr marL="514350" lvl="1" indent="-514350">
              <a:buSzPts val="2800"/>
              <a:buFont typeface="Calibri"/>
              <a:buAutoNum type="alphaUcPeriod"/>
            </a:pPr>
            <a:r>
              <a:rPr lang="en-US" sz="2800" dirty="0">
                <a:solidFill>
                  <a:schemeClr val="tx1"/>
                </a:solidFill>
                <a:latin typeface="+mn-lt"/>
              </a:rPr>
              <a:t>No</a:t>
            </a:r>
            <a:endParaRPr sz="2800" dirty="0">
              <a:solidFill>
                <a:schemeClr val="tx1"/>
              </a:solidFill>
              <a:latin typeface="+mn-lt"/>
            </a:endParaRPr>
          </a:p>
          <a:p>
            <a:pPr marL="514350" lvl="1" indent="-514350">
              <a:buSzPts val="2800"/>
              <a:buFont typeface="Calibri"/>
              <a:buAutoNum type="alphaUcPeriod"/>
            </a:pPr>
            <a:r>
              <a:rPr lang="en-US" sz="2800" dirty="0">
                <a:solidFill>
                  <a:schemeClr val="tx1"/>
                </a:solidFill>
                <a:latin typeface="+mn-lt"/>
              </a:rPr>
              <a:t>Not sure</a:t>
            </a:r>
            <a:endParaRPr sz="2800" dirty="0">
              <a:solidFill>
                <a:schemeClr val="tx1"/>
              </a:solidFill>
              <a:latin typeface="+mn-lt"/>
            </a:endParaRPr>
          </a:p>
        </p:txBody>
      </p:sp>
      <p:sp>
        <p:nvSpPr>
          <p:cNvPr id="579" name="Google Shape;579;p40"/>
          <p:cNvSpPr txBox="1">
            <a:spLocks noGrp="1"/>
          </p:cNvSpPr>
          <p:nvPr>
            <p:ph type="body" idx="2"/>
          </p:nvPr>
        </p:nvSpPr>
        <p:spPr>
          <a:xfrm>
            <a:off x="185000" y="4388535"/>
            <a:ext cx="5500181" cy="2405971"/>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t>Chipped teeth may mean that your teeth are at risk for more problems like cavities, lip biting, or cracked teeth. </a:t>
            </a:r>
          </a:p>
          <a:p>
            <a:pPr marL="0" indent="0">
              <a:spcBef>
                <a:spcPts val="0"/>
              </a:spcBef>
              <a:buClr>
                <a:schemeClr val="lt1"/>
              </a:buClr>
              <a:buNone/>
            </a:pPr>
            <a:r>
              <a:rPr lang="en-US" dirty="0"/>
              <a:t>See your dentist or oral health team to check if you may need a mouth guard or need to fix the chip.</a:t>
            </a:r>
            <a:endParaRPr dirty="0"/>
          </a:p>
        </p:txBody>
      </p:sp>
      <p:pic>
        <p:nvPicPr>
          <p:cNvPr id="581" name="Google Shape;581;p40" descr="A close up of a person with his mouth ope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l="3796" r="5141" b="19783"/>
          <a:stretch/>
        </p:blipFill>
        <p:spPr>
          <a:xfrm>
            <a:off x="5188226" y="2835305"/>
            <a:ext cx="2851400" cy="187874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oogle Shape;505;p35"/>
          <p:cNvGrpSpPr/>
          <p:nvPr/>
        </p:nvGrpSpPr>
        <p:grpSpPr>
          <a:xfrm>
            <a:off x="3088633" y="1212"/>
            <a:ext cx="4449473" cy="983848"/>
            <a:chOff x="492917" y="0"/>
            <a:chExt cx="4079082" cy="983848"/>
          </a:xfrm>
          <a:solidFill>
            <a:srgbClr val="FFFF00"/>
          </a:solidFill>
        </p:grpSpPr>
        <p:sp>
          <p:nvSpPr>
            <p:cNvPr id="15" name="Google Shape;506;p35"/>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6" name="Google Shape;507;p35"/>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80" name="Google Shape;580;p40"/>
          <p:cNvSpPr txBox="1">
            <a:spLocks noGrp="1"/>
          </p:cNvSpPr>
          <p:nvPr>
            <p:ph type="title"/>
          </p:nvPr>
        </p:nvSpPr>
        <p:spPr>
          <a:xfrm>
            <a:off x="3729832" y="-40479"/>
            <a:ext cx="3953233" cy="1076325"/>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solidFill>
                  <a:schemeClr val="tx1"/>
                </a:solidFill>
                <a:latin typeface="+mj-lt"/>
              </a:rPr>
              <a:t>Question 26</a:t>
            </a:r>
            <a:endParaRPr sz="3600" dirty="0">
              <a:solidFill>
                <a:schemeClr val="tx1"/>
              </a:solidFill>
              <a:latin typeface="+mj-lt"/>
            </a:endParaRPr>
          </a:p>
        </p:txBody>
      </p:sp>
      <p:pic>
        <p:nvPicPr>
          <p:cNvPr id="582" name="Google Shape;582;p40" descr="chipped.png"/>
          <p:cNvPicPr preferRelativeResize="0"/>
          <p:nvPr/>
        </p:nvPicPr>
        <p:blipFill rotWithShape="1">
          <a:blip r:embed="rId5">
            <a:alphaModFix/>
          </a:blip>
          <a:srcRect/>
          <a:stretch/>
        </p:blipFill>
        <p:spPr>
          <a:xfrm>
            <a:off x="5429782" y="5232211"/>
            <a:ext cx="2593886" cy="13095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grpSp>
        <p:nvGrpSpPr>
          <p:cNvPr id="572" name="Google Shape;572;p40"/>
          <p:cNvGrpSpPr/>
          <p:nvPr/>
        </p:nvGrpSpPr>
        <p:grpSpPr>
          <a:xfrm rot="10800000">
            <a:off x="79022" y="4333458"/>
            <a:ext cx="6888308" cy="2332755"/>
            <a:chOff x="492917" y="-3856006"/>
            <a:chExt cx="4079082" cy="4839854"/>
          </a:xfrm>
          <a:solidFill>
            <a:srgbClr val="FFFF00"/>
          </a:solidFill>
        </p:grpSpPr>
        <p:sp>
          <p:nvSpPr>
            <p:cNvPr id="573" name="Google Shape;573;p40"/>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74" name="Google Shape;574;p40"/>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575" name="Google Shape;575;p40"/>
          <p:cNvGrpSpPr/>
          <p:nvPr/>
        </p:nvGrpSpPr>
        <p:grpSpPr>
          <a:xfrm>
            <a:off x="1622426" y="92075"/>
            <a:ext cx="4214813" cy="984250"/>
            <a:chOff x="492917" y="0"/>
            <a:chExt cx="4079082" cy="983848"/>
          </a:xfrm>
        </p:grpSpPr>
        <p:sp>
          <p:nvSpPr>
            <p:cNvPr id="576" name="Google Shape;576;p40"/>
            <p:cNvSpPr/>
            <p:nvPr/>
          </p:nvSpPr>
          <p:spPr>
            <a:xfrm>
              <a:off x="492917" y="0"/>
              <a:ext cx="4079082" cy="983848"/>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77" name="Google Shape;577;p40"/>
            <p:cNvSpPr/>
            <p:nvPr/>
          </p:nvSpPr>
          <p:spPr>
            <a:xfrm>
              <a:off x="492917" y="0"/>
              <a:ext cx="4079082" cy="253896"/>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79" name="Google Shape;579;p40"/>
          <p:cNvSpPr txBox="1">
            <a:spLocks noGrp="1"/>
          </p:cNvSpPr>
          <p:nvPr>
            <p:ph type="body" idx="2"/>
          </p:nvPr>
        </p:nvSpPr>
        <p:spPr>
          <a:xfrm>
            <a:off x="169044" y="4035878"/>
            <a:ext cx="6798284" cy="2630336"/>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t>Keeping gums healthy is important.  </a:t>
            </a:r>
          </a:p>
          <a:p>
            <a:pPr marL="0" indent="0">
              <a:spcBef>
                <a:spcPts val="0"/>
              </a:spcBef>
              <a:buClr>
                <a:schemeClr val="lt1"/>
              </a:buClr>
              <a:buNone/>
            </a:pPr>
            <a:r>
              <a:rPr lang="en-US" dirty="0"/>
              <a:t>Bleeding gums is a sign of poor hygiene that can be easily treated by your dentist/ oral health provider. </a:t>
            </a:r>
          </a:p>
          <a:p>
            <a:pPr marL="0" indent="0">
              <a:spcBef>
                <a:spcPts val="0"/>
              </a:spcBef>
              <a:buClr>
                <a:schemeClr val="lt1"/>
              </a:buClr>
              <a:buNone/>
            </a:pPr>
            <a:r>
              <a:rPr lang="en-US" dirty="0" smtClean="0"/>
              <a:t>Schedule </a:t>
            </a:r>
            <a:r>
              <a:rPr lang="en-US" dirty="0"/>
              <a:t>an appointment with your dentist/oral care provider to see if you need treatment or help with brushing/ flossing.</a:t>
            </a:r>
            <a:endParaRPr dirty="0"/>
          </a:p>
        </p:txBody>
      </p:sp>
      <p:pic>
        <p:nvPicPr>
          <p:cNvPr id="13" name="Picture 3" descr="HA_Icon_Special_Smiles_1-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oogle Shape;505;p35"/>
          <p:cNvGrpSpPr/>
          <p:nvPr/>
        </p:nvGrpSpPr>
        <p:grpSpPr>
          <a:xfrm>
            <a:off x="3088633" y="1212"/>
            <a:ext cx="4449473" cy="983848"/>
            <a:chOff x="492917" y="0"/>
            <a:chExt cx="4079082" cy="983848"/>
          </a:xfrm>
          <a:solidFill>
            <a:srgbClr val="FFFF00"/>
          </a:solidFill>
        </p:grpSpPr>
        <p:sp>
          <p:nvSpPr>
            <p:cNvPr id="15" name="Google Shape;506;p35"/>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6" name="Google Shape;507;p35"/>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80" name="Google Shape;580;p40"/>
          <p:cNvSpPr txBox="1">
            <a:spLocks noGrp="1"/>
          </p:cNvSpPr>
          <p:nvPr>
            <p:ph type="title"/>
          </p:nvPr>
        </p:nvSpPr>
        <p:spPr>
          <a:xfrm>
            <a:off x="3729832" y="-40479"/>
            <a:ext cx="3953233" cy="1076325"/>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solidFill>
                  <a:schemeClr val="tx1"/>
                </a:solidFill>
                <a:latin typeface="+mj-lt"/>
              </a:rPr>
              <a:t>Question 27</a:t>
            </a:r>
            <a:endParaRPr sz="3600" dirty="0">
              <a:solidFill>
                <a:schemeClr val="tx1"/>
              </a:solidFill>
              <a:latin typeface="+mj-lt"/>
            </a:endParaRPr>
          </a:p>
        </p:txBody>
      </p:sp>
      <p:pic>
        <p:nvPicPr>
          <p:cNvPr id="3" name="Picture 2">
            <a:extLst>
              <a:ext uri="{FF2B5EF4-FFF2-40B4-BE49-F238E27FC236}">
                <a16:creationId xmlns:a16="http://schemas.microsoft.com/office/drawing/2014/main" id="{E6EF0ED8-1C03-CF4A-9474-082C501EE23F}"/>
              </a:ext>
            </a:extLst>
          </p:cNvPr>
          <p:cNvPicPr>
            <a:picLocks noChangeAspect="1"/>
          </p:cNvPicPr>
          <p:nvPr/>
        </p:nvPicPr>
        <p:blipFill rotWithShape="1">
          <a:blip r:embed="rId4"/>
          <a:srcRect t="13039" r="36989" b="11900"/>
          <a:stretch/>
        </p:blipFill>
        <p:spPr>
          <a:xfrm>
            <a:off x="7051418" y="4198221"/>
            <a:ext cx="1952922" cy="1749288"/>
          </a:xfrm>
          <a:prstGeom prst="rect">
            <a:avLst/>
          </a:prstGeom>
        </p:spPr>
      </p:pic>
      <p:pic>
        <p:nvPicPr>
          <p:cNvPr id="4" name="Picture 3">
            <a:extLst>
              <a:ext uri="{FF2B5EF4-FFF2-40B4-BE49-F238E27FC236}">
                <a16:creationId xmlns:a16="http://schemas.microsoft.com/office/drawing/2014/main" id="{CE650162-84A5-5C4E-BD49-88C5851CF92A}"/>
              </a:ext>
            </a:extLst>
          </p:cNvPr>
          <p:cNvPicPr>
            <a:picLocks noChangeAspect="1"/>
          </p:cNvPicPr>
          <p:nvPr/>
        </p:nvPicPr>
        <p:blipFill>
          <a:blip r:embed="rId5"/>
          <a:stretch>
            <a:fillRect/>
          </a:stretch>
        </p:blipFill>
        <p:spPr>
          <a:xfrm>
            <a:off x="6308542" y="2013528"/>
            <a:ext cx="2745925" cy="1745624"/>
          </a:xfrm>
          <a:prstGeom prst="rect">
            <a:avLst/>
          </a:prstGeom>
        </p:spPr>
      </p:pic>
      <p:sp>
        <p:nvSpPr>
          <p:cNvPr id="2" name="TextBox 1">
            <a:extLst>
              <a:ext uri="{FF2B5EF4-FFF2-40B4-BE49-F238E27FC236}">
                <a16:creationId xmlns:a16="http://schemas.microsoft.com/office/drawing/2014/main" id="{82A82338-3127-2841-80BB-E34768BE462C}"/>
              </a:ext>
            </a:extLst>
          </p:cNvPr>
          <p:cNvSpPr txBox="1"/>
          <p:nvPr/>
        </p:nvSpPr>
        <p:spPr>
          <a:xfrm>
            <a:off x="682966" y="2721113"/>
            <a:ext cx="2613390" cy="1785104"/>
          </a:xfrm>
          <a:prstGeom prst="rect">
            <a:avLst/>
          </a:prstGeom>
          <a:noFill/>
        </p:spPr>
        <p:txBody>
          <a:bodyPr wrap="square" rtlCol="0">
            <a:spAutoFit/>
          </a:bodyPr>
          <a:lstStyle/>
          <a:p>
            <a:pPr marL="342900" indent="-342900">
              <a:buAutoNum type="alphaUcPeriod"/>
            </a:pPr>
            <a:r>
              <a:rPr lang="en-US" sz="2400" dirty="0"/>
              <a:t>Yes</a:t>
            </a:r>
          </a:p>
          <a:p>
            <a:pPr marL="342900" indent="-342900">
              <a:buAutoNum type="alphaUcPeriod"/>
            </a:pPr>
            <a:r>
              <a:rPr lang="en-US" sz="2400" dirty="0"/>
              <a:t>Sometimes</a:t>
            </a:r>
          </a:p>
          <a:p>
            <a:pPr marL="342900" indent="-342900">
              <a:buAutoNum type="alphaUcPeriod"/>
            </a:pPr>
            <a:r>
              <a:rPr lang="en-US" sz="2400" dirty="0"/>
              <a:t>No</a:t>
            </a:r>
          </a:p>
          <a:p>
            <a:pPr marL="342900" indent="-342900">
              <a:buAutoNum type="alphaUcPeriod"/>
            </a:pPr>
            <a:r>
              <a:rPr lang="en-US" sz="2400" dirty="0"/>
              <a:t>Not sure</a:t>
            </a:r>
          </a:p>
          <a:p>
            <a:pPr marL="342900" indent="-342900">
              <a:buAutoNum type="alphaUcPeriod"/>
            </a:pPr>
            <a:endParaRPr lang="en-US" dirty="0"/>
          </a:p>
        </p:txBody>
      </p:sp>
      <p:sp>
        <p:nvSpPr>
          <p:cNvPr id="578" name="Google Shape;578;p40"/>
          <p:cNvSpPr txBox="1">
            <a:spLocks noGrp="1"/>
          </p:cNvSpPr>
          <p:nvPr>
            <p:ph type="body" idx="1"/>
          </p:nvPr>
        </p:nvSpPr>
        <p:spPr>
          <a:xfrm>
            <a:off x="432721" y="1570620"/>
            <a:ext cx="7105385" cy="439737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spcBef>
                <a:spcPts val="0"/>
              </a:spcBef>
              <a:buNone/>
            </a:pPr>
            <a:r>
              <a:rPr lang="en-US" dirty="0"/>
              <a:t>Do you see signs of bleeding from your</a:t>
            </a:r>
          </a:p>
          <a:p>
            <a:pPr marL="0" indent="0">
              <a:spcBef>
                <a:spcPts val="0"/>
              </a:spcBef>
              <a:buNone/>
            </a:pPr>
            <a:r>
              <a:rPr lang="en-US" dirty="0"/>
              <a:t>mouth when you Brush, Floss or Rinse?</a:t>
            </a:r>
          </a:p>
          <a:p>
            <a:pPr marL="0" indent="0">
              <a:spcBef>
                <a:spcPts val="0"/>
              </a:spcBef>
              <a:buNone/>
            </a:pPr>
            <a:r>
              <a:rPr lang="en-US" dirty="0" smtClean="0"/>
              <a:t>Is </a:t>
            </a:r>
            <a:r>
              <a:rPr lang="en-US" dirty="0"/>
              <a:t>it reddish/pink in the sink?</a:t>
            </a:r>
            <a:endParaRPr sz="2800" dirty="0">
              <a:solidFill>
                <a:schemeClr val="tx1"/>
              </a:solidFill>
              <a:latin typeface="+mn-lt"/>
            </a:endParaRPr>
          </a:p>
        </p:txBody>
      </p:sp>
    </p:spTree>
    <p:extLst>
      <p:ext uri="{BB962C8B-B14F-4D97-AF65-F5344CB8AC3E}">
        <p14:creationId xmlns:p14="http://schemas.microsoft.com/office/powerpoint/2010/main" val="190415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Shape 586"/>
        <p:cNvGrpSpPr/>
        <p:nvPr/>
      </p:nvGrpSpPr>
      <p:grpSpPr>
        <a:xfrm>
          <a:off x="0" y="0"/>
          <a:ext cx="0" cy="0"/>
          <a:chOff x="0" y="0"/>
          <a:chExt cx="0" cy="0"/>
        </a:xfrm>
      </p:grpSpPr>
      <p:sp>
        <p:nvSpPr>
          <p:cNvPr id="588" name="Google Shape;588;p41"/>
          <p:cNvSpPr txBox="1">
            <a:spLocks noGrp="1"/>
          </p:cNvSpPr>
          <p:nvPr>
            <p:ph type="body" idx="1"/>
          </p:nvPr>
        </p:nvSpPr>
        <p:spPr>
          <a:xfrm>
            <a:off x="873760" y="2286000"/>
            <a:ext cx="10830559" cy="4572000"/>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344488" indent="-344488">
              <a:lnSpc>
                <a:spcPct val="100000"/>
              </a:lnSpc>
              <a:spcBef>
                <a:spcPts val="0"/>
              </a:spcBef>
              <a:buSzPts val="2000"/>
            </a:pPr>
            <a:r>
              <a:rPr lang="en-US" sz="2800" dirty="0">
                <a:solidFill>
                  <a:schemeClr val="bg1"/>
                </a:solidFill>
              </a:rPr>
              <a:t>There are times where you should not wait to seek care.</a:t>
            </a:r>
            <a:endParaRPr sz="2800" dirty="0">
              <a:solidFill>
                <a:schemeClr val="bg1"/>
              </a:solidFill>
            </a:endParaRPr>
          </a:p>
          <a:p>
            <a:pPr marL="344488" indent="-344488">
              <a:lnSpc>
                <a:spcPct val="100000"/>
              </a:lnSpc>
              <a:buSzPts val="2000"/>
            </a:pPr>
            <a:r>
              <a:rPr lang="en-US" sz="2800" dirty="0">
                <a:solidFill>
                  <a:schemeClr val="bg1"/>
                </a:solidFill>
              </a:rPr>
              <a:t>If you answered YES to ANY of the last 5 Questions, you SHOULD seek advice and/ or treatment from a Dentist/ Oral Health Care team as soon as possible.</a:t>
            </a:r>
            <a:endParaRPr sz="2800" dirty="0">
              <a:solidFill>
                <a:schemeClr val="bg1"/>
              </a:solidFill>
            </a:endParaRPr>
          </a:p>
          <a:p>
            <a:pPr marL="344488" indent="-344488">
              <a:lnSpc>
                <a:spcPct val="100000"/>
              </a:lnSpc>
              <a:buSzPts val="2000"/>
            </a:pPr>
            <a:r>
              <a:rPr lang="en-US" sz="2800" dirty="0">
                <a:solidFill>
                  <a:schemeClr val="bg1"/>
                </a:solidFill>
              </a:rPr>
              <a:t>Let someone, who helps you (family member, coach, care provider) know that you need to find help.</a:t>
            </a:r>
            <a:endParaRPr sz="2800" dirty="0">
              <a:solidFill>
                <a:schemeClr val="bg1"/>
              </a:solidFill>
            </a:endParaRPr>
          </a:p>
        </p:txBody>
      </p:sp>
      <p:sp>
        <p:nvSpPr>
          <p:cNvPr id="589" name="Google Shape;589;p41"/>
          <p:cNvSpPr txBox="1"/>
          <p:nvPr/>
        </p:nvSpPr>
        <p:spPr>
          <a:xfrm>
            <a:off x="1358266" y="995045"/>
            <a:ext cx="8354694" cy="523180"/>
          </a:xfrm>
          <a:prstGeom prst="rect">
            <a:avLst/>
          </a:prstGeom>
          <a:noFill/>
          <a:ln>
            <a:noFill/>
          </a:ln>
        </p:spPr>
        <p:txBody>
          <a:bodyPr spcFirstLastPara="1" wrap="square" lIns="91425" tIns="45700" rIns="91425" bIns="45700" anchor="t" anchorCtr="0">
            <a:spAutoFit/>
          </a:bodyPr>
          <a:lstStyle/>
          <a:p>
            <a:r>
              <a:rPr lang="en-US" sz="2800" b="1" dirty="0">
                <a:solidFill>
                  <a:srgbClr val="FFFF00"/>
                </a:solidFill>
                <a:latin typeface="+mn-lt"/>
                <a:ea typeface="Calibri"/>
                <a:cs typeface="Calibri"/>
                <a:sym typeface="Calibri"/>
              </a:rPr>
              <a:t>Dental Urgency: Questions 22 through 27</a:t>
            </a:r>
            <a:endParaRPr sz="2800" b="1" dirty="0">
              <a:solidFill>
                <a:srgbClr val="FFFF00"/>
              </a:solidFill>
              <a:latin typeface="+mn-lt"/>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grpSp>
        <p:nvGrpSpPr>
          <p:cNvPr id="594" name="Google Shape;594;p42"/>
          <p:cNvGrpSpPr/>
          <p:nvPr/>
        </p:nvGrpSpPr>
        <p:grpSpPr>
          <a:xfrm>
            <a:off x="3275446" y="0"/>
            <a:ext cx="4449473" cy="983848"/>
            <a:chOff x="492917" y="0"/>
            <a:chExt cx="4079082" cy="983848"/>
          </a:xfrm>
          <a:solidFill>
            <a:srgbClr val="7030A0"/>
          </a:solidFill>
        </p:grpSpPr>
        <p:sp>
          <p:nvSpPr>
            <p:cNvPr id="595" name="Google Shape;595;p42"/>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596" name="Google Shape;596;p42"/>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597" name="Google Shape;597;p42"/>
          <p:cNvSpPr txBox="1">
            <a:spLocks noGrp="1"/>
          </p:cNvSpPr>
          <p:nvPr>
            <p:ph type="title"/>
          </p:nvPr>
        </p:nvSpPr>
        <p:spPr>
          <a:xfrm>
            <a:off x="3995062" y="-31108"/>
            <a:ext cx="3010240" cy="1046064"/>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pPr>
              <a:lnSpc>
                <a:spcPct val="90000"/>
              </a:lnSpc>
              <a:spcBef>
                <a:spcPts val="0"/>
              </a:spcBef>
              <a:spcAft>
                <a:spcPts val="0"/>
              </a:spcAft>
            </a:pPr>
            <a:r>
              <a:rPr lang="en-US" b="1" dirty="0">
                <a:solidFill>
                  <a:schemeClr val="bg1"/>
                </a:solidFill>
              </a:rPr>
              <a:t>Question 28</a:t>
            </a:r>
            <a:endParaRPr b="1" dirty="0">
              <a:solidFill>
                <a:schemeClr val="bg1"/>
              </a:solidFill>
            </a:endParaRPr>
          </a:p>
        </p:txBody>
      </p:sp>
      <p:sp>
        <p:nvSpPr>
          <p:cNvPr id="598" name="Google Shape;598;p42"/>
          <p:cNvSpPr txBox="1">
            <a:spLocks noGrp="1"/>
          </p:cNvSpPr>
          <p:nvPr>
            <p:ph idx="1"/>
          </p:nvPr>
        </p:nvSpPr>
        <p:spPr>
          <a:xfrm>
            <a:off x="777722" y="1867694"/>
            <a:ext cx="8064500" cy="5048250"/>
          </a:xfrm>
          <a:prstGeom prst="rect">
            <a:avLst/>
          </a:prstGeom>
          <a:noFill/>
          <a:ln>
            <a:noFill/>
          </a:ln>
        </p:spPr>
        <p:txBody>
          <a:bodyPr spcFirstLastPara="1" vert="horz" wrap="square" lIns="0" tIns="0" rIns="0" bIns="0" numCol="1" anchor="t" anchorCtr="0" compatLnSpc="1">
            <a:prstTxWarp prst="textNoShape">
              <a:avLst/>
            </a:prstTxWarp>
            <a:noAutofit/>
          </a:bodyPr>
          <a:lstStyle/>
          <a:p>
            <a:pPr marL="0" indent="0">
              <a:lnSpc>
                <a:spcPct val="120000"/>
              </a:lnSpc>
              <a:spcBef>
                <a:spcPts val="0"/>
              </a:spcBef>
              <a:spcAft>
                <a:spcPts val="0"/>
              </a:spcAft>
              <a:buClr>
                <a:srgbClr val="262626"/>
              </a:buClr>
              <a:buSzPts val="2800"/>
            </a:pPr>
            <a:r>
              <a:rPr lang="en-US" sz="2800" dirty="0"/>
              <a:t>Did you learn something new today?</a:t>
            </a:r>
            <a:endParaRPr dirty="0"/>
          </a:p>
          <a:p>
            <a:pPr marL="0" indent="0">
              <a:lnSpc>
                <a:spcPct val="120000"/>
              </a:lnSpc>
              <a:spcBef>
                <a:spcPts val="1300"/>
              </a:spcBef>
              <a:spcAft>
                <a:spcPts val="0"/>
              </a:spcAft>
              <a:buClr>
                <a:srgbClr val="262626"/>
              </a:buClr>
              <a:buSzPts val="2800"/>
            </a:pPr>
            <a:endParaRPr sz="2800" dirty="0"/>
          </a:p>
          <a:p>
            <a:pPr marL="514350" lvl="1" indent="-514350">
              <a:lnSpc>
                <a:spcPct val="120000"/>
              </a:lnSpc>
              <a:spcBef>
                <a:spcPts val="600"/>
              </a:spcBef>
              <a:spcAft>
                <a:spcPts val="0"/>
              </a:spcAft>
              <a:buClr>
                <a:srgbClr val="262626"/>
              </a:buClr>
              <a:buSzPts val="2800"/>
              <a:buFont typeface="Calibri"/>
              <a:buAutoNum type="alphaUcPeriod"/>
            </a:pPr>
            <a:r>
              <a:rPr lang="en-US" sz="2800" dirty="0">
                <a:solidFill>
                  <a:schemeClr val="tx1"/>
                </a:solidFill>
                <a:latin typeface="+mn-lt"/>
              </a:rPr>
              <a:t>Yes</a:t>
            </a:r>
            <a:endParaRPr sz="2800" dirty="0">
              <a:solidFill>
                <a:schemeClr val="tx1"/>
              </a:solidFill>
              <a:latin typeface="+mn-lt"/>
            </a:endParaRPr>
          </a:p>
          <a:p>
            <a:pPr marL="514350" lvl="1" indent="-514350">
              <a:lnSpc>
                <a:spcPct val="120000"/>
              </a:lnSpc>
              <a:spcBef>
                <a:spcPts val="600"/>
              </a:spcBef>
              <a:spcAft>
                <a:spcPts val="0"/>
              </a:spcAft>
              <a:buClr>
                <a:srgbClr val="262626"/>
              </a:buClr>
              <a:buSzPts val="2800"/>
              <a:buFont typeface="Calibri"/>
              <a:buAutoNum type="alphaUcPeriod"/>
            </a:pPr>
            <a:r>
              <a:rPr lang="en-US" sz="2800" dirty="0">
                <a:solidFill>
                  <a:schemeClr val="tx1"/>
                </a:solidFill>
                <a:latin typeface="+mn-lt"/>
              </a:rPr>
              <a:t>No</a:t>
            </a:r>
            <a:endParaRPr sz="2800" dirty="0">
              <a:solidFill>
                <a:schemeClr val="tx1"/>
              </a:solidFill>
              <a:latin typeface="+mn-lt"/>
            </a:endParaRPr>
          </a:p>
        </p:txBody>
      </p:sp>
      <p:pic>
        <p:nvPicPr>
          <p:cNvPr id="599" name="Google Shape;599;p42" descr="A close up of a 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44539" y="2727935"/>
            <a:ext cx="3560763" cy="35607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8"/>
          <p:cNvSpPr txBox="1">
            <a:spLocks noGrp="1"/>
          </p:cNvSpPr>
          <p:nvPr>
            <p:ph type="title"/>
          </p:nvPr>
        </p:nvSpPr>
        <p:spPr>
          <a:xfrm>
            <a:off x="1574801" y="253999"/>
            <a:ext cx="9402431" cy="1046064"/>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pPr>
              <a:lnSpc>
                <a:spcPct val="90000"/>
              </a:lnSpc>
              <a:spcBef>
                <a:spcPts val="0"/>
              </a:spcBef>
              <a:spcAft>
                <a:spcPts val="0"/>
              </a:spcAft>
            </a:pPr>
            <a:r>
              <a:rPr lang="en-US" b="1" dirty="0"/>
              <a:t>Setting up your screen</a:t>
            </a:r>
            <a:endParaRPr b="1" dirty="0"/>
          </a:p>
        </p:txBody>
      </p:sp>
      <p:sp>
        <p:nvSpPr>
          <p:cNvPr id="162" name="Google Shape;162;p8"/>
          <p:cNvSpPr txBox="1">
            <a:spLocks noGrp="1"/>
          </p:cNvSpPr>
          <p:nvPr>
            <p:ph idx="1"/>
          </p:nvPr>
        </p:nvSpPr>
        <p:spPr>
          <a:xfrm>
            <a:off x="328126" y="1852308"/>
            <a:ext cx="6673902" cy="5048250"/>
          </a:xfrm>
          <a:prstGeom prst="rect">
            <a:avLst/>
          </a:prstGeom>
          <a:noFill/>
          <a:ln>
            <a:noFill/>
          </a:ln>
        </p:spPr>
        <p:txBody>
          <a:bodyPr spcFirstLastPara="1" vert="horz" wrap="square" lIns="0" tIns="0" rIns="0" bIns="0" numCol="1" anchor="t" anchorCtr="0" compatLnSpc="1">
            <a:prstTxWarp prst="textNoShape">
              <a:avLst/>
            </a:prstTxWarp>
            <a:noAutofit/>
          </a:bodyPr>
          <a:lstStyle/>
          <a:p>
            <a:pPr marL="341313" indent="-341313">
              <a:lnSpc>
                <a:spcPct val="120000"/>
              </a:lnSpc>
              <a:spcBef>
                <a:spcPts val="0"/>
              </a:spcBef>
              <a:spcAft>
                <a:spcPts val="0"/>
              </a:spcAft>
              <a:buClr>
                <a:srgbClr val="262626"/>
              </a:buClr>
              <a:buSzPts val="2400"/>
              <a:buFont typeface="Arial"/>
              <a:buChar char="•"/>
            </a:pPr>
            <a:r>
              <a:rPr lang="en-US" dirty="0"/>
              <a:t>Now you will Click on the top bar of the View of Participant </a:t>
            </a:r>
          </a:p>
          <a:p>
            <a:pPr marL="341313" indent="-341313">
              <a:lnSpc>
                <a:spcPct val="120000"/>
              </a:lnSpc>
              <a:spcBef>
                <a:spcPts val="0"/>
              </a:spcBef>
              <a:spcAft>
                <a:spcPts val="0"/>
              </a:spcAft>
              <a:buClr>
                <a:srgbClr val="262626"/>
              </a:buClr>
              <a:buSzPts val="2400"/>
              <a:buFont typeface="Arial"/>
              <a:buChar char="•"/>
            </a:pPr>
            <a:r>
              <a:rPr lang="en-US" dirty="0"/>
              <a:t>Move the View to the Bottom Right corner of the Screen</a:t>
            </a:r>
            <a:endParaRPr dirty="0"/>
          </a:p>
          <a:p>
            <a:pPr marL="341313" indent="-341313">
              <a:lnSpc>
                <a:spcPct val="120000"/>
              </a:lnSpc>
              <a:spcBef>
                <a:spcPts val="1300"/>
              </a:spcBef>
              <a:spcAft>
                <a:spcPts val="0"/>
              </a:spcAft>
              <a:buClr>
                <a:srgbClr val="262626"/>
              </a:buClr>
              <a:buSzPts val="2400"/>
              <a:buFont typeface="Arial"/>
              <a:buChar char="•"/>
            </a:pPr>
            <a:r>
              <a:rPr lang="en-US" dirty="0"/>
              <a:t>It should look like the bottom slide.</a:t>
            </a:r>
            <a:endParaRPr dirty="0"/>
          </a:p>
        </p:txBody>
      </p:sp>
      <p:pic>
        <p:nvPicPr>
          <p:cNvPr id="13" name="Picture 3" descr="HA_Icon_Special_Smiles_1-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D65283D-6120-DA4D-A147-71ECE3B384D6}"/>
              </a:ext>
            </a:extLst>
          </p:cNvPr>
          <p:cNvPicPr>
            <a:picLocks noChangeAspect="1"/>
          </p:cNvPicPr>
          <p:nvPr/>
        </p:nvPicPr>
        <p:blipFill>
          <a:blip r:embed="rId4"/>
          <a:stretch>
            <a:fillRect/>
          </a:stretch>
        </p:blipFill>
        <p:spPr>
          <a:xfrm>
            <a:off x="7046194" y="417950"/>
            <a:ext cx="4817680" cy="3011050"/>
          </a:xfrm>
          <a:prstGeom prst="rect">
            <a:avLst/>
          </a:prstGeom>
        </p:spPr>
      </p:pic>
      <p:pic>
        <p:nvPicPr>
          <p:cNvPr id="3" name="Picture 2">
            <a:extLst>
              <a:ext uri="{FF2B5EF4-FFF2-40B4-BE49-F238E27FC236}">
                <a16:creationId xmlns:a16="http://schemas.microsoft.com/office/drawing/2014/main" id="{8777527A-A727-FE49-B2FB-4C98A5F7E3DD}"/>
              </a:ext>
            </a:extLst>
          </p:cNvPr>
          <p:cNvPicPr>
            <a:picLocks noChangeAspect="1"/>
          </p:cNvPicPr>
          <p:nvPr/>
        </p:nvPicPr>
        <p:blipFill>
          <a:blip r:embed="rId5"/>
          <a:stretch>
            <a:fillRect/>
          </a:stretch>
        </p:blipFill>
        <p:spPr>
          <a:xfrm>
            <a:off x="7046194" y="3592950"/>
            <a:ext cx="4817682" cy="3011051"/>
          </a:xfrm>
          <a:prstGeom prst="rect">
            <a:avLst/>
          </a:prstGeom>
        </p:spPr>
      </p:pic>
      <p:sp>
        <p:nvSpPr>
          <p:cNvPr id="9" name="Frame 8">
            <a:extLst>
              <a:ext uri="{FF2B5EF4-FFF2-40B4-BE49-F238E27FC236}">
                <a16:creationId xmlns:a16="http://schemas.microsoft.com/office/drawing/2014/main" id="{45BCB53D-57C9-7C4C-A064-D5558EC16A7F}"/>
              </a:ext>
            </a:extLst>
          </p:cNvPr>
          <p:cNvSpPr/>
          <p:nvPr/>
        </p:nvSpPr>
        <p:spPr bwMode="auto">
          <a:xfrm>
            <a:off x="10977232" y="417950"/>
            <a:ext cx="828221" cy="627362"/>
          </a:xfrm>
          <a:prstGeom prst="frame">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i="0" u="none" strike="noStrike" normalizeH="0" baseline="0">
              <a:ln w="0"/>
              <a:solidFill>
                <a:schemeClr val="accent1"/>
              </a:solidFill>
              <a:effectLst>
                <a:outerShdw blurRad="38100" dist="25400" dir="5400000" algn="ctr" rotWithShape="0">
                  <a:srgbClr val="6E747A">
                    <a:alpha val="43000"/>
                  </a:srgbClr>
                </a:outerShdw>
              </a:effectLst>
              <a:latin typeface="Gill Sans" charset="0"/>
              <a:ea typeface="ヒラギノ角ゴ ProN W3" charset="0"/>
              <a:cs typeface="ヒラギノ角ゴ ProN W3" charset="0"/>
              <a:sym typeface="Gill Sans" charset="0"/>
            </a:endParaRPr>
          </a:p>
        </p:txBody>
      </p:sp>
      <p:sp>
        <p:nvSpPr>
          <p:cNvPr id="11" name="Frame 10">
            <a:extLst>
              <a:ext uri="{FF2B5EF4-FFF2-40B4-BE49-F238E27FC236}">
                <a16:creationId xmlns:a16="http://schemas.microsoft.com/office/drawing/2014/main" id="{1E3D1D50-2F58-2049-965F-15E9F2BAE4A5}"/>
              </a:ext>
            </a:extLst>
          </p:cNvPr>
          <p:cNvSpPr/>
          <p:nvPr/>
        </p:nvSpPr>
        <p:spPr bwMode="auto">
          <a:xfrm>
            <a:off x="10977233" y="5826868"/>
            <a:ext cx="930810" cy="691874"/>
          </a:xfrm>
          <a:prstGeom prst="frame">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i="0" u="none" strike="noStrike" normalizeH="0" baseline="0">
              <a:ln w="0"/>
              <a:solidFill>
                <a:schemeClr val="accent1"/>
              </a:solidFill>
              <a:effectLst>
                <a:outerShdw blurRad="38100" dist="25400" dir="5400000" algn="ctr" rotWithShape="0">
                  <a:srgbClr val="6E747A">
                    <a:alpha val="43000"/>
                  </a:srgbClr>
                </a:outerShdw>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38531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1"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grpSp>
        <p:nvGrpSpPr>
          <p:cNvPr id="604" name="Google Shape;604;p43"/>
          <p:cNvGrpSpPr/>
          <p:nvPr/>
        </p:nvGrpSpPr>
        <p:grpSpPr>
          <a:xfrm>
            <a:off x="2604439" y="403"/>
            <a:ext cx="4449473" cy="983848"/>
            <a:chOff x="492917" y="0"/>
            <a:chExt cx="4079082" cy="983848"/>
          </a:xfrm>
          <a:solidFill>
            <a:srgbClr val="7030A0"/>
          </a:solidFill>
        </p:grpSpPr>
        <p:sp>
          <p:nvSpPr>
            <p:cNvPr id="605" name="Google Shape;605;p43"/>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606" name="Google Shape;606;p43"/>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607" name="Google Shape;607;p43"/>
          <p:cNvSpPr txBox="1">
            <a:spLocks noGrp="1"/>
          </p:cNvSpPr>
          <p:nvPr>
            <p:ph type="title"/>
          </p:nvPr>
        </p:nvSpPr>
        <p:spPr>
          <a:xfrm>
            <a:off x="3184082" y="-30705"/>
            <a:ext cx="3187221" cy="1046064"/>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pPr>
              <a:lnSpc>
                <a:spcPct val="90000"/>
              </a:lnSpc>
              <a:spcBef>
                <a:spcPts val="0"/>
              </a:spcBef>
              <a:spcAft>
                <a:spcPts val="0"/>
              </a:spcAft>
            </a:pPr>
            <a:r>
              <a:rPr lang="en-US" b="1" dirty="0">
                <a:solidFill>
                  <a:schemeClr val="bg1"/>
                </a:solidFill>
              </a:rPr>
              <a:t>Question 29</a:t>
            </a:r>
            <a:endParaRPr b="1" dirty="0">
              <a:solidFill>
                <a:schemeClr val="bg1"/>
              </a:solidFill>
            </a:endParaRPr>
          </a:p>
        </p:txBody>
      </p:sp>
      <p:sp>
        <p:nvSpPr>
          <p:cNvPr id="608" name="Google Shape;608;p43"/>
          <p:cNvSpPr txBox="1">
            <a:spLocks noGrp="1"/>
          </p:cNvSpPr>
          <p:nvPr>
            <p:ph idx="1"/>
          </p:nvPr>
        </p:nvSpPr>
        <p:spPr>
          <a:xfrm>
            <a:off x="598049" y="1600999"/>
            <a:ext cx="7077092" cy="3874005"/>
          </a:xfrm>
          <a:prstGeom prst="rect">
            <a:avLst/>
          </a:prstGeom>
          <a:noFill/>
          <a:ln>
            <a:noFill/>
          </a:ln>
        </p:spPr>
        <p:txBody>
          <a:bodyPr spcFirstLastPara="1" vert="horz" wrap="square" lIns="0" tIns="0" rIns="0" bIns="0" numCol="1" anchor="t" anchorCtr="0" compatLnSpc="1">
            <a:prstTxWarp prst="textNoShape">
              <a:avLst/>
            </a:prstTxWarp>
            <a:noAutofit/>
          </a:bodyPr>
          <a:lstStyle/>
          <a:p>
            <a:pPr marL="0" indent="0">
              <a:lnSpc>
                <a:spcPct val="120000"/>
              </a:lnSpc>
              <a:spcBef>
                <a:spcPts val="0"/>
              </a:spcBef>
              <a:spcAft>
                <a:spcPts val="0"/>
              </a:spcAft>
              <a:buClr>
                <a:srgbClr val="262626"/>
              </a:buClr>
              <a:buSzPts val="2800"/>
            </a:pPr>
            <a:r>
              <a:rPr lang="en-US" sz="2800" dirty="0"/>
              <a:t>If you could have a “One to One” Zoom (virtual) consult to ask a dentist or oral care provider a question, would you be interested?</a:t>
            </a:r>
            <a:endParaRPr dirty="0"/>
          </a:p>
          <a:p>
            <a:pPr marL="0" indent="0">
              <a:lnSpc>
                <a:spcPct val="120000"/>
              </a:lnSpc>
              <a:spcBef>
                <a:spcPts val="1300"/>
              </a:spcBef>
              <a:spcAft>
                <a:spcPts val="0"/>
              </a:spcAft>
              <a:buClr>
                <a:srgbClr val="262626"/>
              </a:buClr>
              <a:buSzPts val="2800"/>
            </a:pPr>
            <a:endParaRPr sz="2800" dirty="0"/>
          </a:p>
          <a:p>
            <a:pPr marL="0" indent="0">
              <a:lnSpc>
                <a:spcPct val="120000"/>
              </a:lnSpc>
              <a:spcBef>
                <a:spcPts val="1300"/>
              </a:spcBef>
              <a:spcAft>
                <a:spcPts val="0"/>
              </a:spcAft>
              <a:buClr>
                <a:srgbClr val="262626"/>
              </a:buClr>
              <a:buSzPts val="2800"/>
            </a:pPr>
            <a:r>
              <a:rPr lang="en-US" sz="2800" dirty="0"/>
              <a:t>A. Yes</a:t>
            </a:r>
            <a:endParaRPr dirty="0"/>
          </a:p>
          <a:p>
            <a:pPr marL="0" indent="0">
              <a:lnSpc>
                <a:spcPct val="120000"/>
              </a:lnSpc>
              <a:spcBef>
                <a:spcPts val="1300"/>
              </a:spcBef>
              <a:spcAft>
                <a:spcPts val="0"/>
              </a:spcAft>
              <a:buClr>
                <a:srgbClr val="262626"/>
              </a:buClr>
              <a:buSzPts val="2800"/>
            </a:pPr>
            <a:r>
              <a:rPr lang="en-US" sz="2800" dirty="0"/>
              <a:t>B. No </a:t>
            </a:r>
            <a:endParaRPr dirty="0"/>
          </a:p>
          <a:p>
            <a:pPr marL="0" indent="0">
              <a:lnSpc>
                <a:spcPct val="120000"/>
              </a:lnSpc>
              <a:spcBef>
                <a:spcPts val="1300"/>
              </a:spcBef>
              <a:spcAft>
                <a:spcPts val="0"/>
              </a:spcAft>
              <a:buClr>
                <a:srgbClr val="262626"/>
              </a:buClr>
              <a:buSzPts val="2800"/>
            </a:pPr>
            <a:r>
              <a:rPr lang="en-US" sz="2800" dirty="0"/>
              <a:t>C. Maybe</a:t>
            </a:r>
            <a:endParaRPr dirty="0"/>
          </a:p>
        </p:txBody>
      </p:sp>
      <p:pic>
        <p:nvPicPr>
          <p:cNvPr id="609" name="Google Shape;609;p43" descr="A close up of a 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29175" y="3430564"/>
            <a:ext cx="2913371" cy="2881314"/>
          </a:xfrm>
          <a:prstGeom prst="rect">
            <a:avLst/>
          </a:prstGeom>
          <a:noFill/>
          <a:ln>
            <a:noFill/>
          </a:ln>
        </p:spPr>
      </p:pic>
      <p:sp>
        <p:nvSpPr>
          <p:cNvPr id="2" name="TextBox 1">
            <a:extLst>
              <a:ext uri="{FF2B5EF4-FFF2-40B4-BE49-F238E27FC236}">
                <a16:creationId xmlns:a16="http://schemas.microsoft.com/office/drawing/2014/main" id="{6E6ED148-91DD-3144-9BDF-41563B3CCC63}"/>
              </a:ext>
            </a:extLst>
          </p:cNvPr>
          <p:cNvSpPr txBox="1"/>
          <p:nvPr/>
        </p:nvSpPr>
        <p:spPr>
          <a:xfrm>
            <a:off x="1838035" y="7038109"/>
            <a:ext cx="7342909" cy="1600438"/>
          </a:xfrm>
          <a:prstGeom prst="rect">
            <a:avLst/>
          </a:prstGeom>
          <a:noFill/>
        </p:spPr>
        <p:txBody>
          <a:bodyPr wrap="square" rtlCol="0">
            <a:spAutoFit/>
          </a:bodyPr>
          <a:lstStyle/>
          <a:p>
            <a:r>
              <a:rPr lang="en-US" dirty="0"/>
              <a:t>Topics can be expanded:  </a:t>
            </a:r>
          </a:p>
          <a:p>
            <a:r>
              <a:rPr lang="en-US" dirty="0"/>
              <a:t>how often change brush,</a:t>
            </a:r>
          </a:p>
          <a:p>
            <a:r>
              <a:rPr lang="en-US" dirty="0"/>
              <a:t> how to choose a tooth brush,</a:t>
            </a:r>
          </a:p>
          <a:p>
            <a:r>
              <a:rPr lang="en-US" dirty="0"/>
              <a:t> how to floss</a:t>
            </a:r>
          </a:p>
          <a:p>
            <a:r>
              <a:rPr lang="en-US" dirty="0"/>
              <a:t> First appointments fears. ( especially Pandemic times)</a:t>
            </a:r>
          </a:p>
          <a:p>
            <a:r>
              <a:rPr lang="en-US" dirty="0"/>
              <a:t> Loose teeth?</a:t>
            </a:r>
          </a:p>
          <a:p>
            <a:r>
              <a:rPr lang="en-US"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FADDA2-E13B-F548-856B-05843CC20AFE}"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endParaRPr>
          </a:p>
        </p:txBody>
      </p:sp>
      <p:grpSp>
        <p:nvGrpSpPr>
          <p:cNvPr id="5" name="Google Shape;604;p43"/>
          <p:cNvGrpSpPr/>
          <p:nvPr/>
        </p:nvGrpSpPr>
        <p:grpSpPr>
          <a:xfrm>
            <a:off x="2604439" y="403"/>
            <a:ext cx="4449473" cy="983848"/>
            <a:chOff x="492917" y="0"/>
            <a:chExt cx="4079082" cy="983848"/>
          </a:xfrm>
          <a:solidFill>
            <a:srgbClr val="7030A0"/>
          </a:solidFill>
        </p:grpSpPr>
        <p:sp>
          <p:nvSpPr>
            <p:cNvPr id="6" name="Google Shape;605;p43"/>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7" name="Google Shape;606;p43"/>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8" name="Google Shape;607;p43"/>
          <p:cNvSpPr txBox="1">
            <a:spLocks/>
          </p:cNvSpPr>
          <p:nvPr/>
        </p:nvSpPr>
        <p:spPr bwMode="auto">
          <a:xfrm>
            <a:off x="3184082" y="-30705"/>
            <a:ext cx="3187221" cy="104606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spcFirstLastPara="1" vert="horz" wrap="square" lIns="274300" tIns="274300" rIns="91425" bIns="45700" numCol="1" anchor="t" anchorCtr="0" compatLnSpc="1">
            <a:prstTxWarp prst="textNoShape">
              <a:avLst/>
            </a:prstTxWarp>
            <a:noAutofit/>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a:lnSpc>
                <a:spcPct val="90000"/>
              </a:lnSpc>
              <a:spcBef>
                <a:spcPts val="0"/>
              </a:spcBef>
              <a:spcAft>
                <a:spcPts val="0"/>
              </a:spcAft>
              <a:buClrTx/>
              <a:buFontTx/>
            </a:pPr>
            <a:r>
              <a:rPr lang="en-US" b="1" dirty="0" smtClean="0">
                <a:solidFill>
                  <a:schemeClr val="bg1"/>
                </a:solidFill>
              </a:rPr>
              <a:t>Question 30</a:t>
            </a:r>
            <a:endParaRPr lang="en-US" b="1" dirty="0">
              <a:solidFill>
                <a:schemeClr val="bg1"/>
              </a:solidFill>
            </a:endParaRPr>
          </a:p>
        </p:txBody>
      </p:sp>
      <p:sp>
        <p:nvSpPr>
          <p:cNvPr id="9" name="Google Shape;608;p43"/>
          <p:cNvSpPr txBox="1">
            <a:spLocks noGrp="1"/>
          </p:cNvSpPr>
          <p:nvPr>
            <p:ph idx="1"/>
          </p:nvPr>
        </p:nvSpPr>
        <p:spPr>
          <a:prstGeom prst="rect">
            <a:avLst/>
          </a:prstGeom>
          <a:noFill/>
          <a:ln>
            <a:noFill/>
          </a:ln>
        </p:spPr>
        <p:txBody>
          <a:bodyPr spcFirstLastPara="1" vert="horz" wrap="square" lIns="0" tIns="0" rIns="0" bIns="0" numCol="1" anchor="t" anchorCtr="0" compatLnSpc="1">
            <a:prstTxWarp prst="textNoShape">
              <a:avLst/>
            </a:prstTxWarp>
            <a:noAutofit/>
          </a:bodyPr>
          <a:lstStyle/>
          <a:p>
            <a:pPr marL="0" indent="0">
              <a:lnSpc>
                <a:spcPct val="120000"/>
              </a:lnSpc>
              <a:spcBef>
                <a:spcPts val="0"/>
              </a:spcBef>
              <a:spcAft>
                <a:spcPts val="0"/>
              </a:spcAft>
              <a:buClr>
                <a:srgbClr val="262626"/>
              </a:buClr>
              <a:buSzPts val="2800"/>
            </a:pPr>
            <a:r>
              <a:rPr lang="en-US" sz="2800" dirty="0" smtClean="0"/>
              <a:t>How many times have you participated in the Virtual Special Smiles </a:t>
            </a:r>
            <a:r>
              <a:rPr lang="en-US" sz="2800" dirty="0"/>
              <a:t>P</a:t>
            </a:r>
            <a:r>
              <a:rPr lang="en-US" sz="2800" dirty="0" smtClean="0"/>
              <a:t>oll? </a:t>
            </a:r>
            <a:endParaRPr sz="2800" dirty="0"/>
          </a:p>
          <a:p>
            <a:pPr marL="0" indent="0">
              <a:lnSpc>
                <a:spcPct val="120000"/>
              </a:lnSpc>
              <a:spcBef>
                <a:spcPts val="1300"/>
              </a:spcBef>
              <a:spcAft>
                <a:spcPts val="0"/>
              </a:spcAft>
              <a:buClr>
                <a:srgbClr val="262626"/>
              </a:buClr>
              <a:buSzPts val="2800"/>
            </a:pPr>
            <a:r>
              <a:rPr lang="en-US" sz="2800" dirty="0"/>
              <a:t>A. </a:t>
            </a:r>
            <a:r>
              <a:rPr lang="en-US" sz="2800" dirty="0" smtClean="0"/>
              <a:t>First time</a:t>
            </a:r>
            <a:endParaRPr dirty="0"/>
          </a:p>
          <a:p>
            <a:pPr marL="0" indent="0">
              <a:lnSpc>
                <a:spcPct val="120000"/>
              </a:lnSpc>
              <a:spcBef>
                <a:spcPts val="1300"/>
              </a:spcBef>
              <a:spcAft>
                <a:spcPts val="0"/>
              </a:spcAft>
              <a:buClr>
                <a:srgbClr val="262626"/>
              </a:buClr>
              <a:buSzPts val="2800"/>
            </a:pPr>
            <a:r>
              <a:rPr lang="en-US" sz="2800" dirty="0"/>
              <a:t>B. </a:t>
            </a:r>
            <a:r>
              <a:rPr lang="en-US" sz="2800" dirty="0" smtClean="0"/>
              <a:t>2-5 times</a:t>
            </a:r>
            <a:endParaRPr dirty="0"/>
          </a:p>
          <a:p>
            <a:pPr marL="0" indent="0">
              <a:lnSpc>
                <a:spcPct val="120000"/>
              </a:lnSpc>
              <a:spcBef>
                <a:spcPts val="1300"/>
              </a:spcBef>
              <a:spcAft>
                <a:spcPts val="0"/>
              </a:spcAft>
              <a:buClr>
                <a:srgbClr val="262626"/>
              </a:buClr>
              <a:buSzPts val="2800"/>
            </a:pPr>
            <a:r>
              <a:rPr lang="en-US" sz="2800" dirty="0"/>
              <a:t>C. </a:t>
            </a:r>
            <a:r>
              <a:rPr lang="en-US" sz="2800" dirty="0" smtClean="0"/>
              <a:t>6 or more</a:t>
            </a:r>
          </a:p>
          <a:p>
            <a:pPr marL="0" indent="0">
              <a:lnSpc>
                <a:spcPct val="120000"/>
              </a:lnSpc>
              <a:spcBef>
                <a:spcPts val="1300"/>
              </a:spcBef>
              <a:spcAft>
                <a:spcPts val="0"/>
              </a:spcAft>
              <a:buClr>
                <a:srgbClr val="262626"/>
              </a:buClr>
              <a:buSzPts val="2800"/>
            </a:pPr>
            <a:r>
              <a:rPr lang="en-US" sz="2800" dirty="0" smtClean="0"/>
              <a:t>D. Cannot remember</a:t>
            </a:r>
            <a:endParaRPr dirty="0"/>
          </a:p>
        </p:txBody>
      </p:sp>
      <p:pic>
        <p:nvPicPr>
          <p:cNvPr id="10" name="Picture 2" descr="HA_Special_Smiles_CMY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487" y="3284750"/>
            <a:ext cx="3630121" cy="23497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51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rcRect/>
          <a:stretch>
            <a:fillRect/>
          </a:stretch>
        </a:blipFill>
        <a:effectLst/>
      </p:bgPr>
    </p:bg>
    <p:spTree>
      <p:nvGrpSpPr>
        <p:cNvPr id="1" name="Shape 326"/>
        <p:cNvGrpSpPr/>
        <p:nvPr/>
      </p:nvGrpSpPr>
      <p:grpSpPr>
        <a:xfrm>
          <a:off x="0" y="0"/>
          <a:ext cx="0" cy="0"/>
          <a:chOff x="0" y="0"/>
          <a:chExt cx="0" cy="0"/>
        </a:xfrm>
      </p:grpSpPr>
      <p:pic>
        <p:nvPicPr>
          <p:cNvPr id="4" name="Picture 2" descr="HA_Special_Smiles_CMY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801" y="5719726"/>
            <a:ext cx="1717470" cy="111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15;p44"/>
          <p:cNvSpPr txBox="1">
            <a:spLocks noGrp="1"/>
          </p:cNvSpPr>
          <p:nvPr>
            <p:ph type="title"/>
          </p:nvPr>
        </p:nvSpPr>
        <p:spPr>
          <a:xfrm>
            <a:off x="376801" y="578276"/>
            <a:ext cx="10460925" cy="116197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lnSpc>
                <a:spcPct val="85000"/>
              </a:lnSpc>
              <a:spcBef>
                <a:spcPts val="0"/>
              </a:spcBef>
              <a:spcAft>
                <a:spcPts val="0"/>
              </a:spcAft>
              <a:buClr>
                <a:srgbClr val="262626"/>
              </a:buClr>
              <a:buSzPts val="2000"/>
            </a:pPr>
            <a:r>
              <a:rPr lang="en-US" sz="2800" b="0" dirty="0">
                <a:solidFill>
                  <a:srgbClr val="FFFF00"/>
                </a:solidFill>
                <a:latin typeface="Ubuntu" panose="020B0504030602030204" pitchFamily="34" charset="0"/>
              </a:rPr>
              <a:t>Please submit your POLL now</a:t>
            </a:r>
            <a:r>
              <a:rPr lang="en-US" sz="2800" b="0" dirty="0">
                <a:latin typeface="Ubuntu" panose="020B0504030602030204" pitchFamily="34" charset="0"/>
              </a:rPr>
              <a:t/>
            </a:r>
            <a:br>
              <a:rPr lang="en-US" sz="2800" b="0" dirty="0">
                <a:latin typeface="Ubuntu" panose="020B0504030602030204" pitchFamily="34" charset="0"/>
              </a:rPr>
            </a:br>
            <a:r>
              <a:rPr lang="en-US" sz="2800" b="0" dirty="0">
                <a:latin typeface="Ubuntu" panose="020B0504030602030204" pitchFamily="34" charset="0"/>
              </a:rPr>
              <a:t/>
            </a:r>
            <a:br>
              <a:rPr lang="en-US" sz="2800" b="0" dirty="0">
                <a:latin typeface="Ubuntu" panose="020B0504030602030204" pitchFamily="34" charset="0"/>
              </a:rPr>
            </a:br>
            <a:r>
              <a:rPr lang="en-US" sz="2800" b="0" dirty="0">
                <a:latin typeface="Ubuntu" panose="020B0504030602030204" pitchFamily="34" charset="0"/>
              </a:rPr>
              <a:t>If you would like to ask a question one on one, please email me at : (fill in email address) with the subject:  “One on One Request”</a:t>
            </a:r>
            <a:endParaRPr sz="2800" b="0" dirty="0">
              <a:latin typeface="Ubuntu" panose="020B0504030602030204" pitchFamily="34" charset="0"/>
            </a:endParaRPr>
          </a:p>
          <a:p>
            <a:pPr>
              <a:lnSpc>
                <a:spcPct val="85000"/>
              </a:lnSpc>
              <a:spcBef>
                <a:spcPts val="1300"/>
              </a:spcBef>
              <a:spcAft>
                <a:spcPts val="0"/>
              </a:spcAft>
              <a:buClr>
                <a:srgbClr val="262626"/>
              </a:buClr>
              <a:buSzPts val="2000"/>
            </a:pPr>
            <a:r>
              <a:rPr lang="en-US" sz="2800" b="0" dirty="0">
                <a:latin typeface="Ubuntu" panose="020B0504030602030204" pitchFamily="34" charset="0"/>
              </a:rPr>
              <a:t/>
            </a:r>
            <a:br>
              <a:rPr lang="en-US" sz="2800" b="0" dirty="0">
                <a:latin typeface="Ubuntu" panose="020B0504030602030204" pitchFamily="34" charset="0"/>
              </a:rPr>
            </a:br>
            <a:r>
              <a:rPr lang="en-US" sz="2800" b="0" dirty="0">
                <a:latin typeface="Ubuntu" panose="020B0504030602030204" pitchFamily="34" charset="0"/>
              </a:rPr>
              <a:t>Do YOU have ANY questions?  Type them in the chat/ question &amp; answers section or proceed to optional breakout rooms for questions</a:t>
            </a:r>
            <a:br>
              <a:rPr lang="en-US" sz="2800" b="0" dirty="0">
                <a:latin typeface="Ubuntu" panose="020B0504030602030204" pitchFamily="34" charset="0"/>
              </a:rPr>
            </a:br>
            <a:endParaRPr sz="2800" b="0" dirty="0">
              <a:latin typeface="Ubuntu" panose="020B0504030602030204" pitchFamily="34" charset="0"/>
            </a:endParaRPr>
          </a:p>
          <a:p>
            <a:pPr>
              <a:lnSpc>
                <a:spcPct val="85000"/>
              </a:lnSpc>
              <a:spcBef>
                <a:spcPts val="1300"/>
              </a:spcBef>
              <a:spcAft>
                <a:spcPts val="0"/>
              </a:spcAft>
              <a:buClr>
                <a:srgbClr val="262626"/>
              </a:buClr>
              <a:buSzPts val="2000"/>
            </a:pPr>
            <a:r>
              <a:rPr lang="en-US" sz="3600" dirty="0">
                <a:latin typeface="Ubuntu" panose="020B0504030602030204" pitchFamily="34" charset="0"/>
              </a:rPr>
              <a:t>Thank you for participating!</a:t>
            </a:r>
            <a:endParaRPr sz="3600" dirty="0">
              <a:latin typeface="Ubuntu" panose="020B0504030602030204" pitchFamily="34" charset="0"/>
            </a:endParaRPr>
          </a:p>
        </p:txBody>
      </p:sp>
    </p:spTree>
    <p:extLst>
      <p:ext uri="{BB962C8B-B14F-4D97-AF65-F5344CB8AC3E}">
        <p14:creationId xmlns:p14="http://schemas.microsoft.com/office/powerpoint/2010/main" val="356000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grpSp>
        <p:nvGrpSpPr>
          <p:cNvPr id="2" name="Group 1"/>
          <p:cNvGrpSpPr/>
          <p:nvPr/>
        </p:nvGrpSpPr>
        <p:grpSpPr>
          <a:xfrm>
            <a:off x="2159922" y="929416"/>
            <a:ext cx="4575175" cy="5463889"/>
            <a:chOff x="1520825" y="241158"/>
            <a:chExt cx="4575175" cy="5463889"/>
          </a:xfrm>
        </p:grpSpPr>
        <p:grpSp>
          <p:nvGrpSpPr>
            <p:cNvPr id="635" name="Google Shape;635;p47"/>
            <p:cNvGrpSpPr/>
            <p:nvPr/>
          </p:nvGrpSpPr>
          <p:grpSpPr>
            <a:xfrm>
              <a:off x="1520825" y="5022567"/>
              <a:ext cx="4572000" cy="682480"/>
              <a:chOff x="0" y="287338"/>
              <a:chExt cx="4572000" cy="682480"/>
            </a:xfrm>
          </p:grpSpPr>
          <p:sp>
            <p:nvSpPr>
              <p:cNvPr id="636" name="Google Shape;636;p47"/>
              <p:cNvSpPr/>
              <p:nvPr/>
            </p:nvSpPr>
            <p:spPr>
              <a:xfrm>
                <a:off x="0" y="287338"/>
                <a:ext cx="4322618" cy="682480"/>
              </a:xfrm>
              <a:prstGeom prst="rect">
                <a:avLst/>
              </a:prstGeom>
              <a:solidFill>
                <a:srgbClr val="AC2A2D"/>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637" name="Google Shape;637;p47"/>
              <p:cNvSpPr/>
              <p:nvPr/>
            </p:nvSpPr>
            <p:spPr>
              <a:xfrm>
                <a:off x="4054764" y="287338"/>
                <a:ext cx="517236" cy="682480"/>
              </a:xfrm>
              <a:prstGeom prst="roundRect">
                <a:avLst>
                  <a:gd name="adj" fmla="val 16667"/>
                </a:avLst>
              </a:prstGeom>
              <a:solidFill>
                <a:srgbClr val="AC2A2D"/>
              </a:solid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638" name="Google Shape;638;p47"/>
            <p:cNvGrpSpPr/>
            <p:nvPr/>
          </p:nvGrpSpPr>
          <p:grpSpPr>
            <a:xfrm>
              <a:off x="1524000" y="4224628"/>
              <a:ext cx="4572000" cy="682480"/>
              <a:chOff x="0" y="287338"/>
              <a:chExt cx="4572000" cy="682480"/>
            </a:xfrm>
            <a:solidFill>
              <a:srgbClr val="FFFF00"/>
            </a:solidFill>
          </p:grpSpPr>
          <p:sp>
            <p:nvSpPr>
              <p:cNvPr id="639" name="Google Shape;639;p47"/>
              <p:cNvSpPr/>
              <p:nvPr/>
            </p:nvSpPr>
            <p:spPr>
              <a:xfrm>
                <a:off x="0" y="287338"/>
                <a:ext cx="4322618" cy="68248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640" name="Google Shape;640;p47"/>
              <p:cNvSpPr/>
              <p:nvPr/>
            </p:nvSpPr>
            <p:spPr>
              <a:xfrm>
                <a:off x="4054764" y="287338"/>
                <a:ext cx="517236" cy="682480"/>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641" name="Google Shape;641;p47"/>
            <p:cNvGrpSpPr/>
            <p:nvPr/>
          </p:nvGrpSpPr>
          <p:grpSpPr>
            <a:xfrm>
              <a:off x="1524000" y="3435927"/>
              <a:ext cx="4572000" cy="682480"/>
              <a:chOff x="0" y="287338"/>
              <a:chExt cx="4572000" cy="682480"/>
            </a:xfrm>
            <a:solidFill>
              <a:srgbClr val="00B0F0"/>
            </a:solidFill>
          </p:grpSpPr>
          <p:sp>
            <p:nvSpPr>
              <p:cNvPr id="642" name="Google Shape;642;p47"/>
              <p:cNvSpPr/>
              <p:nvPr/>
            </p:nvSpPr>
            <p:spPr>
              <a:xfrm>
                <a:off x="0" y="287338"/>
                <a:ext cx="4322618" cy="68248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643" name="Google Shape;643;p47"/>
              <p:cNvSpPr/>
              <p:nvPr/>
            </p:nvSpPr>
            <p:spPr>
              <a:xfrm>
                <a:off x="4054764" y="287338"/>
                <a:ext cx="517236" cy="682480"/>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644" name="Google Shape;644;p47"/>
            <p:cNvGrpSpPr/>
            <p:nvPr/>
          </p:nvGrpSpPr>
          <p:grpSpPr>
            <a:xfrm>
              <a:off x="1524000" y="2637991"/>
              <a:ext cx="4572000" cy="682480"/>
              <a:chOff x="0" y="287338"/>
              <a:chExt cx="4572000" cy="682480"/>
            </a:xfrm>
            <a:solidFill>
              <a:srgbClr val="0033CC"/>
            </a:solidFill>
          </p:grpSpPr>
          <p:sp>
            <p:nvSpPr>
              <p:cNvPr id="645" name="Google Shape;645;p47"/>
              <p:cNvSpPr/>
              <p:nvPr/>
            </p:nvSpPr>
            <p:spPr>
              <a:xfrm>
                <a:off x="0" y="287338"/>
                <a:ext cx="4322618" cy="68248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646" name="Google Shape;646;p47"/>
              <p:cNvSpPr/>
              <p:nvPr/>
            </p:nvSpPr>
            <p:spPr>
              <a:xfrm>
                <a:off x="4054764" y="287338"/>
                <a:ext cx="517236" cy="682480"/>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647" name="Google Shape;647;p47"/>
            <p:cNvGrpSpPr/>
            <p:nvPr/>
          </p:nvGrpSpPr>
          <p:grpSpPr>
            <a:xfrm>
              <a:off x="1524000" y="1846266"/>
              <a:ext cx="4572000" cy="682480"/>
              <a:chOff x="0" y="287338"/>
              <a:chExt cx="4572000" cy="682480"/>
            </a:xfrm>
            <a:solidFill>
              <a:srgbClr val="FF9900"/>
            </a:solidFill>
          </p:grpSpPr>
          <p:sp>
            <p:nvSpPr>
              <p:cNvPr id="648" name="Google Shape;648;p47"/>
              <p:cNvSpPr/>
              <p:nvPr/>
            </p:nvSpPr>
            <p:spPr>
              <a:xfrm>
                <a:off x="0" y="287338"/>
                <a:ext cx="4322618" cy="68248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649" name="Google Shape;649;p47"/>
              <p:cNvSpPr/>
              <p:nvPr/>
            </p:nvSpPr>
            <p:spPr>
              <a:xfrm>
                <a:off x="4054764" y="287338"/>
                <a:ext cx="517236" cy="682480"/>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650" name="Google Shape;650;p47"/>
            <p:cNvGrpSpPr/>
            <p:nvPr/>
          </p:nvGrpSpPr>
          <p:grpSpPr>
            <a:xfrm>
              <a:off x="1524000" y="1038226"/>
              <a:ext cx="4572000" cy="682625"/>
              <a:chOff x="0" y="287338"/>
              <a:chExt cx="4572000" cy="682480"/>
            </a:xfrm>
            <a:solidFill>
              <a:srgbClr val="00B050"/>
            </a:solidFill>
          </p:grpSpPr>
          <p:sp>
            <p:nvSpPr>
              <p:cNvPr id="651" name="Google Shape;651;p47"/>
              <p:cNvSpPr/>
              <p:nvPr/>
            </p:nvSpPr>
            <p:spPr>
              <a:xfrm>
                <a:off x="0" y="287338"/>
                <a:ext cx="4322763" cy="68248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652" name="Google Shape;652;p47"/>
              <p:cNvSpPr/>
              <p:nvPr/>
            </p:nvSpPr>
            <p:spPr>
              <a:xfrm>
                <a:off x="4054475" y="287338"/>
                <a:ext cx="517525" cy="682480"/>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nvGrpSpPr>
            <p:cNvPr id="653" name="Google Shape;653;p47"/>
            <p:cNvGrpSpPr/>
            <p:nvPr/>
          </p:nvGrpSpPr>
          <p:grpSpPr>
            <a:xfrm>
              <a:off x="1524000" y="241158"/>
              <a:ext cx="4572000" cy="682480"/>
              <a:chOff x="0" y="287338"/>
              <a:chExt cx="4572000" cy="682480"/>
            </a:xfrm>
            <a:solidFill>
              <a:srgbClr val="7030A0"/>
            </a:solidFill>
          </p:grpSpPr>
          <p:sp>
            <p:nvSpPr>
              <p:cNvPr id="654" name="Google Shape;654;p47"/>
              <p:cNvSpPr/>
              <p:nvPr/>
            </p:nvSpPr>
            <p:spPr>
              <a:xfrm>
                <a:off x="0" y="287338"/>
                <a:ext cx="4322618" cy="68248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655" name="Google Shape;655;p47"/>
              <p:cNvSpPr/>
              <p:nvPr/>
            </p:nvSpPr>
            <p:spPr>
              <a:xfrm>
                <a:off x="4054764" y="287338"/>
                <a:ext cx="517236" cy="682480"/>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grpSp>
      <p:sp>
        <p:nvSpPr>
          <p:cNvPr id="656" name="Google Shape;656;p47"/>
          <p:cNvSpPr txBox="1">
            <a:spLocks noGrp="1"/>
          </p:cNvSpPr>
          <p:nvPr>
            <p:ph type="title"/>
          </p:nvPr>
        </p:nvSpPr>
        <p:spPr>
          <a:xfrm>
            <a:off x="7436670" y="2938457"/>
            <a:ext cx="4295005" cy="2315669"/>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spcBef>
                <a:spcPts val="0"/>
              </a:spcBef>
              <a:spcAft>
                <a:spcPts val="0"/>
              </a:spcAft>
            </a:pPr>
            <a:r>
              <a:rPr lang="en-US" sz="4800" dirty="0"/>
              <a:t>Colors: </a:t>
            </a:r>
            <a:br>
              <a:rPr lang="en-US" sz="4800" dirty="0"/>
            </a:br>
            <a:r>
              <a:rPr lang="en-US" sz="4800" dirty="0"/>
              <a:t/>
            </a:r>
            <a:br>
              <a:rPr lang="en-US" sz="4800" dirty="0"/>
            </a:br>
            <a:r>
              <a:rPr lang="en-US" sz="4800" dirty="0"/>
              <a:t>Questions</a:t>
            </a:r>
            <a:endParaRPr sz="4800" dirty="0">
              <a:solidFill>
                <a:schemeClr val="lt1"/>
              </a:solidFill>
            </a:endParaRPr>
          </a:p>
        </p:txBody>
      </p:sp>
      <p:sp>
        <p:nvSpPr>
          <p:cNvPr id="657" name="Google Shape;657;p47"/>
          <p:cNvSpPr txBox="1">
            <a:spLocks noGrp="1"/>
          </p:cNvSpPr>
          <p:nvPr>
            <p:ph idx="1"/>
          </p:nvPr>
        </p:nvSpPr>
        <p:spPr>
          <a:xfrm>
            <a:off x="2159922" y="938798"/>
            <a:ext cx="4572000" cy="544512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lnSpc>
                <a:spcPct val="85000"/>
              </a:lnSpc>
              <a:spcBef>
                <a:spcPts val="0"/>
              </a:spcBef>
              <a:spcAft>
                <a:spcPts val="0"/>
              </a:spcAft>
              <a:buClr>
                <a:schemeClr val="lt1"/>
              </a:buClr>
              <a:buSzPts val="2200"/>
            </a:pPr>
            <a:r>
              <a:rPr lang="en-US" b="1" dirty="0">
                <a:solidFill>
                  <a:schemeClr val="lt1"/>
                </a:solidFill>
              </a:rPr>
              <a:t>Purple</a:t>
            </a:r>
            <a:br>
              <a:rPr lang="en-US" b="1" dirty="0">
                <a:solidFill>
                  <a:schemeClr val="lt1"/>
                </a:solidFill>
              </a:rPr>
            </a:br>
            <a:r>
              <a:rPr lang="en-US" dirty="0">
                <a:solidFill>
                  <a:schemeClr val="lt1"/>
                </a:solidFill>
              </a:rPr>
              <a:t>Information 1 - 7, 21, </a:t>
            </a:r>
            <a:r>
              <a:rPr lang="en-US" dirty="0" smtClean="0">
                <a:solidFill>
                  <a:schemeClr val="lt1"/>
                </a:solidFill>
              </a:rPr>
              <a:t>28, 29</a:t>
            </a:r>
            <a:endParaRPr dirty="0"/>
          </a:p>
          <a:p>
            <a:pPr marL="0" indent="0">
              <a:lnSpc>
                <a:spcPct val="85000"/>
              </a:lnSpc>
              <a:spcBef>
                <a:spcPts val="1800"/>
              </a:spcBef>
              <a:spcAft>
                <a:spcPts val="0"/>
              </a:spcAft>
              <a:buClr>
                <a:schemeClr val="lt1"/>
              </a:buClr>
              <a:buSzPts val="2200"/>
            </a:pPr>
            <a:r>
              <a:rPr lang="en-US" b="1" dirty="0">
                <a:solidFill>
                  <a:schemeClr val="lt1"/>
                </a:solidFill>
              </a:rPr>
              <a:t>Green</a:t>
            </a:r>
            <a:br>
              <a:rPr lang="en-US" b="1" dirty="0">
                <a:solidFill>
                  <a:schemeClr val="lt1"/>
                </a:solidFill>
              </a:rPr>
            </a:br>
            <a:r>
              <a:rPr lang="en-US" dirty="0">
                <a:solidFill>
                  <a:schemeClr val="lt1"/>
                </a:solidFill>
              </a:rPr>
              <a:t>Caries risk 8 - 14</a:t>
            </a:r>
            <a:endParaRPr dirty="0"/>
          </a:p>
          <a:p>
            <a:pPr marL="0" indent="0">
              <a:lnSpc>
                <a:spcPct val="85000"/>
              </a:lnSpc>
              <a:spcBef>
                <a:spcPts val="1800"/>
              </a:spcBef>
              <a:spcAft>
                <a:spcPts val="0"/>
              </a:spcAft>
              <a:buClr>
                <a:schemeClr val="lt1"/>
              </a:buClr>
              <a:buSzPts val="2200"/>
            </a:pPr>
            <a:r>
              <a:rPr lang="en-US" b="1" dirty="0">
                <a:solidFill>
                  <a:schemeClr val="lt1"/>
                </a:solidFill>
              </a:rPr>
              <a:t>Orange</a:t>
            </a:r>
            <a:br>
              <a:rPr lang="en-US" b="1" dirty="0">
                <a:solidFill>
                  <a:schemeClr val="lt1"/>
                </a:solidFill>
              </a:rPr>
            </a:br>
            <a:r>
              <a:rPr lang="en-US" dirty="0">
                <a:solidFill>
                  <a:schemeClr val="lt1"/>
                </a:solidFill>
              </a:rPr>
              <a:t>Periodontal risk 15</a:t>
            </a:r>
            <a:endParaRPr dirty="0"/>
          </a:p>
          <a:p>
            <a:pPr marL="0" indent="0">
              <a:lnSpc>
                <a:spcPct val="85000"/>
              </a:lnSpc>
              <a:spcBef>
                <a:spcPts val="1800"/>
              </a:spcBef>
              <a:spcAft>
                <a:spcPts val="0"/>
              </a:spcAft>
              <a:buClr>
                <a:schemeClr val="lt1"/>
              </a:buClr>
              <a:buSzPts val="2200"/>
            </a:pPr>
            <a:r>
              <a:rPr lang="en-US" b="1" dirty="0">
                <a:solidFill>
                  <a:schemeClr val="lt1"/>
                </a:solidFill>
              </a:rPr>
              <a:t>Blue</a:t>
            </a:r>
            <a:br>
              <a:rPr lang="en-US" b="1" dirty="0">
                <a:solidFill>
                  <a:schemeClr val="lt1"/>
                </a:solidFill>
              </a:rPr>
            </a:br>
            <a:r>
              <a:rPr lang="en-US" dirty="0">
                <a:solidFill>
                  <a:schemeClr val="lt1"/>
                </a:solidFill>
              </a:rPr>
              <a:t>Health (sleep apnea) risk 18-20</a:t>
            </a:r>
            <a:endParaRPr dirty="0"/>
          </a:p>
          <a:p>
            <a:pPr marL="0" indent="0">
              <a:lnSpc>
                <a:spcPct val="85000"/>
              </a:lnSpc>
              <a:spcBef>
                <a:spcPts val="1800"/>
              </a:spcBef>
              <a:spcAft>
                <a:spcPts val="0"/>
              </a:spcAft>
              <a:buClr>
                <a:schemeClr val="lt1"/>
              </a:buClr>
              <a:buSzPts val="2200"/>
            </a:pPr>
            <a:r>
              <a:rPr lang="en-US" b="1" dirty="0">
                <a:solidFill>
                  <a:schemeClr val="lt1"/>
                </a:solidFill>
              </a:rPr>
              <a:t>Light blue</a:t>
            </a:r>
            <a:br>
              <a:rPr lang="en-US" b="1" dirty="0">
                <a:solidFill>
                  <a:schemeClr val="lt1"/>
                </a:solidFill>
              </a:rPr>
            </a:br>
            <a:r>
              <a:rPr lang="en-US" dirty="0">
                <a:solidFill>
                  <a:schemeClr val="lt1"/>
                </a:solidFill>
              </a:rPr>
              <a:t>Trauma risk 16 - 17</a:t>
            </a:r>
            <a:endParaRPr dirty="0"/>
          </a:p>
          <a:p>
            <a:pPr marL="0" indent="0">
              <a:lnSpc>
                <a:spcPct val="85000"/>
              </a:lnSpc>
              <a:spcBef>
                <a:spcPts val="1800"/>
              </a:spcBef>
              <a:spcAft>
                <a:spcPts val="0"/>
              </a:spcAft>
              <a:buClr>
                <a:schemeClr val="lt1"/>
              </a:buClr>
              <a:buSzPts val="2200"/>
            </a:pPr>
            <a:r>
              <a:rPr lang="en-US" b="1" dirty="0"/>
              <a:t>Yellow</a:t>
            </a:r>
            <a:br>
              <a:rPr lang="en-US" b="1" dirty="0"/>
            </a:br>
            <a:r>
              <a:rPr lang="en-US" dirty="0"/>
              <a:t>Urgency 22 - </a:t>
            </a:r>
            <a:r>
              <a:rPr lang="en-US" dirty="0" smtClean="0"/>
              <a:t>27</a:t>
            </a:r>
            <a:endParaRPr dirty="0"/>
          </a:p>
          <a:p>
            <a:pPr marL="0" indent="0">
              <a:lnSpc>
                <a:spcPct val="85000"/>
              </a:lnSpc>
              <a:spcBef>
                <a:spcPts val="1800"/>
              </a:spcBef>
              <a:spcAft>
                <a:spcPts val="0"/>
              </a:spcAft>
              <a:buClr>
                <a:schemeClr val="lt1"/>
              </a:buClr>
              <a:buSzPts val="2200"/>
            </a:pPr>
            <a:r>
              <a:rPr lang="en-US" b="1" dirty="0">
                <a:solidFill>
                  <a:schemeClr val="lt1"/>
                </a:solidFill>
              </a:rPr>
              <a:t>Red</a:t>
            </a:r>
            <a:br>
              <a:rPr lang="en-US" b="1" dirty="0">
                <a:solidFill>
                  <a:schemeClr val="lt1"/>
                </a:solidFill>
              </a:rPr>
            </a:br>
            <a:r>
              <a:rPr lang="en-US" dirty="0">
                <a:solidFill>
                  <a:schemeClr val="lt1"/>
                </a:solidFill>
              </a:rPr>
              <a:t>Stop and review</a:t>
            </a:r>
            <a:endParaRPr dirty="0"/>
          </a:p>
        </p:txBody>
      </p:sp>
      <p:pic>
        <p:nvPicPr>
          <p:cNvPr id="27" name="Picture 3" descr="HA_Icon_Special_Smiles_1-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8"/>
          <p:cNvSpPr txBox="1">
            <a:spLocks noGrp="1"/>
          </p:cNvSpPr>
          <p:nvPr>
            <p:ph type="title"/>
          </p:nvPr>
        </p:nvSpPr>
        <p:spPr>
          <a:xfrm>
            <a:off x="1574801" y="253999"/>
            <a:ext cx="9402431" cy="1046064"/>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pPr>
              <a:lnSpc>
                <a:spcPct val="90000"/>
              </a:lnSpc>
              <a:spcBef>
                <a:spcPts val="0"/>
              </a:spcBef>
              <a:spcAft>
                <a:spcPts val="0"/>
              </a:spcAft>
            </a:pPr>
            <a:r>
              <a:rPr lang="en-US" b="1" dirty="0"/>
              <a:t>Setting up your screen</a:t>
            </a:r>
            <a:endParaRPr b="1" dirty="0"/>
          </a:p>
        </p:txBody>
      </p:sp>
      <p:sp>
        <p:nvSpPr>
          <p:cNvPr id="162" name="Google Shape;162;p8"/>
          <p:cNvSpPr txBox="1">
            <a:spLocks noGrp="1"/>
          </p:cNvSpPr>
          <p:nvPr>
            <p:ph idx="1"/>
          </p:nvPr>
        </p:nvSpPr>
        <p:spPr>
          <a:xfrm>
            <a:off x="328126" y="1852308"/>
            <a:ext cx="6673902" cy="5048250"/>
          </a:xfrm>
          <a:prstGeom prst="rect">
            <a:avLst/>
          </a:prstGeom>
          <a:noFill/>
          <a:ln>
            <a:noFill/>
          </a:ln>
        </p:spPr>
        <p:txBody>
          <a:bodyPr spcFirstLastPara="1" vert="horz" wrap="square" lIns="0" tIns="0" rIns="0" bIns="0" numCol="1" anchor="t" anchorCtr="0" compatLnSpc="1">
            <a:prstTxWarp prst="textNoShape">
              <a:avLst/>
            </a:prstTxWarp>
            <a:noAutofit/>
          </a:bodyPr>
          <a:lstStyle/>
          <a:p>
            <a:pPr marL="341313" indent="-341313">
              <a:lnSpc>
                <a:spcPct val="120000"/>
              </a:lnSpc>
              <a:spcBef>
                <a:spcPts val="0"/>
              </a:spcBef>
              <a:spcAft>
                <a:spcPts val="0"/>
              </a:spcAft>
              <a:buClr>
                <a:srgbClr val="262626"/>
              </a:buClr>
              <a:buSzPts val="2400"/>
              <a:buFont typeface="Arial"/>
              <a:buChar char="•"/>
            </a:pPr>
            <a:r>
              <a:rPr lang="en-US" dirty="0"/>
              <a:t>You will see the Poll in the </a:t>
            </a:r>
            <a:r>
              <a:rPr lang="en-US" dirty="0" smtClean="0"/>
              <a:t>middle </a:t>
            </a:r>
            <a:r>
              <a:rPr lang="en-US" dirty="0"/>
              <a:t>of the Screen</a:t>
            </a:r>
            <a:endParaRPr dirty="0"/>
          </a:p>
          <a:p>
            <a:pPr marL="341313" indent="-341313">
              <a:lnSpc>
                <a:spcPct val="120000"/>
              </a:lnSpc>
              <a:spcBef>
                <a:spcPts val="1300"/>
              </a:spcBef>
              <a:spcAft>
                <a:spcPts val="0"/>
              </a:spcAft>
              <a:buClr>
                <a:srgbClr val="262626"/>
              </a:buClr>
              <a:buSzPts val="2400"/>
              <a:buFont typeface="Arial"/>
              <a:buChar char="•"/>
            </a:pPr>
            <a:r>
              <a:rPr lang="en-US" dirty="0"/>
              <a:t>We will be moving the Poll</a:t>
            </a:r>
            <a:endParaRPr dirty="0"/>
          </a:p>
        </p:txBody>
      </p:sp>
      <p:pic>
        <p:nvPicPr>
          <p:cNvPr id="13" name="Picture 3" descr="HA_Icon_Special_Smiles_1-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777527A-A727-FE49-B2FB-4C98A5F7E3DD}"/>
              </a:ext>
            </a:extLst>
          </p:cNvPr>
          <p:cNvPicPr>
            <a:picLocks noChangeAspect="1"/>
          </p:cNvPicPr>
          <p:nvPr/>
        </p:nvPicPr>
        <p:blipFill>
          <a:blip r:embed="rId4"/>
          <a:stretch>
            <a:fillRect/>
          </a:stretch>
        </p:blipFill>
        <p:spPr>
          <a:xfrm>
            <a:off x="6999964" y="185904"/>
            <a:ext cx="4939373" cy="3087108"/>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D57A89EF-5371-EA4E-9821-602007504079}"/>
              </a:ext>
            </a:extLst>
          </p:cNvPr>
          <p:cNvPicPr>
            <a:picLocks noChangeAspect="1"/>
          </p:cNvPicPr>
          <p:nvPr/>
        </p:nvPicPr>
        <p:blipFill>
          <a:blip r:embed="rId5"/>
          <a:stretch>
            <a:fillRect/>
          </a:stretch>
        </p:blipFill>
        <p:spPr>
          <a:xfrm>
            <a:off x="6999965" y="3410969"/>
            <a:ext cx="4939373" cy="3087108"/>
          </a:xfrm>
          <a:prstGeom prst="rect">
            <a:avLst/>
          </a:prstGeom>
        </p:spPr>
      </p:pic>
    </p:spTree>
    <p:extLst>
      <p:ext uri="{BB962C8B-B14F-4D97-AF65-F5344CB8AC3E}">
        <p14:creationId xmlns:p14="http://schemas.microsoft.com/office/powerpoint/2010/main" val="339704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1" name="Google Shape;161;p8"/>
          <p:cNvSpPr txBox="1">
            <a:spLocks noGrp="1"/>
          </p:cNvSpPr>
          <p:nvPr>
            <p:ph type="title"/>
          </p:nvPr>
        </p:nvSpPr>
        <p:spPr>
          <a:xfrm>
            <a:off x="1574801" y="253999"/>
            <a:ext cx="9402431" cy="1046064"/>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pPr>
              <a:lnSpc>
                <a:spcPct val="90000"/>
              </a:lnSpc>
              <a:spcBef>
                <a:spcPts val="0"/>
              </a:spcBef>
              <a:spcAft>
                <a:spcPts val="0"/>
              </a:spcAft>
            </a:pPr>
            <a:r>
              <a:rPr lang="en-US" b="1" dirty="0"/>
              <a:t>Setting up your screen</a:t>
            </a:r>
            <a:endParaRPr b="1" dirty="0"/>
          </a:p>
        </p:txBody>
      </p:sp>
      <p:sp>
        <p:nvSpPr>
          <p:cNvPr id="162" name="Google Shape;162;p8"/>
          <p:cNvSpPr txBox="1">
            <a:spLocks noGrp="1"/>
          </p:cNvSpPr>
          <p:nvPr>
            <p:ph idx="1"/>
          </p:nvPr>
        </p:nvSpPr>
        <p:spPr>
          <a:xfrm>
            <a:off x="195091" y="1399726"/>
            <a:ext cx="6673902" cy="5048250"/>
          </a:xfrm>
          <a:prstGeom prst="rect">
            <a:avLst/>
          </a:prstGeom>
          <a:noFill/>
          <a:ln>
            <a:noFill/>
          </a:ln>
        </p:spPr>
        <p:txBody>
          <a:bodyPr spcFirstLastPara="1" vert="horz" wrap="square" lIns="0" tIns="0" rIns="0" bIns="0" numCol="1" anchor="t" anchorCtr="0" compatLnSpc="1">
            <a:prstTxWarp prst="textNoShape">
              <a:avLst/>
            </a:prstTxWarp>
            <a:noAutofit/>
          </a:bodyPr>
          <a:lstStyle/>
          <a:p>
            <a:pPr marL="341313" indent="-341313">
              <a:lnSpc>
                <a:spcPct val="120000"/>
              </a:lnSpc>
              <a:spcBef>
                <a:spcPts val="0"/>
              </a:spcBef>
              <a:spcAft>
                <a:spcPts val="0"/>
              </a:spcAft>
              <a:buClr>
                <a:srgbClr val="262626"/>
              </a:buClr>
              <a:buSzPts val="2400"/>
              <a:buFont typeface="Arial"/>
              <a:buChar char="•"/>
            </a:pPr>
            <a:r>
              <a:rPr lang="en-US" sz="2300" dirty="0"/>
              <a:t>Click on the Poll header bar</a:t>
            </a:r>
            <a:endParaRPr sz="2300" dirty="0"/>
          </a:p>
          <a:p>
            <a:pPr marL="341313" indent="-341313">
              <a:lnSpc>
                <a:spcPct val="120000"/>
              </a:lnSpc>
              <a:spcBef>
                <a:spcPts val="1300"/>
              </a:spcBef>
              <a:spcAft>
                <a:spcPts val="0"/>
              </a:spcAft>
              <a:buClr>
                <a:srgbClr val="262626"/>
              </a:buClr>
              <a:buSzPts val="2400"/>
              <a:buFont typeface="Arial"/>
              <a:buChar char="•"/>
            </a:pPr>
            <a:r>
              <a:rPr lang="en-US" sz="2300" dirty="0"/>
              <a:t>Move the Poll to the Upper Right part of your screen but not farther than you can see the Entire Poll</a:t>
            </a:r>
          </a:p>
          <a:p>
            <a:pPr marL="341313" indent="-341313">
              <a:lnSpc>
                <a:spcPct val="120000"/>
              </a:lnSpc>
              <a:spcBef>
                <a:spcPts val="1300"/>
              </a:spcBef>
              <a:spcAft>
                <a:spcPts val="0"/>
              </a:spcAft>
              <a:buClr>
                <a:srgbClr val="262626"/>
              </a:buClr>
              <a:buSzPts val="2400"/>
              <a:buFont typeface="Arial"/>
              <a:buChar char="•"/>
            </a:pPr>
            <a:r>
              <a:rPr lang="en-US" sz="2300" dirty="0"/>
              <a:t>Now we should see the Background with the “Virtual Special Smiles”; the Upper Right has the Poll and the Lower Right has the View of one participant</a:t>
            </a:r>
          </a:p>
          <a:p>
            <a:pPr marL="341313" indent="-341313">
              <a:lnSpc>
                <a:spcPct val="120000"/>
              </a:lnSpc>
              <a:spcBef>
                <a:spcPts val="1300"/>
              </a:spcBef>
              <a:spcAft>
                <a:spcPts val="0"/>
              </a:spcAft>
              <a:buClr>
                <a:srgbClr val="262626"/>
              </a:buClr>
              <a:buSzPts val="2400"/>
              <a:buFont typeface="Arial"/>
              <a:buChar char="•"/>
            </a:pPr>
            <a:r>
              <a:rPr lang="en-US" sz="2300" dirty="0"/>
              <a:t>Reminder: Stop and check that everyone is together</a:t>
            </a:r>
          </a:p>
          <a:p>
            <a:pPr marL="341313" indent="-341313">
              <a:lnSpc>
                <a:spcPct val="120000"/>
              </a:lnSpc>
              <a:spcBef>
                <a:spcPts val="1300"/>
              </a:spcBef>
              <a:spcAft>
                <a:spcPts val="0"/>
              </a:spcAft>
              <a:buClr>
                <a:srgbClr val="262626"/>
              </a:buClr>
              <a:buSzPts val="2400"/>
              <a:buFont typeface="Arial"/>
              <a:buChar char="•"/>
            </a:pPr>
            <a:r>
              <a:rPr lang="en-US" sz="2300" dirty="0"/>
              <a:t>Let’s Begin</a:t>
            </a:r>
            <a:endParaRPr sz="2300" dirty="0"/>
          </a:p>
        </p:txBody>
      </p:sp>
      <p:pic>
        <p:nvPicPr>
          <p:cNvPr id="13" name="Picture 3" descr="HA_Icon_Special_Smiles_1-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aphical user interface, application&#10;&#10;Description automatically generated">
            <a:extLst>
              <a:ext uri="{FF2B5EF4-FFF2-40B4-BE49-F238E27FC236}">
                <a16:creationId xmlns:a16="http://schemas.microsoft.com/office/drawing/2014/main" id="{D57A89EF-5371-EA4E-9821-602007504079}"/>
              </a:ext>
            </a:extLst>
          </p:cNvPr>
          <p:cNvPicPr>
            <a:picLocks noChangeAspect="1"/>
          </p:cNvPicPr>
          <p:nvPr/>
        </p:nvPicPr>
        <p:blipFill>
          <a:blip r:embed="rId4"/>
          <a:stretch>
            <a:fillRect/>
          </a:stretch>
        </p:blipFill>
        <p:spPr>
          <a:xfrm>
            <a:off x="7121655" y="346782"/>
            <a:ext cx="4817683" cy="3011052"/>
          </a:xfrm>
          <a:prstGeom prst="rect">
            <a:avLst/>
          </a:prstGeom>
        </p:spPr>
      </p:pic>
      <p:pic>
        <p:nvPicPr>
          <p:cNvPr id="4" name="Picture 3" descr="A picture containing graphical user interface, text&#10;&#10;Description automatically generated">
            <a:extLst>
              <a:ext uri="{FF2B5EF4-FFF2-40B4-BE49-F238E27FC236}">
                <a16:creationId xmlns:a16="http://schemas.microsoft.com/office/drawing/2014/main" id="{DE82BEC6-B2C0-E74A-8515-78CA03F11D0F}"/>
              </a:ext>
            </a:extLst>
          </p:cNvPr>
          <p:cNvPicPr>
            <a:picLocks noChangeAspect="1"/>
          </p:cNvPicPr>
          <p:nvPr/>
        </p:nvPicPr>
        <p:blipFill>
          <a:blip r:embed="rId5"/>
          <a:stretch>
            <a:fillRect/>
          </a:stretch>
        </p:blipFill>
        <p:spPr>
          <a:xfrm>
            <a:off x="7121655" y="3500167"/>
            <a:ext cx="4817683" cy="3011052"/>
          </a:xfrm>
          <a:prstGeom prst="rect">
            <a:avLst/>
          </a:prstGeom>
        </p:spPr>
      </p:pic>
      <p:sp>
        <p:nvSpPr>
          <p:cNvPr id="9" name="Frame 8">
            <a:extLst>
              <a:ext uri="{FF2B5EF4-FFF2-40B4-BE49-F238E27FC236}">
                <a16:creationId xmlns:a16="http://schemas.microsoft.com/office/drawing/2014/main" id="{1F6CBE22-50AB-D743-BDC8-44880A8F8946}"/>
              </a:ext>
            </a:extLst>
          </p:cNvPr>
          <p:cNvSpPr/>
          <p:nvPr/>
        </p:nvSpPr>
        <p:spPr bwMode="auto">
          <a:xfrm>
            <a:off x="8715588" y="548670"/>
            <a:ext cx="1629815" cy="2262623"/>
          </a:xfrm>
          <a:prstGeom prst="frame">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i="0" u="none" strike="noStrike" normalizeH="0" baseline="0">
              <a:ln w="0"/>
              <a:solidFill>
                <a:schemeClr val="accent1"/>
              </a:solidFill>
              <a:effectLst>
                <a:outerShdw blurRad="38100" dist="25400" dir="5400000" algn="ctr" rotWithShape="0">
                  <a:srgbClr val="6E747A">
                    <a:alpha val="43000"/>
                  </a:srgbClr>
                </a:outerShdw>
              </a:effectLst>
              <a:latin typeface="Gill Sans" charset="0"/>
              <a:ea typeface="ヒラギノ角ゴ ProN W3" charset="0"/>
              <a:cs typeface="ヒラギノ角ゴ ProN W3" charset="0"/>
              <a:sym typeface="Gill Sans" charset="0"/>
            </a:endParaRPr>
          </a:p>
        </p:txBody>
      </p:sp>
      <p:sp>
        <p:nvSpPr>
          <p:cNvPr id="10" name="Frame 9">
            <a:extLst>
              <a:ext uri="{FF2B5EF4-FFF2-40B4-BE49-F238E27FC236}">
                <a16:creationId xmlns:a16="http://schemas.microsoft.com/office/drawing/2014/main" id="{6D7D90ED-AB67-AC40-BA4A-4127DFD867B7}"/>
              </a:ext>
            </a:extLst>
          </p:cNvPr>
          <p:cNvSpPr/>
          <p:nvPr/>
        </p:nvSpPr>
        <p:spPr bwMode="auto">
          <a:xfrm>
            <a:off x="10562185" y="3357833"/>
            <a:ext cx="1629815" cy="2262623"/>
          </a:xfrm>
          <a:prstGeom prst="frame">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i="0" u="none" strike="noStrike" normalizeH="0" baseline="0">
              <a:ln w="0"/>
              <a:solidFill>
                <a:schemeClr val="accent1"/>
              </a:solidFill>
              <a:effectLst>
                <a:outerShdw blurRad="38100" dist="25400" dir="5400000" algn="ctr" rotWithShape="0">
                  <a:srgbClr val="6E747A">
                    <a:alpha val="43000"/>
                  </a:srgbClr>
                </a:outerShdw>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25500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2">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2">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5" name="Google Shape;195;p10"/>
          <p:cNvSpPr txBox="1">
            <a:spLocks noGrp="1"/>
          </p:cNvSpPr>
          <p:nvPr>
            <p:ph idx="1"/>
          </p:nvPr>
        </p:nvSpPr>
        <p:spPr>
          <a:xfrm>
            <a:off x="452283" y="1326486"/>
            <a:ext cx="6548881" cy="5048250"/>
          </a:xfrm>
          <a:prstGeom prst="rect">
            <a:avLst/>
          </a:prstGeom>
          <a:noFill/>
          <a:ln>
            <a:noFill/>
          </a:ln>
        </p:spPr>
        <p:txBody>
          <a:bodyPr spcFirstLastPara="1" vert="horz" wrap="square" lIns="0" tIns="0" rIns="0" bIns="0" numCol="1" anchor="t" anchorCtr="0" compatLnSpc="1">
            <a:prstTxWarp prst="textNoShape">
              <a:avLst/>
            </a:prstTxWarp>
            <a:normAutofit lnSpcReduction="10000"/>
          </a:bodyPr>
          <a:lstStyle/>
          <a:p>
            <a:pPr marL="0" indent="0">
              <a:lnSpc>
                <a:spcPct val="100000"/>
              </a:lnSpc>
              <a:spcBef>
                <a:spcPts val="0"/>
              </a:spcBef>
              <a:spcAft>
                <a:spcPts val="0"/>
              </a:spcAft>
              <a:buClr>
                <a:srgbClr val="262626"/>
              </a:buClr>
              <a:buSzPts val="2775"/>
            </a:pPr>
            <a:endParaRPr lang="en-US" sz="2800" dirty="0">
              <a:solidFill>
                <a:srgbClr val="262626"/>
              </a:solidFill>
            </a:endParaRPr>
          </a:p>
          <a:p>
            <a:pPr marL="0" indent="0">
              <a:lnSpc>
                <a:spcPct val="100000"/>
              </a:lnSpc>
              <a:spcBef>
                <a:spcPts val="0"/>
              </a:spcBef>
              <a:spcAft>
                <a:spcPts val="0"/>
              </a:spcAft>
              <a:buClr>
                <a:srgbClr val="262626"/>
              </a:buClr>
              <a:buSzPts val="2775"/>
            </a:pPr>
            <a:r>
              <a:rPr lang="en-US" sz="2800" dirty="0">
                <a:solidFill>
                  <a:srgbClr val="262626"/>
                </a:solidFill>
              </a:rPr>
              <a:t>How old are you?</a:t>
            </a:r>
            <a:endParaRPr sz="2800" dirty="0"/>
          </a:p>
          <a:p>
            <a:pPr marL="0" indent="0">
              <a:lnSpc>
                <a:spcPct val="100000"/>
              </a:lnSpc>
              <a:spcBef>
                <a:spcPts val="1300"/>
              </a:spcBef>
              <a:spcAft>
                <a:spcPts val="0"/>
              </a:spcAft>
              <a:buClr>
                <a:srgbClr val="262626"/>
              </a:buClr>
              <a:buSzPts val="2775"/>
            </a:pPr>
            <a:r>
              <a:rPr lang="en-US" sz="2800" dirty="0">
                <a:solidFill>
                  <a:srgbClr val="262626"/>
                </a:solidFill>
              </a:rPr>
              <a:t>Please select your age (age range) next to poll question 1</a:t>
            </a:r>
            <a:endParaRPr sz="2800" dirty="0"/>
          </a:p>
          <a:p>
            <a:pPr marL="0" indent="0">
              <a:lnSpc>
                <a:spcPct val="100000"/>
              </a:lnSpc>
              <a:spcBef>
                <a:spcPts val="1300"/>
              </a:spcBef>
              <a:spcAft>
                <a:spcPts val="0"/>
              </a:spcAft>
              <a:buClr>
                <a:srgbClr val="262626"/>
              </a:buClr>
              <a:buSzPts val="2775"/>
            </a:pPr>
            <a:endParaRPr sz="2800" dirty="0">
              <a:solidFill>
                <a:srgbClr val="262626"/>
              </a:solidFill>
            </a:endParaRPr>
          </a:p>
          <a:p>
            <a:pPr marL="457200" indent="-457200">
              <a:lnSpc>
                <a:spcPct val="100000"/>
              </a:lnSpc>
              <a:spcBef>
                <a:spcPts val="1300"/>
              </a:spcBef>
              <a:spcAft>
                <a:spcPts val="0"/>
              </a:spcAft>
              <a:buClr>
                <a:srgbClr val="262626"/>
              </a:buClr>
              <a:buSzPts val="2775"/>
              <a:buFont typeface="Calibri"/>
              <a:buAutoNum type="alphaUcPeriod"/>
            </a:pPr>
            <a:r>
              <a:rPr lang="en-US" sz="2800" dirty="0">
                <a:solidFill>
                  <a:srgbClr val="262626"/>
                </a:solidFill>
              </a:rPr>
              <a:t>5 to 10 years old</a:t>
            </a:r>
            <a:endParaRPr sz="2800" dirty="0"/>
          </a:p>
          <a:p>
            <a:pPr marL="457200" indent="-457200">
              <a:lnSpc>
                <a:spcPct val="100000"/>
              </a:lnSpc>
              <a:spcBef>
                <a:spcPts val="1300"/>
              </a:spcBef>
              <a:spcAft>
                <a:spcPts val="0"/>
              </a:spcAft>
              <a:buClr>
                <a:srgbClr val="262626"/>
              </a:buClr>
              <a:buSzPts val="2775"/>
              <a:buFont typeface="Calibri"/>
              <a:buAutoNum type="alphaUcPeriod"/>
            </a:pPr>
            <a:r>
              <a:rPr lang="en-US" sz="2800" dirty="0">
                <a:solidFill>
                  <a:srgbClr val="262626"/>
                </a:solidFill>
              </a:rPr>
              <a:t>11 to 18 years old</a:t>
            </a:r>
            <a:endParaRPr sz="2800" dirty="0"/>
          </a:p>
          <a:p>
            <a:pPr marL="457200" indent="-457200">
              <a:lnSpc>
                <a:spcPct val="100000"/>
              </a:lnSpc>
              <a:spcBef>
                <a:spcPts val="1300"/>
              </a:spcBef>
              <a:spcAft>
                <a:spcPts val="0"/>
              </a:spcAft>
              <a:buClr>
                <a:srgbClr val="262626"/>
              </a:buClr>
              <a:buSzPts val="2775"/>
              <a:buFont typeface="Calibri"/>
              <a:buAutoNum type="alphaUcPeriod"/>
            </a:pPr>
            <a:r>
              <a:rPr lang="en-US" sz="2800" dirty="0">
                <a:solidFill>
                  <a:srgbClr val="262626"/>
                </a:solidFill>
              </a:rPr>
              <a:t>19 to 30 years old</a:t>
            </a:r>
            <a:endParaRPr sz="2800" dirty="0"/>
          </a:p>
          <a:p>
            <a:pPr marL="457200" indent="-457200">
              <a:lnSpc>
                <a:spcPct val="100000"/>
              </a:lnSpc>
              <a:spcBef>
                <a:spcPts val="1300"/>
              </a:spcBef>
              <a:spcAft>
                <a:spcPts val="0"/>
              </a:spcAft>
              <a:buClr>
                <a:srgbClr val="262626"/>
              </a:buClr>
              <a:buSzPts val="2775"/>
              <a:buFont typeface="Calibri"/>
              <a:buAutoNum type="alphaUcPeriod"/>
            </a:pPr>
            <a:r>
              <a:rPr lang="en-US" sz="2800" dirty="0">
                <a:solidFill>
                  <a:srgbClr val="262626"/>
                </a:solidFill>
              </a:rPr>
              <a:t>31 to 50 years old</a:t>
            </a:r>
            <a:endParaRPr sz="2800" dirty="0"/>
          </a:p>
          <a:p>
            <a:pPr marL="457200" indent="-457200">
              <a:lnSpc>
                <a:spcPct val="100000"/>
              </a:lnSpc>
              <a:spcBef>
                <a:spcPts val="1300"/>
              </a:spcBef>
              <a:spcAft>
                <a:spcPts val="0"/>
              </a:spcAft>
              <a:buClr>
                <a:srgbClr val="262626"/>
              </a:buClr>
              <a:buSzPts val="2775"/>
              <a:buFont typeface="Calibri"/>
              <a:buAutoNum type="alphaUcPeriod"/>
            </a:pPr>
            <a:r>
              <a:rPr lang="en-US" sz="2800" dirty="0">
                <a:solidFill>
                  <a:srgbClr val="262626"/>
                </a:solidFill>
              </a:rPr>
              <a:t>Over 51 years old</a:t>
            </a:r>
            <a:endParaRPr sz="2800" dirty="0"/>
          </a:p>
          <a:p>
            <a:pPr marL="344488" indent="-203518">
              <a:lnSpc>
                <a:spcPct val="100000"/>
              </a:lnSpc>
              <a:spcBef>
                <a:spcPts val="1300"/>
              </a:spcBef>
              <a:spcAft>
                <a:spcPts val="0"/>
              </a:spcAft>
              <a:buClr>
                <a:srgbClr val="262626"/>
              </a:buClr>
              <a:buSzPts val="2220"/>
            </a:pPr>
            <a:endParaRPr sz="2220" dirty="0">
              <a:solidFill>
                <a:srgbClr val="262626"/>
              </a:solidFill>
            </a:endParaRPr>
          </a:p>
        </p:txBody>
      </p:sp>
      <p:pic>
        <p:nvPicPr>
          <p:cNvPr id="196" name="Google Shape;196;p10" descr="A close up of a 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95196" y="3261033"/>
            <a:ext cx="2965605" cy="3012103"/>
          </a:xfrm>
          <a:prstGeom prst="rect">
            <a:avLst/>
          </a:prstGeom>
          <a:noFill/>
          <a:ln>
            <a:noFill/>
          </a:ln>
        </p:spPr>
      </p:pic>
      <p:pic>
        <p:nvPicPr>
          <p:cNvPr id="8"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oogle Shape;214;p12"/>
          <p:cNvGrpSpPr/>
          <p:nvPr/>
        </p:nvGrpSpPr>
        <p:grpSpPr>
          <a:xfrm>
            <a:off x="3226284" y="0"/>
            <a:ext cx="4079082" cy="983848"/>
            <a:chOff x="492917" y="0"/>
            <a:chExt cx="4079082" cy="983848"/>
          </a:xfrm>
          <a:solidFill>
            <a:srgbClr val="7030A0"/>
          </a:solidFill>
        </p:grpSpPr>
        <p:sp>
          <p:nvSpPr>
            <p:cNvPr id="10" name="Google Shape;215;p12"/>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1" name="Google Shape;216;p12"/>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194" name="Google Shape;194;p10"/>
          <p:cNvSpPr txBox="1">
            <a:spLocks noGrp="1"/>
          </p:cNvSpPr>
          <p:nvPr>
            <p:ph type="title"/>
          </p:nvPr>
        </p:nvSpPr>
        <p:spPr>
          <a:xfrm>
            <a:off x="3429881" y="0"/>
            <a:ext cx="3671887" cy="1046064"/>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pPr>
              <a:lnSpc>
                <a:spcPct val="90000"/>
              </a:lnSpc>
              <a:spcBef>
                <a:spcPts val="0"/>
              </a:spcBef>
              <a:spcAft>
                <a:spcPts val="0"/>
              </a:spcAft>
            </a:pPr>
            <a:r>
              <a:rPr lang="en-US" b="1" dirty="0">
                <a:solidFill>
                  <a:schemeClr val="bg1"/>
                </a:solidFill>
              </a:rPr>
              <a:t>Question 1</a:t>
            </a:r>
            <a:endParaRPr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5" name="Google Shape;205;p11"/>
          <p:cNvSpPr txBox="1">
            <a:spLocks noGrp="1"/>
          </p:cNvSpPr>
          <p:nvPr>
            <p:ph idx="1"/>
          </p:nvPr>
        </p:nvSpPr>
        <p:spPr>
          <a:xfrm>
            <a:off x="519319" y="1437629"/>
            <a:ext cx="8393623" cy="5256212"/>
          </a:xfrm>
          <a:prstGeom prst="rect">
            <a:avLst/>
          </a:prstGeom>
          <a:noFill/>
          <a:ln>
            <a:noFill/>
          </a:ln>
        </p:spPr>
        <p:txBody>
          <a:bodyPr spcFirstLastPara="1" vert="horz" wrap="square" lIns="0" tIns="0" rIns="0" bIns="0" numCol="1" anchor="t" anchorCtr="0" compatLnSpc="1">
            <a:prstTxWarp prst="textNoShape">
              <a:avLst/>
            </a:prstTxWarp>
            <a:normAutofit/>
          </a:bodyPr>
          <a:lstStyle/>
          <a:p>
            <a:pPr marL="0" indent="0">
              <a:lnSpc>
                <a:spcPct val="120000"/>
              </a:lnSpc>
              <a:spcBef>
                <a:spcPts val="0"/>
              </a:spcBef>
              <a:spcAft>
                <a:spcPts val="0"/>
              </a:spcAft>
              <a:buClr>
                <a:srgbClr val="262626"/>
              </a:buClr>
              <a:buSzPts val="2200"/>
            </a:pPr>
            <a:r>
              <a:rPr lang="en-US" sz="2400" dirty="0">
                <a:solidFill>
                  <a:srgbClr val="262626"/>
                </a:solidFill>
              </a:rPr>
              <a:t>Which category are you? ( Check All that apply )</a:t>
            </a:r>
            <a:endParaRPr sz="2400" dirty="0"/>
          </a:p>
          <a:p>
            <a:pPr marL="457200" indent="-457200">
              <a:lnSpc>
                <a:spcPct val="120000"/>
              </a:lnSpc>
              <a:spcBef>
                <a:spcPts val="1300"/>
              </a:spcBef>
              <a:spcAft>
                <a:spcPts val="0"/>
              </a:spcAft>
              <a:buClr>
                <a:srgbClr val="262626"/>
              </a:buClr>
              <a:buSzPts val="2200"/>
              <a:buFont typeface="Calibri"/>
              <a:buAutoNum type="alphaUcPeriod"/>
            </a:pPr>
            <a:r>
              <a:rPr lang="en-US" sz="2400" dirty="0">
                <a:solidFill>
                  <a:srgbClr val="262626"/>
                </a:solidFill>
              </a:rPr>
              <a:t>Athlete</a:t>
            </a:r>
            <a:endParaRPr sz="2400" dirty="0"/>
          </a:p>
          <a:p>
            <a:pPr marL="457200" indent="-457200">
              <a:lnSpc>
                <a:spcPct val="120000"/>
              </a:lnSpc>
              <a:spcBef>
                <a:spcPts val="1300"/>
              </a:spcBef>
              <a:spcAft>
                <a:spcPts val="0"/>
              </a:spcAft>
              <a:buClr>
                <a:srgbClr val="262626"/>
              </a:buClr>
              <a:buSzPts val="2200"/>
              <a:buFont typeface="Calibri"/>
              <a:buAutoNum type="alphaUcPeriod"/>
            </a:pPr>
            <a:r>
              <a:rPr lang="en-US" sz="2400" dirty="0">
                <a:solidFill>
                  <a:srgbClr val="262626"/>
                </a:solidFill>
              </a:rPr>
              <a:t>Unified Partner</a:t>
            </a:r>
            <a:endParaRPr sz="2400" dirty="0"/>
          </a:p>
          <a:p>
            <a:pPr marL="457200" indent="-457200">
              <a:lnSpc>
                <a:spcPct val="120000"/>
              </a:lnSpc>
              <a:spcBef>
                <a:spcPts val="1300"/>
              </a:spcBef>
              <a:spcAft>
                <a:spcPts val="0"/>
              </a:spcAft>
              <a:buClr>
                <a:srgbClr val="262626"/>
              </a:buClr>
              <a:buSzPts val="2200"/>
              <a:buFont typeface="Calibri"/>
              <a:buAutoNum type="alphaUcPeriod"/>
            </a:pPr>
            <a:r>
              <a:rPr lang="en-US" sz="2400" dirty="0">
                <a:solidFill>
                  <a:srgbClr val="262626"/>
                </a:solidFill>
              </a:rPr>
              <a:t>Coach</a:t>
            </a:r>
            <a:endParaRPr sz="2400" dirty="0"/>
          </a:p>
          <a:p>
            <a:pPr marL="457200" indent="-457200">
              <a:lnSpc>
                <a:spcPct val="120000"/>
              </a:lnSpc>
              <a:spcBef>
                <a:spcPts val="1300"/>
              </a:spcBef>
              <a:spcAft>
                <a:spcPts val="0"/>
              </a:spcAft>
              <a:buClr>
                <a:srgbClr val="262626"/>
              </a:buClr>
              <a:buSzPts val="2200"/>
              <a:buFont typeface="Calibri"/>
              <a:buAutoNum type="alphaUcPeriod"/>
            </a:pPr>
            <a:r>
              <a:rPr lang="en-US" sz="2400" dirty="0">
                <a:solidFill>
                  <a:srgbClr val="262626"/>
                </a:solidFill>
              </a:rPr>
              <a:t>Clinical Director/ Volunteer</a:t>
            </a:r>
            <a:endParaRPr sz="2400" dirty="0"/>
          </a:p>
          <a:p>
            <a:pPr marL="457200" indent="-457200">
              <a:lnSpc>
                <a:spcPct val="120000"/>
              </a:lnSpc>
              <a:spcBef>
                <a:spcPts val="1300"/>
              </a:spcBef>
              <a:spcAft>
                <a:spcPts val="0"/>
              </a:spcAft>
              <a:buClr>
                <a:srgbClr val="262626"/>
              </a:buClr>
              <a:buSzPts val="2200"/>
              <a:buFont typeface="Calibri"/>
              <a:buAutoNum type="alphaUcPeriod"/>
            </a:pPr>
            <a:r>
              <a:rPr lang="en-US" sz="2400" dirty="0">
                <a:solidFill>
                  <a:srgbClr val="262626"/>
                </a:solidFill>
              </a:rPr>
              <a:t>Parent/ Family member</a:t>
            </a:r>
            <a:endParaRPr sz="2400" dirty="0"/>
          </a:p>
          <a:p>
            <a:pPr marL="457200" indent="-457200">
              <a:lnSpc>
                <a:spcPct val="120000"/>
              </a:lnSpc>
              <a:spcBef>
                <a:spcPts val="1300"/>
              </a:spcBef>
              <a:spcAft>
                <a:spcPts val="0"/>
              </a:spcAft>
              <a:buClr>
                <a:srgbClr val="262626"/>
              </a:buClr>
              <a:buSzPts val="2200"/>
              <a:buFont typeface="Calibri"/>
              <a:buAutoNum type="alphaUcPeriod"/>
            </a:pPr>
            <a:r>
              <a:rPr lang="en-US" sz="2400" dirty="0">
                <a:solidFill>
                  <a:srgbClr val="262626"/>
                </a:solidFill>
              </a:rPr>
              <a:t>Support person/Caregiver/ Direct Support Person</a:t>
            </a:r>
            <a:endParaRPr sz="2400" dirty="0"/>
          </a:p>
          <a:p>
            <a:pPr marL="457200" indent="-457200">
              <a:lnSpc>
                <a:spcPct val="120000"/>
              </a:lnSpc>
              <a:spcBef>
                <a:spcPts val="1300"/>
              </a:spcBef>
              <a:spcAft>
                <a:spcPts val="0"/>
              </a:spcAft>
              <a:buClr>
                <a:srgbClr val="262626"/>
              </a:buClr>
              <a:buSzPts val="2200"/>
              <a:buFont typeface="Calibri"/>
              <a:buAutoNum type="alphaUcPeriod"/>
            </a:pPr>
            <a:r>
              <a:rPr lang="en-US" sz="2400" dirty="0">
                <a:solidFill>
                  <a:srgbClr val="262626"/>
                </a:solidFill>
              </a:rPr>
              <a:t>Educator/ Teacher</a:t>
            </a:r>
            <a:endParaRPr sz="2400" dirty="0"/>
          </a:p>
          <a:p>
            <a:pPr marL="344488" indent="-192088">
              <a:lnSpc>
                <a:spcPct val="120000"/>
              </a:lnSpc>
              <a:spcBef>
                <a:spcPts val="1300"/>
              </a:spcBef>
              <a:spcAft>
                <a:spcPts val="0"/>
              </a:spcAft>
              <a:buClr>
                <a:srgbClr val="262626"/>
              </a:buClr>
              <a:buSzPts val="2400"/>
            </a:pPr>
            <a:endParaRPr dirty="0">
              <a:solidFill>
                <a:srgbClr val="262626"/>
              </a:solidFill>
            </a:endParaRPr>
          </a:p>
        </p:txBody>
      </p:sp>
      <p:pic>
        <p:nvPicPr>
          <p:cNvPr id="206" name="Google Shape;206;p11"/>
          <p:cNvPicPr preferRelativeResize="0"/>
          <p:nvPr/>
        </p:nvPicPr>
        <p:blipFill rotWithShape="1">
          <a:blip r:embed="rId3" cstate="screen">
            <a:alphaModFix/>
            <a:extLst>
              <a:ext uri="{28A0092B-C50C-407E-A947-70E740481C1C}">
                <a14:useLocalDpi xmlns:a14="http://schemas.microsoft.com/office/drawing/2010/main"/>
              </a:ext>
            </a:extLst>
          </a:blip>
          <a:srcRect l="5628" r="21674"/>
          <a:stretch/>
        </p:blipFill>
        <p:spPr>
          <a:xfrm>
            <a:off x="5265825" y="2166834"/>
            <a:ext cx="3179333" cy="227568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oogle Shape;214;p12"/>
          <p:cNvGrpSpPr/>
          <p:nvPr/>
        </p:nvGrpSpPr>
        <p:grpSpPr>
          <a:xfrm>
            <a:off x="3226284" y="0"/>
            <a:ext cx="4079082" cy="983848"/>
            <a:chOff x="492917" y="0"/>
            <a:chExt cx="4079082" cy="983848"/>
          </a:xfrm>
          <a:solidFill>
            <a:srgbClr val="7030A0"/>
          </a:solidFill>
        </p:grpSpPr>
        <p:sp>
          <p:nvSpPr>
            <p:cNvPr id="10" name="Google Shape;215;p12"/>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1" name="Google Shape;216;p12"/>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204" name="Google Shape;204;p11"/>
          <p:cNvSpPr txBox="1">
            <a:spLocks noGrp="1"/>
          </p:cNvSpPr>
          <p:nvPr>
            <p:ph type="title"/>
          </p:nvPr>
        </p:nvSpPr>
        <p:spPr>
          <a:xfrm>
            <a:off x="3560765" y="-31108"/>
            <a:ext cx="6568756" cy="1046064"/>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pPr>
              <a:lnSpc>
                <a:spcPct val="90000"/>
              </a:lnSpc>
              <a:spcBef>
                <a:spcPts val="0"/>
              </a:spcBef>
              <a:spcAft>
                <a:spcPts val="0"/>
              </a:spcAft>
            </a:pPr>
            <a:r>
              <a:rPr lang="en-US" b="1" dirty="0">
                <a:solidFill>
                  <a:schemeClr val="bg1"/>
                </a:solidFill>
              </a:rPr>
              <a:t>Question 2</a:t>
            </a:r>
            <a:endParaRPr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11" name="Google Shape;211;p12"/>
          <p:cNvGrpSpPr/>
          <p:nvPr/>
        </p:nvGrpSpPr>
        <p:grpSpPr>
          <a:xfrm rot="10800000">
            <a:off x="324210" y="4607709"/>
            <a:ext cx="8510597" cy="1960498"/>
            <a:chOff x="492917" y="-3856006"/>
            <a:chExt cx="4079082" cy="4839854"/>
          </a:xfrm>
          <a:solidFill>
            <a:srgbClr val="7030A0"/>
          </a:solidFill>
        </p:grpSpPr>
        <p:sp>
          <p:nvSpPr>
            <p:cNvPr id="212" name="Google Shape;212;p12"/>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213" name="Google Shape;213;p12"/>
            <p:cNvSpPr/>
            <p:nvPr/>
          </p:nvSpPr>
          <p:spPr>
            <a:xfrm>
              <a:off x="492917" y="-3856006"/>
              <a:ext cx="4079082" cy="4110650"/>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217" name="Google Shape;217;p12"/>
          <p:cNvSpPr txBox="1">
            <a:spLocks noGrp="1"/>
          </p:cNvSpPr>
          <p:nvPr>
            <p:ph type="body" idx="1"/>
          </p:nvPr>
        </p:nvSpPr>
        <p:spPr>
          <a:xfrm>
            <a:off x="433981" y="1678038"/>
            <a:ext cx="6176485" cy="4397375"/>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marL="0" indent="0">
              <a:spcBef>
                <a:spcPts val="0"/>
              </a:spcBef>
              <a:buNone/>
            </a:pPr>
            <a:r>
              <a:rPr lang="en-US" dirty="0">
                <a:solidFill>
                  <a:srgbClr val="262626"/>
                </a:solidFill>
              </a:rPr>
              <a:t>Do you have a local dentist or oral health professional?</a:t>
            </a:r>
            <a:endParaRPr dirty="0"/>
          </a:p>
          <a:p>
            <a:pPr marL="0" indent="0">
              <a:buNone/>
            </a:pPr>
            <a:endParaRPr dirty="0">
              <a:solidFill>
                <a:srgbClr val="262626"/>
              </a:solidFill>
            </a:endParaRPr>
          </a:p>
          <a:p>
            <a:pPr indent="-457200">
              <a:buFont typeface="Calibri"/>
              <a:buAutoNum type="alphaUcPeriod"/>
            </a:pPr>
            <a:r>
              <a:rPr lang="en-US" dirty="0">
                <a:solidFill>
                  <a:srgbClr val="262626"/>
                </a:solidFill>
              </a:rPr>
              <a:t>Yes</a:t>
            </a:r>
            <a:endParaRPr dirty="0"/>
          </a:p>
          <a:p>
            <a:pPr indent="-457200">
              <a:buFont typeface="Calibri"/>
              <a:buAutoNum type="alphaUcPeriod"/>
            </a:pPr>
            <a:r>
              <a:rPr lang="en-US" dirty="0">
                <a:solidFill>
                  <a:srgbClr val="262626"/>
                </a:solidFill>
              </a:rPr>
              <a:t>No</a:t>
            </a:r>
            <a:endParaRPr dirty="0"/>
          </a:p>
          <a:p>
            <a:pPr indent="-457200">
              <a:buFont typeface="Calibri"/>
              <a:buAutoNum type="alphaUcPeriod"/>
            </a:pPr>
            <a:r>
              <a:rPr lang="en-US" dirty="0">
                <a:solidFill>
                  <a:srgbClr val="262626"/>
                </a:solidFill>
              </a:rPr>
              <a:t>Not sure</a:t>
            </a:r>
            <a:endParaRPr dirty="0">
              <a:solidFill>
                <a:srgbClr val="262626"/>
              </a:solidFill>
            </a:endParaRPr>
          </a:p>
        </p:txBody>
      </p:sp>
      <p:sp>
        <p:nvSpPr>
          <p:cNvPr id="218" name="Google Shape;218;p12"/>
          <p:cNvSpPr txBox="1">
            <a:spLocks noGrp="1"/>
          </p:cNvSpPr>
          <p:nvPr>
            <p:ph type="body" idx="2"/>
          </p:nvPr>
        </p:nvSpPr>
        <p:spPr>
          <a:xfrm>
            <a:off x="626581" y="4754263"/>
            <a:ext cx="7772446" cy="1650707"/>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marL="0" indent="0">
              <a:spcBef>
                <a:spcPts val="0"/>
              </a:spcBef>
              <a:buClr>
                <a:schemeClr val="lt1"/>
              </a:buClr>
              <a:buNone/>
            </a:pPr>
            <a:r>
              <a:rPr lang="en-US" dirty="0">
                <a:solidFill>
                  <a:schemeClr val="lt1"/>
                </a:solidFill>
              </a:rPr>
              <a:t>Everyone should have a dental home that you visit regularly to check on your oral health.  Good oral health means that you are free of pain and disease, like cavities and gum problems. Oral health means you can smile, chew, swallow, talk and breathe easily.</a:t>
            </a:r>
            <a:endParaRPr dirty="0"/>
          </a:p>
        </p:txBody>
      </p:sp>
      <p:pic>
        <p:nvPicPr>
          <p:cNvPr id="220" name="Google Shape;220;p12" descr="A picture containing person, indoor, person, spoo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69528" y="2375167"/>
            <a:ext cx="3265279" cy="207356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Picture 3" descr="HA_Icon_Special_Smiles_1-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4" y="97299"/>
            <a:ext cx="1286130"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oogle Shape;214;p12"/>
          <p:cNvGrpSpPr/>
          <p:nvPr/>
        </p:nvGrpSpPr>
        <p:grpSpPr>
          <a:xfrm>
            <a:off x="3226284" y="0"/>
            <a:ext cx="4079082" cy="983848"/>
            <a:chOff x="492917" y="0"/>
            <a:chExt cx="4079082" cy="983848"/>
          </a:xfrm>
          <a:solidFill>
            <a:srgbClr val="7030A0"/>
          </a:solidFill>
        </p:grpSpPr>
        <p:sp>
          <p:nvSpPr>
            <p:cNvPr id="14" name="Google Shape;215;p12"/>
            <p:cNvSpPr/>
            <p:nvPr/>
          </p:nvSpPr>
          <p:spPr>
            <a:xfrm>
              <a:off x="492918" y="0"/>
              <a:ext cx="4079081" cy="983848"/>
            </a:xfrm>
            <a:prstGeom prst="roundRect">
              <a:avLst>
                <a:gd name="adj" fmla="val 16667"/>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
          <p:nvSpPr>
            <p:cNvPr id="15" name="Google Shape;216;p12"/>
            <p:cNvSpPr/>
            <p:nvPr/>
          </p:nvSpPr>
          <p:spPr>
            <a:xfrm>
              <a:off x="492917" y="0"/>
              <a:ext cx="4079082" cy="254643"/>
            </a:xfrm>
            <a:prstGeom prst="rect">
              <a:avLst/>
            </a:prstGeom>
            <a:grpFill/>
            <a:ln>
              <a:noFill/>
            </a:ln>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grpSp>
      <p:sp>
        <p:nvSpPr>
          <p:cNvPr id="219" name="Google Shape;219;p12"/>
          <p:cNvSpPr txBox="1">
            <a:spLocks noGrp="1"/>
          </p:cNvSpPr>
          <p:nvPr>
            <p:ph type="title"/>
          </p:nvPr>
        </p:nvSpPr>
        <p:spPr>
          <a:xfrm>
            <a:off x="3390267" y="-46585"/>
            <a:ext cx="6788456" cy="1077017"/>
          </a:xfrm>
          <a:prstGeom prst="rect">
            <a:avLst/>
          </a:prstGeom>
          <a:noFill/>
          <a:ln>
            <a:noFill/>
          </a:ln>
        </p:spPr>
        <p:txBody>
          <a:bodyPr spcFirstLastPara="1" vert="horz" wrap="square" lIns="274300" tIns="274300" rIns="91425" bIns="45700" numCol="1" anchor="t" anchorCtr="0" compatLnSpc="1">
            <a:prstTxWarp prst="textNoShape">
              <a:avLst/>
            </a:prstTxWarp>
            <a:noAutofit/>
          </a:bodyPr>
          <a:lstStyle/>
          <a:p>
            <a:r>
              <a:rPr lang="en-US" sz="3600" dirty="0">
                <a:latin typeface="+mj-lt"/>
              </a:rPr>
              <a:t>Question 3</a:t>
            </a:r>
            <a:endParaRPr sz="36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ealthy-Athletes-Health-Red-Golisano-US.pptx" id="{6857541F-BD54-482C-B75A-1DD9E44D6630}" vid="{B110769B-EA42-41C0-8D0B-D75FDC82C2D7}"/>
    </a:ext>
  </a:extLst>
</a:theme>
</file>

<file path=ppt/theme/theme2.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ealthy-Athletes-Health-Red-Golisano-US.pptx" id="{6857541F-BD54-482C-B75A-1DD9E44D6630}" vid="{B110769B-EA42-41C0-8D0B-D75FDC82C2D7}"/>
    </a:ext>
  </a:extLst>
</a:theme>
</file>

<file path=ppt/theme/theme3.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ealthy-Athletes-Health-Red-Golisano-US.pptx" id="{6857541F-BD54-482C-B75A-1DD9E44D6630}" vid="{B3A0E28C-8CA7-4938-A435-C66ADD3D68CC}"/>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6960</TotalTime>
  <Words>2327</Words>
  <Application>Microsoft Office PowerPoint</Application>
  <PresentationFormat>Widescreen</PresentationFormat>
  <Paragraphs>322</Paragraphs>
  <Slides>43</Slides>
  <Notes>41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MS PGothic</vt:lpstr>
      <vt:lpstr>Arial</vt:lpstr>
      <vt:lpstr>Calibri</vt:lpstr>
      <vt:lpstr>Gill Sans</vt:lpstr>
      <vt:lpstr>Ubuntu</vt:lpstr>
      <vt:lpstr>Ubuntu Light</vt:lpstr>
      <vt:lpstr>ヒラギノ角ゴ ProN W3</vt:lpstr>
      <vt:lpstr>1_SO_AP_Presentation</vt:lpstr>
      <vt:lpstr>SO_AP_Presentation</vt:lpstr>
      <vt:lpstr>Body White copy</vt:lpstr>
      <vt:lpstr>Virtual Special Smiles Self Assessment Poll      </vt:lpstr>
      <vt:lpstr>Welcome</vt:lpstr>
      <vt:lpstr>Setting up your screen</vt:lpstr>
      <vt:lpstr>Setting up your screen</vt:lpstr>
      <vt:lpstr>Setting up your screen</vt:lpstr>
      <vt:lpstr>Setting up your screen</vt:lpstr>
      <vt:lpstr>Question 1</vt:lpstr>
      <vt:lpstr>Question 2</vt:lpstr>
      <vt:lpstr>Question 3</vt:lpstr>
      <vt:lpstr>Question 4</vt:lpstr>
      <vt:lpstr>Question 5</vt:lpstr>
      <vt:lpstr>Question 6</vt:lpstr>
      <vt:lpstr>Question 7</vt:lpstr>
      <vt:lpstr>Question 8</vt:lpstr>
      <vt:lpstr>Question 9</vt:lpstr>
      <vt:lpstr>Question 10</vt:lpstr>
      <vt:lpstr>   Please submit your poll   Review first ten questions  Poll change  Take a stretch break!</vt:lpstr>
      <vt:lpstr>Question 11</vt:lpstr>
      <vt:lpstr>Question 12</vt:lpstr>
      <vt:lpstr>Question 13</vt:lpstr>
      <vt:lpstr>Question 14</vt:lpstr>
      <vt:lpstr>Question 15</vt:lpstr>
      <vt:lpstr>Question 16</vt:lpstr>
      <vt:lpstr>Question 17</vt:lpstr>
      <vt:lpstr>PowerPoint Presentation</vt:lpstr>
      <vt:lpstr>Question 18</vt:lpstr>
      <vt:lpstr>Question 19</vt:lpstr>
      <vt:lpstr>Question 20</vt:lpstr>
      <vt:lpstr>PowerPoint Presentation</vt:lpstr>
      <vt:lpstr>    Please submit your poll   Review second ten questions  Poll change  Take a stretch break!</vt:lpstr>
      <vt:lpstr>Question 21</vt:lpstr>
      <vt:lpstr>Question 22</vt:lpstr>
      <vt:lpstr>Question 23</vt:lpstr>
      <vt:lpstr>Question 24</vt:lpstr>
      <vt:lpstr>Question 25</vt:lpstr>
      <vt:lpstr>Question 26</vt:lpstr>
      <vt:lpstr>Question 27</vt:lpstr>
      <vt:lpstr>PowerPoint Presentation</vt:lpstr>
      <vt:lpstr>Question 28</vt:lpstr>
      <vt:lpstr>Question 29</vt:lpstr>
      <vt:lpstr>PowerPoint Presentation</vt:lpstr>
      <vt:lpstr>Please submit your POLL now  If you would like to ask a question one on one, please email me at : (fill in email address) with the subject:  “One on One Request”  Do YOU have ANY questions?  Type them in the chat/ question &amp; answers section or proceed to optional breakout rooms for questions  Thank you for participating!</vt:lpstr>
      <vt:lpstr>Colors: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Premise</dc:title>
  <dc:creator>Allen Wong</dc:creator>
  <cp:lastModifiedBy>Annemarie Hill</cp:lastModifiedBy>
  <cp:revision>68</cp:revision>
  <dcterms:created xsi:type="dcterms:W3CDTF">2020-05-14T12:57:30Z</dcterms:created>
  <dcterms:modified xsi:type="dcterms:W3CDTF">2021-03-04T08:50:34Z</dcterms:modified>
</cp:coreProperties>
</file>