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4" r:id="rId1"/>
    <p:sldMasterId id="2147483723" r:id="rId2"/>
  </p:sldMasterIdLst>
  <p:notesMasterIdLst>
    <p:notesMasterId r:id="rId12"/>
  </p:notesMasterIdLst>
  <p:handoutMasterIdLst>
    <p:handoutMasterId r:id="rId13"/>
  </p:handoutMasterIdLst>
  <p:sldIdLst>
    <p:sldId id="256" r:id="rId3"/>
    <p:sldId id="266" r:id="rId4"/>
    <p:sldId id="257" r:id="rId5"/>
    <p:sldId id="318" r:id="rId6"/>
    <p:sldId id="312" r:id="rId7"/>
    <p:sldId id="320" r:id="rId8"/>
    <p:sldId id="319" r:id="rId9"/>
    <p:sldId id="317" r:id="rId10"/>
    <p:sldId id="313"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421"/>
    <a:srgbClr val="2E3333"/>
    <a:srgbClr val="1A1A16"/>
    <a:srgbClr val="1A1A10"/>
    <a:srgbClr val="16151E"/>
    <a:srgbClr val="292511"/>
    <a:srgbClr val="000000"/>
    <a:srgbClr val="FF5517"/>
    <a:srgbClr val="FF791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96"/>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D70A94-535E-A242-8751-E65D819C19D3}" type="datetimeFigureOut">
              <a:rPr lang="en-US" smtClean="0"/>
              <a:pPr/>
              <a:t>3/31/2026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442F98-C731-A94C-AA10-6D9C96A04D6B}" type="slidenum">
              <a:rPr lang="en-US" smtClean="0"/>
              <a:pPr/>
              <a:t>‹#›</a:t>
            </a:fld>
            <a:endParaRPr lang="en-US"/>
          </a:p>
        </p:txBody>
      </p:sp>
    </p:spTree>
    <p:extLst>
      <p:ext uri="{BB962C8B-B14F-4D97-AF65-F5344CB8AC3E}">
        <p14:creationId xmlns:p14="http://schemas.microsoft.com/office/powerpoint/2010/main" val="2204005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A25BBB-A885-FB47-A586-C46B257BEE92}" type="datetimeFigureOut">
              <a:rPr lang="en-US" smtClean="0"/>
              <a:pPr/>
              <a:t>3/31/2026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6B4B2F-0019-C942-9AE2-8EB4A07943DA}" type="slidenum">
              <a:rPr lang="en-US" smtClean="0"/>
              <a:pPr/>
              <a:t>‹#›</a:t>
            </a:fld>
            <a:endParaRPr lang="en-US"/>
          </a:p>
        </p:txBody>
      </p:sp>
    </p:spTree>
    <p:extLst>
      <p:ext uri="{BB962C8B-B14F-4D97-AF65-F5344CB8AC3E}">
        <p14:creationId xmlns:p14="http://schemas.microsoft.com/office/powerpoint/2010/main" val="146263209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nSpc>
                <a:spcPct val="150000"/>
              </a:lnSpc>
              <a:buFont typeface="Arial" panose="020B0604020202020204" pitchFamily="34" charset="0"/>
              <a:buChar char="•"/>
            </a:pPr>
            <a:r>
              <a:rPr lang="en-US" sz="2400"/>
              <a:t>Background in:</a:t>
            </a:r>
          </a:p>
          <a:p>
            <a:pPr marL="742950" lvl="1" indent="-285750">
              <a:lnSpc>
                <a:spcPct val="150000"/>
              </a:lnSpc>
              <a:buFont typeface="Arial" panose="020B0604020202020204" pitchFamily="34" charset="0"/>
              <a:buChar char="•"/>
            </a:pPr>
            <a:r>
              <a:rPr lang="en-US" sz="2200"/>
              <a:t>Private practice &amp; hospital dentistry</a:t>
            </a:r>
          </a:p>
          <a:p>
            <a:pPr marL="742950" lvl="1" indent="-285750">
              <a:lnSpc>
                <a:spcPct val="150000"/>
              </a:lnSpc>
              <a:buFont typeface="Arial" panose="020B0604020202020204" pitchFamily="34" charset="0"/>
              <a:buChar char="•"/>
            </a:pPr>
            <a:r>
              <a:rPr lang="en-US" sz="2200"/>
              <a:t>Dental &amp; Dental Hygiene education – Management of Patients with Special Needs, Dental Public Health, Interprofessional Education</a:t>
            </a:r>
          </a:p>
          <a:p>
            <a:pPr marL="285750" lvl="0" indent="-285750">
              <a:lnSpc>
                <a:spcPct val="150000"/>
              </a:lnSpc>
              <a:buFont typeface="Arial" panose="020B0604020202020204" pitchFamily="34" charset="0"/>
              <a:buChar char="•"/>
            </a:pPr>
            <a:r>
              <a:rPr lang="en-US" sz="2200"/>
              <a:t>Been involved with SO in some capacity for over 10 years; Previously worked with SOAR</a:t>
            </a:r>
          </a:p>
          <a:p>
            <a:endParaRPr lang="en-US"/>
          </a:p>
        </p:txBody>
      </p:sp>
      <p:sp>
        <p:nvSpPr>
          <p:cNvPr id="4" name="Slide Number Placeholder 3"/>
          <p:cNvSpPr>
            <a:spLocks noGrp="1"/>
          </p:cNvSpPr>
          <p:nvPr>
            <p:ph type="sldNum" sz="quarter" idx="5"/>
          </p:nvPr>
        </p:nvSpPr>
        <p:spPr/>
        <p:txBody>
          <a:bodyPr/>
          <a:lstStyle/>
          <a:p>
            <a:fld id="{036B4B2F-0019-C942-9AE2-8EB4A07943DA}" type="slidenum">
              <a:rPr lang="en-US" smtClean="0"/>
              <a:pPr/>
              <a:t>3</a:t>
            </a:fld>
            <a:endParaRPr lang="en-US"/>
          </a:p>
        </p:txBody>
      </p:sp>
    </p:spTree>
    <p:extLst>
      <p:ext uri="{BB962C8B-B14F-4D97-AF65-F5344CB8AC3E}">
        <p14:creationId xmlns:p14="http://schemas.microsoft.com/office/powerpoint/2010/main" val="3470881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For some updating your password is needed to be able to login due to elapsed time since last login.</a:t>
            </a:r>
          </a:p>
        </p:txBody>
      </p:sp>
      <p:sp>
        <p:nvSpPr>
          <p:cNvPr id="4" name="Slide Number Placeholder 3"/>
          <p:cNvSpPr>
            <a:spLocks noGrp="1"/>
          </p:cNvSpPr>
          <p:nvPr>
            <p:ph type="sldNum" sz="quarter" idx="5"/>
          </p:nvPr>
        </p:nvSpPr>
        <p:spPr/>
        <p:txBody>
          <a:bodyPr/>
          <a:lstStyle/>
          <a:p>
            <a:fld id="{036B4B2F-0019-C942-9AE2-8EB4A07943DA}" type="slidenum">
              <a:rPr lang="en-US" smtClean="0"/>
              <a:pPr/>
              <a:t>4</a:t>
            </a:fld>
            <a:endParaRPr lang="en-US"/>
          </a:p>
        </p:txBody>
      </p:sp>
    </p:spTree>
    <p:extLst>
      <p:ext uri="{BB962C8B-B14F-4D97-AF65-F5344CB8AC3E}">
        <p14:creationId xmlns:p14="http://schemas.microsoft.com/office/powerpoint/2010/main" val="32987057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a:t>Station 1 Includes: Registration information, athlete reported medical and dental history, oral care habits, and pain/injury</a:t>
            </a:r>
          </a:p>
          <a:p>
            <a:endParaRPr lang="en-US"/>
          </a:p>
        </p:txBody>
      </p:sp>
      <p:sp>
        <p:nvSpPr>
          <p:cNvPr id="4" name="Slide Number Placeholder 3"/>
          <p:cNvSpPr>
            <a:spLocks noGrp="1"/>
          </p:cNvSpPr>
          <p:nvPr>
            <p:ph type="sldNum" sz="quarter" idx="5"/>
          </p:nvPr>
        </p:nvSpPr>
        <p:spPr/>
        <p:txBody>
          <a:bodyPr/>
          <a:lstStyle/>
          <a:p>
            <a:fld id="{036B4B2F-0019-C942-9AE2-8EB4A07943DA}" type="slidenum">
              <a:rPr lang="en-US" smtClean="0"/>
              <a:pPr/>
              <a:t>6</a:t>
            </a:fld>
            <a:endParaRPr lang="en-US"/>
          </a:p>
        </p:txBody>
      </p:sp>
    </p:spTree>
    <p:extLst>
      <p:ext uri="{BB962C8B-B14F-4D97-AF65-F5344CB8AC3E}">
        <p14:creationId xmlns:p14="http://schemas.microsoft.com/office/powerpoint/2010/main" val="2136541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***REMEMBER: The changes made are how clinicians minds are trained to assess a patient already, but now we have a way to document properly and track the data we were writing in the corners of pages, etc.</a:t>
            </a:r>
          </a:p>
        </p:txBody>
      </p:sp>
      <p:sp>
        <p:nvSpPr>
          <p:cNvPr id="4" name="Slide Number Placeholder 3"/>
          <p:cNvSpPr>
            <a:spLocks noGrp="1"/>
          </p:cNvSpPr>
          <p:nvPr>
            <p:ph type="sldNum" sz="quarter" idx="5"/>
          </p:nvPr>
        </p:nvSpPr>
        <p:spPr/>
        <p:txBody>
          <a:bodyPr/>
          <a:lstStyle/>
          <a:p>
            <a:fld id="{036B4B2F-0019-C942-9AE2-8EB4A07943DA}" type="slidenum">
              <a:rPr lang="en-US" smtClean="0"/>
              <a:pPr/>
              <a:t>8</a:t>
            </a:fld>
            <a:endParaRPr lang="en-US"/>
          </a:p>
        </p:txBody>
      </p:sp>
    </p:spTree>
    <p:extLst>
      <p:ext uri="{BB962C8B-B14F-4D97-AF65-F5344CB8AC3E}">
        <p14:creationId xmlns:p14="http://schemas.microsoft.com/office/powerpoint/2010/main" val="24430439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1150622"/>
            <a:ext cx="7773293" cy="1470049"/>
          </a:xfrm>
        </p:spPr>
        <p:txBody>
          <a:bodyPr/>
          <a:lstStyle/>
          <a:p>
            <a:r>
              <a:rPr lang="ga-IE"/>
              <a:t>Click to edit Master title style</a:t>
            </a:r>
            <a:endParaRPr lang="en-US"/>
          </a:p>
        </p:txBody>
      </p:sp>
      <p:sp>
        <p:nvSpPr>
          <p:cNvPr id="3" name="Subtitle 2"/>
          <p:cNvSpPr>
            <a:spLocks noGrp="1"/>
          </p:cNvSpPr>
          <p:nvPr>
            <p:ph type="subTitle" idx="1"/>
          </p:nvPr>
        </p:nvSpPr>
        <p:spPr>
          <a:xfrm>
            <a:off x="774703" y="2973325"/>
            <a:ext cx="6400354" cy="1752451"/>
          </a:xfrm>
        </p:spPr>
        <p:txBody>
          <a:bodyPr/>
          <a:lstStyle>
            <a:lvl1pPr marL="0" indent="0" algn="l">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4154354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2130848"/>
            <a:ext cx="7773293" cy="1470049"/>
          </a:xfrm>
        </p:spPr>
        <p:txBody>
          <a:bodyPr/>
          <a:lstStyle/>
          <a:p>
            <a:r>
              <a:rPr lang="ga-IE"/>
              <a:t>Click to edit Master title style</a:t>
            </a:r>
            <a:endParaRPr lang="en-US"/>
          </a:p>
        </p:txBody>
      </p:sp>
      <p:sp>
        <p:nvSpPr>
          <p:cNvPr id="3" name="Subtitle 2"/>
          <p:cNvSpPr>
            <a:spLocks noGrp="1"/>
          </p:cNvSpPr>
          <p:nvPr>
            <p:ph type="subTitle" idx="1"/>
          </p:nvPr>
        </p:nvSpPr>
        <p:spPr>
          <a:xfrm>
            <a:off x="1371824" y="3886647"/>
            <a:ext cx="6400354" cy="1752451"/>
          </a:xfrm>
        </p:spPr>
        <p:txBody>
          <a:bodyPr/>
          <a:lstStyle>
            <a:lvl1pPr marL="0" indent="0" algn="ctr">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a:t>
            </a:r>
          </a:p>
        </p:txBody>
      </p:sp>
    </p:spTree>
    <p:extLst>
      <p:ext uri="{BB962C8B-B14F-4D97-AF65-F5344CB8AC3E}">
        <p14:creationId xmlns:p14="http://schemas.microsoft.com/office/powerpoint/2010/main" val="3809498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a:t>
            </a:r>
          </a:p>
        </p:txBody>
      </p:sp>
    </p:spTree>
    <p:extLst>
      <p:ext uri="{BB962C8B-B14F-4D97-AF65-F5344CB8AC3E}">
        <p14:creationId xmlns:p14="http://schemas.microsoft.com/office/powerpoint/2010/main" val="2450640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54471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455414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a:t>
            </a:r>
          </a:p>
        </p:txBody>
      </p:sp>
    </p:spTree>
    <p:extLst>
      <p:ext uri="{BB962C8B-B14F-4D97-AF65-F5344CB8AC3E}">
        <p14:creationId xmlns:p14="http://schemas.microsoft.com/office/powerpoint/2010/main" val="2834944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457647" y="1534791"/>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457647" y="2174379"/>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Placeholder 4"/>
          <p:cNvSpPr>
            <a:spLocks noGrp="1"/>
          </p:cNvSpPr>
          <p:nvPr>
            <p:ph type="body" sz="quarter" idx="3"/>
          </p:nvPr>
        </p:nvSpPr>
        <p:spPr>
          <a:xfrm>
            <a:off x="4644555" y="1534791"/>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4644555" y="2174379"/>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a:t>
            </a:r>
          </a:p>
        </p:txBody>
      </p:sp>
    </p:spTree>
    <p:extLst>
      <p:ext uri="{BB962C8B-B14F-4D97-AF65-F5344CB8AC3E}">
        <p14:creationId xmlns:p14="http://schemas.microsoft.com/office/powerpoint/2010/main" val="1147788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a:t>
            </a:r>
          </a:p>
        </p:txBody>
      </p:sp>
    </p:spTree>
    <p:extLst>
      <p:ext uri="{BB962C8B-B14F-4D97-AF65-F5344CB8AC3E}">
        <p14:creationId xmlns:p14="http://schemas.microsoft.com/office/powerpoint/2010/main" val="4226246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a:t>
            </a:r>
          </a:p>
        </p:txBody>
      </p:sp>
    </p:spTree>
    <p:extLst>
      <p:ext uri="{BB962C8B-B14F-4D97-AF65-F5344CB8AC3E}">
        <p14:creationId xmlns:p14="http://schemas.microsoft.com/office/powerpoint/2010/main" val="3509570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826519"/>
          </a:xfrm>
        </p:spPr>
        <p:txBody>
          <a:bodyPr anchor="b"/>
          <a:lstStyle>
            <a:lvl1pPr algn="l">
              <a:defRPr sz="1400" b="1"/>
            </a:lvl1pPr>
          </a:lstStyle>
          <a:p>
            <a:r>
              <a:rPr lang="ga-IE"/>
              <a:t>Click to edit Master title style</a:t>
            </a:r>
            <a:endParaRPr lang="en-US"/>
          </a:p>
        </p:txBody>
      </p:sp>
      <p:sp>
        <p:nvSpPr>
          <p:cNvPr id="3" name="Content Placeholder 2"/>
          <p:cNvSpPr>
            <a:spLocks noGrp="1"/>
          </p:cNvSpPr>
          <p:nvPr>
            <p:ph idx="1"/>
          </p:nvPr>
        </p:nvSpPr>
        <p:spPr>
          <a:xfrm>
            <a:off x="3575224" y="1910081"/>
            <a:ext cx="5111130" cy="421568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Placeholder 3"/>
          <p:cNvSpPr>
            <a:spLocks noGrp="1"/>
          </p:cNvSpPr>
          <p:nvPr>
            <p:ph type="body" sz="half" idx="2"/>
          </p:nvPr>
        </p:nvSpPr>
        <p:spPr>
          <a:xfrm>
            <a:off x="457647" y="1910081"/>
            <a:ext cx="3008189" cy="4215684"/>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a:t>
            </a:r>
          </a:p>
        </p:txBody>
      </p:sp>
    </p:spTree>
    <p:extLst>
      <p:ext uri="{BB962C8B-B14F-4D97-AF65-F5344CB8AC3E}">
        <p14:creationId xmlns:p14="http://schemas.microsoft.com/office/powerpoint/2010/main" val="22399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Text Box 4"/>
          <p:cNvSpPr txBox="1">
            <a:spLocks noGrp="1" noChangeArrowheads="1"/>
          </p:cNvSpPr>
          <p:nvPr>
            <p:ph type="sldNum" sz="quarter" idx="10"/>
          </p:nvPr>
        </p:nvSpPr>
        <p:spPr>
          <a:ln/>
        </p:spPr>
        <p:txBody>
          <a:bodyPr/>
          <a:lstStyle>
            <a:lvl1pPr>
              <a:defRPr>
                <a:solidFill>
                  <a:schemeClr val="bg1"/>
                </a:solidFill>
              </a:defRPr>
            </a:lvl1pPr>
          </a:lstStyle>
          <a:p>
            <a:fld id="{978F6C85-62F1-2E45-BAF4-9247EEFC730C}" type="slidenum">
              <a:rPr lang="en-US" smtClean="0"/>
              <a:pPr/>
              <a:t>‹#›</a:t>
            </a:fld>
            <a:endParaRPr lang="en-US"/>
          </a:p>
        </p:txBody>
      </p:sp>
      <p:sp>
        <p:nvSpPr>
          <p:cNvPr id="3" name="Picture Placeholder 2"/>
          <p:cNvSpPr>
            <a:spLocks noGrp="1"/>
          </p:cNvSpPr>
          <p:nvPr>
            <p:ph type="pic" idx="1"/>
          </p:nvPr>
        </p:nvSpPr>
        <p:spPr>
          <a:xfrm>
            <a:off x="176917" y="221921"/>
            <a:ext cx="8791061" cy="6436217"/>
          </a:xfrm>
          <a:solidFill>
            <a:schemeClr val="bg1"/>
          </a:solidFill>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charset="0"/>
              </a:rPr>
              <a:t>Drag picture to placeholder or click icon to add</a:t>
            </a:r>
            <a:endParaRPr lang="en-US" noProof="0">
              <a:sym typeface="Ubuntu" charset="0"/>
            </a:endParaRPr>
          </a:p>
        </p:txBody>
      </p:sp>
      <p:sp>
        <p:nvSpPr>
          <p:cNvPr id="2" name="Title 1"/>
          <p:cNvSpPr>
            <a:spLocks noGrp="1"/>
          </p:cNvSpPr>
          <p:nvPr>
            <p:ph type="title"/>
          </p:nvPr>
        </p:nvSpPr>
        <p:spPr>
          <a:xfrm>
            <a:off x="300743" y="5084341"/>
            <a:ext cx="6875132" cy="567035"/>
          </a:xfrm>
        </p:spPr>
        <p:txBody>
          <a:bodyPr anchor="b"/>
          <a:lstStyle>
            <a:lvl1pPr algn="l">
              <a:defRPr sz="1400" b="1"/>
            </a:lvl1pPr>
          </a:lstStyle>
          <a:p>
            <a:r>
              <a:rPr lang="ga-IE"/>
              <a:t>Click to edit Master title style</a:t>
            </a:r>
            <a:endParaRPr lang="en-US"/>
          </a:p>
        </p:txBody>
      </p:sp>
      <p:sp>
        <p:nvSpPr>
          <p:cNvPr id="4" name="Text Placeholder 3"/>
          <p:cNvSpPr>
            <a:spLocks noGrp="1"/>
          </p:cNvSpPr>
          <p:nvPr>
            <p:ph type="body" sz="half" idx="2"/>
          </p:nvPr>
        </p:nvSpPr>
        <p:spPr>
          <a:xfrm>
            <a:off x="300743" y="5757637"/>
            <a:ext cx="6891759" cy="616450"/>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Tree>
    <p:extLst>
      <p:ext uri="{BB962C8B-B14F-4D97-AF65-F5344CB8AC3E}">
        <p14:creationId xmlns:p14="http://schemas.microsoft.com/office/powerpoint/2010/main" val="2645209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269586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89" y="2600179"/>
            <a:ext cx="7772176" cy="1361777"/>
          </a:xfrm>
        </p:spPr>
        <p:txBody>
          <a:bodyPr/>
          <a:lstStyle>
            <a:lvl1pPr algn="l">
              <a:defRPr sz="2800" b="1" cap="all"/>
            </a:lvl1pPr>
          </a:lstStyle>
          <a:p>
            <a:r>
              <a:rPr lang="ga-IE"/>
              <a:t>Click to edit Master title style</a:t>
            </a:r>
            <a:endParaRPr lang="en-US"/>
          </a:p>
        </p:txBody>
      </p:sp>
      <p:sp>
        <p:nvSpPr>
          <p:cNvPr id="3" name="Text Placeholder 2"/>
          <p:cNvSpPr>
            <a:spLocks noGrp="1"/>
          </p:cNvSpPr>
          <p:nvPr>
            <p:ph type="body" idx="1"/>
          </p:nvPr>
        </p:nvSpPr>
        <p:spPr>
          <a:xfrm>
            <a:off x="722189" y="1099991"/>
            <a:ext cx="7772176" cy="1500188"/>
          </a:xfrm>
        </p:spPr>
        <p:txBody>
          <a:bodyPr anchor="b"/>
          <a:lstStyle>
            <a:lvl1pPr marL="0" indent="0">
              <a:buNone/>
              <a:defRPr sz="1400"/>
            </a:lvl1pPr>
            <a:lvl2pPr marL="321457" indent="0">
              <a:buNone/>
              <a:defRPr sz="1300"/>
            </a:lvl2pPr>
            <a:lvl3pPr marL="642915" indent="0">
              <a:buNone/>
              <a:defRPr sz="1100"/>
            </a:lvl3pPr>
            <a:lvl4pPr marL="964372" indent="0">
              <a:buNone/>
              <a:defRPr sz="1000"/>
            </a:lvl4pPr>
            <a:lvl5pPr marL="1285829" indent="0">
              <a:buNone/>
              <a:defRPr sz="1000"/>
            </a:lvl5pPr>
            <a:lvl6pPr marL="1607287" indent="0">
              <a:buNone/>
              <a:defRPr sz="1000"/>
            </a:lvl6pPr>
            <a:lvl7pPr marL="1928744" indent="0">
              <a:buNone/>
              <a:defRPr sz="1000"/>
            </a:lvl7pPr>
            <a:lvl8pPr marL="2250201" indent="0">
              <a:buNone/>
              <a:defRPr sz="1000"/>
            </a:lvl8pPr>
            <a:lvl9pPr marL="2571659" indent="0">
              <a:buNone/>
              <a:defRPr sz="1000"/>
            </a:lvl9pPr>
          </a:lstStyle>
          <a:p>
            <a:pPr lvl="0"/>
            <a:r>
              <a:rPr lang="ga-IE"/>
              <a:t>Click to edit Master text styles</a:t>
            </a:r>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2187905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54471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455414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912543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457647" y="2246177"/>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457647" y="2885765"/>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Placeholder 4"/>
          <p:cNvSpPr>
            <a:spLocks noGrp="1"/>
          </p:cNvSpPr>
          <p:nvPr>
            <p:ph type="body" sz="quarter" idx="3"/>
          </p:nvPr>
        </p:nvSpPr>
        <p:spPr>
          <a:xfrm>
            <a:off x="4644555" y="2267025"/>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4644555" y="2906613"/>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640717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3109274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 </a:t>
            </a:r>
            <a:r>
              <a:rPr lang="en-US" b="1">
                <a:latin typeface="Helvetica Neue"/>
                <a:cs typeface="Helvetica Neue"/>
              </a:rPr>
              <a:t>storyful.</a:t>
            </a:r>
          </a:p>
        </p:txBody>
      </p:sp>
    </p:spTree>
    <p:extLst>
      <p:ext uri="{BB962C8B-B14F-4D97-AF65-F5344CB8AC3E}">
        <p14:creationId xmlns:p14="http://schemas.microsoft.com/office/powerpoint/2010/main" val="4004358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1161975"/>
          </a:xfrm>
        </p:spPr>
        <p:txBody>
          <a:bodyPr anchor="b"/>
          <a:lstStyle>
            <a:lvl1pPr algn="l">
              <a:defRPr sz="1400" b="1"/>
            </a:lvl1pPr>
          </a:lstStyle>
          <a:p>
            <a:r>
              <a:rPr lang="ga-IE"/>
              <a:t>Click to edit Master title style</a:t>
            </a:r>
            <a:endParaRPr lang="en-US"/>
          </a:p>
        </p:txBody>
      </p:sp>
      <p:sp>
        <p:nvSpPr>
          <p:cNvPr id="3" name="Content Placeholder 2"/>
          <p:cNvSpPr>
            <a:spLocks noGrp="1"/>
          </p:cNvSpPr>
          <p:nvPr>
            <p:ph idx="1"/>
          </p:nvPr>
        </p:nvSpPr>
        <p:spPr>
          <a:xfrm>
            <a:off x="3575224" y="273472"/>
            <a:ext cx="5111130" cy="585229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Placeholder 3"/>
          <p:cNvSpPr>
            <a:spLocks noGrp="1"/>
          </p:cNvSpPr>
          <p:nvPr>
            <p:ph type="body" sz="half" idx="2"/>
          </p:nvPr>
        </p:nvSpPr>
        <p:spPr>
          <a:xfrm>
            <a:off x="457647" y="1435448"/>
            <a:ext cx="3008189" cy="469031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3232538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635" y="4800824"/>
            <a:ext cx="5486177" cy="567035"/>
          </a:xfrm>
        </p:spPr>
        <p:txBody>
          <a:bodyPr anchor="b"/>
          <a:lstStyle>
            <a:lvl1pPr algn="l">
              <a:defRPr sz="1400" b="1"/>
            </a:lvl1pPr>
          </a:lstStyle>
          <a:p>
            <a:r>
              <a:rPr lang="ga-IE"/>
              <a:t>Click to edit Master title style</a:t>
            </a:r>
            <a:endParaRPr lang="en-US"/>
          </a:p>
        </p:txBody>
      </p:sp>
      <p:sp>
        <p:nvSpPr>
          <p:cNvPr id="3" name="Picture Placeholder 2"/>
          <p:cNvSpPr>
            <a:spLocks noGrp="1"/>
          </p:cNvSpPr>
          <p:nvPr>
            <p:ph type="pic" idx="1"/>
          </p:nvPr>
        </p:nvSpPr>
        <p:spPr>
          <a:xfrm>
            <a:off x="1792635" y="612800"/>
            <a:ext cx="5486177" cy="4114354"/>
          </a:xfrm>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Light" charset="0"/>
              </a:rPr>
              <a:t>Drag picture to placeholder or click icon to add</a:t>
            </a:r>
            <a:endParaRPr lang="en-US" noProof="0">
              <a:sym typeface="Ubuntu Light" charset="0"/>
            </a:endParaRPr>
          </a:p>
        </p:txBody>
      </p:sp>
      <p:sp>
        <p:nvSpPr>
          <p:cNvPr id="4" name="Text Placeholder 3"/>
          <p:cNvSpPr>
            <a:spLocks noGrp="1"/>
          </p:cNvSpPr>
          <p:nvPr>
            <p:ph type="body" sz="half" idx="2"/>
          </p:nvPr>
        </p:nvSpPr>
        <p:spPr>
          <a:xfrm>
            <a:off x="1792635" y="5367859"/>
            <a:ext cx="5486177" cy="80478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3410392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3.png"/><Relationship Id="rId5" Type="http://schemas.openxmlformats.org/officeDocument/2006/relationships/slideLayout" Target="../slideLayouts/slideLayout14.xml"/><Relationship Id="rId10" Type="http://schemas.openxmlformats.org/officeDocument/2006/relationships/image" Target="../media/image2.png"/><Relationship Id="rId4" Type="http://schemas.openxmlformats.org/officeDocument/2006/relationships/slideLayout" Target="../slideLayouts/slideLayout13.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body" idx="1"/>
          </p:nvPr>
        </p:nvSpPr>
        <p:spPr bwMode="auto">
          <a:xfrm>
            <a:off x="544513" y="2374900"/>
            <a:ext cx="7912100" cy="1857375"/>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text styles</a:t>
            </a:r>
          </a:p>
          <a:p>
            <a:pPr lvl="1"/>
            <a:r>
              <a:rPr lang="ga-IE">
                <a:sym typeface="Ubuntu Light" charset="0"/>
              </a:rPr>
              <a:t>Second level</a:t>
            </a:r>
          </a:p>
          <a:p>
            <a:pPr lvl="2"/>
            <a:r>
              <a:rPr lang="ga-IE">
                <a:sym typeface="Ubuntu Light" charset="0"/>
              </a:rPr>
              <a:t>Third level</a:t>
            </a:r>
          </a:p>
          <a:p>
            <a:pPr lvl="3"/>
            <a:r>
              <a:rPr lang="ga-IE">
                <a:sym typeface="Ubuntu Light" charset="0"/>
              </a:rPr>
              <a:t>Fourth level</a:t>
            </a:r>
          </a:p>
          <a:p>
            <a:pPr lvl="4"/>
            <a:r>
              <a:rPr lang="ga-IE">
                <a:sym typeface="Ubuntu Light" charset="0"/>
              </a:rPr>
              <a:t>Fifth level</a:t>
            </a:r>
            <a:endParaRPr lang="en-US">
              <a:sym typeface="Ubuntu Light" charset="0"/>
            </a:endParaRPr>
          </a:p>
        </p:txBody>
      </p:sp>
      <p:sp>
        <p:nvSpPr>
          <p:cNvPr id="1027" name="Rectangle 3"/>
          <p:cNvSpPr>
            <a:spLocks noGrp="1" noChangeArrowheads="1"/>
          </p:cNvSpPr>
          <p:nvPr>
            <p:ph type="title"/>
          </p:nvPr>
        </p:nvSpPr>
        <p:spPr bwMode="auto">
          <a:xfrm>
            <a:off x="544513" y="482600"/>
            <a:ext cx="7902575" cy="1195388"/>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title style</a:t>
            </a:r>
            <a:endParaRPr lang="en-US">
              <a:sym typeface="Ubuntu Light" charset="0"/>
            </a:endParaRPr>
          </a:p>
        </p:txBody>
      </p:sp>
      <p:sp>
        <p:nvSpPr>
          <p:cNvPr id="1028" name="Text Box 4"/>
          <p:cNvSpPr txBox="1">
            <a:spLocks noGrp="1" noChangeArrowheads="1"/>
          </p:cNvSpPr>
          <p:nvPr>
            <p:ph type="sldNum" sz="quarter" idx="4"/>
          </p:nvPr>
        </p:nvSpPr>
        <p:spPr bwMode="auto">
          <a:xfrm>
            <a:off x="554037" y="6446156"/>
            <a:ext cx="3630637" cy="187325"/>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none" lIns="64291" tIns="32146" rIns="64291" bIns="32146" numCol="1" anchor="t" anchorCtr="0" compatLnSpc="1">
            <a:prstTxWarp prst="textNoShape">
              <a:avLst/>
            </a:prstTxWarp>
          </a:bodyPr>
          <a:lstStyle>
            <a:lvl1pPr algn="l" eaLnBrk="1" hangingPunct="1">
              <a:defRPr sz="900" spc="2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a:t> </a:t>
            </a:r>
            <a:endParaRPr lang="en-US">
              <a:latin typeface="Ubuntu"/>
              <a:cs typeface="Ubuntu"/>
            </a:endParaRPr>
          </a:p>
        </p:txBody>
      </p:sp>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rtl="0" eaLnBrk="1" fontAlgn="base" hangingPunct="1">
        <a:spcBef>
          <a:spcPct val="0"/>
        </a:spcBef>
        <a:spcAft>
          <a:spcPct val="0"/>
        </a:spcAft>
        <a:defRPr sz="5900" spc="-100">
          <a:solidFill>
            <a:srgbClr val="FFFFFF"/>
          </a:solidFill>
          <a:latin typeface="+mj-lt"/>
          <a:ea typeface="+mj-ea"/>
          <a:cs typeface="+mj-cs"/>
          <a:sym typeface="Ubuntu Light" charset="0"/>
        </a:defRPr>
      </a:lvl1pPr>
      <a:lvl2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1pPr>
      <a:lvl2pPr marL="522288" indent="-200025"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2pPr>
      <a:lvl3pPr marL="803275"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3pPr>
      <a:lvl4pPr marL="1123950"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4pPr>
      <a:lvl5pPr marL="1446213"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5pPr>
      <a:lvl6pPr marL="321457"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6pPr>
      <a:lvl7pPr marL="642915"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7pPr>
      <a:lvl8pPr marL="964372"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8pPr>
      <a:lvl9pPr marL="1285829"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a:srcRect/>
          <a:stretch>
            <a:fillRect/>
          </a:stretch>
        </a:blipFill>
        <a:effectLst/>
      </p:bgPr>
    </p:bg>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Lst>
        </p:spPr>
      </p:pic>
      <p:sp>
        <p:nvSpPr>
          <p:cNvPr id="2" name="Rectangle 2"/>
          <p:cNvSpPr>
            <a:spLocks noGrp="1" noChangeArrowheads="1"/>
          </p:cNvSpPr>
          <p:nvPr>
            <p:ph type="body" idx="1"/>
          </p:nvPr>
        </p:nvSpPr>
        <p:spPr bwMode="auto">
          <a:xfrm>
            <a:off x="544513" y="1741488"/>
            <a:ext cx="7912100" cy="4464050"/>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square" lIns="35717" tIns="35717" rIns="35717" bIns="35717" numCol="1" anchor="t" anchorCtr="0" compatLnSpc="1">
            <a:prstTxWarp prst="textNoShape">
              <a:avLst/>
            </a:prstTxWarp>
          </a:bodyPr>
          <a:lstStyle/>
          <a:p>
            <a:pPr lvl="0"/>
            <a:r>
              <a:rPr lang="ga-IE">
                <a:sym typeface="Ubuntu" charset="0"/>
              </a:rPr>
              <a:t>Click to edit Master text styles</a:t>
            </a:r>
          </a:p>
          <a:p>
            <a:pPr lvl="1"/>
            <a:r>
              <a:rPr lang="ga-IE">
                <a:sym typeface="Ubuntu" charset="0"/>
              </a:rPr>
              <a:t>Second level</a:t>
            </a:r>
          </a:p>
          <a:p>
            <a:pPr lvl="2"/>
            <a:r>
              <a:rPr lang="ga-IE">
                <a:sym typeface="Ubuntu" charset="0"/>
              </a:rPr>
              <a:t>Third level</a:t>
            </a:r>
          </a:p>
          <a:p>
            <a:pPr lvl="3"/>
            <a:r>
              <a:rPr lang="ga-IE">
                <a:sym typeface="Ubuntu" charset="0"/>
              </a:rPr>
              <a:t>Fourth level</a:t>
            </a:r>
          </a:p>
          <a:p>
            <a:pPr lvl="4"/>
            <a:r>
              <a:rPr lang="ga-IE">
                <a:sym typeface="Ubuntu" charset="0"/>
              </a:rPr>
              <a:t>Fifth level</a:t>
            </a:r>
            <a:endParaRPr lang="en-US">
              <a:sym typeface="Ubuntu Light" charset="0"/>
            </a:endParaRPr>
          </a:p>
        </p:txBody>
      </p:sp>
      <p:sp>
        <p:nvSpPr>
          <p:cNvPr id="2051" name="Rectangle 3"/>
          <p:cNvSpPr>
            <a:spLocks noGrp="1" noChangeArrowheads="1"/>
          </p:cNvSpPr>
          <p:nvPr>
            <p:ph type="title"/>
          </p:nvPr>
        </p:nvSpPr>
        <p:spPr bwMode="auto">
          <a:xfrm>
            <a:off x="544513" y="366713"/>
            <a:ext cx="7051823" cy="1046064"/>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square" lIns="35717" tIns="35717" rIns="35717" bIns="35717" numCol="1" anchor="ctr" anchorCtr="0" compatLnSpc="1">
            <a:prstTxWarp prst="textNoShape">
              <a:avLst/>
            </a:prstTxWarp>
          </a:bodyPr>
          <a:lstStyle/>
          <a:p>
            <a:pPr lvl="0"/>
            <a:r>
              <a:rPr lang="ga-IE">
                <a:sym typeface="Ubuntu Light" charset="0"/>
              </a:rPr>
              <a:t>Click to edit Master title style</a:t>
            </a:r>
            <a:endParaRPr lang="en-US">
              <a:sym typeface="Ubuntu Light" charset="0"/>
            </a:endParaRPr>
          </a:p>
        </p:txBody>
      </p:sp>
      <p:sp>
        <p:nvSpPr>
          <p:cNvPr id="2052" name="Text Box 4"/>
          <p:cNvSpPr txBox="1">
            <a:spLocks noGrp="1" noChangeArrowheads="1"/>
          </p:cNvSpPr>
          <p:nvPr>
            <p:ph type="sldNum" sz="quarter" idx="4"/>
          </p:nvPr>
        </p:nvSpPr>
        <p:spPr bwMode="auto">
          <a:xfrm>
            <a:off x="554038" y="6470814"/>
            <a:ext cx="3498781" cy="187325"/>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none" lIns="64291" tIns="32146" rIns="64291" bIns="32146" numCol="1" anchor="t" anchorCtr="0" compatLnSpc="1">
            <a:prstTxWarp prst="textNoShape">
              <a:avLst/>
            </a:prstTxWarp>
          </a:bodyPr>
          <a:lstStyle>
            <a:lvl1pPr algn="l" eaLnBrk="1" hangingPunct="1">
              <a:defRPr sz="90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a:t>
            </a:r>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rtl="0" eaLnBrk="1" fontAlgn="base" hangingPunct="1">
        <a:lnSpc>
          <a:spcPts val="3600"/>
        </a:lnSpc>
        <a:spcBef>
          <a:spcPct val="0"/>
        </a:spcBef>
        <a:spcAft>
          <a:spcPct val="0"/>
        </a:spcAft>
        <a:defRPr sz="3600" spc="-100">
          <a:solidFill>
            <a:schemeClr val="tx1"/>
          </a:solidFill>
          <a:latin typeface="+mj-lt"/>
          <a:ea typeface="+mj-ea"/>
          <a:cs typeface="+mj-cs"/>
          <a:sym typeface="Ubuntu Light" charset="0"/>
        </a:defRPr>
      </a:lvl1pPr>
      <a:lvl2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10000"/>
        </a:lnSpc>
        <a:spcBef>
          <a:spcPts val="850"/>
        </a:spcBef>
        <a:spcAft>
          <a:spcPct val="0"/>
        </a:spcAft>
        <a:defRPr sz="2500">
          <a:solidFill>
            <a:schemeClr val="tx1"/>
          </a:solidFill>
          <a:latin typeface="+mn-lt"/>
          <a:ea typeface="+mn-ea"/>
          <a:cs typeface="+mn-cs"/>
          <a:sym typeface="Ubuntu" charset="0"/>
        </a:defRPr>
      </a:lvl1pPr>
      <a:lvl2pPr marL="284163" indent="-284163" algn="l" rtl="0" eaLnBrk="1" fontAlgn="base" hangingPunct="1">
        <a:lnSpc>
          <a:spcPct val="110000"/>
        </a:lnSpc>
        <a:spcBef>
          <a:spcPts val="850"/>
        </a:spcBef>
        <a:spcAft>
          <a:spcPct val="0"/>
        </a:spcAft>
        <a:buClr>
          <a:srgbClr val="FF0000"/>
        </a:buClr>
        <a:buSzPct val="80000"/>
        <a:buFont typeface="Ubuntu Light" charset="0"/>
        <a:buChar char="‣"/>
        <a:defRPr sz="2500">
          <a:solidFill>
            <a:srgbClr val="4F5146"/>
          </a:solidFill>
          <a:latin typeface="+mj-lt"/>
          <a:ea typeface="+mn-ea"/>
          <a:cs typeface="+mn-cs"/>
          <a:sym typeface="Ubuntu Light" charset="0"/>
        </a:defRPr>
      </a:lvl2pPr>
      <a:lvl3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3pPr>
      <a:lvl4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4pPr>
      <a:lvl5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5pPr>
      <a:lvl6pPr marL="857220"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6pPr>
      <a:lvl7pPr marL="1178677"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7pPr>
      <a:lvl8pPr marL="1500134"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8pPr>
      <a:lvl9pPr marL="1821591"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hyperlink" Target="mailto:specialsmiles@specialolympics.org" TargetMode="External"/><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hyperlink" Target="mailto:elearning@specialolympics.org" TargetMode="External"/><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hyperlink" Target="https://resources.specialolympics.org/health/special-smiles" TargetMode="External"/><Relationship Id="rId2" Type="http://schemas.openxmlformats.org/officeDocument/2006/relationships/hyperlink" Target="https://resources.specialolympics.org/health/healthy-athletes-system" TargetMode="Externa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lstStyle/>
          <a:p>
            <a:pPr algn="ctr"/>
            <a:r>
              <a:rPr lang="en-US"/>
              <a:t>Special Smiles 2.0 Training Webinar</a:t>
            </a:r>
          </a:p>
        </p:txBody>
      </p:sp>
      <p:sp>
        <p:nvSpPr>
          <p:cNvPr id="9" name="Subtitle 8"/>
          <p:cNvSpPr>
            <a:spLocks noGrp="1"/>
          </p:cNvSpPr>
          <p:nvPr>
            <p:ph type="subTitle" idx="1"/>
          </p:nvPr>
        </p:nvSpPr>
        <p:spPr>
          <a:xfrm>
            <a:off x="685353" y="3170863"/>
            <a:ext cx="7773293" cy="1696942"/>
          </a:xfrm>
        </p:spPr>
        <p:txBody>
          <a:bodyPr/>
          <a:lstStyle/>
          <a:p>
            <a:pPr algn="ctr"/>
            <a:r>
              <a:rPr lang="en-US"/>
              <a:t>Jennifer Avery, MPH, RDH</a:t>
            </a:r>
          </a:p>
          <a:p>
            <a:pPr algn="ctr"/>
            <a:r>
              <a:rPr lang="en-US"/>
              <a:t>Sr. Clinical Program Manager</a:t>
            </a:r>
          </a:p>
        </p:txBody>
      </p:sp>
      <p:sp>
        <p:nvSpPr>
          <p:cNvPr id="10" name="Slide Number Placeholder 9"/>
          <p:cNvSpPr>
            <a:spLocks noGrp="1"/>
          </p:cNvSpPr>
          <p:nvPr>
            <p:ph type="sldNum" sz="quarter" idx="10"/>
          </p:nvPr>
        </p:nvSpPr>
        <p:spPr/>
        <p:txBody>
          <a:bodyPr/>
          <a:lstStyle/>
          <a:p>
            <a:fld id="{F4B88F72-1EA4-FE40-A5CA-BD0111E6622B}" type="slidenum">
              <a:rPr lang="en-US" smtClean="0"/>
              <a:pPr/>
              <a:t>1</a:t>
            </a:fld>
            <a:endParaRPr lang="en-US">
              <a:latin typeface="Ubuntu"/>
              <a:cs typeface="Ubuntu"/>
            </a:endParaRPr>
          </a:p>
        </p:txBody>
      </p:sp>
    </p:spTree>
    <p:extLst>
      <p:ext uri="{BB962C8B-B14F-4D97-AF65-F5344CB8AC3E}">
        <p14:creationId xmlns:p14="http://schemas.microsoft.com/office/powerpoint/2010/main" val="2940451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Outline</a:t>
            </a:r>
          </a:p>
        </p:txBody>
      </p:sp>
      <p:sp>
        <p:nvSpPr>
          <p:cNvPr id="4" name="Slide Number Placeholder 3"/>
          <p:cNvSpPr>
            <a:spLocks noGrp="1"/>
          </p:cNvSpPr>
          <p:nvPr>
            <p:ph type="sldNum" sz="quarter" idx="10"/>
          </p:nvPr>
        </p:nvSpPr>
        <p:spPr/>
        <p:txBody>
          <a:bodyPr/>
          <a:lstStyle/>
          <a:p>
            <a:fld id="{F4B88F72-1EA4-FE40-A5CA-BD0111E6622B}" type="slidenum">
              <a:rPr lang="en-US"/>
              <a:pPr/>
              <a:t>2</a:t>
            </a:fld>
            <a:r>
              <a:rPr lang="en-US"/>
              <a:t> /  </a:t>
            </a:r>
            <a:r>
              <a:rPr lang="en-US">
                <a:latin typeface="Ubuntu"/>
                <a:cs typeface="Ubuntu"/>
              </a:rPr>
              <a:t>Special Olympics</a:t>
            </a:r>
          </a:p>
        </p:txBody>
      </p:sp>
      <p:sp>
        <p:nvSpPr>
          <p:cNvPr id="5" name="TextBox 4">
            <a:extLst>
              <a:ext uri="{FF2B5EF4-FFF2-40B4-BE49-F238E27FC236}">
                <a16:creationId xmlns:a16="http://schemas.microsoft.com/office/drawing/2014/main" id="{C962D460-2884-4FB3-DBDB-C8E7E93894E0}"/>
              </a:ext>
            </a:extLst>
          </p:cNvPr>
          <p:cNvSpPr txBox="1"/>
          <p:nvPr/>
        </p:nvSpPr>
        <p:spPr>
          <a:xfrm>
            <a:off x="554038" y="1541138"/>
            <a:ext cx="8011004" cy="4154984"/>
          </a:xfrm>
          <a:prstGeom prst="rect">
            <a:avLst/>
          </a:prstGeom>
          <a:noFill/>
        </p:spPr>
        <p:txBody>
          <a:bodyPr wrap="square" lIns="91440" tIns="45720" rIns="91440" bIns="45720" rtlCol="0" anchor="t">
            <a:spAutoFit/>
          </a:bodyPr>
          <a:lstStyle/>
          <a:p>
            <a:pPr marL="285750" indent="-285750">
              <a:lnSpc>
                <a:spcPct val="150000"/>
              </a:lnSpc>
              <a:buFont typeface="Arial" panose="020B0604020202020204" pitchFamily="34" charset="0"/>
              <a:buChar char="•"/>
            </a:pPr>
            <a:r>
              <a:rPr lang="en-US" sz="2400"/>
              <a:t>Introduction</a:t>
            </a:r>
          </a:p>
          <a:p>
            <a:pPr marL="285750" indent="-285750">
              <a:lnSpc>
                <a:spcPct val="150000"/>
              </a:lnSpc>
              <a:buFont typeface="Arial" panose="020B0604020202020204" pitchFamily="34" charset="0"/>
              <a:buChar char="•"/>
            </a:pPr>
            <a:r>
              <a:rPr lang="en-US" sz="2400"/>
              <a:t>Clinical Director Training</a:t>
            </a:r>
          </a:p>
          <a:p>
            <a:pPr marL="285750" indent="-285750">
              <a:lnSpc>
                <a:spcPct val="150000"/>
              </a:lnSpc>
              <a:buFont typeface="Arial" panose="020B0604020202020204" pitchFamily="34" charset="0"/>
              <a:buChar char="•"/>
            </a:pPr>
            <a:r>
              <a:rPr lang="en-US" sz="2400"/>
              <a:t>Healthy Athletes 2.0</a:t>
            </a:r>
          </a:p>
          <a:p>
            <a:pPr marL="285750" indent="-285750">
              <a:lnSpc>
                <a:spcPct val="150000"/>
              </a:lnSpc>
              <a:buFont typeface="Arial" panose="020B0604020202020204" pitchFamily="34" charset="0"/>
              <a:buChar char="•"/>
            </a:pPr>
            <a:r>
              <a:rPr lang="en-US" sz="2400"/>
              <a:t>HAS Form (including referral guidelines)</a:t>
            </a:r>
          </a:p>
          <a:p>
            <a:pPr marL="285750" indent="-285750">
              <a:lnSpc>
                <a:spcPct val="150000"/>
              </a:lnSpc>
              <a:buFont typeface="Arial" panose="020B0604020202020204" pitchFamily="34" charset="0"/>
              <a:buChar char="•"/>
            </a:pPr>
            <a:r>
              <a:rPr lang="en-US" sz="2400"/>
              <a:t>Q &amp; A</a:t>
            </a:r>
          </a:p>
          <a:p>
            <a:pPr marL="914400" lvl="1" indent="-457200">
              <a:buFont typeface="Courier New" panose="02070309020205020404" pitchFamily="49" charset="0"/>
              <a:buChar char="o"/>
            </a:pPr>
            <a:r>
              <a:rPr lang="en-US" sz="2200" i="1"/>
              <a:t>Please save questions until the end unless necessary for accessibility or related to a specific clinical aspect of the form that is being reviewed.</a:t>
            </a:r>
          </a:p>
          <a:p>
            <a:pPr marL="285750" indent="-285750">
              <a:buFont typeface="Arial" panose="020B0604020202020204" pitchFamily="34" charset="0"/>
              <a:buChar char="•"/>
            </a:pPr>
            <a:endParaRPr lang="en-US"/>
          </a:p>
        </p:txBody>
      </p:sp>
    </p:spTree>
    <p:extLst>
      <p:ext uri="{BB962C8B-B14F-4D97-AF65-F5344CB8AC3E}">
        <p14:creationId xmlns:p14="http://schemas.microsoft.com/office/powerpoint/2010/main" val="4130169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Introduction</a:t>
            </a:r>
            <a:endParaRPr lang="en-US"/>
          </a:p>
        </p:txBody>
      </p:sp>
      <p:sp>
        <p:nvSpPr>
          <p:cNvPr id="4" name="Slide Number Placeholder 3"/>
          <p:cNvSpPr>
            <a:spLocks noGrp="1"/>
          </p:cNvSpPr>
          <p:nvPr>
            <p:ph type="sldNum" sz="quarter" idx="10"/>
          </p:nvPr>
        </p:nvSpPr>
        <p:spPr/>
        <p:txBody>
          <a:bodyPr/>
          <a:lstStyle/>
          <a:p>
            <a:fld id="{F4B88F72-1EA4-FE40-A5CA-BD0111E6622B}" type="slidenum">
              <a:rPr lang="en-US"/>
              <a:pPr/>
              <a:t>3</a:t>
            </a:fld>
            <a:r>
              <a:rPr lang="en-US"/>
              <a:t> /  </a:t>
            </a:r>
            <a:r>
              <a:rPr lang="en-US">
                <a:latin typeface="Ubuntu"/>
                <a:cs typeface="Ubuntu"/>
              </a:rPr>
              <a:t>Special Olympics</a:t>
            </a:r>
          </a:p>
        </p:txBody>
      </p:sp>
      <p:sp>
        <p:nvSpPr>
          <p:cNvPr id="5" name="TextBox 4">
            <a:extLst>
              <a:ext uri="{FF2B5EF4-FFF2-40B4-BE49-F238E27FC236}">
                <a16:creationId xmlns:a16="http://schemas.microsoft.com/office/drawing/2014/main" id="{33483AEF-1676-7999-A120-FA41701F5767}"/>
              </a:ext>
            </a:extLst>
          </p:cNvPr>
          <p:cNvSpPr txBox="1"/>
          <p:nvPr/>
        </p:nvSpPr>
        <p:spPr>
          <a:xfrm>
            <a:off x="554038" y="1533091"/>
            <a:ext cx="8410575" cy="2786084"/>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400"/>
              <a:t>Discipline Manager, Special Smiles</a:t>
            </a:r>
          </a:p>
          <a:p>
            <a:pPr marL="285750" indent="-285750">
              <a:lnSpc>
                <a:spcPct val="150000"/>
              </a:lnSpc>
              <a:buFont typeface="Arial" panose="020B0604020202020204" pitchFamily="34" charset="0"/>
              <a:buChar char="•"/>
            </a:pPr>
            <a:r>
              <a:rPr lang="en-US" sz="2400"/>
              <a:t>MPH, Registered Dental Hygienist, Certified Community Dental Health Coordinator</a:t>
            </a:r>
          </a:p>
          <a:p>
            <a:pPr marL="285750" indent="-285750">
              <a:lnSpc>
                <a:spcPct val="150000"/>
              </a:lnSpc>
              <a:buFont typeface="Arial" panose="020B0604020202020204" pitchFamily="34" charset="0"/>
              <a:buChar char="•"/>
            </a:pPr>
            <a:r>
              <a:rPr lang="en-US" sz="2400"/>
              <a:t>Central Time Zone</a:t>
            </a:r>
          </a:p>
          <a:p>
            <a:pPr marL="285750" indent="-285750">
              <a:lnSpc>
                <a:spcPct val="150000"/>
              </a:lnSpc>
              <a:buFont typeface="Arial" panose="020B0604020202020204" pitchFamily="34" charset="0"/>
              <a:buChar char="•"/>
            </a:pPr>
            <a:r>
              <a:rPr lang="en-US" sz="2400"/>
              <a:t>Contact: </a:t>
            </a:r>
            <a:r>
              <a:rPr lang="en-US" sz="2400">
                <a:hlinkClick r:id="rId3"/>
              </a:rPr>
              <a:t>specialsmiles@specialolympics.org</a:t>
            </a:r>
            <a:endParaRPr lang="en-US" sz="2400"/>
          </a:p>
        </p:txBody>
      </p:sp>
    </p:spTree>
    <p:extLst>
      <p:ext uri="{BB962C8B-B14F-4D97-AF65-F5344CB8AC3E}">
        <p14:creationId xmlns:p14="http://schemas.microsoft.com/office/powerpoint/2010/main" val="3457909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CCC96-6F39-67BA-7581-CAC387C42726}"/>
              </a:ext>
            </a:extLst>
          </p:cNvPr>
          <p:cNvSpPr>
            <a:spLocks noGrp="1"/>
          </p:cNvSpPr>
          <p:nvPr>
            <p:ph type="title"/>
          </p:nvPr>
        </p:nvSpPr>
        <p:spPr/>
        <p:txBody>
          <a:bodyPr/>
          <a:lstStyle/>
          <a:p>
            <a:r>
              <a:rPr lang="en-US" b="1"/>
              <a:t>Clinical Director Training</a:t>
            </a:r>
          </a:p>
        </p:txBody>
      </p:sp>
      <p:sp>
        <p:nvSpPr>
          <p:cNvPr id="4" name="Slide Number Placeholder 3">
            <a:extLst>
              <a:ext uri="{FF2B5EF4-FFF2-40B4-BE49-F238E27FC236}">
                <a16:creationId xmlns:a16="http://schemas.microsoft.com/office/drawing/2014/main" id="{993AF4DF-1266-4BE3-680F-A91448D34876}"/>
              </a:ext>
            </a:extLst>
          </p:cNvPr>
          <p:cNvSpPr>
            <a:spLocks noGrp="1"/>
          </p:cNvSpPr>
          <p:nvPr>
            <p:ph type="sldNum" sz="quarter" idx="10"/>
          </p:nvPr>
        </p:nvSpPr>
        <p:spPr/>
        <p:txBody>
          <a:bodyPr/>
          <a:lstStyle/>
          <a:p>
            <a:fld id="{F4B88F72-1EA4-FE40-A5CA-BD0111E6622B}" type="slidenum">
              <a:rPr lang="en-US" smtClean="0"/>
              <a:pPr/>
              <a:t>4</a:t>
            </a:fld>
            <a:r>
              <a:rPr lang="en-US">
                <a:solidFill>
                  <a:srgbClr val="2E3333"/>
                </a:solidFill>
              </a:rPr>
              <a:t> /  </a:t>
            </a:r>
            <a:r>
              <a:rPr lang="en-US">
                <a:solidFill>
                  <a:srgbClr val="2E3333"/>
                </a:solidFill>
                <a:latin typeface="Ubuntu"/>
                <a:cs typeface="Ubuntu"/>
              </a:rPr>
              <a:t>Special Olympics</a:t>
            </a:r>
          </a:p>
        </p:txBody>
      </p:sp>
      <p:sp>
        <p:nvSpPr>
          <p:cNvPr id="5" name="TextBox 4">
            <a:extLst>
              <a:ext uri="{FF2B5EF4-FFF2-40B4-BE49-F238E27FC236}">
                <a16:creationId xmlns:a16="http://schemas.microsoft.com/office/drawing/2014/main" id="{DA922091-5B10-6AEF-0579-EAE88947D251}"/>
              </a:ext>
            </a:extLst>
          </p:cNvPr>
          <p:cNvSpPr txBox="1"/>
          <p:nvPr/>
        </p:nvSpPr>
        <p:spPr>
          <a:xfrm>
            <a:off x="544513" y="1579043"/>
            <a:ext cx="8306879" cy="4962320"/>
          </a:xfrm>
          <a:prstGeom prst="rect">
            <a:avLst/>
          </a:prstGeom>
          <a:noFill/>
        </p:spPr>
        <p:txBody>
          <a:bodyPr wrap="square" lIns="91440" tIns="45720" rIns="91440" bIns="45720" rtlCol="0" anchor="t">
            <a:spAutoFit/>
          </a:bodyPr>
          <a:lstStyle/>
          <a:p>
            <a:pPr marL="285750" indent="-285750">
              <a:lnSpc>
                <a:spcPct val="150000"/>
              </a:lnSpc>
              <a:buFont typeface="Arial" panose="020B0604020202020204" pitchFamily="34" charset="0"/>
              <a:buChar char="•"/>
            </a:pPr>
            <a:r>
              <a:rPr lang="en-US" sz="2200" dirty="0"/>
              <a:t>Special Smiles 2.0 CD Training Module is live on the LMS</a:t>
            </a:r>
          </a:p>
          <a:p>
            <a:pPr marL="285750" indent="-285750">
              <a:lnSpc>
                <a:spcPct val="150000"/>
              </a:lnSpc>
              <a:buFont typeface="Arial" panose="020B0604020202020204" pitchFamily="34" charset="0"/>
              <a:buChar char="•"/>
            </a:pPr>
            <a:r>
              <a:rPr lang="en-US" sz="2200" dirty="0"/>
              <a:t>All new CDs will be assigned this training automatically</a:t>
            </a:r>
          </a:p>
          <a:p>
            <a:pPr marL="285750" indent="-285750">
              <a:lnSpc>
                <a:spcPct val="150000"/>
              </a:lnSpc>
              <a:buFont typeface="Arial" panose="020B0604020202020204" pitchFamily="34" charset="0"/>
              <a:buChar char="•"/>
            </a:pPr>
            <a:r>
              <a:rPr lang="en-US" sz="2200" dirty="0"/>
              <a:t>Current CDs previously trained on 1.0 will need to complete the discipline only 2.0 module before hosting Special Smiles 2.0 at an event</a:t>
            </a:r>
          </a:p>
          <a:p>
            <a:pPr marL="742950" lvl="1" indent="-285750">
              <a:lnSpc>
                <a:spcPct val="150000"/>
              </a:lnSpc>
              <a:buFont typeface="Arial" panose="020B0604020202020204" pitchFamily="34" charset="0"/>
              <a:buChar char="•"/>
            </a:pPr>
            <a:r>
              <a:rPr lang="en-US" sz="2000" i="1" dirty="0"/>
              <a:t>Note: All current CD’s have already been assigned the new modules on the LMS. It may appear that the course has already been completed, but it can be ‘restarted’ at any time.</a:t>
            </a:r>
          </a:p>
          <a:p>
            <a:pPr marL="285750" indent="-285750">
              <a:lnSpc>
                <a:spcPct val="150000"/>
              </a:lnSpc>
              <a:buFont typeface="Arial" panose="020B0604020202020204" pitchFamily="34" charset="0"/>
              <a:buChar char="•"/>
            </a:pPr>
            <a:r>
              <a:rPr lang="en-US" sz="2200" dirty="0"/>
              <a:t>For any LMS assistance, please contact </a:t>
            </a:r>
            <a:r>
              <a:rPr lang="en-US" sz="2200" dirty="0" err="1">
                <a:hlinkClick r:id="rId3"/>
              </a:rPr>
              <a:t>learning@</a:t>
            </a:r>
            <a:r>
              <a:rPr lang="en-US" sz="2200" err="1">
                <a:hlinkClick r:id="rId3"/>
              </a:rPr>
              <a:t>specialolympics</a:t>
            </a:r>
            <a:r>
              <a:rPr lang="en-US" sz="2200">
                <a:hlinkClick r:id="rId3"/>
              </a:rPr>
              <a:t>.help</a:t>
            </a:r>
            <a:endParaRPr lang="en-US" sz="2200" dirty="0"/>
          </a:p>
        </p:txBody>
      </p:sp>
    </p:spTree>
    <p:extLst>
      <p:ext uri="{BB962C8B-B14F-4D97-AF65-F5344CB8AC3E}">
        <p14:creationId xmlns:p14="http://schemas.microsoft.com/office/powerpoint/2010/main" val="2849789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Healthy Athletes 2.0</a:t>
            </a:r>
            <a:endParaRPr lang="en-US"/>
          </a:p>
        </p:txBody>
      </p:sp>
      <p:sp>
        <p:nvSpPr>
          <p:cNvPr id="4" name="Slide Number Placeholder 3"/>
          <p:cNvSpPr>
            <a:spLocks noGrp="1"/>
          </p:cNvSpPr>
          <p:nvPr>
            <p:ph type="sldNum" sz="quarter" idx="10"/>
          </p:nvPr>
        </p:nvSpPr>
        <p:spPr/>
        <p:txBody>
          <a:bodyPr/>
          <a:lstStyle/>
          <a:p>
            <a:fld id="{F4B88F72-1EA4-FE40-A5CA-BD0111E6622B}" type="slidenum">
              <a:rPr lang="en-US"/>
              <a:pPr/>
              <a:t>5</a:t>
            </a:fld>
            <a:r>
              <a:rPr lang="en-US"/>
              <a:t> /  </a:t>
            </a:r>
            <a:r>
              <a:rPr lang="en-US">
                <a:latin typeface="Ubuntu"/>
                <a:cs typeface="Ubuntu"/>
              </a:rPr>
              <a:t>Special Olympics</a:t>
            </a:r>
          </a:p>
        </p:txBody>
      </p:sp>
      <p:sp>
        <p:nvSpPr>
          <p:cNvPr id="5" name="TextBox 4">
            <a:extLst>
              <a:ext uri="{FF2B5EF4-FFF2-40B4-BE49-F238E27FC236}">
                <a16:creationId xmlns:a16="http://schemas.microsoft.com/office/drawing/2014/main" id="{49DB58E5-F5E0-A044-AC4C-993738704CD3}"/>
              </a:ext>
            </a:extLst>
          </p:cNvPr>
          <p:cNvSpPr txBox="1"/>
          <p:nvPr/>
        </p:nvSpPr>
        <p:spPr>
          <a:xfrm>
            <a:off x="544513" y="1975104"/>
            <a:ext cx="8306879" cy="2862322"/>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400"/>
              <a:t>Reviewed and updated content, HAS forms, and resources</a:t>
            </a:r>
          </a:p>
          <a:p>
            <a:pPr marL="285750" indent="-285750">
              <a:lnSpc>
                <a:spcPct val="150000"/>
              </a:lnSpc>
              <a:buFont typeface="Arial" panose="020B0604020202020204" pitchFamily="34" charset="0"/>
              <a:buChar char="•"/>
            </a:pPr>
            <a:r>
              <a:rPr lang="en-US" sz="2400"/>
              <a:t>Access to HAS forms and resources</a:t>
            </a:r>
          </a:p>
          <a:p>
            <a:pPr marL="742950" lvl="1" indent="-285750">
              <a:lnSpc>
                <a:spcPct val="150000"/>
              </a:lnSpc>
              <a:buFont typeface="Arial" panose="020B0604020202020204" pitchFamily="34" charset="0"/>
              <a:buChar char="•"/>
            </a:pPr>
            <a:r>
              <a:rPr lang="en-US">
                <a:hlinkClick r:id="rId2"/>
              </a:rPr>
              <a:t>https://resources.specialolympics.org/health/healthy-athletes-system</a:t>
            </a:r>
            <a:endParaRPr lang="en-US"/>
          </a:p>
          <a:p>
            <a:pPr marL="742950" lvl="1" indent="-285750">
              <a:lnSpc>
                <a:spcPct val="150000"/>
              </a:lnSpc>
              <a:buFont typeface="Arial" panose="020B0604020202020204" pitchFamily="34" charset="0"/>
              <a:buChar char="•"/>
            </a:pPr>
            <a:r>
              <a:rPr lang="en-US">
                <a:hlinkClick r:id="rId3"/>
              </a:rPr>
              <a:t>https://resources.specialolympics.org/health/special-smiles</a:t>
            </a:r>
            <a:endParaRPr lang="en-US"/>
          </a:p>
          <a:p>
            <a:pPr lvl="2"/>
            <a:endParaRPr lang="en-US"/>
          </a:p>
        </p:txBody>
      </p:sp>
    </p:spTree>
    <p:extLst>
      <p:ext uri="{BB962C8B-B14F-4D97-AF65-F5344CB8AC3E}">
        <p14:creationId xmlns:p14="http://schemas.microsoft.com/office/powerpoint/2010/main" val="1363963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385DD-9369-AC6F-44DE-FCC5297E3675}"/>
              </a:ext>
            </a:extLst>
          </p:cNvPr>
          <p:cNvSpPr>
            <a:spLocks noGrp="1"/>
          </p:cNvSpPr>
          <p:nvPr>
            <p:ph type="title"/>
          </p:nvPr>
        </p:nvSpPr>
        <p:spPr/>
        <p:txBody>
          <a:bodyPr/>
          <a:lstStyle/>
          <a:p>
            <a:r>
              <a:rPr lang="en-US" b="1"/>
              <a:t>Special Smiles HAS 2.0 Form</a:t>
            </a:r>
            <a:endParaRPr lang="en-US"/>
          </a:p>
        </p:txBody>
      </p:sp>
      <p:sp>
        <p:nvSpPr>
          <p:cNvPr id="4" name="Slide Number Placeholder 3">
            <a:extLst>
              <a:ext uri="{FF2B5EF4-FFF2-40B4-BE49-F238E27FC236}">
                <a16:creationId xmlns:a16="http://schemas.microsoft.com/office/drawing/2014/main" id="{C3FCF71B-BEC7-44C8-3E2A-A887D4862600}"/>
              </a:ext>
            </a:extLst>
          </p:cNvPr>
          <p:cNvSpPr>
            <a:spLocks noGrp="1"/>
          </p:cNvSpPr>
          <p:nvPr>
            <p:ph type="sldNum" sz="quarter" idx="10"/>
          </p:nvPr>
        </p:nvSpPr>
        <p:spPr/>
        <p:txBody>
          <a:bodyPr/>
          <a:lstStyle/>
          <a:p>
            <a:fld id="{F4B88F72-1EA4-FE40-A5CA-BD0111E6622B}" type="slidenum">
              <a:rPr lang="en-US" smtClean="0"/>
              <a:pPr/>
              <a:t>6</a:t>
            </a:fld>
            <a:r>
              <a:rPr lang="en-US">
                <a:solidFill>
                  <a:srgbClr val="2E3333"/>
                </a:solidFill>
              </a:rPr>
              <a:t> /  </a:t>
            </a:r>
            <a:r>
              <a:rPr lang="en-US">
                <a:solidFill>
                  <a:srgbClr val="2E3333"/>
                </a:solidFill>
                <a:latin typeface="Ubuntu"/>
                <a:cs typeface="Ubuntu"/>
              </a:rPr>
              <a:t>Special Olympics</a:t>
            </a:r>
          </a:p>
        </p:txBody>
      </p:sp>
      <p:sp>
        <p:nvSpPr>
          <p:cNvPr id="7" name="TextBox 6">
            <a:extLst>
              <a:ext uri="{FF2B5EF4-FFF2-40B4-BE49-F238E27FC236}">
                <a16:creationId xmlns:a16="http://schemas.microsoft.com/office/drawing/2014/main" id="{FC80A10A-78B1-0DFD-089A-B145FCCCBC92}"/>
              </a:ext>
            </a:extLst>
          </p:cNvPr>
          <p:cNvSpPr txBox="1"/>
          <p:nvPr/>
        </p:nvSpPr>
        <p:spPr>
          <a:xfrm>
            <a:off x="554038" y="1412777"/>
            <a:ext cx="8306879" cy="4247317"/>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800"/>
              <a:t>Station 1: Check-in</a:t>
            </a:r>
          </a:p>
          <a:p>
            <a:pPr marL="285750" indent="-285750">
              <a:lnSpc>
                <a:spcPct val="150000"/>
              </a:lnSpc>
              <a:buFont typeface="Arial" panose="020B0604020202020204" pitchFamily="34" charset="0"/>
              <a:buChar char="•"/>
            </a:pPr>
            <a:r>
              <a:rPr lang="en-US" sz="2800"/>
              <a:t>Station 2: Screening</a:t>
            </a:r>
          </a:p>
          <a:p>
            <a:pPr marL="285750" indent="-285750">
              <a:lnSpc>
                <a:spcPct val="150000"/>
              </a:lnSpc>
              <a:buFont typeface="Arial" panose="020B0604020202020204" pitchFamily="34" charset="0"/>
              <a:buChar char="•"/>
            </a:pPr>
            <a:r>
              <a:rPr lang="en-US" sz="2800"/>
              <a:t>Station 3: Mouth Guard (optional)</a:t>
            </a:r>
          </a:p>
          <a:p>
            <a:pPr marL="285750" indent="-285750">
              <a:lnSpc>
                <a:spcPct val="150000"/>
              </a:lnSpc>
              <a:buFont typeface="Arial" panose="020B0604020202020204" pitchFamily="34" charset="0"/>
              <a:buChar char="•"/>
            </a:pPr>
            <a:r>
              <a:rPr lang="en-US" sz="2800"/>
              <a:t>Station 4: Fluoride Varnish (optional)</a:t>
            </a:r>
          </a:p>
          <a:p>
            <a:pPr marL="285750" indent="-285750">
              <a:lnSpc>
                <a:spcPct val="150000"/>
              </a:lnSpc>
              <a:buFont typeface="Arial" panose="020B0604020202020204" pitchFamily="34" charset="0"/>
              <a:buChar char="•"/>
            </a:pPr>
            <a:r>
              <a:rPr lang="en-US" sz="2800"/>
              <a:t>Station 5: Oral Hygiene Instruction</a:t>
            </a:r>
          </a:p>
          <a:p>
            <a:pPr marL="285750" indent="-285750">
              <a:lnSpc>
                <a:spcPct val="150000"/>
              </a:lnSpc>
              <a:buFont typeface="Arial" panose="020B0604020202020204" pitchFamily="34" charset="0"/>
              <a:buChar char="•"/>
            </a:pPr>
            <a:r>
              <a:rPr lang="en-US" sz="2800"/>
              <a:t>Station 6: Check Out</a:t>
            </a:r>
            <a:endParaRPr lang="en-US" sz="2400"/>
          </a:p>
          <a:p>
            <a:pPr lvl="2"/>
            <a:endParaRPr lang="en-US"/>
          </a:p>
        </p:txBody>
      </p:sp>
    </p:spTree>
    <p:extLst>
      <p:ext uri="{BB962C8B-B14F-4D97-AF65-F5344CB8AC3E}">
        <p14:creationId xmlns:p14="http://schemas.microsoft.com/office/powerpoint/2010/main" val="3180848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7B73E-6804-95F9-9D47-115DC340CB31}"/>
              </a:ext>
            </a:extLst>
          </p:cNvPr>
          <p:cNvSpPr>
            <a:spLocks noGrp="1"/>
          </p:cNvSpPr>
          <p:nvPr>
            <p:ph type="title"/>
          </p:nvPr>
        </p:nvSpPr>
        <p:spPr/>
        <p:txBody>
          <a:bodyPr/>
          <a:lstStyle/>
          <a:p>
            <a:r>
              <a:rPr lang="en-US" b="1"/>
              <a:t>Special Smiles HAS 2.0 Form</a:t>
            </a:r>
            <a:endParaRPr lang="en-US"/>
          </a:p>
        </p:txBody>
      </p:sp>
      <p:sp>
        <p:nvSpPr>
          <p:cNvPr id="4" name="Slide Number Placeholder 3">
            <a:extLst>
              <a:ext uri="{FF2B5EF4-FFF2-40B4-BE49-F238E27FC236}">
                <a16:creationId xmlns:a16="http://schemas.microsoft.com/office/drawing/2014/main" id="{EAE7DB3C-B6DF-C3AF-C7B6-B053F5E4310C}"/>
              </a:ext>
            </a:extLst>
          </p:cNvPr>
          <p:cNvSpPr>
            <a:spLocks noGrp="1"/>
          </p:cNvSpPr>
          <p:nvPr>
            <p:ph type="sldNum" sz="quarter" idx="10"/>
          </p:nvPr>
        </p:nvSpPr>
        <p:spPr/>
        <p:txBody>
          <a:bodyPr/>
          <a:lstStyle/>
          <a:p>
            <a:fld id="{F4B88F72-1EA4-FE40-A5CA-BD0111E6622B}" type="slidenum">
              <a:rPr lang="en-US" smtClean="0"/>
              <a:pPr/>
              <a:t>7</a:t>
            </a:fld>
            <a:r>
              <a:rPr lang="en-US">
                <a:solidFill>
                  <a:srgbClr val="2E3333"/>
                </a:solidFill>
              </a:rPr>
              <a:t> /  </a:t>
            </a:r>
            <a:r>
              <a:rPr lang="en-US">
                <a:solidFill>
                  <a:srgbClr val="2E3333"/>
                </a:solidFill>
                <a:latin typeface="Ubuntu"/>
                <a:cs typeface="Ubuntu"/>
              </a:rPr>
              <a:t>Special Olympics</a:t>
            </a:r>
          </a:p>
        </p:txBody>
      </p:sp>
      <p:sp>
        <p:nvSpPr>
          <p:cNvPr id="7" name="TextBox 6">
            <a:extLst>
              <a:ext uri="{FF2B5EF4-FFF2-40B4-BE49-F238E27FC236}">
                <a16:creationId xmlns:a16="http://schemas.microsoft.com/office/drawing/2014/main" id="{79FBBFA5-2A81-15C5-0CA3-AFF20D0C3DD0}"/>
              </a:ext>
            </a:extLst>
          </p:cNvPr>
          <p:cNvSpPr txBox="1"/>
          <p:nvPr/>
        </p:nvSpPr>
        <p:spPr>
          <a:xfrm>
            <a:off x="554038" y="1412777"/>
            <a:ext cx="8306879" cy="4893647"/>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800"/>
              <a:t>Filling out the form correctly</a:t>
            </a:r>
          </a:p>
          <a:p>
            <a:pPr marL="742950" lvl="1" indent="-285750">
              <a:lnSpc>
                <a:spcPct val="150000"/>
              </a:lnSpc>
              <a:buFont typeface="Arial" panose="020B0604020202020204" pitchFamily="34" charset="0"/>
              <a:buChar char="•"/>
            </a:pPr>
            <a:r>
              <a:rPr lang="en-US" sz="2400"/>
              <a:t>Circle = choose one answer only</a:t>
            </a:r>
          </a:p>
          <a:p>
            <a:pPr marL="742950" lvl="1" indent="-285750">
              <a:lnSpc>
                <a:spcPct val="150000"/>
              </a:lnSpc>
              <a:buFont typeface="Arial" panose="020B0604020202020204" pitchFamily="34" charset="0"/>
              <a:buChar char="•"/>
            </a:pPr>
            <a:r>
              <a:rPr lang="en-US" sz="2400"/>
              <a:t>Square = select all that apply</a:t>
            </a:r>
          </a:p>
          <a:p>
            <a:pPr marL="742950" lvl="1" indent="-285750">
              <a:lnSpc>
                <a:spcPct val="150000"/>
              </a:lnSpc>
              <a:buFont typeface="Arial" panose="020B0604020202020204" pitchFamily="34" charset="0"/>
              <a:buChar char="•"/>
            </a:pPr>
            <a:r>
              <a:rPr lang="en-US" sz="2400"/>
              <a:t>Consider “if yes/no” sub-questions</a:t>
            </a:r>
          </a:p>
          <a:p>
            <a:pPr marL="285750" indent="-285750">
              <a:lnSpc>
                <a:spcPct val="150000"/>
              </a:lnSpc>
              <a:buFont typeface="Arial" panose="020B0604020202020204" pitchFamily="34" charset="0"/>
              <a:buChar char="•"/>
            </a:pPr>
            <a:r>
              <a:rPr lang="en-US" sz="2400"/>
              <a:t>Tips for ensuring accurate post-event digitization</a:t>
            </a:r>
          </a:p>
          <a:p>
            <a:pPr marL="742950" lvl="1" indent="-285750">
              <a:lnSpc>
                <a:spcPct val="150000"/>
              </a:lnSpc>
              <a:buFont typeface="Arial" panose="020B0604020202020204" pitchFamily="34" charset="0"/>
              <a:buChar char="•"/>
            </a:pPr>
            <a:r>
              <a:rPr lang="en-US" sz="2400"/>
              <a:t>Confirm all registration information is completed fully</a:t>
            </a:r>
          </a:p>
          <a:p>
            <a:pPr marL="742950" lvl="1" indent="-285750">
              <a:lnSpc>
                <a:spcPct val="150000"/>
              </a:lnSpc>
              <a:buFont typeface="Arial" panose="020B0604020202020204" pitchFamily="34" charset="0"/>
              <a:buChar char="•"/>
            </a:pPr>
            <a:r>
              <a:rPr lang="en-US" sz="2400"/>
              <a:t>Confirm the form is completed in its entirety</a:t>
            </a:r>
          </a:p>
          <a:p>
            <a:pPr lvl="2"/>
            <a:endParaRPr lang="en-US"/>
          </a:p>
        </p:txBody>
      </p:sp>
    </p:spTree>
    <p:extLst>
      <p:ext uri="{BB962C8B-B14F-4D97-AF65-F5344CB8AC3E}">
        <p14:creationId xmlns:p14="http://schemas.microsoft.com/office/powerpoint/2010/main" val="4197818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5F284-893E-E36B-F750-9FDA159027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304380-17E8-4389-A3A1-04DEF2A72CF2}"/>
              </a:ext>
            </a:extLst>
          </p:cNvPr>
          <p:cNvSpPr>
            <a:spLocks noGrp="1"/>
          </p:cNvSpPr>
          <p:nvPr>
            <p:ph type="title"/>
          </p:nvPr>
        </p:nvSpPr>
        <p:spPr/>
        <p:txBody>
          <a:bodyPr/>
          <a:lstStyle/>
          <a:p>
            <a:r>
              <a:rPr lang="en-US" b="1"/>
              <a:t>Special Smiles HAS 2.0 Form</a:t>
            </a:r>
            <a:endParaRPr lang="en-US"/>
          </a:p>
        </p:txBody>
      </p:sp>
      <p:sp>
        <p:nvSpPr>
          <p:cNvPr id="4" name="Slide Number Placeholder 3">
            <a:extLst>
              <a:ext uri="{FF2B5EF4-FFF2-40B4-BE49-F238E27FC236}">
                <a16:creationId xmlns:a16="http://schemas.microsoft.com/office/drawing/2014/main" id="{B39ED340-A32C-4E2A-6F67-529E356A4A81}"/>
              </a:ext>
            </a:extLst>
          </p:cNvPr>
          <p:cNvSpPr>
            <a:spLocks noGrp="1"/>
          </p:cNvSpPr>
          <p:nvPr>
            <p:ph type="sldNum" sz="quarter" idx="10"/>
          </p:nvPr>
        </p:nvSpPr>
        <p:spPr/>
        <p:txBody>
          <a:bodyPr/>
          <a:lstStyle/>
          <a:p>
            <a:fld id="{F4B88F72-1EA4-FE40-A5CA-BD0111E6622B}" type="slidenum">
              <a:rPr lang="en-US"/>
              <a:pPr/>
              <a:t>8</a:t>
            </a:fld>
            <a:r>
              <a:rPr lang="en-US"/>
              <a:t> /  </a:t>
            </a:r>
            <a:r>
              <a:rPr lang="en-US">
                <a:latin typeface="Ubuntu"/>
                <a:cs typeface="Ubuntu"/>
              </a:rPr>
              <a:t>Special Olympics</a:t>
            </a:r>
          </a:p>
        </p:txBody>
      </p:sp>
      <p:sp>
        <p:nvSpPr>
          <p:cNvPr id="5" name="TextBox 4">
            <a:extLst>
              <a:ext uri="{FF2B5EF4-FFF2-40B4-BE49-F238E27FC236}">
                <a16:creationId xmlns:a16="http://schemas.microsoft.com/office/drawing/2014/main" id="{FDE13336-F9BA-2500-F93E-BBF69A083CD1}"/>
              </a:ext>
            </a:extLst>
          </p:cNvPr>
          <p:cNvSpPr txBox="1"/>
          <p:nvPr/>
        </p:nvSpPr>
        <p:spPr>
          <a:xfrm>
            <a:off x="554038" y="1348769"/>
            <a:ext cx="8306879" cy="6001643"/>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800"/>
              <a:t>Special Smiles HAS 2.0 main changes:</a:t>
            </a:r>
          </a:p>
          <a:p>
            <a:pPr marL="742950" lvl="1" indent="-285750">
              <a:lnSpc>
                <a:spcPct val="150000"/>
              </a:lnSpc>
              <a:buFont typeface="Arial" panose="020B0604020202020204" pitchFamily="34" charset="0"/>
              <a:buChar char="•"/>
            </a:pPr>
            <a:r>
              <a:rPr lang="en-US" sz="2400"/>
              <a:t>Addition of athlete reported health history, oral care habits, and pain/injury sections</a:t>
            </a:r>
          </a:p>
          <a:p>
            <a:pPr marL="742950" lvl="1" indent="-285750">
              <a:lnSpc>
                <a:spcPct val="150000"/>
              </a:lnSpc>
              <a:buFont typeface="Arial" panose="020B0604020202020204" pitchFamily="34" charset="0"/>
              <a:buChar char="•"/>
            </a:pPr>
            <a:r>
              <a:rPr lang="en-US" sz="2400"/>
              <a:t>Addition of oral cancer referral section</a:t>
            </a:r>
          </a:p>
          <a:p>
            <a:pPr marL="742950" lvl="1" indent="-285750">
              <a:lnSpc>
                <a:spcPct val="150000"/>
              </a:lnSpc>
              <a:buFont typeface="Arial" panose="020B0604020202020204" pitchFamily="34" charset="0"/>
              <a:buChar char="•"/>
            </a:pPr>
            <a:r>
              <a:rPr lang="en-US" sz="2400"/>
              <a:t>Site specific selections for conditions</a:t>
            </a:r>
          </a:p>
          <a:p>
            <a:pPr marL="742950" lvl="1" indent="-285750">
              <a:lnSpc>
                <a:spcPct val="150000"/>
              </a:lnSpc>
              <a:buFont typeface="Arial" panose="020B0604020202020204" pitchFamily="34" charset="0"/>
              <a:buChar char="•"/>
            </a:pPr>
            <a:r>
              <a:rPr lang="en-US" sz="2400"/>
              <a:t>Summary section</a:t>
            </a:r>
          </a:p>
          <a:p>
            <a:pPr marL="742950" lvl="1" indent="-285750">
              <a:lnSpc>
                <a:spcPct val="150000"/>
              </a:lnSpc>
              <a:buFont typeface="Arial" panose="020B0604020202020204" pitchFamily="34" charset="0"/>
              <a:buChar char="•"/>
            </a:pPr>
            <a:r>
              <a:rPr lang="en-US" sz="2400"/>
              <a:t>Station designations</a:t>
            </a:r>
          </a:p>
          <a:p>
            <a:pPr marL="742950" lvl="1" indent="-285750">
              <a:lnSpc>
                <a:spcPct val="150000"/>
              </a:lnSpc>
              <a:buFont typeface="Arial" panose="020B0604020202020204" pitchFamily="34" charset="0"/>
              <a:buChar char="•"/>
            </a:pPr>
            <a:r>
              <a:rPr lang="en-US" sz="2400"/>
              <a:t>Personalized oral hygiene instruction</a:t>
            </a:r>
          </a:p>
          <a:p>
            <a:pPr marL="742950" lvl="1" indent="-285750">
              <a:lnSpc>
                <a:spcPct val="150000"/>
              </a:lnSpc>
              <a:buFont typeface="Arial" panose="020B0604020202020204" pitchFamily="34" charset="0"/>
              <a:buChar char="•"/>
            </a:pPr>
            <a:r>
              <a:rPr lang="en-US" sz="2400"/>
              <a:t>More robust referral guidelines</a:t>
            </a:r>
          </a:p>
          <a:p>
            <a:pPr marL="742950" lvl="1" indent="-285750">
              <a:lnSpc>
                <a:spcPct val="150000"/>
              </a:lnSpc>
              <a:buFont typeface="Arial" panose="020B0604020202020204" pitchFamily="34" charset="0"/>
              <a:buChar char="•"/>
            </a:pPr>
            <a:endParaRPr lang="en-US" sz="2400"/>
          </a:p>
          <a:p>
            <a:pPr lvl="2"/>
            <a:endParaRPr lang="en-US"/>
          </a:p>
        </p:txBody>
      </p:sp>
    </p:spTree>
    <p:extLst>
      <p:ext uri="{BB962C8B-B14F-4D97-AF65-F5344CB8AC3E}">
        <p14:creationId xmlns:p14="http://schemas.microsoft.com/office/powerpoint/2010/main" val="77873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D02FB6E-A872-7ECD-2DA0-6550BD38DF3A}"/>
              </a:ext>
            </a:extLst>
          </p:cNvPr>
          <p:cNvSpPr>
            <a:spLocks noGrp="1"/>
          </p:cNvSpPr>
          <p:nvPr>
            <p:ph type="title"/>
          </p:nvPr>
        </p:nvSpPr>
        <p:spPr>
          <a:xfrm>
            <a:off x="554037" y="519176"/>
            <a:ext cx="8182292" cy="1195388"/>
          </a:xfrm>
        </p:spPr>
        <p:txBody>
          <a:bodyPr/>
          <a:lstStyle/>
          <a:p>
            <a:pPr algn="ctr"/>
            <a:r>
              <a:rPr lang="en-US" sz="4000"/>
              <a:t>Accessibility During 2.0 Form Review</a:t>
            </a:r>
            <a:br>
              <a:rPr lang="en-US" sz="3600"/>
            </a:br>
            <a:endParaRPr lang="en-US" sz="4000"/>
          </a:p>
        </p:txBody>
      </p:sp>
      <p:sp>
        <p:nvSpPr>
          <p:cNvPr id="4" name="Slide Number Placeholder 3">
            <a:extLst>
              <a:ext uri="{FF2B5EF4-FFF2-40B4-BE49-F238E27FC236}">
                <a16:creationId xmlns:a16="http://schemas.microsoft.com/office/drawing/2014/main" id="{80D5A5A9-AE2B-2354-4A18-B149401367F8}"/>
              </a:ext>
            </a:extLst>
          </p:cNvPr>
          <p:cNvSpPr>
            <a:spLocks noGrp="1"/>
          </p:cNvSpPr>
          <p:nvPr>
            <p:ph type="sldNum" sz="quarter" idx="10"/>
          </p:nvPr>
        </p:nvSpPr>
        <p:spPr/>
        <p:txBody>
          <a:bodyPr/>
          <a:lstStyle/>
          <a:p>
            <a:fld id="{F4B88F72-1EA4-FE40-A5CA-BD0111E6622B}" type="slidenum">
              <a:rPr lang="en-US" smtClean="0"/>
              <a:pPr/>
              <a:t>9</a:t>
            </a:fld>
            <a:r>
              <a:rPr lang="en-US">
                <a:solidFill>
                  <a:srgbClr val="2E3333"/>
                </a:solidFill>
              </a:rPr>
              <a:t> /  </a:t>
            </a:r>
            <a:r>
              <a:rPr lang="en-US">
                <a:solidFill>
                  <a:srgbClr val="2E3333"/>
                </a:solidFill>
                <a:latin typeface="Ubuntu"/>
                <a:cs typeface="Ubuntu"/>
              </a:rPr>
              <a:t>Special Olympics</a:t>
            </a:r>
          </a:p>
        </p:txBody>
      </p:sp>
      <p:sp>
        <p:nvSpPr>
          <p:cNvPr id="3" name="Title 4">
            <a:extLst>
              <a:ext uri="{FF2B5EF4-FFF2-40B4-BE49-F238E27FC236}">
                <a16:creationId xmlns:a16="http://schemas.microsoft.com/office/drawing/2014/main" id="{2E9AC142-6AC5-54DA-04E6-B207FDA45086}"/>
              </a:ext>
            </a:extLst>
          </p:cNvPr>
          <p:cNvSpPr txBox="1">
            <a:spLocks/>
          </p:cNvSpPr>
          <p:nvPr/>
        </p:nvSpPr>
        <p:spPr bwMode="auto">
          <a:xfrm>
            <a:off x="1188720" y="1503680"/>
            <a:ext cx="7334567" cy="2858778"/>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square" lIns="35717" tIns="35717" rIns="35717" bIns="35717" numCol="1" anchor="t" anchorCtr="0" compatLnSpc="1">
            <a:prstTxWarp prst="textNoShape">
              <a:avLst/>
            </a:prstTxWarp>
          </a:bodyPr>
          <a:lstStyle>
            <a:lvl1pPr algn="l" rtl="0" eaLnBrk="1" fontAlgn="base" hangingPunct="1">
              <a:spcBef>
                <a:spcPct val="0"/>
              </a:spcBef>
              <a:spcAft>
                <a:spcPct val="0"/>
              </a:spcAft>
              <a:defRPr sz="5900" spc="-100">
                <a:solidFill>
                  <a:srgbClr val="FFFFFF"/>
                </a:solidFill>
                <a:latin typeface="+mj-lt"/>
                <a:ea typeface="+mj-ea"/>
                <a:cs typeface="+mj-cs"/>
                <a:sym typeface="Ubuntu Light" charset="0"/>
              </a:defRPr>
            </a:lvl1pPr>
            <a:lvl2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9pPr>
          </a:lstStyle>
          <a:p>
            <a:r>
              <a:rPr lang="en-US" sz="2200"/>
              <a:t>If you require closed captioning services during the form review portion of our webinar, please do the following:</a:t>
            </a:r>
          </a:p>
          <a:p>
            <a:r>
              <a:rPr lang="en-US" sz="2200"/>
              <a:t> </a:t>
            </a:r>
          </a:p>
          <a:p>
            <a:pPr marL="457200" indent="-457200">
              <a:buFont typeface="+mj-lt"/>
              <a:buAutoNum type="arabicPeriod"/>
            </a:pPr>
            <a:r>
              <a:rPr lang="en-US" sz="2200"/>
              <a:t>Click the "More" button with three dots at the top of your Teams screen</a:t>
            </a:r>
          </a:p>
          <a:p>
            <a:pPr marL="457200" indent="-457200">
              <a:buFont typeface="+mj-lt"/>
              <a:buAutoNum type="arabicPeriod"/>
            </a:pPr>
            <a:r>
              <a:rPr lang="en-US" sz="2200"/>
              <a:t>Select "Language and Speech" drop down</a:t>
            </a:r>
          </a:p>
          <a:p>
            <a:pPr marL="457200" indent="-457200">
              <a:buFont typeface="+mj-lt"/>
              <a:buAutoNum type="arabicPeriod"/>
            </a:pPr>
            <a:r>
              <a:rPr lang="en-US" sz="2200"/>
              <a:t>Select "Show Live Captions"</a:t>
            </a:r>
          </a:p>
          <a:p>
            <a:pPr marL="457200" indent="-457200">
              <a:buFont typeface="+mj-lt"/>
              <a:buAutoNum type="arabicPeriod"/>
            </a:pPr>
            <a:r>
              <a:rPr lang="en-US" sz="2200"/>
              <a:t>To turn off, click the "X" in the caption text box</a:t>
            </a:r>
          </a:p>
        </p:txBody>
      </p:sp>
    </p:spTree>
    <p:extLst>
      <p:ext uri="{BB962C8B-B14F-4D97-AF65-F5344CB8AC3E}">
        <p14:creationId xmlns:p14="http://schemas.microsoft.com/office/powerpoint/2010/main" val="311851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_AP_Presentation">
  <a:themeElements>
    <a:clrScheme name="Special Olympics">
      <a:dk1>
        <a:srgbClr val="46473E"/>
      </a:dk1>
      <a:lt1>
        <a:srgbClr val="FFFFFF"/>
      </a:lt1>
      <a:dk2>
        <a:srgbClr val="000000"/>
      </a:dk2>
      <a:lt2>
        <a:srgbClr val="808080"/>
      </a:lt2>
      <a:accent1>
        <a:srgbClr val="CD0920"/>
      </a:accent1>
      <a:accent2>
        <a:srgbClr val="DF6521"/>
      </a:accent2>
      <a:accent3>
        <a:srgbClr val="E78E23"/>
      </a:accent3>
      <a:accent4>
        <a:srgbClr val="000000"/>
      </a:accent4>
      <a:accent5>
        <a:srgbClr val="900D69"/>
      </a:accent5>
      <a:accent6>
        <a:srgbClr val="005193"/>
      </a:accent6>
      <a:hlink>
        <a:srgbClr val="3C97B8"/>
      </a:hlink>
      <a:folHlink>
        <a:srgbClr val="00577A"/>
      </a:folHlink>
    </a:clrScheme>
    <a:fontScheme name="Title">
      <a:majorFont>
        <a:latin typeface="Ubuntu Light"/>
        <a:ea typeface="ヒラギノ角ゴ ProN W3"/>
        <a:cs typeface="ヒラギノ角ゴ ProN W3"/>
      </a:majorFont>
      <a:minorFont>
        <a:latin typeface="Ubuntu Light"/>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ody White copy">
  <a:themeElements>
    <a:clrScheme name="">
      <a:dk1>
        <a:srgbClr val="000000"/>
      </a:dk1>
      <a:lt1>
        <a:srgbClr val="FFFFFF"/>
      </a:lt1>
      <a:dk2>
        <a:srgbClr val="000000"/>
      </a:dk2>
      <a:lt2>
        <a:srgbClr val="808080"/>
      </a:lt2>
      <a:accent1>
        <a:srgbClr val="D90B00"/>
      </a:accent1>
      <a:accent2>
        <a:srgbClr val="333399"/>
      </a:accent2>
      <a:accent3>
        <a:srgbClr val="FFFFFF"/>
      </a:accent3>
      <a:accent4>
        <a:srgbClr val="000000"/>
      </a:accent4>
      <a:accent5>
        <a:srgbClr val="E9AAAA"/>
      </a:accent5>
      <a:accent6>
        <a:srgbClr val="2D2D8A"/>
      </a:accent6>
      <a:hlink>
        <a:srgbClr val="009999"/>
      </a:hlink>
      <a:folHlink>
        <a:srgbClr val="99CC00"/>
      </a:folHlink>
    </a:clrScheme>
    <a:fontScheme name="Body White copy">
      <a:majorFont>
        <a:latin typeface="Ubuntu Light"/>
        <a:ea typeface="ヒラギノ角ゴ ProN W3"/>
        <a:cs typeface="ヒラギノ角ゴ ProN W3"/>
      </a:majorFont>
      <a:minorFont>
        <a:latin typeface="Ubuntu"/>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ody White cop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SO_AP_Presentation.potx</Template>
  <TotalTime>0</TotalTime>
  <Words>600</Words>
  <Application>Microsoft Office PowerPoint</Application>
  <PresentationFormat>On-screen Show (4:3)</PresentationFormat>
  <Paragraphs>77</Paragraphs>
  <Slides>9</Slides>
  <Notes>4</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SO_AP_Presentation</vt:lpstr>
      <vt:lpstr>Body White copy</vt:lpstr>
      <vt:lpstr>Special Smiles 2.0 Training Webinar</vt:lpstr>
      <vt:lpstr>Outline</vt:lpstr>
      <vt:lpstr>Introduction</vt:lpstr>
      <vt:lpstr>Clinical Director Training</vt:lpstr>
      <vt:lpstr>Healthy Athletes 2.0</vt:lpstr>
      <vt:lpstr>Special Smiles HAS 2.0 Form</vt:lpstr>
      <vt:lpstr>Special Smiles HAS 2.0 Form</vt:lpstr>
      <vt:lpstr>Special Smiles HAS 2.0 Form</vt:lpstr>
      <vt:lpstr>Accessibility During 2.0 Form Review </vt:lpstr>
    </vt:vector>
  </TitlesOfParts>
  <Company>Zero-G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Ciaran OGaora</dc:creator>
  <cp:lastModifiedBy>Jennifer Avery</cp:lastModifiedBy>
  <cp:revision>2</cp:revision>
  <dcterms:created xsi:type="dcterms:W3CDTF">2012-07-11T16:39:32Z</dcterms:created>
  <dcterms:modified xsi:type="dcterms:W3CDTF">2026-03-31T16:28:13Z</dcterms:modified>
</cp:coreProperties>
</file>