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23" r:id="rId2"/>
  </p:sldMasterIdLst>
  <p:notesMasterIdLst>
    <p:notesMasterId r:id="rId7"/>
  </p:notesMasterIdLst>
  <p:handoutMasterIdLst>
    <p:handoutMasterId r:id="rId8"/>
  </p:handoutMasterIdLst>
  <p:sldIdLst>
    <p:sldId id="256" r:id="rId3"/>
    <p:sldId id="312" r:id="rId4"/>
    <p:sldId id="315" r:id="rId5"/>
    <p:sldId id="31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04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4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3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mv="urn:schemas-microsoft-com:mac:vml" xmlns:mc="http://schemas.openxmlformats.org/markup-compatibility/2006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xmlns:mv="urn:schemas-microsoft-com:mac:vml" xmlns:mc="http://schemas.openxmlformats.org/markup-compatibility/2006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sparks@specialolympics.org" TargetMode="Externa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Opening Eyes 2.0 Training Webinar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85353" y="3170863"/>
            <a:ext cx="7773293" cy="1696942"/>
          </a:xfrm>
        </p:spPr>
        <p:txBody>
          <a:bodyPr/>
          <a:lstStyle/>
          <a:p>
            <a:pPr algn="ctr"/>
            <a:r>
              <a:rPr lang="en-US" dirty="0"/>
              <a:t>Sally Stein, BS, LDO, ABO, NCLE</a:t>
            </a:r>
          </a:p>
          <a:p>
            <a:pPr algn="ctr"/>
            <a:r>
              <a:rPr lang="en-US" dirty="0"/>
              <a:t>Sr. Clinical Program Manager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1</a:t>
            </a:fld>
            <a:endParaRPr lang="en-US" dirty="0"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Healthy Athletes 2.0 HAS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8" y="1283856"/>
            <a:ext cx="8799442" cy="5186958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000" dirty="0"/>
              <a:t>Importance of registration &amp; accurate post-event digitization</a:t>
            </a:r>
          </a:p>
          <a:p>
            <a:pPr marL="342900" indent="-342900">
              <a:lnSpc>
                <a:spcPct val="100000"/>
              </a:lnSpc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Review HAS Form by station &amp; Form completion</a:t>
            </a:r>
          </a:p>
          <a:p>
            <a:pPr marL="44450" lvl="1" indent="0">
              <a:buNone/>
            </a:pPr>
            <a:r>
              <a:rPr lang="en-US" dirty="0"/>
              <a:t>	</a:t>
            </a:r>
            <a:r>
              <a:rPr lang="en-US" sz="1800" dirty="0"/>
              <a:t>Circle = choose one answer only</a:t>
            </a:r>
          </a:p>
          <a:p>
            <a:pPr marL="44450" lvl="1" indent="0">
              <a:buNone/>
            </a:pPr>
            <a:r>
              <a:rPr lang="en-US" sz="1800" dirty="0"/>
              <a:t>	Square = select all that apply</a:t>
            </a:r>
          </a:p>
          <a:p>
            <a:pPr marL="44450" lvl="1" indent="0">
              <a:buNone/>
            </a:pPr>
            <a:r>
              <a:rPr lang="en-US" sz="1800" dirty="0"/>
              <a:t>	Consider “if yes/no” sub-questions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Unified partners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Refraction Station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Referral Guidelines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Optical Form Review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Access to HAS forms and resources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/>
              <a:t>Operational and logistical questions can be submitted to openingeyes@specialolympics.org email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pPr marL="44450" lvl="1" indent="0">
              <a:buNone/>
            </a:pPr>
            <a:r>
              <a:rPr lang="en-US" dirty="0"/>
              <a:t>	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/>
              <a:pPr/>
              <a:t>2</a:t>
            </a:fld>
            <a:r>
              <a:rPr lang="en-US" dirty="0"/>
              <a:t> /  </a:t>
            </a:r>
            <a:r>
              <a:rPr lang="en-US" dirty="0">
                <a:latin typeface="Ubuntu"/>
                <a:cs typeface="Ubuntu"/>
              </a:rPr>
              <a:t>Special Olympics</a:t>
            </a:r>
          </a:p>
        </p:txBody>
      </p:sp>
    </p:spTree>
    <p:extLst>
      <p:ext uri="{BB962C8B-B14F-4D97-AF65-F5344CB8AC3E}">
        <p14:creationId xmlns:p14="http://schemas.microsoft.com/office/powerpoint/2010/main" val="136396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mp:transition xmlns:mp="http://schemas.microsoft.com/office/mac/powerpoint/2008/main" spd="med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4935E-6ADF-8EEE-70B0-530179B7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195CD0A-4A58-F5CC-2696-BD3CDCF06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513" y="-357809"/>
            <a:ext cx="7051823" cy="1770586"/>
          </a:xfrm>
        </p:spPr>
        <p:txBody>
          <a:bodyPr/>
          <a:lstStyle/>
          <a:p>
            <a:r>
              <a:rPr lang="en-US" b="1" dirty="0"/>
              <a:t>Clinical Director Training Modules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44F9FA-CEC9-EEA5-3210-2C6EEE646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513" y="927652"/>
            <a:ext cx="7912100" cy="5277888"/>
          </a:xfrm>
        </p:spPr>
        <p:txBody>
          <a:bodyPr/>
          <a:lstStyle/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Opening Eyes 2.0 Clinical Director Training Module is live on the LMS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All new CDs will be assigned this training automatically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Current CDs trained on Opening Eyes 1.0 will need to complete the discipline only training prior to hosting an Opening Eyes 2.0 event</a:t>
            </a: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2000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ym typeface="Wingdings" panose="05000000000000000000" pitchFamily="2" charset="2"/>
              </a:rPr>
              <a:t>Contact for LMS assistance  </a:t>
            </a:r>
            <a:r>
              <a:rPr lang="en-US" sz="2000" dirty="0">
                <a:solidFill>
                  <a:srgbClr val="00B0F0"/>
                </a:solidFill>
                <a:sym typeface="Wingdings" panose="05000000000000000000" pitchFamily="2" charset="2"/>
              </a:rPr>
              <a:t>elearning</a:t>
            </a:r>
            <a:r>
              <a:rPr lang="en-US" sz="2000" dirty="0">
                <a:solidFill>
                  <a:srgbClr val="00B0F0"/>
                </a:solidFill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@specialolympics.org</a:t>
            </a:r>
            <a:endParaRPr lang="en-US" sz="2000" dirty="0">
              <a:solidFill>
                <a:srgbClr val="00B0F0"/>
              </a:solidFill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795338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ym typeface="Wingdings" panose="05000000000000000000" pitchFamily="2" charset="2"/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A1092A-387C-BACF-A502-01D397D468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3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164011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D02FB6E-A872-7ECD-2DA0-6550BD38D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/>
              <a:t>Q &amp; A</a:t>
            </a:r>
            <a:br>
              <a:rPr lang="en-US" sz="9600" dirty="0"/>
            </a:br>
            <a:br>
              <a:rPr lang="en-US" sz="3600" dirty="0"/>
            </a:br>
            <a:r>
              <a:rPr lang="en-US" sz="4000" dirty="0"/>
              <a:t>Email:</a:t>
            </a:r>
            <a:br>
              <a:rPr lang="en-US" sz="9600" dirty="0"/>
            </a:br>
            <a:r>
              <a:rPr lang="en-US" sz="4000" dirty="0"/>
              <a:t>openingeyes</a:t>
            </a:r>
            <a:r>
              <a:rPr lang="en-US" sz="4000" dirty="0">
                <a:sym typeface="Wingdings" panose="05000000000000000000" pitchFamily="2" charset="2"/>
              </a:rPr>
              <a:t>@specialolympics.org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5A5A9-AE2B-2354-4A18-B149401367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88F72-1EA4-FE40-A5CA-BD0111E6622B}" type="slidenum">
              <a:rPr lang="en-US" smtClean="0"/>
              <a:pPr/>
              <a:t>4</a:t>
            </a:fld>
            <a:r>
              <a:rPr lang="en-US">
                <a:solidFill>
                  <a:srgbClr val="2E3333"/>
                </a:solidFill>
              </a:rPr>
              <a:t> /  </a:t>
            </a:r>
            <a:r>
              <a:rPr lang="en-US">
                <a:solidFill>
                  <a:srgbClr val="2E3333"/>
                </a:solidFill>
                <a:latin typeface="Ubuntu"/>
                <a:cs typeface="Ubuntu"/>
              </a:rPr>
              <a:t>Special Olympics</a:t>
            </a:r>
            <a:endParaRPr lang="en-US" dirty="0">
              <a:solidFill>
                <a:srgbClr val="2E3333"/>
              </a:solidFill>
              <a:latin typeface="Ubuntu"/>
              <a:cs typeface="Ubuntu"/>
            </a:endParaRPr>
          </a:p>
        </p:txBody>
      </p:sp>
    </p:spTree>
    <p:extLst>
      <p:ext uri="{BB962C8B-B14F-4D97-AF65-F5344CB8AC3E}">
        <p14:creationId xmlns:p14="http://schemas.microsoft.com/office/powerpoint/2010/main" val="311851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7159</TotalTime>
  <Words>177</Words>
  <Application>Microsoft Office PowerPoint</Application>
  <PresentationFormat>On-screen Show (4:3)</PresentationFormat>
  <Paragraphs>36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SO_AP_Presentation</vt:lpstr>
      <vt:lpstr>Body White copy</vt:lpstr>
      <vt:lpstr>Opening Eyes 2.0 Training Webinar</vt:lpstr>
      <vt:lpstr>Healthy Athletes 2.0 HAS Form</vt:lpstr>
      <vt:lpstr>Clinical Director Training Modules</vt:lpstr>
      <vt:lpstr>Q &amp; A  Email: openingeyes@specialolympics.org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Sally Stein</cp:lastModifiedBy>
  <cp:revision>44</cp:revision>
  <dcterms:created xsi:type="dcterms:W3CDTF">2012-07-11T16:39:32Z</dcterms:created>
  <dcterms:modified xsi:type="dcterms:W3CDTF">2026-02-09T20:03:58Z</dcterms:modified>
</cp:coreProperties>
</file>