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34" r:id="rId1"/>
    <p:sldMasterId id="2147483723" r:id="rId2"/>
  </p:sldMasterIdLst>
  <p:notesMasterIdLst>
    <p:notesMasterId r:id="rId14"/>
  </p:notesMasterIdLst>
  <p:handoutMasterIdLst>
    <p:handoutMasterId r:id="rId15"/>
  </p:handoutMasterIdLst>
  <p:sldIdLst>
    <p:sldId id="256" r:id="rId3"/>
    <p:sldId id="266" r:id="rId4"/>
    <p:sldId id="257" r:id="rId5"/>
    <p:sldId id="318" r:id="rId6"/>
    <p:sldId id="312" r:id="rId7"/>
    <p:sldId id="320" r:id="rId8"/>
    <p:sldId id="321" r:id="rId9"/>
    <p:sldId id="319" r:id="rId10"/>
    <p:sldId id="317" r:id="rId11"/>
    <p:sldId id="322" r:id="rId12"/>
    <p:sldId id="323" r:id="rId13"/>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22421"/>
    <a:srgbClr val="2E3333"/>
    <a:srgbClr val="1A1A16"/>
    <a:srgbClr val="1A1A10"/>
    <a:srgbClr val="16151E"/>
    <a:srgbClr val="292511"/>
    <a:srgbClr val="000000"/>
    <a:srgbClr val="FF5517"/>
    <a:srgbClr val="FF7917"/>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404" autoAdjust="0"/>
  </p:normalViewPr>
  <p:slideViewPr>
    <p:cSldViewPr snapToGrid="0">
      <p:cViewPr varScale="1">
        <p:scale>
          <a:sx n="104" d="100"/>
          <a:sy n="104" d="100"/>
        </p:scale>
        <p:origin x="208" y="-632"/>
      </p:cViewPr>
      <p:guideLst>
        <p:guide orient="horz" pos="2160"/>
        <p:guide pos="2880"/>
      </p:guideLst>
    </p:cSldViewPr>
  </p:slideViewPr>
  <p:notesTextViewPr>
    <p:cViewPr>
      <p:scale>
        <a:sx n="1" d="1"/>
        <a:sy n="1" d="1"/>
      </p:scale>
      <p:origin x="0" y="0"/>
    </p:cViewPr>
  </p:notesTextViewPr>
  <p:notesViewPr>
    <p:cSldViewPr snapToGrid="0">
      <p:cViewPr>
        <p:scale>
          <a:sx n="1" d="2"/>
          <a:sy n="1" d="2"/>
        </p:scale>
        <p:origin x="0" y="0"/>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theme" Target="theme/theme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handoutMaster" Target="handoutMasters/handoutMaster1.xml"/><Relationship Id="rId10" Type="http://schemas.openxmlformats.org/officeDocument/2006/relationships/slide" Target="slides/slide8.xml"/><Relationship Id="rId19"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64D70A94-535E-A242-8751-E65D819C19D3}" type="datetimeFigureOut">
              <a:rPr lang="en-US" smtClean="0"/>
              <a:pPr/>
              <a:t>3/27/2026</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97442F98-C731-A94C-AA10-6D9C96A04D6B}" type="slidenum">
              <a:rPr lang="en-US" smtClean="0"/>
              <a:pPr/>
              <a:t>‹#›</a:t>
            </a:fld>
            <a:endParaRPr lang="en-US"/>
          </a:p>
        </p:txBody>
      </p:sp>
    </p:spTree>
    <p:extLst>
      <p:ext uri="{BB962C8B-B14F-4D97-AF65-F5344CB8AC3E}">
        <p14:creationId xmlns:p14="http://schemas.microsoft.com/office/powerpoint/2010/main" val="220400538"/>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1A25BBB-A885-FB47-A586-C46B257BEE92}" type="datetimeFigureOut">
              <a:rPr lang="en-US" smtClean="0"/>
              <a:pPr/>
              <a:t>3/21/2026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ga-IE"/>
              <a:t>Click to edit Master text styles</a:t>
            </a:r>
          </a:p>
          <a:p>
            <a:pPr lvl="1"/>
            <a:r>
              <a:rPr lang="ga-IE"/>
              <a:t>Second level</a:t>
            </a:r>
          </a:p>
          <a:p>
            <a:pPr lvl="2"/>
            <a:r>
              <a:rPr lang="ga-IE"/>
              <a:t>Third level</a:t>
            </a:r>
          </a:p>
          <a:p>
            <a:pPr lvl="3"/>
            <a:r>
              <a:rPr lang="ga-IE"/>
              <a:t>Fourth level</a:t>
            </a:r>
          </a:p>
          <a:p>
            <a:pPr lvl="4"/>
            <a:r>
              <a:rPr lang="ga-IE"/>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36B4B2F-0019-C942-9AE2-8EB4A07943DA}" type="slidenum">
              <a:rPr lang="en-US" smtClean="0"/>
              <a:pPr/>
              <a:t>‹#›</a:t>
            </a:fld>
            <a:endParaRPr lang="en-US"/>
          </a:p>
        </p:txBody>
      </p:sp>
    </p:spTree>
    <p:extLst>
      <p:ext uri="{BB962C8B-B14F-4D97-AF65-F5344CB8AC3E}">
        <p14:creationId xmlns:p14="http://schemas.microsoft.com/office/powerpoint/2010/main" val="1462632095"/>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Before we begin, here is a quick overview of what we will cover today. We will start with a brief introduction, move to Clinical Director Training, Followed by the HAS form including referral guidelines, then wrap up with a Q&amp;A session. Feel free to ask your questions in the chat or feel free to unmute to ask your question.</a:t>
            </a:r>
          </a:p>
        </p:txBody>
      </p:sp>
      <p:sp>
        <p:nvSpPr>
          <p:cNvPr id="4" name="Slide Number Placeholder 3"/>
          <p:cNvSpPr>
            <a:spLocks noGrp="1"/>
          </p:cNvSpPr>
          <p:nvPr>
            <p:ph type="sldNum" sz="quarter" idx="5"/>
          </p:nvPr>
        </p:nvSpPr>
        <p:spPr/>
        <p:txBody>
          <a:bodyPr/>
          <a:lstStyle/>
          <a:p>
            <a:fld id="{036B4B2F-0019-C942-9AE2-8EB4A07943DA}" type="slidenum">
              <a:rPr lang="en-US" smtClean="0"/>
              <a:pPr/>
              <a:t>2</a:t>
            </a:fld>
            <a:endParaRPr lang="en-US"/>
          </a:p>
        </p:txBody>
      </p:sp>
    </p:spTree>
    <p:extLst>
      <p:ext uri="{BB962C8B-B14F-4D97-AF65-F5344CB8AC3E}">
        <p14:creationId xmlns:p14="http://schemas.microsoft.com/office/powerpoint/2010/main" val="19624763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742950" lvl="1" indent="-285750">
              <a:lnSpc>
                <a:spcPct val="150000"/>
              </a:lnSpc>
              <a:buFont typeface="Arial" panose="020B0604020202020204" pitchFamily="34" charset="0"/>
              <a:buChar char="•"/>
            </a:pPr>
            <a:r>
              <a:rPr lang="en-US" sz="2200" dirty="0"/>
              <a:t>I have been involved with SO as a staff member for 10 years and prior to that was a consultant for 10 years.</a:t>
            </a:r>
          </a:p>
          <a:p>
            <a:pPr marL="742950" lvl="1" indent="-285750">
              <a:lnSpc>
                <a:spcPct val="150000"/>
              </a:lnSpc>
              <a:buFont typeface="Arial" panose="020B0604020202020204" pitchFamily="34" charset="0"/>
              <a:buChar char="•"/>
            </a:pPr>
            <a:r>
              <a:rPr lang="en-US" sz="2200" dirty="0"/>
              <a:t>Prior to SO I was involved in private practices as both a Licensed Optician and in practice management. I am ABO &amp; NCLE certified </a:t>
            </a:r>
          </a:p>
          <a:p>
            <a:pPr marL="742950" lvl="1" indent="-285750">
              <a:lnSpc>
                <a:spcPct val="150000"/>
              </a:lnSpc>
              <a:buFont typeface="Arial" panose="020B0604020202020204" pitchFamily="34" charset="0"/>
              <a:buChar char="•"/>
            </a:pPr>
            <a:r>
              <a:rPr lang="en-US" sz="2200" dirty="0"/>
              <a:t>I am located in the Central Time Zone in the US specifically Northwest Florida </a:t>
            </a:r>
          </a:p>
          <a:p>
            <a:pPr marL="742950" lvl="1" indent="-285750">
              <a:lnSpc>
                <a:spcPct val="150000"/>
              </a:lnSpc>
              <a:buFont typeface="Arial" panose="020B0604020202020204" pitchFamily="34" charset="0"/>
              <a:buChar char="•"/>
            </a:pPr>
            <a:r>
              <a:rPr lang="en-US" sz="2200" dirty="0"/>
              <a:t>Feel free to contact me with any questions or if you need guidance at the opening eyes email address </a:t>
            </a:r>
          </a:p>
          <a:p>
            <a:endParaRPr lang="en-US" dirty="0"/>
          </a:p>
        </p:txBody>
      </p:sp>
      <p:sp>
        <p:nvSpPr>
          <p:cNvPr id="4" name="Slide Number Placeholder 3"/>
          <p:cNvSpPr>
            <a:spLocks noGrp="1"/>
          </p:cNvSpPr>
          <p:nvPr>
            <p:ph type="sldNum" sz="quarter" idx="5"/>
          </p:nvPr>
        </p:nvSpPr>
        <p:spPr/>
        <p:txBody>
          <a:bodyPr/>
          <a:lstStyle/>
          <a:p>
            <a:fld id="{036B4B2F-0019-C942-9AE2-8EB4A07943DA}" type="slidenum">
              <a:rPr lang="en-US" smtClean="0"/>
              <a:pPr/>
              <a:t>3</a:t>
            </a:fld>
            <a:endParaRPr lang="en-US"/>
          </a:p>
        </p:txBody>
      </p:sp>
    </p:spTree>
    <p:extLst>
      <p:ext uri="{BB962C8B-B14F-4D97-AF65-F5344CB8AC3E}">
        <p14:creationId xmlns:p14="http://schemas.microsoft.com/office/powerpoint/2010/main" val="347088163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Learning Management System</a:t>
            </a:r>
          </a:p>
          <a:p>
            <a:r>
              <a:rPr lang="en-US" dirty="0"/>
              <a:t>For some of you, updating your password is needed to be able to login due to elapsed time since last login.</a:t>
            </a:r>
          </a:p>
        </p:txBody>
      </p:sp>
      <p:sp>
        <p:nvSpPr>
          <p:cNvPr id="4" name="Slide Number Placeholder 3"/>
          <p:cNvSpPr>
            <a:spLocks noGrp="1"/>
          </p:cNvSpPr>
          <p:nvPr>
            <p:ph type="sldNum" sz="quarter" idx="5"/>
          </p:nvPr>
        </p:nvSpPr>
        <p:spPr/>
        <p:txBody>
          <a:bodyPr/>
          <a:lstStyle/>
          <a:p>
            <a:fld id="{036B4B2F-0019-C942-9AE2-8EB4A07943DA}" type="slidenum">
              <a:rPr lang="en-US" smtClean="0"/>
              <a:pPr/>
              <a:t>4</a:t>
            </a:fld>
            <a:endParaRPr lang="en-US"/>
          </a:p>
        </p:txBody>
      </p:sp>
    </p:spTree>
    <p:extLst>
      <p:ext uri="{BB962C8B-B14F-4D97-AF65-F5344CB8AC3E}">
        <p14:creationId xmlns:p14="http://schemas.microsoft.com/office/powerpoint/2010/main" val="329870579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For HA 2.0- We reviewed and updated content, HAS screening form and resources. You can find this information on these links.</a:t>
            </a:r>
          </a:p>
        </p:txBody>
      </p:sp>
      <p:sp>
        <p:nvSpPr>
          <p:cNvPr id="4" name="Slide Number Placeholder 3"/>
          <p:cNvSpPr>
            <a:spLocks noGrp="1"/>
          </p:cNvSpPr>
          <p:nvPr>
            <p:ph type="sldNum" sz="quarter" idx="5"/>
          </p:nvPr>
        </p:nvSpPr>
        <p:spPr/>
        <p:txBody>
          <a:bodyPr/>
          <a:lstStyle/>
          <a:p>
            <a:fld id="{036B4B2F-0019-C942-9AE2-8EB4A07943DA}" type="slidenum">
              <a:rPr lang="en-US" smtClean="0"/>
              <a:pPr/>
              <a:t>5</a:t>
            </a:fld>
            <a:endParaRPr lang="en-US"/>
          </a:p>
        </p:txBody>
      </p:sp>
    </p:spTree>
    <p:extLst>
      <p:ext uri="{BB962C8B-B14F-4D97-AF65-F5344CB8AC3E}">
        <p14:creationId xmlns:p14="http://schemas.microsoft.com/office/powerpoint/2010/main" val="335770829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These are the stations listed on the Opening Eyes HAS form: Of course, some of these stations can be combined for efficiency and improved athlete flow, which can reduce screening time. </a:t>
            </a:r>
          </a:p>
        </p:txBody>
      </p:sp>
      <p:sp>
        <p:nvSpPr>
          <p:cNvPr id="4" name="Slide Number Placeholder 3"/>
          <p:cNvSpPr>
            <a:spLocks noGrp="1"/>
          </p:cNvSpPr>
          <p:nvPr>
            <p:ph type="sldNum" sz="quarter" idx="5"/>
          </p:nvPr>
        </p:nvSpPr>
        <p:spPr/>
        <p:txBody>
          <a:bodyPr/>
          <a:lstStyle/>
          <a:p>
            <a:fld id="{036B4B2F-0019-C942-9AE2-8EB4A07943DA}" type="slidenum">
              <a:rPr lang="en-US" smtClean="0"/>
              <a:pPr/>
              <a:t>6</a:t>
            </a:fld>
            <a:endParaRPr lang="en-US"/>
          </a:p>
        </p:txBody>
      </p:sp>
    </p:spTree>
    <p:extLst>
      <p:ext uri="{BB962C8B-B14F-4D97-AF65-F5344CB8AC3E}">
        <p14:creationId xmlns:p14="http://schemas.microsoft.com/office/powerpoint/2010/main" val="213654187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***Note: This is now a multi-page form as opposed to a single page format, remember it is designed to provide more complete accurate documentation and data collection. The main changes to the Opening Eyes 2.0 HAS form are as follows: We will get more detailed as we proceed through the form.</a:t>
            </a:r>
          </a:p>
        </p:txBody>
      </p:sp>
      <p:sp>
        <p:nvSpPr>
          <p:cNvPr id="4" name="Slide Number Placeholder 3"/>
          <p:cNvSpPr>
            <a:spLocks noGrp="1"/>
          </p:cNvSpPr>
          <p:nvPr>
            <p:ph type="sldNum" sz="quarter" idx="5"/>
          </p:nvPr>
        </p:nvSpPr>
        <p:spPr/>
        <p:txBody>
          <a:bodyPr/>
          <a:lstStyle/>
          <a:p>
            <a:fld id="{036B4B2F-0019-C942-9AE2-8EB4A07943DA}" type="slidenum">
              <a:rPr lang="en-US" smtClean="0"/>
              <a:pPr/>
              <a:t>9</a:t>
            </a:fld>
            <a:endParaRPr lang="en-US"/>
          </a:p>
        </p:txBody>
      </p:sp>
    </p:spTree>
    <p:extLst>
      <p:ext uri="{BB962C8B-B14F-4D97-AF65-F5344CB8AC3E}">
        <p14:creationId xmlns:p14="http://schemas.microsoft.com/office/powerpoint/2010/main" val="244304390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We will move to the form, I will share a new screen so we can go through it,  station by station, I will </a:t>
            </a:r>
            <a:r>
              <a:rPr lang="en-US" dirty="0" err="1"/>
              <a:t>hightlight</a:t>
            </a:r>
            <a:r>
              <a:rPr lang="en-US" dirty="0"/>
              <a:t> the key sections that I have mentioned.</a:t>
            </a:r>
          </a:p>
        </p:txBody>
      </p:sp>
      <p:sp>
        <p:nvSpPr>
          <p:cNvPr id="4" name="Slide Number Placeholder 3"/>
          <p:cNvSpPr>
            <a:spLocks noGrp="1"/>
          </p:cNvSpPr>
          <p:nvPr>
            <p:ph type="sldNum" sz="quarter" idx="5"/>
          </p:nvPr>
        </p:nvSpPr>
        <p:spPr/>
        <p:txBody>
          <a:bodyPr/>
          <a:lstStyle/>
          <a:p>
            <a:fld id="{036B4B2F-0019-C942-9AE2-8EB4A07943DA}" type="slidenum">
              <a:rPr lang="en-US" smtClean="0"/>
              <a:pPr/>
              <a:t>11</a:t>
            </a:fld>
            <a:endParaRPr lang="en-US"/>
          </a:p>
        </p:txBody>
      </p:sp>
    </p:spTree>
    <p:extLst>
      <p:ext uri="{BB962C8B-B14F-4D97-AF65-F5344CB8AC3E}">
        <p14:creationId xmlns:p14="http://schemas.microsoft.com/office/powerpoint/2010/main" val="358682378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354" y="1150622"/>
            <a:ext cx="7773293" cy="1470049"/>
          </a:xfrm>
        </p:spPr>
        <p:txBody>
          <a:bodyPr/>
          <a:lstStyle/>
          <a:p>
            <a:r>
              <a:rPr lang="ga-IE"/>
              <a:t>Click to edit Master title style</a:t>
            </a:r>
            <a:endParaRPr lang="en-US"/>
          </a:p>
        </p:txBody>
      </p:sp>
      <p:sp>
        <p:nvSpPr>
          <p:cNvPr id="3" name="Subtitle 2"/>
          <p:cNvSpPr>
            <a:spLocks noGrp="1"/>
          </p:cNvSpPr>
          <p:nvPr>
            <p:ph type="subTitle" idx="1"/>
          </p:nvPr>
        </p:nvSpPr>
        <p:spPr>
          <a:xfrm>
            <a:off x="774703" y="2973325"/>
            <a:ext cx="6400354" cy="1752451"/>
          </a:xfrm>
        </p:spPr>
        <p:txBody>
          <a:bodyPr/>
          <a:lstStyle>
            <a:lvl1pPr marL="0" indent="0" algn="l">
              <a:buNone/>
              <a:defRPr/>
            </a:lvl1pPr>
            <a:lvl2pPr marL="321457" indent="0" algn="ctr">
              <a:buNone/>
              <a:defRPr/>
            </a:lvl2pPr>
            <a:lvl3pPr marL="642915" indent="0" algn="ctr">
              <a:buNone/>
              <a:defRPr/>
            </a:lvl3pPr>
            <a:lvl4pPr marL="964372" indent="0" algn="ctr">
              <a:buNone/>
              <a:defRPr/>
            </a:lvl4pPr>
            <a:lvl5pPr marL="1285829" indent="0" algn="ctr">
              <a:buNone/>
              <a:defRPr/>
            </a:lvl5pPr>
            <a:lvl6pPr marL="1607287" indent="0" algn="ctr">
              <a:buNone/>
              <a:defRPr/>
            </a:lvl6pPr>
            <a:lvl7pPr marL="1928744" indent="0" algn="ctr">
              <a:buNone/>
              <a:defRPr/>
            </a:lvl7pPr>
            <a:lvl8pPr marL="2250201" indent="0" algn="ctr">
              <a:buNone/>
              <a:defRPr/>
            </a:lvl8pPr>
            <a:lvl9pPr marL="2571659" indent="0" algn="ctr">
              <a:buNone/>
              <a:defRPr/>
            </a:lvl9pPr>
          </a:lstStyle>
          <a:p>
            <a:r>
              <a:rPr lang="ga-IE"/>
              <a:t>Click to edit Master subtitle style</a:t>
            </a:r>
            <a:endParaRPr lang="en-US"/>
          </a:p>
        </p:txBody>
      </p:sp>
      <p:sp>
        <p:nvSpPr>
          <p:cNvPr id="4" name="Text Box 4"/>
          <p:cNvSpPr txBox="1">
            <a:spLocks noGrp="1" noChangeArrowheads="1"/>
          </p:cNvSpPr>
          <p:nvPr>
            <p:ph type="sldNum" sz="quarter" idx="10"/>
          </p:nvPr>
        </p:nvSpPr>
        <p:spPr>
          <a:ln/>
        </p:spPr>
        <p:txBody>
          <a:bodyPr/>
          <a:lstStyle>
            <a:lvl1pPr>
              <a:defRPr/>
            </a:lvl1pPr>
          </a:lstStyle>
          <a:p>
            <a:fld id="{F4B88F72-1EA4-FE40-A5CA-BD0111E6622B}" type="slidenum">
              <a:rPr lang="en-US" smtClean="0"/>
              <a:pPr/>
              <a:t>‹#›</a:t>
            </a:fld>
            <a:r>
              <a:rPr lang="en-US"/>
              <a:t> </a:t>
            </a:r>
            <a:endParaRPr lang="en-US" b="1">
              <a:latin typeface="Helvetica Neue"/>
              <a:cs typeface="Helvetica Neue"/>
            </a:endParaRPr>
          </a:p>
        </p:txBody>
      </p:sp>
    </p:spTree>
    <p:extLst>
      <p:ext uri="{BB962C8B-B14F-4D97-AF65-F5344CB8AC3E}">
        <p14:creationId xmlns:p14="http://schemas.microsoft.com/office/powerpoint/2010/main" val="415435437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354" y="2130848"/>
            <a:ext cx="7773293" cy="1470049"/>
          </a:xfrm>
        </p:spPr>
        <p:txBody>
          <a:bodyPr/>
          <a:lstStyle/>
          <a:p>
            <a:r>
              <a:rPr lang="ga-IE"/>
              <a:t>Click to edit Master title style</a:t>
            </a:r>
            <a:endParaRPr lang="en-US"/>
          </a:p>
        </p:txBody>
      </p:sp>
      <p:sp>
        <p:nvSpPr>
          <p:cNvPr id="3" name="Subtitle 2"/>
          <p:cNvSpPr>
            <a:spLocks noGrp="1"/>
          </p:cNvSpPr>
          <p:nvPr>
            <p:ph type="subTitle" idx="1"/>
          </p:nvPr>
        </p:nvSpPr>
        <p:spPr>
          <a:xfrm>
            <a:off x="1371824" y="3886647"/>
            <a:ext cx="6400354" cy="1752451"/>
          </a:xfrm>
        </p:spPr>
        <p:txBody>
          <a:bodyPr/>
          <a:lstStyle>
            <a:lvl1pPr marL="0" indent="0" algn="ctr">
              <a:buNone/>
              <a:defRPr/>
            </a:lvl1pPr>
            <a:lvl2pPr marL="321457" indent="0" algn="ctr">
              <a:buNone/>
              <a:defRPr/>
            </a:lvl2pPr>
            <a:lvl3pPr marL="642915" indent="0" algn="ctr">
              <a:buNone/>
              <a:defRPr/>
            </a:lvl3pPr>
            <a:lvl4pPr marL="964372" indent="0" algn="ctr">
              <a:buNone/>
              <a:defRPr/>
            </a:lvl4pPr>
            <a:lvl5pPr marL="1285829" indent="0" algn="ctr">
              <a:buNone/>
              <a:defRPr/>
            </a:lvl5pPr>
            <a:lvl6pPr marL="1607287" indent="0" algn="ctr">
              <a:buNone/>
              <a:defRPr/>
            </a:lvl6pPr>
            <a:lvl7pPr marL="1928744" indent="0" algn="ctr">
              <a:buNone/>
              <a:defRPr/>
            </a:lvl7pPr>
            <a:lvl8pPr marL="2250201" indent="0" algn="ctr">
              <a:buNone/>
              <a:defRPr/>
            </a:lvl8pPr>
            <a:lvl9pPr marL="2571659" indent="0" algn="ctr">
              <a:buNone/>
              <a:defRPr/>
            </a:lvl9pPr>
          </a:lstStyle>
          <a:p>
            <a:r>
              <a:rPr lang="ga-IE"/>
              <a:t>Click to edit Master subtitle style</a:t>
            </a:r>
            <a:endParaRPr lang="en-US"/>
          </a:p>
        </p:txBody>
      </p:sp>
      <p:sp>
        <p:nvSpPr>
          <p:cNvPr id="4" name="Text Box 4"/>
          <p:cNvSpPr txBox="1">
            <a:spLocks noGrp="1" noChangeArrowheads="1"/>
          </p:cNvSpPr>
          <p:nvPr>
            <p:ph type="sldNum" sz="quarter" idx="10"/>
          </p:nvPr>
        </p:nvSpPr>
        <p:spPr>
          <a:ln/>
        </p:spPr>
        <p:txBody>
          <a:bodyPr/>
          <a:lstStyle>
            <a:lvl1pPr>
              <a:defRPr/>
            </a:lvl1pPr>
          </a:lstStyle>
          <a:p>
            <a:fld id="{F4B88F72-1EA4-FE40-A5CA-BD0111E6622B}" type="slidenum">
              <a:rPr lang="en-US" smtClean="0"/>
              <a:pPr/>
              <a:t>‹#›</a:t>
            </a:fld>
            <a:r>
              <a:rPr lang="en-US">
                <a:solidFill>
                  <a:srgbClr val="2E3333"/>
                </a:solidFill>
              </a:rPr>
              <a:t> /  </a:t>
            </a:r>
            <a:r>
              <a:rPr lang="en-US">
                <a:solidFill>
                  <a:srgbClr val="2E3333"/>
                </a:solidFill>
                <a:latin typeface="Ubuntu"/>
                <a:cs typeface="Ubuntu"/>
              </a:rPr>
              <a:t>Special Olympics</a:t>
            </a:r>
          </a:p>
        </p:txBody>
      </p:sp>
    </p:spTree>
    <p:extLst>
      <p:ext uri="{BB962C8B-B14F-4D97-AF65-F5344CB8AC3E}">
        <p14:creationId xmlns:p14="http://schemas.microsoft.com/office/powerpoint/2010/main" val="380949895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ga-IE"/>
              <a:t>Click to edit Master title style</a:t>
            </a:r>
            <a:endParaRPr lang="en-US"/>
          </a:p>
        </p:txBody>
      </p:sp>
      <p:sp>
        <p:nvSpPr>
          <p:cNvPr id="3" name="Content Placeholder 2"/>
          <p:cNvSpPr>
            <a:spLocks noGrp="1"/>
          </p:cNvSpPr>
          <p:nvPr>
            <p:ph idx="1"/>
          </p:nvPr>
        </p:nvSpPr>
        <p:spPr/>
        <p:txBody>
          <a:bodyPr/>
          <a:lstStyle/>
          <a:p>
            <a:pPr lvl="0"/>
            <a:r>
              <a:rPr lang="ga-IE"/>
              <a:t>Click to edit Master text styles</a:t>
            </a:r>
          </a:p>
          <a:p>
            <a:pPr lvl="1"/>
            <a:r>
              <a:rPr lang="ga-IE"/>
              <a:t>Second level</a:t>
            </a:r>
          </a:p>
          <a:p>
            <a:pPr lvl="2"/>
            <a:r>
              <a:rPr lang="ga-IE"/>
              <a:t>Third level</a:t>
            </a:r>
          </a:p>
          <a:p>
            <a:pPr lvl="3"/>
            <a:r>
              <a:rPr lang="ga-IE"/>
              <a:t>Fourth level</a:t>
            </a:r>
          </a:p>
          <a:p>
            <a:pPr lvl="4"/>
            <a:r>
              <a:rPr lang="ga-IE"/>
              <a:t>Fifth level</a:t>
            </a:r>
            <a:endParaRPr lang="en-US"/>
          </a:p>
        </p:txBody>
      </p:sp>
      <p:sp>
        <p:nvSpPr>
          <p:cNvPr id="4" name="Text Box 4"/>
          <p:cNvSpPr txBox="1">
            <a:spLocks noGrp="1" noChangeArrowheads="1"/>
          </p:cNvSpPr>
          <p:nvPr>
            <p:ph type="sldNum" sz="quarter" idx="10"/>
          </p:nvPr>
        </p:nvSpPr>
        <p:spPr>
          <a:ln/>
        </p:spPr>
        <p:txBody>
          <a:bodyPr/>
          <a:lstStyle>
            <a:lvl1pPr marL="0" marR="0" indent="0" algn="l" defTabSz="457200" rtl="0" eaLnBrk="1" fontAlgn="auto" latinLnBrk="0" hangingPunct="1">
              <a:lnSpc>
                <a:spcPct val="100000"/>
              </a:lnSpc>
              <a:spcBef>
                <a:spcPts val="0"/>
              </a:spcBef>
              <a:spcAft>
                <a:spcPts val="0"/>
              </a:spcAft>
              <a:buClrTx/>
              <a:buSzTx/>
              <a:buFontTx/>
              <a:buNone/>
              <a:tabLst/>
              <a:defRPr/>
            </a:lvl1pPr>
          </a:lstStyle>
          <a:p>
            <a:fld id="{F4B88F72-1EA4-FE40-A5CA-BD0111E6622B}" type="slidenum">
              <a:rPr lang="en-US" smtClean="0"/>
              <a:pPr/>
              <a:t>‹#›</a:t>
            </a:fld>
            <a:r>
              <a:rPr lang="en-US">
                <a:solidFill>
                  <a:srgbClr val="2E3333"/>
                </a:solidFill>
              </a:rPr>
              <a:t> /  </a:t>
            </a:r>
            <a:r>
              <a:rPr lang="en-US">
                <a:solidFill>
                  <a:srgbClr val="2E3333"/>
                </a:solidFill>
                <a:latin typeface="Ubuntu"/>
                <a:cs typeface="Ubuntu"/>
              </a:rPr>
              <a:t>Special Olympics</a:t>
            </a:r>
          </a:p>
        </p:txBody>
      </p:sp>
    </p:spTree>
    <p:extLst>
      <p:ext uri="{BB962C8B-B14F-4D97-AF65-F5344CB8AC3E}">
        <p14:creationId xmlns:p14="http://schemas.microsoft.com/office/powerpoint/2010/main" val="245064097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ga-IE"/>
              <a:t>Click to edit Master title style</a:t>
            </a:r>
            <a:endParaRPr lang="en-US"/>
          </a:p>
        </p:txBody>
      </p:sp>
      <p:sp>
        <p:nvSpPr>
          <p:cNvPr id="3" name="Content Placeholder 2"/>
          <p:cNvSpPr>
            <a:spLocks noGrp="1"/>
          </p:cNvSpPr>
          <p:nvPr>
            <p:ph sz="half" idx="1"/>
          </p:nvPr>
        </p:nvSpPr>
        <p:spPr>
          <a:xfrm>
            <a:off x="544711" y="1741289"/>
            <a:ext cx="3902273" cy="4464844"/>
          </a:xfrm>
        </p:spPr>
        <p:txBody>
          <a:bodyPr/>
          <a:lstStyle>
            <a:lvl1pPr>
              <a:defRPr sz="2000"/>
            </a:lvl1pPr>
            <a:lvl2pPr>
              <a:defRPr sz="1700"/>
            </a:lvl2pPr>
            <a:lvl3pPr>
              <a:defRPr sz="1400"/>
            </a:lvl3pPr>
            <a:lvl4pPr>
              <a:defRPr sz="1300"/>
            </a:lvl4pPr>
            <a:lvl5pPr>
              <a:defRPr sz="1300"/>
            </a:lvl5pPr>
            <a:lvl6pPr>
              <a:defRPr sz="1300"/>
            </a:lvl6pPr>
            <a:lvl7pPr>
              <a:defRPr sz="1300"/>
            </a:lvl7pPr>
            <a:lvl8pPr>
              <a:defRPr sz="1300"/>
            </a:lvl8pPr>
            <a:lvl9pPr>
              <a:defRPr sz="1300"/>
            </a:lvl9pPr>
          </a:lstStyle>
          <a:p>
            <a:pPr lvl="0"/>
            <a:r>
              <a:rPr lang="ga-IE"/>
              <a:t>Click to edit Master text styles</a:t>
            </a:r>
          </a:p>
          <a:p>
            <a:pPr lvl="1"/>
            <a:r>
              <a:rPr lang="ga-IE"/>
              <a:t>Second level</a:t>
            </a:r>
          </a:p>
          <a:p>
            <a:pPr lvl="2"/>
            <a:r>
              <a:rPr lang="ga-IE"/>
              <a:t>Third level</a:t>
            </a:r>
          </a:p>
          <a:p>
            <a:pPr lvl="3"/>
            <a:r>
              <a:rPr lang="ga-IE"/>
              <a:t>Fourth level</a:t>
            </a:r>
          </a:p>
          <a:p>
            <a:pPr lvl="4"/>
            <a:r>
              <a:rPr lang="ga-IE"/>
              <a:t>Fifth level</a:t>
            </a:r>
            <a:endParaRPr lang="en-US"/>
          </a:p>
        </p:txBody>
      </p:sp>
      <p:sp>
        <p:nvSpPr>
          <p:cNvPr id="4" name="Content Placeholder 3"/>
          <p:cNvSpPr>
            <a:spLocks noGrp="1"/>
          </p:cNvSpPr>
          <p:nvPr>
            <p:ph sz="half" idx="2"/>
          </p:nvPr>
        </p:nvSpPr>
        <p:spPr>
          <a:xfrm>
            <a:off x="4554141" y="1741289"/>
            <a:ext cx="3902273" cy="4464844"/>
          </a:xfrm>
        </p:spPr>
        <p:txBody>
          <a:bodyPr/>
          <a:lstStyle>
            <a:lvl1pPr>
              <a:defRPr sz="2000"/>
            </a:lvl1pPr>
            <a:lvl2pPr>
              <a:defRPr sz="1700"/>
            </a:lvl2pPr>
            <a:lvl3pPr>
              <a:defRPr sz="1400"/>
            </a:lvl3pPr>
            <a:lvl4pPr>
              <a:defRPr sz="1300"/>
            </a:lvl4pPr>
            <a:lvl5pPr>
              <a:defRPr sz="1300"/>
            </a:lvl5pPr>
            <a:lvl6pPr>
              <a:defRPr sz="1300"/>
            </a:lvl6pPr>
            <a:lvl7pPr>
              <a:defRPr sz="1300"/>
            </a:lvl7pPr>
            <a:lvl8pPr>
              <a:defRPr sz="1300"/>
            </a:lvl8pPr>
            <a:lvl9pPr>
              <a:defRPr sz="1300"/>
            </a:lvl9pPr>
          </a:lstStyle>
          <a:p>
            <a:pPr lvl="0"/>
            <a:r>
              <a:rPr lang="ga-IE"/>
              <a:t>Click to edit Master text styles</a:t>
            </a:r>
          </a:p>
          <a:p>
            <a:pPr lvl="1"/>
            <a:r>
              <a:rPr lang="ga-IE"/>
              <a:t>Second level</a:t>
            </a:r>
          </a:p>
          <a:p>
            <a:pPr lvl="2"/>
            <a:r>
              <a:rPr lang="ga-IE"/>
              <a:t>Third level</a:t>
            </a:r>
          </a:p>
          <a:p>
            <a:pPr lvl="3"/>
            <a:r>
              <a:rPr lang="ga-IE"/>
              <a:t>Fourth level</a:t>
            </a:r>
          </a:p>
          <a:p>
            <a:pPr lvl="4"/>
            <a:r>
              <a:rPr lang="ga-IE"/>
              <a:t>Fifth level</a:t>
            </a:r>
            <a:endParaRPr lang="en-US"/>
          </a:p>
        </p:txBody>
      </p:sp>
      <p:sp>
        <p:nvSpPr>
          <p:cNvPr id="5" name="Text Box 4"/>
          <p:cNvSpPr txBox="1">
            <a:spLocks noGrp="1" noChangeArrowheads="1"/>
          </p:cNvSpPr>
          <p:nvPr>
            <p:ph type="sldNum" sz="quarter" idx="10"/>
          </p:nvPr>
        </p:nvSpPr>
        <p:spPr>
          <a:ln/>
        </p:spPr>
        <p:txBody>
          <a:bodyPr/>
          <a:lstStyle>
            <a:lvl1pPr>
              <a:defRPr/>
            </a:lvl1pPr>
          </a:lstStyle>
          <a:p>
            <a:fld id="{F4B88F72-1EA4-FE40-A5CA-BD0111E6622B}" type="slidenum">
              <a:rPr lang="en-US" smtClean="0"/>
              <a:pPr/>
              <a:t>‹#›</a:t>
            </a:fld>
            <a:r>
              <a:rPr lang="en-US">
                <a:solidFill>
                  <a:srgbClr val="2E3333"/>
                </a:solidFill>
              </a:rPr>
              <a:t> /  </a:t>
            </a:r>
            <a:r>
              <a:rPr lang="en-US">
                <a:solidFill>
                  <a:srgbClr val="2E3333"/>
                </a:solidFill>
                <a:latin typeface="Ubuntu"/>
                <a:cs typeface="Ubuntu"/>
              </a:rPr>
              <a:t>Special Olympics</a:t>
            </a:r>
          </a:p>
        </p:txBody>
      </p:sp>
    </p:spTree>
    <p:extLst>
      <p:ext uri="{BB962C8B-B14F-4D97-AF65-F5344CB8AC3E}">
        <p14:creationId xmlns:p14="http://schemas.microsoft.com/office/powerpoint/2010/main" val="283494437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647" y="274588"/>
            <a:ext cx="8228707" cy="1143000"/>
          </a:xfrm>
        </p:spPr>
        <p:txBody>
          <a:bodyPr/>
          <a:lstStyle>
            <a:lvl1pPr>
              <a:defRPr/>
            </a:lvl1pPr>
          </a:lstStyle>
          <a:p>
            <a:r>
              <a:rPr lang="ga-IE"/>
              <a:t>Click to edit Master title style</a:t>
            </a:r>
            <a:endParaRPr lang="en-US"/>
          </a:p>
        </p:txBody>
      </p:sp>
      <p:sp>
        <p:nvSpPr>
          <p:cNvPr id="3" name="Text Placeholder 2"/>
          <p:cNvSpPr>
            <a:spLocks noGrp="1"/>
          </p:cNvSpPr>
          <p:nvPr>
            <p:ph type="body" idx="1"/>
          </p:nvPr>
        </p:nvSpPr>
        <p:spPr>
          <a:xfrm>
            <a:off x="457647" y="1534791"/>
            <a:ext cx="4039568" cy="639589"/>
          </a:xfrm>
        </p:spPr>
        <p:txBody>
          <a:bodyPr anchor="b"/>
          <a:lstStyle>
            <a:lvl1pPr marL="0" indent="0">
              <a:buNone/>
              <a:defRPr sz="1700" b="1"/>
            </a:lvl1pPr>
            <a:lvl2pPr marL="321457" indent="0">
              <a:buNone/>
              <a:defRPr sz="1400" b="1"/>
            </a:lvl2pPr>
            <a:lvl3pPr marL="642915" indent="0">
              <a:buNone/>
              <a:defRPr sz="1300" b="1"/>
            </a:lvl3pPr>
            <a:lvl4pPr marL="964372" indent="0">
              <a:buNone/>
              <a:defRPr sz="1100" b="1"/>
            </a:lvl4pPr>
            <a:lvl5pPr marL="1285829" indent="0">
              <a:buNone/>
              <a:defRPr sz="1100" b="1"/>
            </a:lvl5pPr>
            <a:lvl6pPr marL="1607287" indent="0">
              <a:buNone/>
              <a:defRPr sz="1100" b="1"/>
            </a:lvl6pPr>
            <a:lvl7pPr marL="1928744" indent="0">
              <a:buNone/>
              <a:defRPr sz="1100" b="1"/>
            </a:lvl7pPr>
            <a:lvl8pPr marL="2250201" indent="0">
              <a:buNone/>
              <a:defRPr sz="1100" b="1"/>
            </a:lvl8pPr>
            <a:lvl9pPr marL="2571659" indent="0">
              <a:buNone/>
              <a:defRPr sz="1100" b="1"/>
            </a:lvl9pPr>
          </a:lstStyle>
          <a:p>
            <a:pPr lvl="0"/>
            <a:r>
              <a:rPr lang="ga-IE"/>
              <a:t>Click to edit Master text styles</a:t>
            </a:r>
          </a:p>
        </p:txBody>
      </p:sp>
      <p:sp>
        <p:nvSpPr>
          <p:cNvPr id="4" name="Content Placeholder 3"/>
          <p:cNvSpPr>
            <a:spLocks noGrp="1"/>
          </p:cNvSpPr>
          <p:nvPr>
            <p:ph sz="half" idx="2"/>
          </p:nvPr>
        </p:nvSpPr>
        <p:spPr>
          <a:xfrm>
            <a:off x="457647" y="2174379"/>
            <a:ext cx="4039568" cy="3951387"/>
          </a:xfrm>
        </p:spPr>
        <p:txBody>
          <a:bodyPr/>
          <a:lstStyle>
            <a:lvl1pPr>
              <a:defRPr sz="1700"/>
            </a:lvl1pPr>
            <a:lvl2pPr>
              <a:defRPr sz="1400"/>
            </a:lvl2pPr>
            <a:lvl3pPr>
              <a:defRPr sz="1300"/>
            </a:lvl3pPr>
            <a:lvl4pPr>
              <a:defRPr sz="1100"/>
            </a:lvl4pPr>
            <a:lvl5pPr>
              <a:defRPr sz="1100"/>
            </a:lvl5pPr>
            <a:lvl6pPr>
              <a:defRPr sz="1100"/>
            </a:lvl6pPr>
            <a:lvl7pPr>
              <a:defRPr sz="1100"/>
            </a:lvl7pPr>
            <a:lvl8pPr>
              <a:defRPr sz="1100"/>
            </a:lvl8pPr>
            <a:lvl9pPr>
              <a:defRPr sz="1100"/>
            </a:lvl9pPr>
          </a:lstStyle>
          <a:p>
            <a:pPr lvl="0"/>
            <a:r>
              <a:rPr lang="ga-IE"/>
              <a:t>Click to edit Master text styles</a:t>
            </a:r>
          </a:p>
          <a:p>
            <a:pPr lvl="1"/>
            <a:r>
              <a:rPr lang="ga-IE"/>
              <a:t>Second level</a:t>
            </a:r>
          </a:p>
          <a:p>
            <a:pPr lvl="2"/>
            <a:r>
              <a:rPr lang="ga-IE"/>
              <a:t>Third level</a:t>
            </a:r>
          </a:p>
          <a:p>
            <a:pPr lvl="3"/>
            <a:r>
              <a:rPr lang="ga-IE"/>
              <a:t>Fourth level</a:t>
            </a:r>
          </a:p>
          <a:p>
            <a:pPr lvl="4"/>
            <a:r>
              <a:rPr lang="ga-IE"/>
              <a:t>Fifth level</a:t>
            </a:r>
            <a:endParaRPr lang="en-US"/>
          </a:p>
        </p:txBody>
      </p:sp>
      <p:sp>
        <p:nvSpPr>
          <p:cNvPr id="5" name="Text Placeholder 4"/>
          <p:cNvSpPr>
            <a:spLocks noGrp="1"/>
          </p:cNvSpPr>
          <p:nvPr>
            <p:ph type="body" sz="quarter" idx="3"/>
          </p:nvPr>
        </p:nvSpPr>
        <p:spPr>
          <a:xfrm>
            <a:off x="4644555" y="1534791"/>
            <a:ext cx="4041799" cy="639589"/>
          </a:xfrm>
        </p:spPr>
        <p:txBody>
          <a:bodyPr anchor="b"/>
          <a:lstStyle>
            <a:lvl1pPr marL="0" indent="0">
              <a:buNone/>
              <a:defRPr sz="1700" b="1"/>
            </a:lvl1pPr>
            <a:lvl2pPr marL="321457" indent="0">
              <a:buNone/>
              <a:defRPr sz="1400" b="1"/>
            </a:lvl2pPr>
            <a:lvl3pPr marL="642915" indent="0">
              <a:buNone/>
              <a:defRPr sz="1300" b="1"/>
            </a:lvl3pPr>
            <a:lvl4pPr marL="964372" indent="0">
              <a:buNone/>
              <a:defRPr sz="1100" b="1"/>
            </a:lvl4pPr>
            <a:lvl5pPr marL="1285829" indent="0">
              <a:buNone/>
              <a:defRPr sz="1100" b="1"/>
            </a:lvl5pPr>
            <a:lvl6pPr marL="1607287" indent="0">
              <a:buNone/>
              <a:defRPr sz="1100" b="1"/>
            </a:lvl6pPr>
            <a:lvl7pPr marL="1928744" indent="0">
              <a:buNone/>
              <a:defRPr sz="1100" b="1"/>
            </a:lvl7pPr>
            <a:lvl8pPr marL="2250201" indent="0">
              <a:buNone/>
              <a:defRPr sz="1100" b="1"/>
            </a:lvl8pPr>
            <a:lvl9pPr marL="2571659" indent="0">
              <a:buNone/>
              <a:defRPr sz="1100" b="1"/>
            </a:lvl9pPr>
          </a:lstStyle>
          <a:p>
            <a:pPr lvl="0"/>
            <a:r>
              <a:rPr lang="ga-IE"/>
              <a:t>Click to edit Master text styles</a:t>
            </a:r>
          </a:p>
        </p:txBody>
      </p:sp>
      <p:sp>
        <p:nvSpPr>
          <p:cNvPr id="6" name="Content Placeholder 5"/>
          <p:cNvSpPr>
            <a:spLocks noGrp="1"/>
          </p:cNvSpPr>
          <p:nvPr>
            <p:ph sz="quarter" idx="4"/>
          </p:nvPr>
        </p:nvSpPr>
        <p:spPr>
          <a:xfrm>
            <a:off x="4644555" y="2174379"/>
            <a:ext cx="4041799" cy="3951387"/>
          </a:xfrm>
        </p:spPr>
        <p:txBody>
          <a:bodyPr/>
          <a:lstStyle>
            <a:lvl1pPr>
              <a:defRPr sz="1700"/>
            </a:lvl1pPr>
            <a:lvl2pPr>
              <a:defRPr sz="1400"/>
            </a:lvl2pPr>
            <a:lvl3pPr>
              <a:defRPr sz="1300"/>
            </a:lvl3pPr>
            <a:lvl4pPr>
              <a:defRPr sz="1100"/>
            </a:lvl4pPr>
            <a:lvl5pPr>
              <a:defRPr sz="1100"/>
            </a:lvl5pPr>
            <a:lvl6pPr>
              <a:defRPr sz="1100"/>
            </a:lvl6pPr>
            <a:lvl7pPr>
              <a:defRPr sz="1100"/>
            </a:lvl7pPr>
            <a:lvl8pPr>
              <a:defRPr sz="1100"/>
            </a:lvl8pPr>
            <a:lvl9pPr>
              <a:defRPr sz="1100"/>
            </a:lvl9pPr>
          </a:lstStyle>
          <a:p>
            <a:pPr lvl="0"/>
            <a:r>
              <a:rPr lang="ga-IE"/>
              <a:t>Click to edit Master text styles</a:t>
            </a:r>
          </a:p>
          <a:p>
            <a:pPr lvl="1"/>
            <a:r>
              <a:rPr lang="ga-IE"/>
              <a:t>Second level</a:t>
            </a:r>
          </a:p>
          <a:p>
            <a:pPr lvl="2"/>
            <a:r>
              <a:rPr lang="ga-IE"/>
              <a:t>Third level</a:t>
            </a:r>
          </a:p>
          <a:p>
            <a:pPr lvl="3"/>
            <a:r>
              <a:rPr lang="ga-IE"/>
              <a:t>Fourth level</a:t>
            </a:r>
          </a:p>
          <a:p>
            <a:pPr lvl="4"/>
            <a:r>
              <a:rPr lang="ga-IE"/>
              <a:t>Fifth level</a:t>
            </a:r>
            <a:endParaRPr lang="en-US"/>
          </a:p>
        </p:txBody>
      </p:sp>
      <p:sp>
        <p:nvSpPr>
          <p:cNvPr id="7" name="Text Box 4"/>
          <p:cNvSpPr txBox="1">
            <a:spLocks noGrp="1" noChangeArrowheads="1"/>
          </p:cNvSpPr>
          <p:nvPr>
            <p:ph type="sldNum" sz="quarter" idx="10"/>
          </p:nvPr>
        </p:nvSpPr>
        <p:spPr>
          <a:ln/>
        </p:spPr>
        <p:txBody>
          <a:bodyPr/>
          <a:lstStyle>
            <a:lvl1pPr marL="0" marR="0" indent="0" algn="l" defTabSz="457200" rtl="0" eaLnBrk="1" fontAlgn="auto" latinLnBrk="0" hangingPunct="1">
              <a:lnSpc>
                <a:spcPct val="100000"/>
              </a:lnSpc>
              <a:spcBef>
                <a:spcPts val="0"/>
              </a:spcBef>
              <a:spcAft>
                <a:spcPts val="0"/>
              </a:spcAft>
              <a:buClrTx/>
              <a:buSzTx/>
              <a:buFontTx/>
              <a:buNone/>
              <a:tabLst/>
              <a:defRPr/>
            </a:lvl1pPr>
          </a:lstStyle>
          <a:p>
            <a:fld id="{F4B88F72-1EA4-FE40-A5CA-BD0111E6622B}" type="slidenum">
              <a:rPr lang="en-US" smtClean="0"/>
              <a:pPr/>
              <a:t>‹#›</a:t>
            </a:fld>
            <a:r>
              <a:rPr lang="en-US">
                <a:solidFill>
                  <a:srgbClr val="2E3333"/>
                </a:solidFill>
              </a:rPr>
              <a:t> /  </a:t>
            </a:r>
            <a:r>
              <a:rPr lang="en-US">
                <a:solidFill>
                  <a:srgbClr val="2E3333"/>
                </a:solidFill>
                <a:latin typeface="Ubuntu"/>
                <a:cs typeface="Ubuntu"/>
              </a:rPr>
              <a:t>Special Olympics</a:t>
            </a:r>
          </a:p>
        </p:txBody>
      </p:sp>
    </p:spTree>
    <p:extLst>
      <p:ext uri="{BB962C8B-B14F-4D97-AF65-F5344CB8AC3E}">
        <p14:creationId xmlns:p14="http://schemas.microsoft.com/office/powerpoint/2010/main" val="114778864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ga-IE"/>
              <a:t>Click to edit Master title style</a:t>
            </a:r>
            <a:endParaRPr lang="en-US"/>
          </a:p>
        </p:txBody>
      </p:sp>
      <p:sp>
        <p:nvSpPr>
          <p:cNvPr id="3" name="Text Box 4"/>
          <p:cNvSpPr txBox="1">
            <a:spLocks noGrp="1" noChangeArrowheads="1"/>
          </p:cNvSpPr>
          <p:nvPr>
            <p:ph type="sldNum" sz="quarter" idx="10"/>
          </p:nvPr>
        </p:nvSpPr>
        <p:spPr>
          <a:ln/>
        </p:spPr>
        <p:txBody>
          <a:bodyPr/>
          <a:lstStyle>
            <a:lvl1pPr>
              <a:defRPr/>
            </a:lvl1pPr>
          </a:lstStyle>
          <a:p>
            <a:fld id="{F4B88F72-1EA4-FE40-A5CA-BD0111E6622B}" type="slidenum">
              <a:rPr lang="en-US" smtClean="0"/>
              <a:pPr/>
              <a:t>‹#›</a:t>
            </a:fld>
            <a:r>
              <a:rPr lang="en-US">
                <a:solidFill>
                  <a:srgbClr val="2E3333"/>
                </a:solidFill>
              </a:rPr>
              <a:t> /  </a:t>
            </a:r>
            <a:r>
              <a:rPr lang="en-US">
                <a:solidFill>
                  <a:srgbClr val="2E3333"/>
                </a:solidFill>
                <a:latin typeface="Ubuntu"/>
                <a:cs typeface="Ubuntu"/>
              </a:rPr>
              <a:t>Special Olympics</a:t>
            </a:r>
          </a:p>
        </p:txBody>
      </p:sp>
    </p:spTree>
    <p:extLst>
      <p:ext uri="{BB962C8B-B14F-4D97-AF65-F5344CB8AC3E}">
        <p14:creationId xmlns:p14="http://schemas.microsoft.com/office/powerpoint/2010/main" val="422624646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Text Box 4"/>
          <p:cNvSpPr txBox="1">
            <a:spLocks noGrp="1" noChangeArrowheads="1"/>
          </p:cNvSpPr>
          <p:nvPr>
            <p:ph type="sldNum" sz="quarter" idx="10"/>
          </p:nvPr>
        </p:nvSpPr>
        <p:spPr>
          <a:ln/>
        </p:spPr>
        <p:txBody>
          <a:bodyPr/>
          <a:lstStyle>
            <a:lvl1pPr>
              <a:defRPr/>
            </a:lvl1pPr>
          </a:lstStyle>
          <a:p>
            <a:fld id="{F4B88F72-1EA4-FE40-A5CA-BD0111E6622B}" type="slidenum">
              <a:rPr lang="en-US" smtClean="0"/>
              <a:pPr/>
              <a:t>‹#›</a:t>
            </a:fld>
            <a:r>
              <a:rPr lang="en-US">
                <a:solidFill>
                  <a:srgbClr val="2E3333"/>
                </a:solidFill>
              </a:rPr>
              <a:t> /  </a:t>
            </a:r>
            <a:r>
              <a:rPr lang="en-US">
                <a:solidFill>
                  <a:srgbClr val="2E3333"/>
                </a:solidFill>
                <a:latin typeface="Ubuntu"/>
                <a:cs typeface="Ubuntu"/>
              </a:rPr>
              <a:t>Special Olympics</a:t>
            </a:r>
          </a:p>
        </p:txBody>
      </p:sp>
    </p:spTree>
    <p:extLst>
      <p:ext uri="{BB962C8B-B14F-4D97-AF65-F5344CB8AC3E}">
        <p14:creationId xmlns:p14="http://schemas.microsoft.com/office/powerpoint/2010/main" val="350957002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647" y="273473"/>
            <a:ext cx="3008189" cy="826519"/>
          </a:xfrm>
        </p:spPr>
        <p:txBody>
          <a:bodyPr anchor="b"/>
          <a:lstStyle>
            <a:lvl1pPr algn="l">
              <a:defRPr sz="1400" b="1"/>
            </a:lvl1pPr>
          </a:lstStyle>
          <a:p>
            <a:r>
              <a:rPr lang="ga-IE"/>
              <a:t>Click to edit Master title style</a:t>
            </a:r>
            <a:endParaRPr lang="en-US"/>
          </a:p>
        </p:txBody>
      </p:sp>
      <p:sp>
        <p:nvSpPr>
          <p:cNvPr id="3" name="Content Placeholder 2"/>
          <p:cNvSpPr>
            <a:spLocks noGrp="1"/>
          </p:cNvSpPr>
          <p:nvPr>
            <p:ph idx="1"/>
          </p:nvPr>
        </p:nvSpPr>
        <p:spPr>
          <a:xfrm>
            <a:off x="3575224" y="1910081"/>
            <a:ext cx="5111130" cy="4215684"/>
          </a:xfrm>
        </p:spPr>
        <p:txBody>
          <a:bodyPr/>
          <a:lstStyle>
            <a:lvl1pPr>
              <a:defRPr sz="2200"/>
            </a:lvl1pPr>
            <a:lvl2pPr>
              <a:defRPr sz="2000"/>
            </a:lvl2pPr>
            <a:lvl3pPr>
              <a:defRPr sz="1700"/>
            </a:lvl3pPr>
            <a:lvl4pPr>
              <a:defRPr sz="1400"/>
            </a:lvl4pPr>
            <a:lvl5pPr>
              <a:defRPr sz="1400"/>
            </a:lvl5pPr>
            <a:lvl6pPr>
              <a:defRPr sz="1400"/>
            </a:lvl6pPr>
            <a:lvl7pPr>
              <a:defRPr sz="1400"/>
            </a:lvl7pPr>
            <a:lvl8pPr>
              <a:defRPr sz="1400"/>
            </a:lvl8pPr>
            <a:lvl9pPr>
              <a:defRPr sz="1400"/>
            </a:lvl9pPr>
          </a:lstStyle>
          <a:p>
            <a:pPr lvl="0"/>
            <a:r>
              <a:rPr lang="ga-IE"/>
              <a:t>Click to edit Master text styles</a:t>
            </a:r>
          </a:p>
          <a:p>
            <a:pPr lvl="1"/>
            <a:r>
              <a:rPr lang="ga-IE"/>
              <a:t>Second level</a:t>
            </a:r>
          </a:p>
          <a:p>
            <a:pPr lvl="2"/>
            <a:r>
              <a:rPr lang="ga-IE"/>
              <a:t>Third level</a:t>
            </a:r>
          </a:p>
          <a:p>
            <a:pPr lvl="3"/>
            <a:r>
              <a:rPr lang="ga-IE"/>
              <a:t>Fourth level</a:t>
            </a:r>
          </a:p>
          <a:p>
            <a:pPr lvl="4"/>
            <a:r>
              <a:rPr lang="ga-IE"/>
              <a:t>Fifth level</a:t>
            </a:r>
            <a:endParaRPr lang="en-US"/>
          </a:p>
        </p:txBody>
      </p:sp>
      <p:sp>
        <p:nvSpPr>
          <p:cNvPr id="4" name="Text Placeholder 3"/>
          <p:cNvSpPr>
            <a:spLocks noGrp="1"/>
          </p:cNvSpPr>
          <p:nvPr>
            <p:ph type="body" sz="half" idx="2"/>
          </p:nvPr>
        </p:nvSpPr>
        <p:spPr>
          <a:xfrm>
            <a:off x="457647" y="1910081"/>
            <a:ext cx="3008189" cy="4215684"/>
          </a:xfrm>
        </p:spPr>
        <p:txBody>
          <a:bodyPr/>
          <a:lstStyle>
            <a:lvl1pPr marL="0" indent="0">
              <a:buNone/>
              <a:defRPr sz="1000"/>
            </a:lvl1pPr>
            <a:lvl2pPr marL="321457" indent="0">
              <a:buNone/>
              <a:defRPr sz="800"/>
            </a:lvl2pPr>
            <a:lvl3pPr marL="642915" indent="0">
              <a:buNone/>
              <a:defRPr sz="700"/>
            </a:lvl3pPr>
            <a:lvl4pPr marL="964372" indent="0">
              <a:buNone/>
              <a:defRPr sz="600"/>
            </a:lvl4pPr>
            <a:lvl5pPr marL="1285829" indent="0">
              <a:buNone/>
              <a:defRPr sz="600"/>
            </a:lvl5pPr>
            <a:lvl6pPr marL="1607287" indent="0">
              <a:buNone/>
              <a:defRPr sz="600"/>
            </a:lvl6pPr>
            <a:lvl7pPr marL="1928744" indent="0">
              <a:buNone/>
              <a:defRPr sz="600"/>
            </a:lvl7pPr>
            <a:lvl8pPr marL="2250201" indent="0">
              <a:buNone/>
              <a:defRPr sz="600"/>
            </a:lvl8pPr>
            <a:lvl9pPr marL="2571659" indent="0">
              <a:buNone/>
              <a:defRPr sz="600"/>
            </a:lvl9pPr>
          </a:lstStyle>
          <a:p>
            <a:pPr lvl="0"/>
            <a:r>
              <a:rPr lang="ga-IE"/>
              <a:t>Click to edit Master text styles</a:t>
            </a:r>
          </a:p>
        </p:txBody>
      </p:sp>
      <p:sp>
        <p:nvSpPr>
          <p:cNvPr id="5" name="Text Box 4"/>
          <p:cNvSpPr txBox="1">
            <a:spLocks noGrp="1" noChangeArrowheads="1"/>
          </p:cNvSpPr>
          <p:nvPr>
            <p:ph type="sldNum" sz="quarter" idx="10"/>
          </p:nvPr>
        </p:nvSpPr>
        <p:spPr>
          <a:ln/>
        </p:spPr>
        <p:txBody>
          <a:bodyPr/>
          <a:lstStyle>
            <a:lvl1pPr>
              <a:defRPr/>
            </a:lvl1pPr>
          </a:lstStyle>
          <a:p>
            <a:fld id="{F4B88F72-1EA4-FE40-A5CA-BD0111E6622B}" type="slidenum">
              <a:rPr lang="en-US" smtClean="0"/>
              <a:pPr/>
              <a:t>‹#›</a:t>
            </a:fld>
            <a:r>
              <a:rPr lang="en-US">
                <a:solidFill>
                  <a:srgbClr val="2E3333"/>
                </a:solidFill>
              </a:rPr>
              <a:t> /  </a:t>
            </a:r>
            <a:r>
              <a:rPr lang="en-US">
                <a:solidFill>
                  <a:srgbClr val="2E3333"/>
                </a:solidFill>
                <a:latin typeface="Ubuntu"/>
                <a:cs typeface="Ubuntu"/>
              </a:rPr>
              <a:t>Special Olympics</a:t>
            </a:r>
          </a:p>
        </p:txBody>
      </p:sp>
    </p:spTree>
    <p:extLst>
      <p:ext uri="{BB962C8B-B14F-4D97-AF65-F5344CB8AC3E}">
        <p14:creationId xmlns:p14="http://schemas.microsoft.com/office/powerpoint/2010/main" val="22399225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5" name="Text Box 4"/>
          <p:cNvSpPr txBox="1">
            <a:spLocks noGrp="1" noChangeArrowheads="1"/>
          </p:cNvSpPr>
          <p:nvPr>
            <p:ph type="sldNum" sz="quarter" idx="10"/>
          </p:nvPr>
        </p:nvSpPr>
        <p:spPr>
          <a:ln/>
        </p:spPr>
        <p:txBody>
          <a:bodyPr/>
          <a:lstStyle>
            <a:lvl1pPr>
              <a:defRPr>
                <a:solidFill>
                  <a:schemeClr val="bg1"/>
                </a:solidFill>
              </a:defRPr>
            </a:lvl1pPr>
          </a:lstStyle>
          <a:p>
            <a:fld id="{978F6C85-62F1-2E45-BAF4-9247EEFC730C}" type="slidenum">
              <a:rPr lang="en-US" smtClean="0"/>
              <a:pPr/>
              <a:t>‹#›</a:t>
            </a:fld>
            <a:endParaRPr lang="en-US"/>
          </a:p>
        </p:txBody>
      </p:sp>
      <p:sp>
        <p:nvSpPr>
          <p:cNvPr id="3" name="Picture Placeholder 2"/>
          <p:cNvSpPr>
            <a:spLocks noGrp="1"/>
          </p:cNvSpPr>
          <p:nvPr>
            <p:ph type="pic" idx="1"/>
          </p:nvPr>
        </p:nvSpPr>
        <p:spPr>
          <a:xfrm>
            <a:off x="176917" y="221921"/>
            <a:ext cx="8791061" cy="6436217"/>
          </a:xfrm>
          <a:solidFill>
            <a:schemeClr val="bg1"/>
          </a:solidFill>
        </p:spPr>
        <p:txBody>
          <a:bodyPr/>
          <a:lstStyle>
            <a:lvl1pPr marL="0" indent="0">
              <a:buNone/>
              <a:defRPr sz="2200"/>
            </a:lvl1pPr>
            <a:lvl2pPr marL="321457" indent="0">
              <a:buNone/>
              <a:defRPr sz="2000"/>
            </a:lvl2pPr>
            <a:lvl3pPr marL="642915" indent="0">
              <a:buNone/>
              <a:defRPr sz="1700"/>
            </a:lvl3pPr>
            <a:lvl4pPr marL="964372" indent="0">
              <a:buNone/>
              <a:defRPr sz="1400"/>
            </a:lvl4pPr>
            <a:lvl5pPr marL="1285829" indent="0">
              <a:buNone/>
              <a:defRPr sz="1400"/>
            </a:lvl5pPr>
            <a:lvl6pPr marL="1607287" indent="0">
              <a:buNone/>
              <a:defRPr sz="1400"/>
            </a:lvl6pPr>
            <a:lvl7pPr marL="1928744" indent="0">
              <a:buNone/>
              <a:defRPr sz="1400"/>
            </a:lvl7pPr>
            <a:lvl8pPr marL="2250201" indent="0">
              <a:buNone/>
              <a:defRPr sz="1400"/>
            </a:lvl8pPr>
            <a:lvl9pPr marL="2571659" indent="0">
              <a:buNone/>
              <a:defRPr sz="1400"/>
            </a:lvl9pPr>
          </a:lstStyle>
          <a:p>
            <a:pPr lvl="0"/>
            <a:r>
              <a:rPr lang="ga-IE" noProof="0">
                <a:sym typeface="Ubuntu" charset="0"/>
              </a:rPr>
              <a:t>Drag picture to placeholder or click icon to add</a:t>
            </a:r>
            <a:endParaRPr lang="en-US" noProof="0">
              <a:sym typeface="Ubuntu" charset="0"/>
            </a:endParaRPr>
          </a:p>
        </p:txBody>
      </p:sp>
      <p:sp>
        <p:nvSpPr>
          <p:cNvPr id="2" name="Title 1"/>
          <p:cNvSpPr>
            <a:spLocks noGrp="1"/>
          </p:cNvSpPr>
          <p:nvPr>
            <p:ph type="title"/>
          </p:nvPr>
        </p:nvSpPr>
        <p:spPr>
          <a:xfrm>
            <a:off x="300743" y="5084341"/>
            <a:ext cx="6875132" cy="567035"/>
          </a:xfrm>
        </p:spPr>
        <p:txBody>
          <a:bodyPr anchor="b"/>
          <a:lstStyle>
            <a:lvl1pPr algn="l">
              <a:defRPr sz="1400" b="1"/>
            </a:lvl1pPr>
          </a:lstStyle>
          <a:p>
            <a:r>
              <a:rPr lang="ga-IE"/>
              <a:t>Click to edit Master title style</a:t>
            </a:r>
            <a:endParaRPr lang="en-US"/>
          </a:p>
        </p:txBody>
      </p:sp>
      <p:sp>
        <p:nvSpPr>
          <p:cNvPr id="4" name="Text Placeholder 3"/>
          <p:cNvSpPr>
            <a:spLocks noGrp="1"/>
          </p:cNvSpPr>
          <p:nvPr>
            <p:ph type="body" sz="half" idx="2"/>
          </p:nvPr>
        </p:nvSpPr>
        <p:spPr>
          <a:xfrm>
            <a:off x="300743" y="5757637"/>
            <a:ext cx="6891759" cy="616450"/>
          </a:xfrm>
        </p:spPr>
        <p:txBody>
          <a:bodyPr/>
          <a:lstStyle>
            <a:lvl1pPr marL="0" indent="0">
              <a:buNone/>
              <a:defRPr sz="1000"/>
            </a:lvl1pPr>
            <a:lvl2pPr marL="321457" indent="0">
              <a:buNone/>
              <a:defRPr sz="800"/>
            </a:lvl2pPr>
            <a:lvl3pPr marL="642915" indent="0">
              <a:buNone/>
              <a:defRPr sz="700"/>
            </a:lvl3pPr>
            <a:lvl4pPr marL="964372" indent="0">
              <a:buNone/>
              <a:defRPr sz="600"/>
            </a:lvl4pPr>
            <a:lvl5pPr marL="1285829" indent="0">
              <a:buNone/>
              <a:defRPr sz="600"/>
            </a:lvl5pPr>
            <a:lvl6pPr marL="1607287" indent="0">
              <a:buNone/>
              <a:defRPr sz="600"/>
            </a:lvl6pPr>
            <a:lvl7pPr marL="1928744" indent="0">
              <a:buNone/>
              <a:defRPr sz="600"/>
            </a:lvl7pPr>
            <a:lvl8pPr marL="2250201" indent="0">
              <a:buNone/>
              <a:defRPr sz="600"/>
            </a:lvl8pPr>
            <a:lvl9pPr marL="2571659" indent="0">
              <a:buNone/>
              <a:defRPr sz="600"/>
            </a:lvl9pPr>
          </a:lstStyle>
          <a:p>
            <a:pPr lvl="0"/>
            <a:r>
              <a:rPr lang="ga-IE"/>
              <a:t>Click to edit Master text styles</a:t>
            </a:r>
          </a:p>
        </p:txBody>
      </p:sp>
    </p:spTree>
    <p:extLst>
      <p:ext uri="{BB962C8B-B14F-4D97-AF65-F5344CB8AC3E}">
        <p14:creationId xmlns:p14="http://schemas.microsoft.com/office/powerpoint/2010/main" val="264520968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ga-IE"/>
              <a:t>Click to edit Master title style</a:t>
            </a:r>
            <a:endParaRPr lang="en-US"/>
          </a:p>
        </p:txBody>
      </p:sp>
      <p:sp>
        <p:nvSpPr>
          <p:cNvPr id="3" name="Content Placeholder 2"/>
          <p:cNvSpPr>
            <a:spLocks noGrp="1"/>
          </p:cNvSpPr>
          <p:nvPr>
            <p:ph idx="1"/>
          </p:nvPr>
        </p:nvSpPr>
        <p:spPr/>
        <p:txBody>
          <a:bodyPr/>
          <a:lstStyle/>
          <a:p>
            <a:pPr lvl="0"/>
            <a:r>
              <a:rPr lang="ga-IE"/>
              <a:t>Click to edit Master text styles</a:t>
            </a:r>
          </a:p>
          <a:p>
            <a:pPr lvl="1"/>
            <a:r>
              <a:rPr lang="ga-IE"/>
              <a:t>Second level</a:t>
            </a:r>
          </a:p>
          <a:p>
            <a:pPr lvl="2"/>
            <a:r>
              <a:rPr lang="ga-IE"/>
              <a:t>Third level</a:t>
            </a:r>
          </a:p>
          <a:p>
            <a:pPr lvl="3"/>
            <a:r>
              <a:rPr lang="ga-IE"/>
              <a:t>Fourth level</a:t>
            </a:r>
          </a:p>
          <a:p>
            <a:pPr lvl="4"/>
            <a:r>
              <a:rPr lang="ga-IE"/>
              <a:t>Fifth level</a:t>
            </a:r>
            <a:endParaRPr lang="en-US"/>
          </a:p>
        </p:txBody>
      </p:sp>
      <p:sp>
        <p:nvSpPr>
          <p:cNvPr id="4" name="Text Box 4"/>
          <p:cNvSpPr txBox="1">
            <a:spLocks noGrp="1" noChangeArrowheads="1"/>
          </p:cNvSpPr>
          <p:nvPr>
            <p:ph type="sldNum" sz="quarter" idx="10"/>
          </p:nvPr>
        </p:nvSpPr>
        <p:spPr>
          <a:ln/>
        </p:spPr>
        <p:txBody>
          <a:bodyPr/>
          <a:lstStyle>
            <a:lvl1pPr>
              <a:defRPr/>
            </a:lvl1pPr>
          </a:lstStyle>
          <a:p>
            <a:fld id="{F4B88F72-1EA4-FE40-A5CA-BD0111E6622B}" type="slidenum">
              <a:rPr lang="en-US" smtClean="0"/>
              <a:pPr/>
              <a:t>‹#›</a:t>
            </a:fld>
            <a:r>
              <a:rPr lang="en-US"/>
              <a:t> </a:t>
            </a:r>
            <a:endParaRPr lang="en-US" b="1">
              <a:latin typeface="Helvetica Neue"/>
              <a:cs typeface="Helvetica Neue"/>
            </a:endParaRPr>
          </a:p>
        </p:txBody>
      </p:sp>
    </p:spTree>
    <p:extLst>
      <p:ext uri="{BB962C8B-B14F-4D97-AF65-F5344CB8AC3E}">
        <p14:creationId xmlns:p14="http://schemas.microsoft.com/office/powerpoint/2010/main" val="26958664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189" y="2600179"/>
            <a:ext cx="7772176" cy="1361777"/>
          </a:xfrm>
        </p:spPr>
        <p:txBody>
          <a:bodyPr/>
          <a:lstStyle>
            <a:lvl1pPr algn="l">
              <a:defRPr sz="2800" b="1" cap="all"/>
            </a:lvl1pPr>
          </a:lstStyle>
          <a:p>
            <a:r>
              <a:rPr lang="ga-IE"/>
              <a:t>Click to edit Master title style</a:t>
            </a:r>
            <a:endParaRPr lang="en-US"/>
          </a:p>
        </p:txBody>
      </p:sp>
      <p:sp>
        <p:nvSpPr>
          <p:cNvPr id="3" name="Text Placeholder 2"/>
          <p:cNvSpPr>
            <a:spLocks noGrp="1"/>
          </p:cNvSpPr>
          <p:nvPr>
            <p:ph type="body" idx="1"/>
          </p:nvPr>
        </p:nvSpPr>
        <p:spPr>
          <a:xfrm>
            <a:off x="722189" y="1099991"/>
            <a:ext cx="7772176" cy="1500188"/>
          </a:xfrm>
        </p:spPr>
        <p:txBody>
          <a:bodyPr anchor="b"/>
          <a:lstStyle>
            <a:lvl1pPr marL="0" indent="0">
              <a:buNone/>
              <a:defRPr sz="1400"/>
            </a:lvl1pPr>
            <a:lvl2pPr marL="321457" indent="0">
              <a:buNone/>
              <a:defRPr sz="1300"/>
            </a:lvl2pPr>
            <a:lvl3pPr marL="642915" indent="0">
              <a:buNone/>
              <a:defRPr sz="1100"/>
            </a:lvl3pPr>
            <a:lvl4pPr marL="964372" indent="0">
              <a:buNone/>
              <a:defRPr sz="1000"/>
            </a:lvl4pPr>
            <a:lvl5pPr marL="1285829" indent="0">
              <a:buNone/>
              <a:defRPr sz="1000"/>
            </a:lvl5pPr>
            <a:lvl6pPr marL="1607287" indent="0">
              <a:buNone/>
              <a:defRPr sz="1000"/>
            </a:lvl6pPr>
            <a:lvl7pPr marL="1928744" indent="0">
              <a:buNone/>
              <a:defRPr sz="1000"/>
            </a:lvl7pPr>
            <a:lvl8pPr marL="2250201" indent="0">
              <a:buNone/>
              <a:defRPr sz="1000"/>
            </a:lvl8pPr>
            <a:lvl9pPr marL="2571659" indent="0">
              <a:buNone/>
              <a:defRPr sz="1000"/>
            </a:lvl9pPr>
          </a:lstStyle>
          <a:p>
            <a:pPr lvl="0"/>
            <a:r>
              <a:rPr lang="ga-IE"/>
              <a:t>Click to edit Master text styles</a:t>
            </a:r>
          </a:p>
        </p:txBody>
      </p:sp>
      <p:sp>
        <p:nvSpPr>
          <p:cNvPr id="4" name="Text Box 4"/>
          <p:cNvSpPr txBox="1">
            <a:spLocks noGrp="1" noChangeArrowheads="1"/>
          </p:cNvSpPr>
          <p:nvPr>
            <p:ph type="sldNum" sz="quarter" idx="10"/>
          </p:nvPr>
        </p:nvSpPr>
        <p:spPr>
          <a:ln/>
        </p:spPr>
        <p:txBody>
          <a:bodyPr/>
          <a:lstStyle>
            <a:lvl1pPr>
              <a:defRPr/>
            </a:lvl1pPr>
          </a:lstStyle>
          <a:p>
            <a:fld id="{F4B88F72-1EA4-FE40-A5CA-BD0111E6622B}" type="slidenum">
              <a:rPr lang="en-US" smtClean="0"/>
              <a:pPr/>
              <a:t>‹#›</a:t>
            </a:fld>
            <a:r>
              <a:rPr lang="en-US"/>
              <a:t> </a:t>
            </a:r>
            <a:endParaRPr lang="en-US" b="1">
              <a:latin typeface="Helvetica Neue"/>
              <a:cs typeface="Helvetica Neue"/>
            </a:endParaRPr>
          </a:p>
        </p:txBody>
      </p:sp>
    </p:spTree>
    <p:extLst>
      <p:ext uri="{BB962C8B-B14F-4D97-AF65-F5344CB8AC3E}">
        <p14:creationId xmlns:p14="http://schemas.microsoft.com/office/powerpoint/2010/main" val="218790504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ga-IE"/>
              <a:t>Click to edit Master title style</a:t>
            </a:r>
            <a:endParaRPr lang="en-US"/>
          </a:p>
        </p:txBody>
      </p:sp>
      <p:sp>
        <p:nvSpPr>
          <p:cNvPr id="3" name="Content Placeholder 2"/>
          <p:cNvSpPr>
            <a:spLocks noGrp="1"/>
          </p:cNvSpPr>
          <p:nvPr>
            <p:ph sz="half" idx="1"/>
          </p:nvPr>
        </p:nvSpPr>
        <p:spPr>
          <a:xfrm>
            <a:off x="544711" y="2375297"/>
            <a:ext cx="3902273" cy="1857375"/>
          </a:xfrm>
        </p:spPr>
        <p:txBody>
          <a:bodyPr/>
          <a:lstStyle>
            <a:lvl1pPr>
              <a:defRPr sz="2000"/>
            </a:lvl1pPr>
            <a:lvl2pPr>
              <a:defRPr sz="1700"/>
            </a:lvl2pPr>
            <a:lvl3pPr>
              <a:defRPr sz="1400"/>
            </a:lvl3pPr>
            <a:lvl4pPr>
              <a:defRPr sz="1300"/>
            </a:lvl4pPr>
            <a:lvl5pPr>
              <a:defRPr sz="1300"/>
            </a:lvl5pPr>
            <a:lvl6pPr>
              <a:defRPr sz="1300"/>
            </a:lvl6pPr>
            <a:lvl7pPr>
              <a:defRPr sz="1300"/>
            </a:lvl7pPr>
            <a:lvl8pPr>
              <a:defRPr sz="1300"/>
            </a:lvl8pPr>
            <a:lvl9pPr>
              <a:defRPr sz="1300"/>
            </a:lvl9pPr>
          </a:lstStyle>
          <a:p>
            <a:pPr lvl="0"/>
            <a:r>
              <a:rPr lang="ga-IE"/>
              <a:t>Click to edit Master text styles</a:t>
            </a:r>
          </a:p>
          <a:p>
            <a:pPr lvl="1"/>
            <a:r>
              <a:rPr lang="ga-IE"/>
              <a:t>Second level</a:t>
            </a:r>
          </a:p>
          <a:p>
            <a:pPr lvl="2"/>
            <a:r>
              <a:rPr lang="ga-IE"/>
              <a:t>Third level</a:t>
            </a:r>
          </a:p>
          <a:p>
            <a:pPr lvl="3"/>
            <a:r>
              <a:rPr lang="ga-IE"/>
              <a:t>Fourth level</a:t>
            </a:r>
          </a:p>
          <a:p>
            <a:pPr lvl="4"/>
            <a:r>
              <a:rPr lang="ga-IE"/>
              <a:t>Fifth level</a:t>
            </a:r>
            <a:endParaRPr lang="en-US"/>
          </a:p>
        </p:txBody>
      </p:sp>
      <p:sp>
        <p:nvSpPr>
          <p:cNvPr id="4" name="Content Placeholder 3"/>
          <p:cNvSpPr>
            <a:spLocks noGrp="1"/>
          </p:cNvSpPr>
          <p:nvPr>
            <p:ph sz="half" idx="2"/>
          </p:nvPr>
        </p:nvSpPr>
        <p:spPr>
          <a:xfrm>
            <a:off x="4554141" y="2375297"/>
            <a:ext cx="3902273" cy="1857375"/>
          </a:xfrm>
        </p:spPr>
        <p:txBody>
          <a:bodyPr/>
          <a:lstStyle>
            <a:lvl1pPr>
              <a:defRPr sz="2000"/>
            </a:lvl1pPr>
            <a:lvl2pPr>
              <a:defRPr sz="1700"/>
            </a:lvl2pPr>
            <a:lvl3pPr>
              <a:defRPr sz="1400"/>
            </a:lvl3pPr>
            <a:lvl4pPr>
              <a:defRPr sz="1300"/>
            </a:lvl4pPr>
            <a:lvl5pPr>
              <a:defRPr sz="1300"/>
            </a:lvl5pPr>
            <a:lvl6pPr>
              <a:defRPr sz="1300"/>
            </a:lvl6pPr>
            <a:lvl7pPr>
              <a:defRPr sz="1300"/>
            </a:lvl7pPr>
            <a:lvl8pPr>
              <a:defRPr sz="1300"/>
            </a:lvl8pPr>
            <a:lvl9pPr>
              <a:defRPr sz="1300"/>
            </a:lvl9pPr>
          </a:lstStyle>
          <a:p>
            <a:pPr lvl="0"/>
            <a:r>
              <a:rPr lang="ga-IE"/>
              <a:t>Click to edit Master text styles</a:t>
            </a:r>
          </a:p>
          <a:p>
            <a:pPr lvl="1"/>
            <a:r>
              <a:rPr lang="ga-IE"/>
              <a:t>Second level</a:t>
            </a:r>
          </a:p>
          <a:p>
            <a:pPr lvl="2"/>
            <a:r>
              <a:rPr lang="ga-IE"/>
              <a:t>Third level</a:t>
            </a:r>
          </a:p>
          <a:p>
            <a:pPr lvl="3"/>
            <a:r>
              <a:rPr lang="ga-IE"/>
              <a:t>Fourth level</a:t>
            </a:r>
          </a:p>
          <a:p>
            <a:pPr lvl="4"/>
            <a:r>
              <a:rPr lang="ga-IE"/>
              <a:t>Fifth level</a:t>
            </a:r>
            <a:endParaRPr lang="en-US"/>
          </a:p>
        </p:txBody>
      </p:sp>
      <p:sp>
        <p:nvSpPr>
          <p:cNvPr id="5" name="Text Box 4"/>
          <p:cNvSpPr txBox="1">
            <a:spLocks noGrp="1" noChangeArrowheads="1"/>
          </p:cNvSpPr>
          <p:nvPr>
            <p:ph type="sldNum" sz="quarter" idx="10"/>
          </p:nvPr>
        </p:nvSpPr>
        <p:spPr>
          <a:ln/>
        </p:spPr>
        <p:txBody>
          <a:bodyPr/>
          <a:lstStyle>
            <a:lvl1pPr>
              <a:defRPr/>
            </a:lvl1pPr>
          </a:lstStyle>
          <a:p>
            <a:fld id="{F4B88F72-1EA4-FE40-A5CA-BD0111E6622B}" type="slidenum">
              <a:rPr lang="en-US" smtClean="0"/>
              <a:pPr/>
              <a:t>‹#›</a:t>
            </a:fld>
            <a:r>
              <a:rPr lang="en-US"/>
              <a:t> </a:t>
            </a:r>
            <a:endParaRPr lang="en-US" b="1">
              <a:latin typeface="Helvetica Neue"/>
              <a:cs typeface="Helvetica Neue"/>
            </a:endParaRPr>
          </a:p>
        </p:txBody>
      </p:sp>
    </p:spTree>
    <p:extLst>
      <p:ext uri="{BB962C8B-B14F-4D97-AF65-F5344CB8AC3E}">
        <p14:creationId xmlns:p14="http://schemas.microsoft.com/office/powerpoint/2010/main" val="91254385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647" y="274588"/>
            <a:ext cx="8228707" cy="1143000"/>
          </a:xfrm>
        </p:spPr>
        <p:txBody>
          <a:bodyPr/>
          <a:lstStyle>
            <a:lvl1pPr>
              <a:defRPr/>
            </a:lvl1pPr>
          </a:lstStyle>
          <a:p>
            <a:r>
              <a:rPr lang="ga-IE"/>
              <a:t>Click to edit Master title style</a:t>
            </a:r>
            <a:endParaRPr lang="en-US"/>
          </a:p>
        </p:txBody>
      </p:sp>
      <p:sp>
        <p:nvSpPr>
          <p:cNvPr id="3" name="Text Placeholder 2"/>
          <p:cNvSpPr>
            <a:spLocks noGrp="1"/>
          </p:cNvSpPr>
          <p:nvPr>
            <p:ph type="body" idx="1"/>
          </p:nvPr>
        </p:nvSpPr>
        <p:spPr>
          <a:xfrm>
            <a:off x="457647" y="2246177"/>
            <a:ext cx="4039568" cy="639589"/>
          </a:xfrm>
        </p:spPr>
        <p:txBody>
          <a:bodyPr anchor="b"/>
          <a:lstStyle>
            <a:lvl1pPr marL="0" indent="0">
              <a:buNone/>
              <a:defRPr sz="1700" b="1"/>
            </a:lvl1pPr>
            <a:lvl2pPr marL="321457" indent="0">
              <a:buNone/>
              <a:defRPr sz="1400" b="1"/>
            </a:lvl2pPr>
            <a:lvl3pPr marL="642915" indent="0">
              <a:buNone/>
              <a:defRPr sz="1300" b="1"/>
            </a:lvl3pPr>
            <a:lvl4pPr marL="964372" indent="0">
              <a:buNone/>
              <a:defRPr sz="1100" b="1"/>
            </a:lvl4pPr>
            <a:lvl5pPr marL="1285829" indent="0">
              <a:buNone/>
              <a:defRPr sz="1100" b="1"/>
            </a:lvl5pPr>
            <a:lvl6pPr marL="1607287" indent="0">
              <a:buNone/>
              <a:defRPr sz="1100" b="1"/>
            </a:lvl6pPr>
            <a:lvl7pPr marL="1928744" indent="0">
              <a:buNone/>
              <a:defRPr sz="1100" b="1"/>
            </a:lvl7pPr>
            <a:lvl8pPr marL="2250201" indent="0">
              <a:buNone/>
              <a:defRPr sz="1100" b="1"/>
            </a:lvl8pPr>
            <a:lvl9pPr marL="2571659" indent="0">
              <a:buNone/>
              <a:defRPr sz="1100" b="1"/>
            </a:lvl9pPr>
          </a:lstStyle>
          <a:p>
            <a:pPr lvl="0"/>
            <a:r>
              <a:rPr lang="ga-IE"/>
              <a:t>Click to edit Master text styles</a:t>
            </a:r>
          </a:p>
        </p:txBody>
      </p:sp>
      <p:sp>
        <p:nvSpPr>
          <p:cNvPr id="4" name="Content Placeholder 3"/>
          <p:cNvSpPr>
            <a:spLocks noGrp="1"/>
          </p:cNvSpPr>
          <p:nvPr>
            <p:ph sz="half" idx="2"/>
          </p:nvPr>
        </p:nvSpPr>
        <p:spPr>
          <a:xfrm>
            <a:off x="457647" y="2885765"/>
            <a:ext cx="4039568" cy="3951387"/>
          </a:xfrm>
        </p:spPr>
        <p:txBody>
          <a:bodyPr/>
          <a:lstStyle>
            <a:lvl1pPr>
              <a:defRPr sz="1700"/>
            </a:lvl1pPr>
            <a:lvl2pPr>
              <a:defRPr sz="1400"/>
            </a:lvl2pPr>
            <a:lvl3pPr>
              <a:defRPr sz="1300"/>
            </a:lvl3pPr>
            <a:lvl4pPr>
              <a:defRPr sz="1100"/>
            </a:lvl4pPr>
            <a:lvl5pPr>
              <a:defRPr sz="1100"/>
            </a:lvl5pPr>
            <a:lvl6pPr>
              <a:defRPr sz="1100"/>
            </a:lvl6pPr>
            <a:lvl7pPr>
              <a:defRPr sz="1100"/>
            </a:lvl7pPr>
            <a:lvl8pPr>
              <a:defRPr sz="1100"/>
            </a:lvl8pPr>
            <a:lvl9pPr>
              <a:defRPr sz="1100"/>
            </a:lvl9pPr>
          </a:lstStyle>
          <a:p>
            <a:pPr lvl="0"/>
            <a:r>
              <a:rPr lang="ga-IE"/>
              <a:t>Click to edit Master text styles</a:t>
            </a:r>
          </a:p>
          <a:p>
            <a:pPr lvl="1"/>
            <a:r>
              <a:rPr lang="ga-IE"/>
              <a:t>Second level</a:t>
            </a:r>
          </a:p>
          <a:p>
            <a:pPr lvl="2"/>
            <a:r>
              <a:rPr lang="ga-IE"/>
              <a:t>Third level</a:t>
            </a:r>
          </a:p>
          <a:p>
            <a:pPr lvl="3"/>
            <a:r>
              <a:rPr lang="ga-IE"/>
              <a:t>Fourth level</a:t>
            </a:r>
          </a:p>
          <a:p>
            <a:pPr lvl="4"/>
            <a:r>
              <a:rPr lang="ga-IE"/>
              <a:t>Fifth level</a:t>
            </a:r>
            <a:endParaRPr lang="en-US"/>
          </a:p>
        </p:txBody>
      </p:sp>
      <p:sp>
        <p:nvSpPr>
          <p:cNvPr id="5" name="Text Placeholder 4"/>
          <p:cNvSpPr>
            <a:spLocks noGrp="1"/>
          </p:cNvSpPr>
          <p:nvPr>
            <p:ph type="body" sz="quarter" idx="3"/>
          </p:nvPr>
        </p:nvSpPr>
        <p:spPr>
          <a:xfrm>
            <a:off x="4644555" y="2267025"/>
            <a:ext cx="4041799" cy="639589"/>
          </a:xfrm>
        </p:spPr>
        <p:txBody>
          <a:bodyPr anchor="b"/>
          <a:lstStyle>
            <a:lvl1pPr marL="0" indent="0">
              <a:buNone/>
              <a:defRPr sz="1700" b="1"/>
            </a:lvl1pPr>
            <a:lvl2pPr marL="321457" indent="0">
              <a:buNone/>
              <a:defRPr sz="1400" b="1"/>
            </a:lvl2pPr>
            <a:lvl3pPr marL="642915" indent="0">
              <a:buNone/>
              <a:defRPr sz="1300" b="1"/>
            </a:lvl3pPr>
            <a:lvl4pPr marL="964372" indent="0">
              <a:buNone/>
              <a:defRPr sz="1100" b="1"/>
            </a:lvl4pPr>
            <a:lvl5pPr marL="1285829" indent="0">
              <a:buNone/>
              <a:defRPr sz="1100" b="1"/>
            </a:lvl5pPr>
            <a:lvl6pPr marL="1607287" indent="0">
              <a:buNone/>
              <a:defRPr sz="1100" b="1"/>
            </a:lvl6pPr>
            <a:lvl7pPr marL="1928744" indent="0">
              <a:buNone/>
              <a:defRPr sz="1100" b="1"/>
            </a:lvl7pPr>
            <a:lvl8pPr marL="2250201" indent="0">
              <a:buNone/>
              <a:defRPr sz="1100" b="1"/>
            </a:lvl8pPr>
            <a:lvl9pPr marL="2571659" indent="0">
              <a:buNone/>
              <a:defRPr sz="1100" b="1"/>
            </a:lvl9pPr>
          </a:lstStyle>
          <a:p>
            <a:pPr lvl="0"/>
            <a:r>
              <a:rPr lang="ga-IE"/>
              <a:t>Click to edit Master text styles</a:t>
            </a:r>
          </a:p>
        </p:txBody>
      </p:sp>
      <p:sp>
        <p:nvSpPr>
          <p:cNvPr id="6" name="Content Placeholder 5"/>
          <p:cNvSpPr>
            <a:spLocks noGrp="1"/>
          </p:cNvSpPr>
          <p:nvPr>
            <p:ph sz="quarter" idx="4"/>
          </p:nvPr>
        </p:nvSpPr>
        <p:spPr>
          <a:xfrm>
            <a:off x="4644555" y="2906613"/>
            <a:ext cx="4041799" cy="3951387"/>
          </a:xfrm>
        </p:spPr>
        <p:txBody>
          <a:bodyPr/>
          <a:lstStyle>
            <a:lvl1pPr>
              <a:defRPr sz="1700"/>
            </a:lvl1pPr>
            <a:lvl2pPr>
              <a:defRPr sz="1400"/>
            </a:lvl2pPr>
            <a:lvl3pPr>
              <a:defRPr sz="1300"/>
            </a:lvl3pPr>
            <a:lvl4pPr>
              <a:defRPr sz="1100"/>
            </a:lvl4pPr>
            <a:lvl5pPr>
              <a:defRPr sz="1100"/>
            </a:lvl5pPr>
            <a:lvl6pPr>
              <a:defRPr sz="1100"/>
            </a:lvl6pPr>
            <a:lvl7pPr>
              <a:defRPr sz="1100"/>
            </a:lvl7pPr>
            <a:lvl8pPr>
              <a:defRPr sz="1100"/>
            </a:lvl8pPr>
            <a:lvl9pPr>
              <a:defRPr sz="1100"/>
            </a:lvl9pPr>
          </a:lstStyle>
          <a:p>
            <a:pPr lvl="0"/>
            <a:r>
              <a:rPr lang="ga-IE"/>
              <a:t>Click to edit Master text styles</a:t>
            </a:r>
          </a:p>
          <a:p>
            <a:pPr lvl="1"/>
            <a:r>
              <a:rPr lang="ga-IE"/>
              <a:t>Second level</a:t>
            </a:r>
          </a:p>
          <a:p>
            <a:pPr lvl="2"/>
            <a:r>
              <a:rPr lang="ga-IE"/>
              <a:t>Third level</a:t>
            </a:r>
          </a:p>
          <a:p>
            <a:pPr lvl="3"/>
            <a:r>
              <a:rPr lang="ga-IE"/>
              <a:t>Fourth level</a:t>
            </a:r>
          </a:p>
          <a:p>
            <a:pPr lvl="4"/>
            <a:r>
              <a:rPr lang="ga-IE"/>
              <a:t>Fifth level</a:t>
            </a:r>
            <a:endParaRPr lang="en-US"/>
          </a:p>
        </p:txBody>
      </p:sp>
      <p:sp>
        <p:nvSpPr>
          <p:cNvPr id="7" name="Text Box 4"/>
          <p:cNvSpPr txBox="1">
            <a:spLocks noGrp="1" noChangeArrowheads="1"/>
          </p:cNvSpPr>
          <p:nvPr>
            <p:ph type="sldNum" sz="quarter" idx="10"/>
          </p:nvPr>
        </p:nvSpPr>
        <p:spPr>
          <a:ln/>
        </p:spPr>
        <p:txBody>
          <a:bodyPr/>
          <a:lstStyle>
            <a:lvl1pPr>
              <a:defRPr/>
            </a:lvl1pPr>
          </a:lstStyle>
          <a:p>
            <a:fld id="{F4B88F72-1EA4-FE40-A5CA-BD0111E6622B}" type="slidenum">
              <a:rPr lang="en-US" smtClean="0"/>
              <a:pPr/>
              <a:t>‹#›</a:t>
            </a:fld>
            <a:r>
              <a:rPr lang="en-US"/>
              <a:t> </a:t>
            </a:r>
            <a:endParaRPr lang="en-US" b="1">
              <a:latin typeface="Helvetica Neue"/>
              <a:cs typeface="Helvetica Neue"/>
            </a:endParaRPr>
          </a:p>
        </p:txBody>
      </p:sp>
    </p:spTree>
    <p:extLst>
      <p:ext uri="{BB962C8B-B14F-4D97-AF65-F5344CB8AC3E}">
        <p14:creationId xmlns:p14="http://schemas.microsoft.com/office/powerpoint/2010/main" val="64071776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ga-IE"/>
              <a:t>Click to edit Master title style</a:t>
            </a:r>
            <a:endParaRPr lang="en-US"/>
          </a:p>
        </p:txBody>
      </p:sp>
      <p:sp>
        <p:nvSpPr>
          <p:cNvPr id="3" name="Text Box 4"/>
          <p:cNvSpPr txBox="1">
            <a:spLocks noGrp="1" noChangeArrowheads="1"/>
          </p:cNvSpPr>
          <p:nvPr>
            <p:ph type="sldNum" sz="quarter" idx="10"/>
          </p:nvPr>
        </p:nvSpPr>
        <p:spPr>
          <a:ln/>
        </p:spPr>
        <p:txBody>
          <a:bodyPr/>
          <a:lstStyle>
            <a:lvl1pPr>
              <a:defRPr/>
            </a:lvl1pPr>
          </a:lstStyle>
          <a:p>
            <a:fld id="{F4B88F72-1EA4-FE40-A5CA-BD0111E6622B}" type="slidenum">
              <a:rPr lang="en-US" smtClean="0"/>
              <a:pPr/>
              <a:t>‹#›</a:t>
            </a:fld>
            <a:r>
              <a:rPr lang="en-US"/>
              <a:t> </a:t>
            </a:r>
            <a:endParaRPr lang="en-US" b="1">
              <a:latin typeface="Helvetica Neue"/>
              <a:cs typeface="Helvetica Neue"/>
            </a:endParaRPr>
          </a:p>
        </p:txBody>
      </p:sp>
    </p:spTree>
    <p:extLst>
      <p:ext uri="{BB962C8B-B14F-4D97-AF65-F5344CB8AC3E}">
        <p14:creationId xmlns:p14="http://schemas.microsoft.com/office/powerpoint/2010/main" val="310927458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Text Box 4"/>
          <p:cNvSpPr txBox="1">
            <a:spLocks noGrp="1" noChangeArrowheads="1"/>
          </p:cNvSpPr>
          <p:nvPr>
            <p:ph type="sldNum" sz="quarter" idx="10"/>
          </p:nvPr>
        </p:nvSpPr>
        <p:spPr>
          <a:ln/>
        </p:spPr>
        <p:txBody>
          <a:bodyPr/>
          <a:lstStyle>
            <a:lvl1pPr>
              <a:defRPr/>
            </a:lvl1pPr>
          </a:lstStyle>
          <a:p>
            <a:fld id="{F4B88F72-1EA4-FE40-A5CA-BD0111E6622B}" type="slidenum">
              <a:rPr lang="en-US" smtClean="0"/>
              <a:pPr/>
              <a:t>‹#›</a:t>
            </a:fld>
            <a:r>
              <a:rPr lang="en-US"/>
              <a:t> / </a:t>
            </a:r>
            <a:r>
              <a:rPr lang="en-US" b="1">
                <a:latin typeface="Helvetica Neue"/>
                <a:cs typeface="Helvetica Neue"/>
              </a:rPr>
              <a:t>storyful.</a:t>
            </a:r>
          </a:p>
        </p:txBody>
      </p:sp>
    </p:spTree>
    <p:extLst>
      <p:ext uri="{BB962C8B-B14F-4D97-AF65-F5344CB8AC3E}">
        <p14:creationId xmlns:p14="http://schemas.microsoft.com/office/powerpoint/2010/main" val="400435804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647" y="273473"/>
            <a:ext cx="3008189" cy="1161975"/>
          </a:xfrm>
        </p:spPr>
        <p:txBody>
          <a:bodyPr anchor="b"/>
          <a:lstStyle>
            <a:lvl1pPr algn="l">
              <a:defRPr sz="1400" b="1"/>
            </a:lvl1pPr>
          </a:lstStyle>
          <a:p>
            <a:r>
              <a:rPr lang="ga-IE"/>
              <a:t>Click to edit Master title style</a:t>
            </a:r>
            <a:endParaRPr lang="en-US"/>
          </a:p>
        </p:txBody>
      </p:sp>
      <p:sp>
        <p:nvSpPr>
          <p:cNvPr id="3" name="Content Placeholder 2"/>
          <p:cNvSpPr>
            <a:spLocks noGrp="1"/>
          </p:cNvSpPr>
          <p:nvPr>
            <p:ph idx="1"/>
          </p:nvPr>
        </p:nvSpPr>
        <p:spPr>
          <a:xfrm>
            <a:off x="3575224" y="273472"/>
            <a:ext cx="5111130" cy="5852294"/>
          </a:xfrm>
        </p:spPr>
        <p:txBody>
          <a:bodyPr/>
          <a:lstStyle>
            <a:lvl1pPr>
              <a:defRPr sz="2200"/>
            </a:lvl1pPr>
            <a:lvl2pPr>
              <a:defRPr sz="2000"/>
            </a:lvl2pPr>
            <a:lvl3pPr>
              <a:defRPr sz="1700"/>
            </a:lvl3pPr>
            <a:lvl4pPr>
              <a:defRPr sz="1400"/>
            </a:lvl4pPr>
            <a:lvl5pPr>
              <a:defRPr sz="1400"/>
            </a:lvl5pPr>
            <a:lvl6pPr>
              <a:defRPr sz="1400"/>
            </a:lvl6pPr>
            <a:lvl7pPr>
              <a:defRPr sz="1400"/>
            </a:lvl7pPr>
            <a:lvl8pPr>
              <a:defRPr sz="1400"/>
            </a:lvl8pPr>
            <a:lvl9pPr>
              <a:defRPr sz="1400"/>
            </a:lvl9pPr>
          </a:lstStyle>
          <a:p>
            <a:pPr lvl="0"/>
            <a:r>
              <a:rPr lang="ga-IE"/>
              <a:t>Click to edit Master text styles</a:t>
            </a:r>
          </a:p>
          <a:p>
            <a:pPr lvl="1"/>
            <a:r>
              <a:rPr lang="ga-IE"/>
              <a:t>Second level</a:t>
            </a:r>
          </a:p>
          <a:p>
            <a:pPr lvl="2"/>
            <a:r>
              <a:rPr lang="ga-IE"/>
              <a:t>Third level</a:t>
            </a:r>
          </a:p>
          <a:p>
            <a:pPr lvl="3"/>
            <a:r>
              <a:rPr lang="ga-IE"/>
              <a:t>Fourth level</a:t>
            </a:r>
          </a:p>
          <a:p>
            <a:pPr lvl="4"/>
            <a:r>
              <a:rPr lang="ga-IE"/>
              <a:t>Fifth level</a:t>
            </a:r>
            <a:endParaRPr lang="en-US"/>
          </a:p>
        </p:txBody>
      </p:sp>
      <p:sp>
        <p:nvSpPr>
          <p:cNvPr id="4" name="Text Placeholder 3"/>
          <p:cNvSpPr>
            <a:spLocks noGrp="1"/>
          </p:cNvSpPr>
          <p:nvPr>
            <p:ph type="body" sz="half" idx="2"/>
          </p:nvPr>
        </p:nvSpPr>
        <p:spPr>
          <a:xfrm>
            <a:off x="457647" y="1435448"/>
            <a:ext cx="3008189" cy="4690318"/>
          </a:xfrm>
        </p:spPr>
        <p:txBody>
          <a:bodyPr/>
          <a:lstStyle>
            <a:lvl1pPr marL="0" indent="0">
              <a:buNone/>
              <a:defRPr sz="1000"/>
            </a:lvl1pPr>
            <a:lvl2pPr marL="321457" indent="0">
              <a:buNone/>
              <a:defRPr sz="800"/>
            </a:lvl2pPr>
            <a:lvl3pPr marL="642915" indent="0">
              <a:buNone/>
              <a:defRPr sz="700"/>
            </a:lvl3pPr>
            <a:lvl4pPr marL="964372" indent="0">
              <a:buNone/>
              <a:defRPr sz="600"/>
            </a:lvl4pPr>
            <a:lvl5pPr marL="1285829" indent="0">
              <a:buNone/>
              <a:defRPr sz="600"/>
            </a:lvl5pPr>
            <a:lvl6pPr marL="1607287" indent="0">
              <a:buNone/>
              <a:defRPr sz="600"/>
            </a:lvl6pPr>
            <a:lvl7pPr marL="1928744" indent="0">
              <a:buNone/>
              <a:defRPr sz="600"/>
            </a:lvl7pPr>
            <a:lvl8pPr marL="2250201" indent="0">
              <a:buNone/>
              <a:defRPr sz="600"/>
            </a:lvl8pPr>
            <a:lvl9pPr marL="2571659" indent="0">
              <a:buNone/>
              <a:defRPr sz="600"/>
            </a:lvl9pPr>
          </a:lstStyle>
          <a:p>
            <a:pPr lvl="0"/>
            <a:r>
              <a:rPr lang="ga-IE"/>
              <a:t>Click to edit Master text styles</a:t>
            </a:r>
          </a:p>
        </p:txBody>
      </p:sp>
      <p:sp>
        <p:nvSpPr>
          <p:cNvPr id="5" name="Text Box 4"/>
          <p:cNvSpPr txBox="1">
            <a:spLocks noGrp="1" noChangeArrowheads="1"/>
          </p:cNvSpPr>
          <p:nvPr>
            <p:ph type="sldNum" sz="quarter" idx="10"/>
          </p:nvPr>
        </p:nvSpPr>
        <p:spPr>
          <a:ln/>
        </p:spPr>
        <p:txBody>
          <a:bodyPr/>
          <a:lstStyle>
            <a:lvl1pPr>
              <a:defRPr/>
            </a:lvl1pPr>
          </a:lstStyle>
          <a:p>
            <a:fld id="{F4B88F72-1EA4-FE40-A5CA-BD0111E6622B}" type="slidenum">
              <a:rPr lang="en-US" smtClean="0"/>
              <a:pPr/>
              <a:t>‹#›</a:t>
            </a:fld>
            <a:r>
              <a:rPr lang="en-US"/>
              <a:t> </a:t>
            </a:r>
            <a:endParaRPr lang="en-US" b="1">
              <a:latin typeface="Helvetica Neue"/>
              <a:cs typeface="Helvetica Neue"/>
            </a:endParaRPr>
          </a:p>
        </p:txBody>
      </p:sp>
    </p:spTree>
    <p:extLst>
      <p:ext uri="{BB962C8B-B14F-4D97-AF65-F5344CB8AC3E}">
        <p14:creationId xmlns:p14="http://schemas.microsoft.com/office/powerpoint/2010/main" val="323253878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635" y="4800824"/>
            <a:ext cx="5486177" cy="567035"/>
          </a:xfrm>
        </p:spPr>
        <p:txBody>
          <a:bodyPr anchor="b"/>
          <a:lstStyle>
            <a:lvl1pPr algn="l">
              <a:defRPr sz="1400" b="1"/>
            </a:lvl1pPr>
          </a:lstStyle>
          <a:p>
            <a:r>
              <a:rPr lang="ga-IE"/>
              <a:t>Click to edit Master title style</a:t>
            </a:r>
            <a:endParaRPr lang="en-US"/>
          </a:p>
        </p:txBody>
      </p:sp>
      <p:sp>
        <p:nvSpPr>
          <p:cNvPr id="3" name="Picture Placeholder 2"/>
          <p:cNvSpPr>
            <a:spLocks noGrp="1"/>
          </p:cNvSpPr>
          <p:nvPr>
            <p:ph type="pic" idx="1"/>
          </p:nvPr>
        </p:nvSpPr>
        <p:spPr>
          <a:xfrm>
            <a:off x="1792635" y="612800"/>
            <a:ext cx="5486177" cy="4114354"/>
          </a:xfrm>
        </p:spPr>
        <p:txBody>
          <a:bodyPr/>
          <a:lstStyle>
            <a:lvl1pPr marL="0" indent="0">
              <a:buNone/>
              <a:defRPr sz="2200"/>
            </a:lvl1pPr>
            <a:lvl2pPr marL="321457" indent="0">
              <a:buNone/>
              <a:defRPr sz="2000"/>
            </a:lvl2pPr>
            <a:lvl3pPr marL="642915" indent="0">
              <a:buNone/>
              <a:defRPr sz="1700"/>
            </a:lvl3pPr>
            <a:lvl4pPr marL="964372" indent="0">
              <a:buNone/>
              <a:defRPr sz="1400"/>
            </a:lvl4pPr>
            <a:lvl5pPr marL="1285829" indent="0">
              <a:buNone/>
              <a:defRPr sz="1400"/>
            </a:lvl5pPr>
            <a:lvl6pPr marL="1607287" indent="0">
              <a:buNone/>
              <a:defRPr sz="1400"/>
            </a:lvl6pPr>
            <a:lvl7pPr marL="1928744" indent="0">
              <a:buNone/>
              <a:defRPr sz="1400"/>
            </a:lvl7pPr>
            <a:lvl8pPr marL="2250201" indent="0">
              <a:buNone/>
              <a:defRPr sz="1400"/>
            </a:lvl8pPr>
            <a:lvl9pPr marL="2571659" indent="0">
              <a:buNone/>
              <a:defRPr sz="1400"/>
            </a:lvl9pPr>
          </a:lstStyle>
          <a:p>
            <a:pPr lvl="0"/>
            <a:r>
              <a:rPr lang="ga-IE" noProof="0">
                <a:sym typeface="Ubuntu Light" charset="0"/>
              </a:rPr>
              <a:t>Drag picture to placeholder or click icon to add</a:t>
            </a:r>
            <a:endParaRPr lang="en-US" noProof="0">
              <a:sym typeface="Ubuntu Light" charset="0"/>
            </a:endParaRPr>
          </a:p>
        </p:txBody>
      </p:sp>
      <p:sp>
        <p:nvSpPr>
          <p:cNvPr id="4" name="Text Placeholder 3"/>
          <p:cNvSpPr>
            <a:spLocks noGrp="1"/>
          </p:cNvSpPr>
          <p:nvPr>
            <p:ph type="body" sz="half" idx="2"/>
          </p:nvPr>
        </p:nvSpPr>
        <p:spPr>
          <a:xfrm>
            <a:off x="1792635" y="5367859"/>
            <a:ext cx="5486177" cy="804788"/>
          </a:xfrm>
        </p:spPr>
        <p:txBody>
          <a:bodyPr/>
          <a:lstStyle>
            <a:lvl1pPr marL="0" indent="0">
              <a:buNone/>
              <a:defRPr sz="1000"/>
            </a:lvl1pPr>
            <a:lvl2pPr marL="321457" indent="0">
              <a:buNone/>
              <a:defRPr sz="800"/>
            </a:lvl2pPr>
            <a:lvl3pPr marL="642915" indent="0">
              <a:buNone/>
              <a:defRPr sz="700"/>
            </a:lvl3pPr>
            <a:lvl4pPr marL="964372" indent="0">
              <a:buNone/>
              <a:defRPr sz="600"/>
            </a:lvl4pPr>
            <a:lvl5pPr marL="1285829" indent="0">
              <a:buNone/>
              <a:defRPr sz="600"/>
            </a:lvl5pPr>
            <a:lvl6pPr marL="1607287" indent="0">
              <a:buNone/>
              <a:defRPr sz="600"/>
            </a:lvl6pPr>
            <a:lvl7pPr marL="1928744" indent="0">
              <a:buNone/>
              <a:defRPr sz="600"/>
            </a:lvl7pPr>
            <a:lvl8pPr marL="2250201" indent="0">
              <a:buNone/>
              <a:defRPr sz="600"/>
            </a:lvl8pPr>
            <a:lvl9pPr marL="2571659" indent="0">
              <a:buNone/>
              <a:defRPr sz="600"/>
            </a:lvl9pPr>
          </a:lstStyle>
          <a:p>
            <a:pPr lvl="0"/>
            <a:r>
              <a:rPr lang="ga-IE"/>
              <a:t>Click to edit Master text styles</a:t>
            </a:r>
          </a:p>
        </p:txBody>
      </p:sp>
      <p:sp>
        <p:nvSpPr>
          <p:cNvPr id="5" name="Text Box 4"/>
          <p:cNvSpPr txBox="1">
            <a:spLocks noGrp="1" noChangeArrowheads="1"/>
          </p:cNvSpPr>
          <p:nvPr>
            <p:ph type="sldNum" sz="quarter" idx="10"/>
          </p:nvPr>
        </p:nvSpPr>
        <p:spPr>
          <a:ln/>
        </p:spPr>
        <p:txBody>
          <a:bodyPr/>
          <a:lstStyle>
            <a:lvl1pPr>
              <a:defRPr/>
            </a:lvl1pPr>
          </a:lstStyle>
          <a:p>
            <a:fld id="{F4B88F72-1EA4-FE40-A5CA-BD0111E6622B}" type="slidenum">
              <a:rPr lang="en-US" smtClean="0"/>
              <a:pPr/>
              <a:t>‹#›</a:t>
            </a:fld>
            <a:r>
              <a:rPr lang="en-US"/>
              <a:t> </a:t>
            </a:r>
            <a:endParaRPr lang="en-US" b="1">
              <a:latin typeface="Helvetica Neue"/>
              <a:cs typeface="Helvetica Neue"/>
            </a:endParaRPr>
          </a:p>
        </p:txBody>
      </p:sp>
    </p:spTree>
    <p:extLst>
      <p:ext uri="{BB962C8B-B14F-4D97-AF65-F5344CB8AC3E}">
        <p14:creationId xmlns:p14="http://schemas.microsoft.com/office/powerpoint/2010/main" val="341039237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2.png"/><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7.xml"/><Relationship Id="rId3" Type="http://schemas.openxmlformats.org/officeDocument/2006/relationships/slideLayout" Target="../slideLayouts/slideLayout12.xml"/><Relationship Id="rId7" Type="http://schemas.openxmlformats.org/officeDocument/2006/relationships/slideLayout" Target="../slideLayouts/slideLayout16.xml"/><Relationship Id="rId2" Type="http://schemas.openxmlformats.org/officeDocument/2006/relationships/slideLayout" Target="../slideLayouts/slideLayout11.xml"/><Relationship Id="rId1" Type="http://schemas.openxmlformats.org/officeDocument/2006/relationships/slideLayout" Target="../slideLayouts/slideLayout10.xml"/><Relationship Id="rId6" Type="http://schemas.openxmlformats.org/officeDocument/2006/relationships/slideLayout" Target="../slideLayouts/slideLayout15.xml"/><Relationship Id="rId11" Type="http://schemas.openxmlformats.org/officeDocument/2006/relationships/image" Target="../media/image3.png"/><Relationship Id="rId5" Type="http://schemas.openxmlformats.org/officeDocument/2006/relationships/slideLayout" Target="../slideLayouts/slideLayout14.xml"/><Relationship Id="rId10" Type="http://schemas.openxmlformats.org/officeDocument/2006/relationships/image" Target="../media/image2.png"/><Relationship Id="rId4" Type="http://schemas.openxmlformats.org/officeDocument/2006/relationships/slideLayout" Target="../slideLayouts/slideLayout13.xml"/><Relationship Id="rId9"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1"/>
          <a:srcRect/>
          <a:stretch>
            <a:fillRect/>
          </a:stretch>
        </a:blipFill>
        <a:effectLst/>
      </p:bgPr>
    </p:bg>
    <p:spTree>
      <p:nvGrpSpPr>
        <p:cNvPr id="1" name=""/>
        <p:cNvGrpSpPr/>
        <p:nvPr/>
      </p:nvGrpSpPr>
      <p:grpSpPr>
        <a:xfrm>
          <a:off x="0" y="0"/>
          <a:ext cx="0" cy="0"/>
          <a:chOff x="0" y="0"/>
          <a:chExt cx="0" cy="0"/>
        </a:xfrm>
      </p:grpSpPr>
      <p:sp>
        <p:nvSpPr>
          <p:cNvPr id="2" name="Rectangle 2"/>
          <p:cNvSpPr>
            <a:spLocks noGrp="1" noChangeArrowheads="1"/>
          </p:cNvSpPr>
          <p:nvPr>
            <p:ph type="body" idx="1"/>
          </p:nvPr>
        </p:nvSpPr>
        <p:spPr bwMode="auto">
          <a:xfrm>
            <a:off x="544513" y="2374900"/>
            <a:ext cx="7912100" cy="1857375"/>
          </a:xfrm>
          <a:prstGeom prst="rect">
            <a:avLst/>
          </a:prstGeom>
          <a:noFill/>
          <a:ln>
            <a:noFill/>
          </a:ln>
          <a:effectLst/>
          <a:extLst>
            <a:ext uri="{909E8E84-426E-40dd-AFC4-6F175D3DCCD1}">
              <a14:hiddenFill xmlns="" xmlns:mc="http://schemas.openxmlformats.org/markup-compatibility/2006" xmlns:mv="urn:schemas-microsoft-com:mac:vml" xmlns:a14="http://schemas.microsoft.com/office/drawing/2010/main">
                <a:solidFill>
                  <a:srgbClr val="FFFFFF"/>
                </a:solidFill>
              </a14:hiddenFill>
            </a:ext>
            <a:ext uri="{91240B29-F687-4f45-9708-019B960494DF}">
              <a14:hiddenLine xmlns="" xmlns:mc="http://schemas.openxmlformats.org/markup-compatibility/2006" xmlns:mv="urn:schemas-microsoft-com:mac:vml" xmlns:a14="http://schemas.microsoft.com/office/drawing/2010/main" w="12700">
                <a:solidFill>
                  <a:schemeClr val="tx1"/>
                </a:solidFill>
                <a:miter lim="800000"/>
                <a:headEnd/>
                <a:tailEnd/>
              </a14:hiddenLine>
            </a:ext>
            <a:ext uri="{AF507438-7753-43e0-B8FC-AC1667EBCBE1}">
              <a14:hiddenEffects xmlns="" xmlns:mc="http://schemas.openxmlformats.org/markup-compatibility/2006" xmlns:mv="urn:schemas-microsoft-com:mac:vml" xmlns:a14="http://schemas.microsoft.com/office/drawing/2010/main">
                <a:effectLst>
                  <a:outerShdw blurRad="63500" dist="38099" dir="2700000" algn="ctr" rotWithShape="0">
                    <a:srgbClr val="000000">
                      <a:alpha val="74997"/>
                    </a:srgbClr>
                  </a:outerShdw>
                </a:effectLst>
              </a14:hiddenEffects>
            </a:ext>
            <a:ext uri="{FAA26D3D-D897-4be2-8F04-BA451C77F1D7}">
              <ma14:placeholderFlag xmlns="" xmlns:mc="http://schemas.openxmlformats.org/markup-compatibility/2006" xmlns:mv="urn:schemas-microsoft-com:mac:vml" xmlns:ma14="http://schemas.microsoft.com/office/mac/drawingml/2011/main" val="1"/>
            </a:ext>
          </a:extLst>
        </p:spPr>
        <p:txBody>
          <a:bodyPr vert="horz" wrap="square" lIns="35717" tIns="35717" rIns="35717" bIns="35717" numCol="1" anchor="t" anchorCtr="0" compatLnSpc="1">
            <a:prstTxWarp prst="textNoShape">
              <a:avLst/>
            </a:prstTxWarp>
          </a:bodyPr>
          <a:lstStyle/>
          <a:p>
            <a:pPr lvl="0"/>
            <a:r>
              <a:rPr lang="ga-IE">
                <a:sym typeface="Ubuntu Light" charset="0"/>
              </a:rPr>
              <a:t>Click to edit Master text styles</a:t>
            </a:r>
          </a:p>
          <a:p>
            <a:pPr lvl="1"/>
            <a:r>
              <a:rPr lang="ga-IE">
                <a:sym typeface="Ubuntu Light" charset="0"/>
              </a:rPr>
              <a:t>Second level</a:t>
            </a:r>
          </a:p>
          <a:p>
            <a:pPr lvl="2"/>
            <a:r>
              <a:rPr lang="ga-IE">
                <a:sym typeface="Ubuntu Light" charset="0"/>
              </a:rPr>
              <a:t>Third level</a:t>
            </a:r>
          </a:p>
          <a:p>
            <a:pPr lvl="3"/>
            <a:r>
              <a:rPr lang="ga-IE">
                <a:sym typeface="Ubuntu Light" charset="0"/>
              </a:rPr>
              <a:t>Fourth level</a:t>
            </a:r>
          </a:p>
          <a:p>
            <a:pPr lvl="4"/>
            <a:r>
              <a:rPr lang="ga-IE">
                <a:sym typeface="Ubuntu Light" charset="0"/>
              </a:rPr>
              <a:t>Fifth level</a:t>
            </a:r>
            <a:endParaRPr lang="en-US">
              <a:sym typeface="Ubuntu Light" charset="0"/>
            </a:endParaRPr>
          </a:p>
        </p:txBody>
      </p:sp>
      <p:sp>
        <p:nvSpPr>
          <p:cNvPr id="1027" name="Rectangle 3"/>
          <p:cNvSpPr>
            <a:spLocks noGrp="1" noChangeArrowheads="1"/>
          </p:cNvSpPr>
          <p:nvPr>
            <p:ph type="title"/>
          </p:nvPr>
        </p:nvSpPr>
        <p:spPr bwMode="auto">
          <a:xfrm>
            <a:off x="544513" y="482600"/>
            <a:ext cx="7902575" cy="1195388"/>
          </a:xfrm>
          <a:prstGeom prst="rect">
            <a:avLst/>
          </a:prstGeom>
          <a:noFill/>
          <a:ln>
            <a:noFill/>
          </a:ln>
          <a:effectLst/>
          <a:extLst>
            <a:ext uri="{909E8E84-426E-40dd-AFC4-6F175D3DCCD1}">
              <a14:hiddenFill xmlns="" xmlns:mc="http://schemas.openxmlformats.org/markup-compatibility/2006" xmlns:mv="urn:schemas-microsoft-com:mac:vml" xmlns:a14="http://schemas.microsoft.com/office/drawing/2010/main">
                <a:solidFill>
                  <a:srgbClr val="FFFFFF"/>
                </a:solidFill>
              </a14:hiddenFill>
            </a:ext>
            <a:ext uri="{91240B29-F687-4f45-9708-019B960494DF}">
              <a14:hiddenLine xmlns="" xmlns:mc="http://schemas.openxmlformats.org/markup-compatibility/2006" xmlns:mv="urn:schemas-microsoft-com:mac:vml" xmlns:a14="http://schemas.microsoft.com/office/drawing/2010/main" w="12700">
                <a:solidFill>
                  <a:schemeClr val="tx1"/>
                </a:solidFill>
                <a:miter lim="800000"/>
                <a:headEnd/>
                <a:tailEnd/>
              </a14:hiddenLine>
            </a:ext>
            <a:ext uri="{AF507438-7753-43e0-B8FC-AC1667EBCBE1}">
              <a14:hiddenEffects xmlns="" xmlns:mc="http://schemas.openxmlformats.org/markup-compatibility/2006" xmlns:mv="urn:schemas-microsoft-com:mac:vml" xmlns:a14="http://schemas.microsoft.com/office/drawing/2010/main">
                <a:effectLst>
                  <a:outerShdw blurRad="63500" dist="38099" dir="2700000" algn="ctr" rotWithShape="0">
                    <a:srgbClr val="000000">
                      <a:alpha val="74997"/>
                    </a:srgbClr>
                  </a:outerShdw>
                </a:effectLst>
              </a14:hiddenEffects>
            </a:ext>
            <a:ext uri="{FAA26D3D-D897-4be2-8F04-BA451C77F1D7}">
              <ma14:placeholderFlag xmlns="" xmlns:mc="http://schemas.openxmlformats.org/markup-compatibility/2006" xmlns:mv="urn:schemas-microsoft-com:mac:vml" xmlns:ma14="http://schemas.microsoft.com/office/mac/drawingml/2011/main" val="1"/>
            </a:ext>
          </a:extLst>
        </p:spPr>
        <p:txBody>
          <a:bodyPr vert="horz" wrap="square" lIns="35717" tIns="35717" rIns="35717" bIns="35717" numCol="1" anchor="t" anchorCtr="0" compatLnSpc="1">
            <a:prstTxWarp prst="textNoShape">
              <a:avLst/>
            </a:prstTxWarp>
          </a:bodyPr>
          <a:lstStyle/>
          <a:p>
            <a:pPr lvl="0"/>
            <a:r>
              <a:rPr lang="ga-IE">
                <a:sym typeface="Ubuntu Light" charset="0"/>
              </a:rPr>
              <a:t>Click to edit Master title style</a:t>
            </a:r>
            <a:endParaRPr lang="en-US">
              <a:sym typeface="Ubuntu Light" charset="0"/>
            </a:endParaRPr>
          </a:p>
        </p:txBody>
      </p:sp>
      <p:sp>
        <p:nvSpPr>
          <p:cNvPr id="1028" name="Text Box 4"/>
          <p:cNvSpPr txBox="1">
            <a:spLocks noGrp="1" noChangeArrowheads="1"/>
          </p:cNvSpPr>
          <p:nvPr>
            <p:ph type="sldNum" sz="quarter" idx="4"/>
          </p:nvPr>
        </p:nvSpPr>
        <p:spPr bwMode="auto">
          <a:xfrm>
            <a:off x="554037" y="6446156"/>
            <a:ext cx="3630637" cy="187325"/>
          </a:xfrm>
          <a:prstGeom prst="rect">
            <a:avLst/>
          </a:prstGeom>
          <a:noFill/>
          <a:ln>
            <a:noFill/>
          </a:ln>
          <a:effectLst/>
          <a:extLst>
            <a:ext uri="{909E8E84-426E-40dd-AFC4-6F175D3DCCD1}">
              <a14:hiddenFill xmlns="" xmlns:mc="http://schemas.openxmlformats.org/markup-compatibility/2006" xmlns:mv="urn:schemas-microsoft-com:mac:vml" xmlns:a14="http://schemas.microsoft.com/office/drawing/2010/main">
                <a:solidFill>
                  <a:srgbClr val="FFFFFF"/>
                </a:solidFill>
              </a14:hiddenFill>
            </a:ext>
            <a:ext uri="{91240B29-F687-4f45-9708-019B960494DF}">
              <a14:hiddenLine xmlns="" xmlns:mc="http://schemas.openxmlformats.org/markup-compatibility/2006" xmlns:mv="urn:schemas-microsoft-com:mac:vml" xmlns:a14="http://schemas.microsoft.com/office/drawing/2010/main" w="12700">
                <a:solidFill>
                  <a:schemeClr val="tx1"/>
                </a:solidFill>
                <a:miter lim="800000"/>
                <a:headEnd/>
                <a:tailEnd/>
              </a14:hiddenLine>
            </a:ext>
            <a:ext uri="{AF507438-7753-43e0-B8FC-AC1667EBCBE1}">
              <a14:hiddenEffects xmlns="" xmlns:mc="http://schemas.openxmlformats.org/markup-compatibility/2006" xmlns:mv="urn:schemas-microsoft-com:mac:vml" xmlns:a14="http://schemas.microsoft.com/office/drawing/2010/main">
                <a:effectLst>
                  <a:outerShdw blurRad="63500" dist="38099" dir="2700000" algn="ctr" rotWithShape="0">
                    <a:srgbClr val="000000">
                      <a:alpha val="74997"/>
                    </a:srgbClr>
                  </a:outerShdw>
                </a:effectLst>
              </a14:hiddenEffects>
            </a:ext>
            <a:ext uri="{FAA26D3D-D897-4be2-8F04-BA451C77F1D7}">
              <ma14:placeholderFlag xmlns="" xmlns:mc="http://schemas.openxmlformats.org/markup-compatibility/2006" xmlns:mv="urn:schemas-microsoft-com:mac:vml" xmlns:ma14="http://schemas.microsoft.com/office/mac/drawingml/2011/main" val="1"/>
            </a:ext>
          </a:extLst>
        </p:spPr>
        <p:txBody>
          <a:bodyPr vert="horz" wrap="none" lIns="64291" tIns="32146" rIns="64291" bIns="32146" numCol="1" anchor="t" anchorCtr="0" compatLnSpc="1">
            <a:prstTxWarp prst="textNoShape">
              <a:avLst/>
            </a:prstTxWarp>
          </a:bodyPr>
          <a:lstStyle>
            <a:lvl1pPr algn="l" eaLnBrk="1" hangingPunct="1">
              <a:defRPr sz="900" spc="20">
                <a:solidFill>
                  <a:schemeClr val="tx1"/>
                </a:solidFill>
                <a:latin typeface="Ubuntu" charset="0"/>
                <a:ea typeface="MS PGothic" charset="0"/>
                <a:cs typeface="MS PGothic" charset="0"/>
                <a:sym typeface="Ubuntu" charset="0"/>
              </a:defRPr>
            </a:lvl1pPr>
            <a:lvl2pPr marL="742950" indent="-285750" eaLnBrk="0" hangingPunct="0">
              <a:defRPr sz="3000">
                <a:solidFill>
                  <a:srgbClr val="000000"/>
                </a:solidFill>
                <a:latin typeface="Gill Sans" charset="0"/>
                <a:ea typeface="ヒラギノ角ゴ ProN W3" charset="0"/>
                <a:cs typeface="ヒラギノ角ゴ ProN W3" charset="0"/>
                <a:sym typeface="Gill Sans" charset="0"/>
              </a:defRPr>
            </a:lvl2pPr>
            <a:lvl3pPr marL="1143000" indent="-228600" eaLnBrk="0" hangingPunct="0">
              <a:defRPr sz="3000">
                <a:solidFill>
                  <a:srgbClr val="000000"/>
                </a:solidFill>
                <a:latin typeface="Gill Sans" charset="0"/>
                <a:ea typeface="ヒラギノ角ゴ ProN W3" charset="0"/>
                <a:cs typeface="ヒラギノ角ゴ ProN W3" charset="0"/>
                <a:sym typeface="Gill Sans" charset="0"/>
              </a:defRPr>
            </a:lvl3pPr>
            <a:lvl4pPr marL="1600200" indent="-228600" eaLnBrk="0" hangingPunct="0">
              <a:defRPr sz="3000">
                <a:solidFill>
                  <a:srgbClr val="000000"/>
                </a:solidFill>
                <a:latin typeface="Gill Sans" charset="0"/>
                <a:ea typeface="ヒラギノ角ゴ ProN W3" charset="0"/>
                <a:cs typeface="ヒラギノ角ゴ ProN W3" charset="0"/>
                <a:sym typeface="Gill Sans" charset="0"/>
              </a:defRPr>
            </a:lvl4pPr>
            <a:lvl5pPr marL="2057400" indent="-228600" eaLnBrk="0" hangingPunct="0">
              <a:defRPr sz="3000">
                <a:solidFill>
                  <a:srgbClr val="000000"/>
                </a:solidFill>
                <a:latin typeface="Gill Sans" charset="0"/>
                <a:ea typeface="ヒラギノ角ゴ ProN W3" charset="0"/>
                <a:cs typeface="ヒラギノ角ゴ ProN W3" charset="0"/>
                <a:sym typeface="Gill Sans" charset="0"/>
              </a:defRPr>
            </a:lvl5pPr>
            <a:lvl6pPr marL="2514600" indent="-228600" algn="ctr" eaLnBrk="0" fontAlgn="base" hangingPunct="0">
              <a:spcBef>
                <a:spcPct val="0"/>
              </a:spcBef>
              <a:spcAft>
                <a:spcPct val="0"/>
              </a:spcAft>
              <a:defRPr sz="3000">
                <a:solidFill>
                  <a:srgbClr val="000000"/>
                </a:solidFill>
                <a:latin typeface="Gill Sans" charset="0"/>
                <a:ea typeface="ヒラギノ角ゴ ProN W3" charset="0"/>
                <a:cs typeface="ヒラギノ角ゴ ProN W3" charset="0"/>
                <a:sym typeface="Gill Sans" charset="0"/>
              </a:defRPr>
            </a:lvl6pPr>
            <a:lvl7pPr marL="2971800" indent="-228600" algn="ctr" eaLnBrk="0" fontAlgn="base" hangingPunct="0">
              <a:spcBef>
                <a:spcPct val="0"/>
              </a:spcBef>
              <a:spcAft>
                <a:spcPct val="0"/>
              </a:spcAft>
              <a:defRPr sz="3000">
                <a:solidFill>
                  <a:srgbClr val="000000"/>
                </a:solidFill>
                <a:latin typeface="Gill Sans" charset="0"/>
                <a:ea typeface="ヒラギノ角ゴ ProN W3" charset="0"/>
                <a:cs typeface="ヒラギノ角ゴ ProN W3" charset="0"/>
                <a:sym typeface="Gill Sans" charset="0"/>
              </a:defRPr>
            </a:lvl7pPr>
            <a:lvl8pPr marL="3429000" indent="-228600" algn="ctr" eaLnBrk="0" fontAlgn="base" hangingPunct="0">
              <a:spcBef>
                <a:spcPct val="0"/>
              </a:spcBef>
              <a:spcAft>
                <a:spcPct val="0"/>
              </a:spcAft>
              <a:defRPr sz="3000">
                <a:solidFill>
                  <a:srgbClr val="000000"/>
                </a:solidFill>
                <a:latin typeface="Gill Sans" charset="0"/>
                <a:ea typeface="ヒラギノ角ゴ ProN W3" charset="0"/>
                <a:cs typeface="ヒラギノ角ゴ ProN W3" charset="0"/>
                <a:sym typeface="Gill Sans" charset="0"/>
              </a:defRPr>
            </a:lvl8pPr>
            <a:lvl9pPr marL="3886200" indent="-228600" algn="ctr" eaLnBrk="0" fontAlgn="base" hangingPunct="0">
              <a:spcBef>
                <a:spcPct val="0"/>
              </a:spcBef>
              <a:spcAft>
                <a:spcPct val="0"/>
              </a:spcAft>
              <a:defRPr sz="3000">
                <a:solidFill>
                  <a:srgbClr val="000000"/>
                </a:solidFill>
                <a:latin typeface="Gill Sans" charset="0"/>
                <a:ea typeface="ヒラギノ角ゴ ProN W3" charset="0"/>
                <a:cs typeface="ヒラギノ角ゴ ProN W3" charset="0"/>
                <a:sym typeface="Gill Sans" charset="0"/>
              </a:defRPr>
            </a:lvl9pPr>
          </a:lstStyle>
          <a:p>
            <a:fld id="{F4B88F72-1EA4-FE40-A5CA-BD0111E6622B}" type="slidenum">
              <a:rPr lang="en-US" smtClean="0"/>
              <a:pPr/>
              <a:t>‹#›</a:t>
            </a:fld>
            <a:r>
              <a:rPr lang="en-US"/>
              <a:t> </a:t>
            </a:r>
            <a:endParaRPr lang="en-US">
              <a:latin typeface="Ubuntu"/>
              <a:cs typeface="Ubuntu"/>
            </a:endParaRPr>
          </a:p>
        </p:txBody>
      </p:sp>
    </p:spTree>
  </p:cSld>
  <p:clrMap bg1="lt1" tx1="dk1" bg2="lt2" tx2="dk2" accent1="accent1" accent2="accent2" accent3="accent3" accent4="accent4" accent5="accent5" accent6="accent6" hlink="hlink" folHlink="folHlink"/>
  <p:sldLayoutIdLst>
    <p:sldLayoutId id="2147483735" r:id="rId1"/>
    <p:sldLayoutId id="2147483736" r:id="rId2"/>
    <p:sldLayoutId id="2147483737" r:id="rId3"/>
    <p:sldLayoutId id="2147483738" r:id="rId4"/>
    <p:sldLayoutId id="2147483739" r:id="rId5"/>
    <p:sldLayoutId id="2147483740" r:id="rId6"/>
    <p:sldLayoutId id="2147483741" r:id="rId7"/>
    <p:sldLayoutId id="2147483742" r:id="rId8"/>
    <p:sldLayoutId id="2147483743" r:id="rId9"/>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hdr="0" ftr="0" dt="0"/>
  <p:txStyles>
    <p:titleStyle>
      <a:lvl1pPr algn="l" rtl="0" eaLnBrk="1" fontAlgn="base" hangingPunct="1">
        <a:spcBef>
          <a:spcPct val="0"/>
        </a:spcBef>
        <a:spcAft>
          <a:spcPct val="0"/>
        </a:spcAft>
        <a:defRPr sz="5900" spc="-100">
          <a:solidFill>
            <a:srgbClr val="FFFFFF"/>
          </a:solidFill>
          <a:latin typeface="+mj-lt"/>
          <a:ea typeface="+mj-ea"/>
          <a:cs typeface="+mj-cs"/>
          <a:sym typeface="Ubuntu Light" charset="0"/>
        </a:defRPr>
      </a:lvl1pPr>
      <a:lvl2pPr algn="l" rtl="0" eaLnBrk="1" fontAlgn="base" hangingPunct="1">
        <a:spcBef>
          <a:spcPct val="0"/>
        </a:spcBef>
        <a:spcAft>
          <a:spcPct val="0"/>
        </a:spcAft>
        <a:defRPr sz="5900">
          <a:solidFill>
            <a:srgbClr val="FFFFFF"/>
          </a:solidFill>
          <a:latin typeface="Ubuntu Light" charset="0"/>
          <a:ea typeface="ヒラギノ角ゴ ProN W3" charset="0"/>
          <a:cs typeface="ヒラギノ角ゴ ProN W3" charset="0"/>
          <a:sym typeface="Ubuntu Light" charset="0"/>
        </a:defRPr>
      </a:lvl2pPr>
      <a:lvl3pPr algn="l" rtl="0" eaLnBrk="1" fontAlgn="base" hangingPunct="1">
        <a:spcBef>
          <a:spcPct val="0"/>
        </a:spcBef>
        <a:spcAft>
          <a:spcPct val="0"/>
        </a:spcAft>
        <a:defRPr sz="5900">
          <a:solidFill>
            <a:srgbClr val="FFFFFF"/>
          </a:solidFill>
          <a:latin typeface="Ubuntu Light" charset="0"/>
          <a:ea typeface="ヒラギノ角ゴ ProN W3" charset="0"/>
          <a:cs typeface="ヒラギノ角ゴ ProN W3" charset="0"/>
          <a:sym typeface="Ubuntu Light" charset="0"/>
        </a:defRPr>
      </a:lvl3pPr>
      <a:lvl4pPr algn="l" rtl="0" eaLnBrk="1" fontAlgn="base" hangingPunct="1">
        <a:spcBef>
          <a:spcPct val="0"/>
        </a:spcBef>
        <a:spcAft>
          <a:spcPct val="0"/>
        </a:spcAft>
        <a:defRPr sz="5900">
          <a:solidFill>
            <a:srgbClr val="FFFFFF"/>
          </a:solidFill>
          <a:latin typeface="Ubuntu Light" charset="0"/>
          <a:ea typeface="ヒラギノ角ゴ ProN W3" charset="0"/>
          <a:cs typeface="ヒラギノ角ゴ ProN W3" charset="0"/>
          <a:sym typeface="Ubuntu Light" charset="0"/>
        </a:defRPr>
      </a:lvl4pPr>
      <a:lvl5pPr algn="l" rtl="0" eaLnBrk="1" fontAlgn="base" hangingPunct="1">
        <a:spcBef>
          <a:spcPct val="0"/>
        </a:spcBef>
        <a:spcAft>
          <a:spcPct val="0"/>
        </a:spcAft>
        <a:defRPr sz="5900">
          <a:solidFill>
            <a:srgbClr val="FFFFFF"/>
          </a:solidFill>
          <a:latin typeface="Ubuntu Light" charset="0"/>
          <a:ea typeface="ヒラギノ角ゴ ProN W3" charset="0"/>
          <a:cs typeface="ヒラギノ角ゴ ProN W3" charset="0"/>
          <a:sym typeface="Ubuntu Light" charset="0"/>
        </a:defRPr>
      </a:lvl5pPr>
      <a:lvl6pPr marL="321457" algn="l" rtl="0" eaLnBrk="1" fontAlgn="base" hangingPunct="1">
        <a:spcBef>
          <a:spcPct val="0"/>
        </a:spcBef>
        <a:spcAft>
          <a:spcPct val="0"/>
        </a:spcAft>
        <a:defRPr sz="5900">
          <a:solidFill>
            <a:srgbClr val="FFFFFF"/>
          </a:solidFill>
          <a:latin typeface="Ubuntu Light" charset="0"/>
          <a:ea typeface="ヒラギノ角ゴ ProN W3" charset="0"/>
          <a:cs typeface="ヒラギノ角ゴ ProN W3" charset="0"/>
          <a:sym typeface="Ubuntu Light" charset="0"/>
        </a:defRPr>
      </a:lvl6pPr>
      <a:lvl7pPr marL="642915" algn="l" rtl="0" eaLnBrk="1" fontAlgn="base" hangingPunct="1">
        <a:spcBef>
          <a:spcPct val="0"/>
        </a:spcBef>
        <a:spcAft>
          <a:spcPct val="0"/>
        </a:spcAft>
        <a:defRPr sz="5900">
          <a:solidFill>
            <a:srgbClr val="FFFFFF"/>
          </a:solidFill>
          <a:latin typeface="Ubuntu Light" charset="0"/>
          <a:ea typeface="ヒラギノ角ゴ ProN W3" charset="0"/>
          <a:cs typeface="ヒラギノ角ゴ ProN W3" charset="0"/>
          <a:sym typeface="Ubuntu Light" charset="0"/>
        </a:defRPr>
      </a:lvl7pPr>
      <a:lvl8pPr marL="964372" algn="l" rtl="0" eaLnBrk="1" fontAlgn="base" hangingPunct="1">
        <a:spcBef>
          <a:spcPct val="0"/>
        </a:spcBef>
        <a:spcAft>
          <a:spcPct val="0"/>
        </a:spcAft>
        <a:defRPr sz="5900">
          <a:solidFill>
            <a:srgbClr val="FFFFFF"/>
          </a:solidFill>
          <a:latin typeface="Ubuntu Light" charset="0"/>
          <a:ea typeface="ヒラギノ角ゴ ProN W3" charset="0"/>
          <a:cs typeface="ヒラギノ角ゴ ProN W3" charset="0"/>
          <a:sym typeface="Ubuntu Light" charset="0"/>
        </a:defRPr>
      </a:lvl8pPr>
      <a:lvl9pPr marL="1285829" algn="l" rtl="0" eaLnBrk="1" fontAlgn="base" hangingPunct="1">
        <a:spcBef>
          <a:spcPct val="0"/>
        </a:spcBef>
        <a:spcAft>
          <a:spcPct val="0"/>
        </a:spcAft>
        <a:defRPr sz="5900">
          <a:solidFill>
            <a:srgbClr val="FFFFFF"/>
          </a:solidFill>
          <a:latin typeface="Ubuntu Light" charset="0"/>
          <a:ea typeface="ヒラギノ角ゴ ProN W3" charset="0"/>
          <a:cs typeface="ヒラギノ角ゴ ProN W3" charset="0"/>
          <a:sym typeface="Ubuntu Light" charset="0"/>
        </a:defRPr>
      </a:lvl9pPr>
    </p:titleStyle>
    <p:bodyStyle>
      <a:lvl1pPr marL="239713" indent="-239713" algn="l" rtl="0" eaLnBrk="1" fontAlgn="base" hangingPunct="1">
        <a:lnSpc>
          <a:spcPct val="140000"/>
        </a:lnSpc>
        <a:spcBef>
          <a:spcPct val="0"/>
        </a:spcBef>
        <a:spcAft>
          <a:spcPct val="0"/>
        </a:spcAft>
        <a:defRPr sz="2500" spc="-50">
          <a:solidFill>
            <a:srgbClr val="FEFDD5"/>
          </a:solidFill>
          <a:latin typeface="+mn-lt"/>
          <a:ea typeface="+mn-ea"/>
          <a:cs typeface="+mn-cs"/>
          <a:sym typeface="Ubuntu Light" charset="0"/>
        </a:defRPr>
      </a:lvl1pPr>
      <a:lvl2pPr marL="522288" indent="-200025" algn="l" rtl="0" eaLnBrk="1" fontAlgn="base" hangingPunct="1">
        <a:lnSpc>
          <a:spcPct val="140000"/>
        </a:lnSpc>
        <a:spcBef>
          <a:spcPct val="0"/>
        </a:spcBef>
        <a:spcAft>
          <a:spcPct val="0"/>
        </a:spcAft>
        <a:defRPr sz="2500" spc="-50">
          <a:solidFill>
            <a:srgbClr val="FEFDD5"/>
          </a:solidFill>
          <a:latin typeface="+mn-lt"/>
          <a:ea typeface="+mn-ea"/>
          <a:cs typeface="+mn-cs"/>
          <a:sym typeface="Ubuntu Light" charset="0"/>
        </a:defRPr>
      </a:lvl2pPr>
      <a:lvl3pPr marL="803275" indent="-160338" algn="l" rtl="0" eaLnBrk="1" fontAlgn="base" hangingPunct="1">
        <a:lnSpc>
          <a:spcPct val="140000"/>
        </a:lnSpc>
        <a:spcBef>
          <a:spcPct val="0"/>
        </a:spcBef>
        <a:spcAft>
          <a:spcPct val="0"/>
        </a:spcAft>
        <a:defRPr sz="2500" spc="-50">
          <a:solidFill>
            <a:srgbClr val="FEFDD5"/>
          </a:solidFill>
          <a:latin typeface="+mn-lt"/>
          <a:ea typeface="+mn-ea"/>
          <a:cs typeface="+mn-cs"/>
          <a:sym typeface="Ubuntu Light" charset="0"/>
        </a:defRPr>
      </a:lvl3pPr>
      <a:lvl4pPr marL="1123950" indent="-160338" algn="l" rtl="0" eaLnBrk="1" fontAlgn="base" hangingPunct="1">
        <a:lnSpc>
          <a:spcPct val="140000"/>
        </a:lnSpc>
        <a:spcBef>
          <a:spcPct val="0"/>
        </a:spcBef>
        <a:spcAft>
          <a:spcPct val="0"/>
        </a:spcAft>
        <a:defRPr sz="2500" spc="-50">
          <a:solidFill>
            <a:srgbClr val="FEFDD5"/>
          </a:solidFill>
          <a:latin typeface="+mn-lt"/>
          <a:ea typeface="+mn-ea"/>
          <a:cs typeface="+mn-cs"/>
          <a:sym typeface="Ubuntu Light" charset="0"/>
        </a:defRPr>
      </a:lvl4pPr>
      <a:lvl5pPr marL="1446213" indent="-160338" algn="l" rtl="0" eaLnBrk="1" fontAlgn="base" hangingPunct="1">
        <a:lnSpc>
          <a:spcPct val="140000"/>
        </a:lnSpc>
        <a:spcBef>
          <a:spcPct val="0"/>
        </a:spcBef>
        <a:spcAft>
          <a:spcPct val="0"/>
        </a:spcAft>
        <a:defRPr sz="2500" spc="-50">
          <a:solidFill>
            <a:srgbClr val="FEFDD5"/>
          </a:solidFill>
          <a:latin typeface="+mn-lt"/>
          <a:ea typeface="+mn-ea"/>
          <a:cs typeface="+mn-cs"/>
          <a:sym typeface="Ubuntu Light" charset="0"/>
        </a:defRPr>
      </a:lvl5pPr>
      <a:lvl6pPr marL="321457" algn="l" rtl="0" eaLnBrk="1" fontAlgn="base" hangingPunct="1">
        <a:lnSpc>
          <a:spcPct val="140000"/>
        </a:lnSpc>
        <a:spcBef>
          <a:spcPct val="0"/>
        </a:spcBef>
        <a:spcAft>
          <a:spcPct val="0"/>
        </a:spcAft>
        <a:defRPr sz="2500">
          <a:solidFill>
            <a:srgbClr val="FEFDD5"/>
          </a:solidFill>
          <a:latin typeface="+mn-lt"/>
          <a:ea typeface="+mn-ea"/>
          <a:cs typeface="+mn-cs"/>
          <a:sym typeface="Ubuntu Light" charset="0"/>
        </a:defRPr>
      </a:lvl6pPr>
      <a:lvl7pPr marL="642915" algn="l" rtl="0" eaLnBrk="1" fontAlgn="base" hangingPunct="1">
        <a:lnSpc>
          <a:spcPct val="140000"/>
        </a:lnSpc>
        <a:spcBef>
          <a:spcPct val="0"/>
        </a:spcBef>
        <a:spcAft>
          <a:spcPct val="0"/>
        </a:spcAft>
        <a:defRPr sz="2500">
          <a:solidFill>
            <a:srgbClr val="FEFDD5"/>
          </a:solidFill>
          <a:latin typeface="+mn-lt"/>
          <a:ea typeface="+mn-ea"/>
          <a:cs typeface="+mn-cs"/>
          <a:sym typeface="Ubuntu Light" charset="0"/>
        </a:defRPr>
      </a:lvl7pPr>
      <a:lvl8pPr marL="964372" algn="l" rtl="0" eaLnBrk="1" fontAlgn="base" hangingPunct="1">
        <a:lnSpc>
          <a:spcPct val="140000"/>
        </a:lnSpc>
        <a:spcBef>
          <a:spcPct val="0"/>
        </a:spcBef>
        <a:spcAft>
          <a:spcPct val="0"/>
        </a:spcAft>
        <a:defRPr sz="2500">
          <a:solidFill>
            <a:srgbClr val="FEFDD5"/>
          </a:solidFill>
          <a:latin typeface="+mn-lt"/>
          <a:ea typeface="+mn-ea"/>
          <a:cs typeface="+mn-cs"/>
          <a:sym typeface="Ubuntu Light" charset="0"/>
        </a:defRPr>
      </a:lvl8pPr>
      <a:lvl9pPr marL="1285829" algn="l" rtl="0" eaLnBrk="1" fontAlgn="base" hangingPunct="1">
        <a:lnSpc>
          <a:spcPct val="140000"/>
        </a:lnSpc>
        <a:spcBef>
          <a:spcPct val="0"/>
        </a:spcBef>
        <a:spcAft>
          <a:spcPct val="0"/>
        </a:spcAft>
        <a:defRPr sz="2500">
          <a:solidFill>
            <a:srgbClr val="FEFDD5"/>
          </a:solidFill>
          <a:latin typeface="+mn-lt"/>
          <a:ea typeface="+mn-ea"/>
          <a:cs typeface="+mn-cs"/>
          <a:sym typeface="Ubuntu Light" charset="0"/>
        </a:defRPr>
      </a:lvl9pPr>
    </p:bodyStyle>
    <p:otherStyle>
      <a:defPPr>
        <a:defRPr lang="en-US"/>
      </a:defPPr>
      <a:lvl1pPr marL="0" algn="l" defTabSz="321457" rtl="0" eaLnBrk="1" latinLnBrk="0" hangingPunct="1">
        <a:defRPr sz="1300" kern="1200">
          <a:solidFill>
            <a:schemeClr val="tx1"/>
          </a:solidFill>
          <a:latin typeface="+mn-lt"/>
          <a:ea typeface="+mn-ea"/>
          <a:cs typeface="+mn-cs"/>
        </a:defRPr>
      </a:lvl1pPr>
      <a:lvl2pPr marL="321457" algn="l" defTabSz="321457" rtl="0" eaLnBrk="1" latinLnBrk="0" hangingPunct="1">
        <a:defRPr sz="1300" kern="1200">
          <a:solidFill>
            <a:schemeClr val="tx1"/>
          </a:solidFill>
          <a:latin typeface="+mn-lt"/>
          <a:ea typeface="+mn-ea"/>
          <a:cs typeface="+mn-cs"/>
        </a:defRPr>
      </a:lvl2pPr>
      <a:lvl3pPr marL="642915" algn="l" defTabSz="321457" rtl="0" eaLnBrk="1" latinLnBrk="0" hangingPunct="1">
        <a:defRPr sz="1300" kern="1200">
          <a:solidFill>
            <a:schemeClr val="tx1"/>
          </a:solidFill>
          <a:latin typeface="+mn-lt"/>
          <a:ea typeface="+mn-ea"/>
          <a:cs typeface="+mn-cs"/>
        </a:defRPr>
      </a:lvl3pPr>
      <a:lvl4pPr marL="964372" algn="l" defTabSz="321457" rtl="0" eaLnBrk="1" latinLnBrk="0" hangingPunct="1">
        <a:defRPr sz="1300" kern="1200">
          <a:solidFill>
            <a:schemeClr val="tx1"/>
          </a:solidFill>
          <a:latin typeface="+mn-lt"/>
          <a:ea typeface="+mn-ea"/>
          <a:cs typeface="+mn-cs"/>
        </a:defRPr>
      </a:lvl4pPr>
      <a:lvl5pPr marL="1285829" algn="l" defTabSz="321457" rtl="0" eaLnBrk="1" latinLnBrk="0" hangingPunct="1">
        <a:defRPr sz="1300" kern="1200">
          <a:solidFill>
            <a:schemeClr val="tx1"/>
          </a:solidFill>
          <a:latin typeface="+mn-lt"/>
          <a:ea typeface="+mn-ea"/>
          <a:cs typeface="+mn-cs"/>
        </a:defRPr>
      </a:lvl5pPr>
      <a:lvl6pPr marL="1607287" algn="l" defTabSz="321457" rtl="0" eaLnBrk="1" latinLnBrk="0" hangingPunct="1">
        <a:defRPr sz="1300" kern="1200">
          <a:solidFill>
            <a:schemeClr val="tx1"/>
          </a:solidFill>
          <a:latin typeface="+mn-lt"/>
          <a:ea typeface="+mn-ea"/>
          <a:cs typeface="+mn-cs"/>
        </a:defRPr>
      </a:lvl6pPr>
      <a:lvl7pPr marL="1928744" algn="l" defTabSz="321457" rtl="0" eaLnBrk="1" latinLnBrk="0" hangingPunct="1">
        <a:defRPr sz="1300" kern="1200">
          <a:solidFill>
            <a:schemeClr val="tx1"/>
          </a:solidFill>
          <a:latin typeface="+mn-lt"/>
          <a:ea typeface="+mn-ea"/>
          <a:cs typeface="+mn-cs"/>
        </a:defRPr>
      </a:lvl7pPr>
      <a:lvl8pPr marL="2250201" algn="l" defTabSz="321457" rtl="0" eaLnBrk="1" latinLnBrk="0" hangingPunct="1">
        <a:defRPr sz="1300" kern="1200">
          <a:solidFill>
            <a:schemeClr val="tx1"/>
          </a:solidFill>
          <a:latin typeface="+mn-lt"/>
          <a:ea typeface="+mn-ea"/>
          <a:cs typeface="+mn-cs"/>
        </a:defRPr>
      </a:lvl8pPr>
      <a:lvl9pPr marL="2571659" algn="l" defTabSz="321457" rtl="0" eaLnBrk="1" latinLnBrk="0" hangingPunct="1">
        <a:defRPr sz="13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0"/>
          <a:srcRect/>
          <a:stretch>
            <a:fillRect/>
          </a:stretch>
        </a:blipFill>
        <a:effectLst/>
      </p:bgPr>
    </p:bg>
    <p:spTree>
      <p:nvGrpSpPr>
        <p:cNvPr id="1" name=""/>
        <p:cNvGrpSpPr/>
        <p:nvPr/>
      </p:nvGrpSpPr>
      <p:grpSpPr>
        <a:xfrm>
          <a:off x="0" y="0"/>
          <a:ext cx="0" cy="0"/>
          <a:chOff x="0" y="0"/>
          <a:chExt cx="0" cy="0"/>
        </a:xfrm>
      </p:grpSpPr>
      <p:pic>
        <p:nvPicPr>
          <p:cNvPr id="2050" name="Picture 1"/>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 xmlns:mc="http://schemas.openxmlformats.org/markup-compatibility/2006" xmlns:mv="urn:schemas-microsoft-com:mac:vml" xmlns:a14="http://schemas.microsoft.com/office/drawing/2010/main">
                <a:solidFill>
                  <a:srgbClr val="FFFFFF"/>
                </a:solidFill>
              </a14:hiddenFill>
            </a:ext>
            <a:ext uri="{91240B29-F687-4f45-9708-019B960494DF}">
              <a14:hiddenLine xmlns="" xmlns:mc="http://schemas.openxmlformats.org/markup-compatibility/2006" xmlns:mv="urn:schemas-microsoft-com:mac:vml" xmlns:a14="http://schemas.microsoft.com/office/drawing/2010/main" w="12700">
                <a:solidFill>
                  <a:schemeClr val="tx1"/>
                </a:solidFill>
                <a:miter lim="800000"/>
                <a:headEnd/>
                <a:tailEnd/>
              </a14:hiddenLine>
            </a:ext>
          </a:extLst>
        </p:spPr>
      </p:pic>
      <p:sp>
        <p:nvSpPr>
          <p:cNvPr id="2" name="Rectangle 2"/>
          <p:cNvSpPr>
            <a:spLocks noGrp="1" noChangeArrowheads="1"/>
          </p:cNvSpPr>
          <p:nvPr>
            <p:ph type="body" idx="1"/>
          </p:nvPr>
        </p:nvSpPr>
        <p:spPr bwMode="auto">
          <a:xfrm>
            <a:off x="544513" y="1741488"/>
            <a:ext cx="7912100" cy="4464050"/>
          </a:xfrm>
          <a:prstGeom prst="rect">
            <a:avLst/>
          </a:prstGeom>
          <a:noFill/>
          <a:ln>
            <a:noFill/>
          </a:ln>
          <a:effectLst/>
          <a:extLst>
            <a:ext uri="{909E8E84-426E-40dd-AFC4-6F175D3DCCD1}">
              <a14:hiddenFill xmlns="" xmlns:mc="http://schemas.openxmlformats.org/markup-compatibility/2006" xmlns:mv="urn:schemas-microsoft-com:mac:vml" xmlns:a14="http://schemas.microsoft.com/office/drawing/2010/main">
                <a:solidFill>
                  <a:srgbClr val="FFFFFF"/>
                </a:solidFill>
              </a14:hiddenFill>
            </a:ext>
            <a:ext uri="{91240B29-F687-4f45-9708-019B960494DF}">
              <a14:hiddenLine xmlns="" xmlns:mc="http://schemas.openxmlformats.org/markup-compatibility/2006" xmlns:mv="urn:schemas-microsoft-com:mac:vml" xmlns:a14="http://schemas.microsoft.com/office/drawing/2010/main" w="12700">
                <a:solidFill>
                  <a:schemeClr val="tx1"/>
                </a:solidFill>
                <a:miter lim="800000"/>
                <a:headEnd/>
                <a:tailEnd/>
              </a14:hiddenLine>
            </a:ext>
            <a:ext uri="{AF507438-7753-43e0-B8FC-AC1667EBCBE1}">
              <a14:hiddenEffects xmlns="" xmlns:mc="http://schemas.openxmlformats.org/markup-compatibility/2006" xmlns:mv="urn:schemas-microsoft-com:mac:vml" xmlns:a14="http://schemas.microsoft.com/office/drawing/2010/main">
                <a:effectLst>
                  <a:outerShdw blurRad="63500" dist="38099" dir="2700000" algn="ctr" rotWithShape="0">
                    <a:srgbClr val="000000">
                      <a:alpha val="74997"/>
                    </a:srgbClr>
                  </a:outerShdw>
                </a:effectLst>
              </a14:hiddenEffects>
            </a:ext>
            <a:ext uri="{FAA26D3D-D897-4be2-8F04-BA451C77F1D7}">
              <ma14:placeholderFlag xmlns="" xmlns:mc="http://schemas.openxmlformats.org/markup-compatibility/2006" xmlns:mv="urn:schemas-microsoft-com:mac:vml" xmlns:ma14="http://schemas.microsoft.com/office/mac/drawingml/2011/main" val="1"/>
            </a:ext>
          </a:extLst>
        </p:spPr>
        <p:txBody>
          <a:bodyPr vert="horz" wrap="square" lIns="35717" tIns="35717" rIns="35717" bIns="35717" numCol="1" anchor="t" anchorCtr="0" compatLnSpc="1">
            <a:prstTxWarp prst="textNoShape">
              <a:avLst/>
            </a:prstTxWarp>
          </a:bodyPr>
          <a:lstStyle/>
          <a:p>
            <a:pPr lvl="0"/>
            <a:r>
              <a:rPr lang="ga-IE">
                <a:sym typeface="Ubuntu" charset="0"/>
              </a:rPr>
              <a:t>Click to edit Master text styles</a:t>
            </a:r>
          </a:p>
          <a:p>
            <a:pPr lvl="1"/>
            <a:r>
              <a:rPr lang="ga-IE">
                <a:sym typeface="Ubuntu" charset="0"/>
              </a:rPr>
              <a:t>Second level</a:t>
            </a:r>
          </a:p>
          <a:p>
            <a:pPr lvl="2"/>
            <a:r>
              <a:rPr lang="ga-IE">
                <a:sym typeface="Ubuntu" charset="0"/>
              </a:rPr>
              <a:t>Third level</a:t>
            </a:r>
          </a:p>
          <a:p>
            <a:pPr lvl="3"/>
            <a:r>
              <a:rPr lang="ga-IE">
                <a:sym typeface="Ubuntu" charset="0"/>
              </a:rPr>
              <a:t>Fourth level</a:t>
            </a:r>
          </a:p>
          <a:p>
            <a:pPr lvl="4"/>
            <a:r>
              <a:rPr lang="ga-IE">
                <a:sym typeface="Ubuntu" charset="0"/>
              </a:rPr>
              <a:t>Fifth level</a:t>
            </a:r>
            <a:endParaRPr lang="en-US">
              <a:sym typeface="Ubuntu Light" charset="0"/>
            </a:endParaRPr>
          </a:p>
        </p:txBody>
      </p:sp>
      <p:sp>
        <p:nvSpPr>
          <p:cNvPr id="2051" name="Rectangle 3"/>
          <p:cNvSpPr>
            <a:spLocks noGrp="1" noChangeArrowheads="1"/>
          </p:cNvSpPr>
          <p:nvPr>
            <p:ph type="title"/>
          </p:nvPr>
        </p:nvSpPr>
        <p:spPr bwMode="auto">
          <a:xfrm>
            <a:off x="544513" y="366713"/>
            <a:ext cx="7051823" cy="1046064"/>
          </a:xfrm>
          <a:prstGeom prst="rect">
            <a:avLst/>
          </a:prstGeom>
          <a:noFill/>
          <a:ln>
            <a:noFill/>
          </a:ln>
          <a:effectLst/>
          <a:extLst>
            <a:ext uri="{909E8E84-426E-40dd-AFC4-6F175D3DCCD1}">
              <a14:hiddenFill xmlns="" xmlns:mc="http://schemas.openxmlformats.org/markup-compatibility/2006" xmlns:mv="urn:schemas-microsoft-com:mac:vml" xmlns:a14="http://schemas.microsoft.com/office/drawing/2010/main">
                <a:solidFill>
                  <a:srgbClr val="FFFFFF"/>
                </a:solidFill>
              </a14:hiddenFill>
            </a:ext>
            <a:ext uri="{91240B29-F687-4f45-9708-019B960494DF}">
              <a14:hiddenLine xmlns="" xmlns:mc="http://schemas.openxmlformats.org/markup-compatibility/2006" xmlns:mv="urn:schemas-microsoft-com:mac:vml" xmlns:a14="http://schemas.microsoft.com/office/drawing/2010/main" w="12700">
                <a:solidFill>
                  <a:schemeClr val="tx1"/>
                </a:solidFill>
                <a:miter lim="800000"/>
                <a:headEnd/>
                <a:tailEnd/>
              </a14:hiddenLine>
            </a:ext>
            <a:ext uri="{AF507438-7753-43e0-B8FC-AC1667EBCBE1}">
              <a14:hiddenEffects xmlns="" xmlns:mc="http://schemas.openxmlformats.org/markup-compatibility/2006" xmlns:mv="urn:schemas-microsoft-com:mac:vml" xmlns:a14="http://schemas.microsoft.com/office/drawing/2010/main">
                <a:effectLst>
                  <a:outerShdw blurRad="63500" dist="38099" dir="2700000" algn="ctr" rotWithShape="0">
                    <a:srgbClr val="000000">
                      <a:alpha val="74997"/>
                    </a:srgbClr>
                  </a:outerShdw>
                </a:effectLst>
              </a14:hiddenEffects>
            </a:ext>
            <a:ext uri="{FAA26D3D-D897-4be2-8F04-BA451C77F1D7}">
              <ma14:placeholderFlag xmlns="" xmlns:mc="http://schemas.openxmlformats.org/markup-compatibility/2006" xmlns:mv="urn:schemas-microsoft-com:mac:vml" xmlns:ma14="http://schemas.microsoft.com/office/mac/drawingml/2011/main" val="1"/>
            </a:ext>
          </a:extLst>
        </p:spPr>
        <p:txBody>
          <a:bodyPr vert="horz" wrap="square" lIns="35717" tIns="35717" rIns="35717" bIns="35717" numCol="1" anchor="ctr" anchorCtr="0" compatLnSpc="1">
            <a:prstTxWarp prst="textNoShape">
              <a:avLst/>
            </a:prstTxWarp>
          </a:bodyPr>
          <a:lstStyle/>
          <a:p>
            <a:pPr lvl="0"/>
            <a:r>
              <a:rPr lang="ga-IE">
                <a:sym typeface="Ubuntu Light" charset="0"/>
              </a:rPr>
              <a:t>Click to edit Master title style</a:t>
            </a:r>
            <a:endParaRPr lang="en-US">
              <a:sym typeface="Ubuntu Light" charset="0"/>
            </a:endParaRPr>
          </a:p>
        </p:txBody>
      </p:sp>
      <p:sp>
        <p:nvSpPr>
          <p:cNvPr id="2052" name="Text Box 4"/>
          <p:cNvSpPr txBox="1">
            <a:spLocks noGrp="1" noChangeArrowheads="1"/>
          </p:cNvSpPr>
          <p:nvPr>
            <p:ph type="sldNum" sz="quarter" idx="4"/>
          </p:nvPr>
        </p:nvSpPr>
        <p:spPr bwMode="auto">
          <a:xfrm>
            <a:off x="554038" y="6470814"/>
            <a:ext cx="3498781" cy="187325"/>
          </a:xfrm>
          <a:prstGeom prst="rect">
            <a:avLst/>
          </a:prstGeom>
          <a:noFill/>
          <a:ln>
            <a:noFill/>
          </a:ln>
          <a:effectLst/>
          <a:extLst>
            <a:ext uri="{909E8E84-426E-40dd-AFC4-6F175D3DCCD1}">
              <a14:hiddenFill xmlns="" xmlns:mc="http://schemas.openxmlformats.org/markup-compatibility/2006" xmlns:mv="urn:schemas-microsoft-com:mac:vml" xmlns:a14="http://schemas.microsoft.com/office/drawing/2010/main">
                <a:solidFill>
                  <a:srgbClr val="FFFFFF"/>
                </a:solidFill>
              </a14:hiddenFill>
            </a:ext>
            <a:ext uri="{91240B29-F687-4f45-9708-019B960494DF}">
              <a14:hiddenLine xmlns="" xmlns:mc="http://schemas.openxmlformats.org/markup-compatibility/2006" xmlns:mv="urn:schemas-microsoft-com:mac:vml" xmlns:a14="http://schemas.microsoft.com/office/drawing/2010/main" w="12700">
                <a:solidFill>
                  <a:schemeClr val="tx1"/>
                </a:solidFill>
                <a:miter lim="800000"/>
                <a:headEnd/>
                <a:tailEnd/>
              </a14:hiddenLine>
            </a:ext>
            <a:ext uri="{AF507438-7753-43e0-B8FC-AC1667EBCBE1}">
              <a14:hiddenEffects xmlns="" xmlns:mc="http://schemas.openxmlformats.org/markup-compatibility/2006" xmlns:mv="urn:schemas-microsoft-com:mac:vml" xmlns:a14="http://schemas.microsoft.com/office/drawing/2010/main">
                <a:effectLst>
                  <a:outerShdw blurRad="63500" dist="38099" dir="2700000" algn="ctr" rotWithShape="0">
                    <a:srgbClr val="000000">
                      <a:alpha val="74997"/>
                    </a:srgbClr>
                  </a:outerShdw>
                </a:effectLst>
              </a14:hiddenEffects>
            </a:ext>
            <a:ext uri="{FAA26D3D-D897-4be2-8F04-BA451C77F1D7}">
              <ma14:placeholderFlag xmlns="" xmlns:mc="http://schemas.openxmlformats.org/markup-compatibility/2006" xmlns:mv="urn:schemas-microsoft-com:mac:vml" xmlns:ma14="http://schemas.microsoft.com/office/mac/drawingml/2011/main" val="1"/>
            </a:ext>
          </a:extLst>
        </p:spPr>
        <p:txBody>
          <a:bodyPr vert="horz" wrap="none" lIns="64291" tIns="32146" rIns="64291" bIns="32146" numCol="1" anchor="t" anchorCtr="0" compatLnSpc="1">
            <a:prstTxWarp prst="textNoShape">
              <a:avLst/>
            </a:prstTxWarp>
          </a:bodyPr>
          <a:lstStyle>
            <a:lvl1pPr algn="l" eaLnBrk="1" hangingPunct="1">
              <a:defRPr sz="900">
                <a:solidFill>
                  <a:schemeClr val="tx1"/>
                </a:solidFill>
                <a:latin typeface="Ubuntu" charset="0"/>
                <a:ea typeface="MS PGothic" charset="0"/>
                <a:cs typeface="MS PGothic" charset="0"/>
                <a:sym typeface="Ubuntu" charset="0"/>
              </a:defRPr>
            </a:lvl1pPr>
            <a:lvl2pPr marL="742950" indent="-285750" eaLnBrk="0" hangingPunct="0">
              <a:defRPr sz="3000">
                <a:solidFill>
                  <a:srgbClr val="000000"/>
                </a:solidFill>
                <a:latin typeface="Gill Sans" charset="0"/>
                <a:ea typeface="ヒラギノ角ゴ ProN W3" charset="0"/>
                <a:cs typeface="ヒラギノ角ゴ ProN W3" charset="0"/>
                <a:sym typeface="Gill Sans" charset="0"/>
              </a:defRPr>
            </a:lvl2pPr>
            <a:lvl3pPr marL="1143000" indent="-228600" eaLnBrk="0" hangingPunct="0">
              <a:defRPr sz="3000">
                <a:solidFill>
                  <a:srgbClr val="000000"/>
                </a:solidFill>
                <a:latin typeface="Gill Sans" charset="0"/>
                <a:ea typeface="ヒラギノ角ゴ ProN W3" charset="0"/>
                <a:cs typeface="ヒラギノ角ゴ ProN W3" charset="0"/>
                <a:sym typeface="Gill Sans" charset="0"/>
              </a:defRPr>
            </a:lvl3pPr>
            <a:lvl4pPr marL="1600200" indent="-228600" eaLnBrk="0" hangingPunct="0">
              <a:defRPr sz="3000">
                <a:solidFill>
                  <a:srgbClr val="000000"/>
                </a:solidFill>
                <a:latin typeface="Gill Sans" charset="0"/>
                <a:ea typeface="ヒラギノ角ゴ ProN W3" charset="0"/>
                <a:cs typeface="ヒラギノ角ゴ ProN W3" charset="0"/>
                <a:sym typeface="Gill Sans" charset="0"/>
              </a:defRPr>
            </a:lvl4pPr>
            <a:lvl5pPr marL="2057400" indent="-228600" eaLnBrk="0" hangingPunct="0">
              <a:defRPr sz="3000">
                <a:solidFill>
                  <a:srgbClr val="000000"/>
                </a:solidFill>
                <a:latin typeface="Gill Sans" charset="0"/>
                <a:ea typeface="ヒラギノ角ゴ ProN W3" charset="0"/>
                <a:cs typeface="ヒラギノ角ゴ ProN W3" charset="0"/>
                <a:sym typeface="Gill Sans" charset="0"/>
              </a:defRPr>
            </a:lvl5pPr>
            <a:lvl6pPr marL="2514600" indent="-228600" algn="ctr" eaLnBrk="0" fontAlgn="base" hangingPunct="0">
              <a:spcBef>
                <a:spcPct val="0"/>
              </a:spcBef>
              <a:spcAft>
                <a:spcPct val="0"/>
              </a:spcAft>
              <a:defRPr sz="3000">
                <a:solidFill>
                  <a:srgbClr val="000000"/>
                </a:solidFill>
                <a:latin typeface="Gill Sans" charset="0"/>
                <a:ea typeface="ヒラギノ角ゴ ProN W3" charset="0"/>
                <a:cs typeface="ヒラギノ角ゴ ProN W3" charset="0"/>
                <a:sym typeface="Gill Sans" charset="0"/>
              </a:defRPr>
            </a:lvl6pPr>
            <a:lvl7pPr marL="2971800" indent="-228600" algn="ctr" eaLnBrk="0" fontAlgn="base" hangingPunct="0">
              <a:spcBef>
                <a:spcPct val="0"/>
              </a:spcBef>
              <a:spcAft>
                <a:spcPct val="0"/>
              </a:spcAft>
              <a:defRPr sz="3000">
                <a:solidFill>
                  <a:srgbClr val="000000"/>
                </a:solidFill>
                <a:latin typeface="Gill Sans" charset="0"/>
                <a:ea typeface="ヒラギノ角ゴ ProN W3" charset="0"/>
                <a:cs typeface="ヒラギノ角ゴ ProN W3" charset="0"/>
                <a:sym typeface="Gill Sans" charset="0"/>
              </a:defRPr>
            </a:lvl7pPr>
            <a:lvl8pPr marL="3429000" indent="-228600" algn="ctr" eaLnBrk="0" fontAlgn="base" hangingPunct="0">
              <a:spcBef>
                <a:spcPct val="0"/>
              </a:spcBef>
              <a:spcAft>
                <a:spcPct val="0"/>
              </a:spcAft>
              <a:defRPr sz="3000">
                <a:solidFill>
                  <a:srgbClr val="000000"/>
                </a:solidFill>
                <a:latin typeface="Gill Sans" charset="0"/>
                <a:ea typeface="ヒラギノ角ゴ ProN W3" charset="0"/>
                <a:cs typeface="ヒラギノ角ゴ ProN W3" charset="0"/>
                <a:sym typeface="Gill Sans" charset="0"/>
              </a:defRPr>
            </a:lvl8pPr>
            <a:lvl9pPr marL="3886200" indent="-228600" algn="ctr" eaLnBrk="0" fontAlgn="base" hangingPunct="0">
              <a:spcBef>
                <a:spcPct val="0"/>
              </a:spcBef>
              <a:spcAft>
                <a:spcPct val="0"/>
              </a:spcAft>
              <a:defRPr sz="3000">
                <a:solidFill>
                  <a:srgbClr val="000000"/>
                </a:solidFill>
                <a:latin typeface="Gill Sans" charset="0"/>
                <a:ea typeface="ヒラギノ角ゴ ProN W3" charset="0"/>
                <a:cs typeface="ヒラギノ角ゴ ProN W3" charset="0"/>
                <a:sym typeface="Gill Sans" charset="0"/>
              </a:defRPr>
            </a:lvl9pPr>
          </a:lstStyle>
          <a:p>
            <a:fld id="{F4B88F72-1EA4-FE40-A5CA-BD0111E6622B}" type="slidenum">
              <a:rPr lang="en-US" smtClean="0"/>
              <a:pPr/>
              <a:t>‹#›</a:t>
            </a:fld>
            <a:r>
              <a:rPr lang="en-US">
                <a:solidFill>
                  <a:srgbClr val="2E3333"/>
                </a:solidFill>
              </a:rPr>
              <a:t> /  </a:t>
            </a:r>
            <a:r>
              <a:rPr lang="en-US">
                <a:solidFill>
                  <a:srgbClr val="2E3333"/>
                </a:solidFill>
                <a:latin typeface="Ubuntu"/>
                <a:cs typeface="Ubuntu"/>
              </a:rPr>
              <a:t>Special Olympics</a:t>
            </a:r>
          </a:p>
        </p:txBody>
      </p:sp>
    </p:spTree>
  </p:cSld>
  <p:clrMap bg1="lt1" tx1="dk1" bg2="lt2" tx2="dk2" accent1="accent1" accent2="accent2" accent3="accent3" accent4="accent4" accent5="accent5" accent6="accent6" hlink="hlink" folHlink="folHlink"/>
  <p:sldLayoutIdLst>
    <p:sldLayoutId id="2147483724" r:id="rId1"/>
    <p:sldLayoutId id="2147483725" r:id="rId2"/>
    <p:sldLayoutId id="2147483726" r:id="rId3"/>
    <p:sldLayoutId id="2147483727" r:id="rId4"/>
    <p:sldLayoutId id="2147483728" r:id="rId5"/>
    <p:sldLayoutId id="2147483729" r:id="rId6"/>
    <p:sldLayoutId id="2147483730" r:id="rId7"/>
    <p:sldLayoutId id="2147483731" r:id="rId8"/>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hdr="0" ftr="0" dt="0"/>
  <p:txStyles>
    <p:titleStyle>
      <a:lvl1pPr algn="l" rtl="0" eaLnBrk="1" fontAlgn="base" hangingPunct="1">
        <a:lnSpc>
          <a:spcPts val="3600"/>
        </a:lnSpc>
        <a:spcBef>
          <a:spcPct val="0"/>
        </a:spcBef>
        <a:spcAft>
          <a:spcPct val="0"/>
        </a:spcAft>
        <a:defRPr sz="3600" spc="-100">
          <a:solidFill>
            <a:schemeClr val="tx1"/>
          </a:solidFill>
          <a:latin typeface="+mj-lt"/>
          <a:ea typeface="+mj-ea"/>
          <a:cs typeface="+mj-cs"/>
          <a:sym typeface="Ubuntu Light" charset="0"/>
        </a:defRPr>
      </a:lvl1pPr>
      <a:lvl2pPr algn="l" rtl="0" eaLnBrk="1" fontAlgn="base" hangingPunct="1">
        <a:spcBef>
          <a:spcPct val="0"/>
        </a:spcBef>
        <a:spcAft>
          <a:spcPct val="0"/>
        </a:spcAft>
        <a:defRPr sz="4500">
          <a:solidFill>
            <a:schemeClr val="tx1"/>
          </a:solidFill>
          <a:latin typeface="Ubuntu Light" charset="0"/>
          <a:ea typeface="ヒラギノ角ゴ ProN W3" charset="0"/>
          <a:cs typeface="ヒラギノ角ゴ ProN W3" charset="0"/>
          <a:sym typeface="Ubuntu Light" charset="0"/>
        </a:defRPr>
      </a:lvl2pPr>
      <a:lvl3pPr algn="l" rtl="0" eaLnBrk="1" fontAlgn="base" hangingPunct="1">
        <a:spcBef>
          <a:spcPct val="0"/>
        </a:spcBef>
        <a:spcAft>
          <a:spcPct val="0"/>
        </a:spcAft>
        <a:defRPr sz="4500">
          <a:solidFill>
            <a:schemeClr val="tx1"/>
          </a:solidFill>
          <a:latin typeface="Ubuntu Light" charset="0"/>
          <a:ea typeface="ヒラギノ角ゴ ProN W3" charset="0"/>
          <a:cs typeface="ヒラギノ角ゴ ProN W3" charset="0"/>
          <a:sym typeface="Ubuntu Light" charset="0"/>
        </a:defRPr>
      </a:lvl3pPr>
      <a:lvl4pPr algn="l" rtl="0" eaLnBrk="1" fontAlgn="base" hangingPunct="1">
        <a:spcBef>
          <a:spcPct val="0"/>
        </a:spcBef>
        <a:spcAft>
          <a:spcPct val="0"/>
        </a:spcAft>
        <a:defRPr sz="4500">
          <a:solidFill>
            <a:schemeClr val="tx1"/>
          </a:solidFill>
          <a:latin typeface="Ubuntu Light" charset="0"/>
          <a:ea typeface="ヒラギノ角ゴ ProN W3" charset="0"/>
          <a:cs typeface="ヒラギノ角ゴ ProN W3" charset="0"/>
          <a:sym typeface="Ubuntu Light" charset="0"/>
        </a:defRPr>
      </a:lvl4pPr>
      <a:lvl5pPr algn="l" rtl="0" eaLnBrk="1" fontAlgn="base" hangingPunct="1">
        <a:spcBef>
          <a:spcPct val="0"/>
        </a:spcBef>
        <a:spcAft>
          <a:spcPct val="0"/>
        </a:spcAft>
        <a:defRPr sz="4500">
          <a:solidFill>
            <a:schemeClr val="tx1"/>
          </a:solidFill>
          <a:latin typeface="Ubuntu Light" charset="0"/>
          <a:ea typeface="ヒラギノ角ゴ ProN W3" charset="0"/>
          <a:cs typeface="ヒラギノ角ゴ ProN W3" charset="0"/>
          <a:sym typeface="Ubuntu Light" charset="0"/>
        </a:defRPr>
      </a:lvl5pPr>
      <a:lvl6pPr marL="321457" algn="l" rtl="0" eaLnBrk="1" fontAlgn="base" hangingPunct="1">
        <a:spcBef>
          <a:spcPct val="0"/>
        </a:spcBef>
        <a:spcAft>
          <a:spcPct val="0"/>
        </a:spcAft>
        <a:defRPr sz="4500">
          <a:solidFill>
            <a:schemeClr val="tx1"/>
          </a:solidFill>
          <a:latin typeface="Ubuntu Light" charset="0"/>
          <a:ea typeface="ヒラギノ角ゴ ProN W3" charset="0"/>
          <a:cs typeface="ヒラギノ角ゴ ProN W3" charset="0"/>
          <a:sym typeface="Ubuntu Light" charset="0"/>
        </a:defRPr>
      </a:lvl6pPr>
      <a:lvl7pPr marL="642915" algn="l" rtl="0" eaLnBrk="1" fontAlgn="base" hangingPunct="1">
        <a:spcBef>
          <a:spcPct val="0"/>
        </a:spcBef>
        <a:spcAft>
          <a:spcPct val="0"/>
        </a:spcAft>
        <a:defRPr sz="4500">
          <a:solidFill>
            <a:schemeClr val="tx1"/>
          </a:solidFill>
          <a:latin typeface="Ubuntu Light" charset="0"/>
          <a:ea typeface="ヒラギノ角ゴ ProN W3" charset="0"/>
          <a:cs typeface="ヒラギノ角ゴ ProN W3" charset="0"/>
          <a:sym typeface="Ubuntu Light" charset="0"/>
        </a:defRPr>
      </a:lvl7pPr>
      <a:lvl8pPr marL="964372" algn="l" rtl="0" eaLnBrk="1" fontAlgn="base" hangingPunct="1">
        <a:spcBef>
          <a:spcPct val="0"/>
        </a:spcBef>
        <a:spcAft>
          <a:spcPct val="0"/>
        </a:spcAft>
        <a:defRPr sz="4500">
          <a:solidFill>
            <a:schemeClr val="tx1"/>
          </a:solidFill>
          <a:latin typeface="Ubuntu Light" charset="0"/>
          <a:ea typeface="ヒラギノ角ゴ ProN W3" charset="0"/>
          <a:cs typeface="ヒラギノ角ゴ ProN W3" charset="0"/>
          <a:sym typeface="Ubuntu Light" charset="0"/>
        </a:defRPr>
      </a:lvl8pPr>
      <a:lvl9pPr marL="1285829" algn="l" rtl="0" eaLnBrk="1" fontAlgn="base" hangingPunct="1">
        <a:spcBef>
          <a:spcPct val="0"/>
        </a:spcBef>
        <a:spcAft>
          <a:spcPct val="0"/>
        </a:spcAft>
        <a:defRPr sz="4500">
          <a:solidFill>
            <a:schemeClr val="tx1"/>
          </a:solidFill>
          <a:latin typeface="Ubuntu Light" charset="0"/>
          <a:ea typeface="ヒラギノ角ゴ ProN W3" charset="0"/>
          <a:cs typeface="ヒラギノ角ゴ ProN W3" charset="0"/>
          <a:sym typeface="Ubuntu Light" charset="0"/>
        </a:defRPr>
      </a:lvl9pPr>
    </p:titleStyle>
    <p:bodyStyle>
      <a:lvl1pPr marL="239713" indent="-239713" algn="l" rtl="0" eaLnBrk="1" fontAlgn="base" hangingPunct="1">
        <a:lnSpc>
          <a:spcPct val="110000"/>
        </a:lnSpc>
        <a:spcBef>
          <a:spcPts val="850"/>
        </a:spcBef>
        <a:spcAft>
          <a:spcPct val="0"/>
        </a:spcAft>
        <a:defRPr sz="2500">
          <a:solidFill>
            <a:schemeClr val="tx1"/>
          </a:solidFill>
          <a:latin typeface="+mn-lt"/>
          <a:ea typeface="+mn-ea"/>
          <a:cs typeface="+mn-cs"/>
          <a:sym typeface="Ubuntu" charset="0"/>
        </a:defRPr>
      </a:lvl1pPr>
      <a:lvl2pPr marL="284163" indent="-284163" algn="l" rtl="0" eaLnBrk="1" fontAlgn="base" hangingPunct="1">
        <a:lnSpc>
          <a:spcPct val="110000"/>
        </a:lnSpc>
        <a:spcBef>
          <a:spcPts val="850"/>
        </a:spcBef>
        <a:spcAft>
          <a:spcPct val="0"/>
        </a:spcAft>
        <a:buClr>
          <a:srgbClr val="FF0000"/>
        </a:buClr>
        <a:buSzPct val="80000"/>
        <a:buFont typeface="Ubuntu Light" charset="0"/>
        <a:buChar char="‣"/>
        <a:defRPr sz="2500">
          <a:solidFill>
            <a:srgbClr val="4F5146"/>
          </a:solidFill>
          <a:latin typeface="+mj-lt"/>
          <a:ea typeface="+mn-ea"/>
          <a:cs typeface="+mn-cs"/>
          <a:sym typeface="Ubuntu Light" charset="0"/>
        </a:defRPr>
      </a:lvl2pPr>
      <a:lvl3pPr marL="534988" indent="-284163" algn="l" rtl="0" eaLnBrk="1" fontAlgn="base" hangingPunct="1">
        <a:lnSpc>
          <a:spcPct val="140000"/>
        </a:lnSpc>
        <a:spcBef>
          <a:spcPct val="0"/>
        </a:spcBef>
        <a:spcAft>
          <a:spcPct val="0"/>
        </a:spcAft>
        <a:buClr>
          <a:srgbClr val="FF0000"/>
        </a:buClr>
        <a:buSzPct val="80000"/>
        <a:buFont typeface="Ubuntu Light" charset="0"/>
        <a:buChar char="‣"/>
        <a:defRPr sz="1700">
          <a:solidFill>
            <a:srgbClr val="4F5146"/>
          </a:solidFill>
          <a:latin typeface="+mj-lt"/>
          <a:ea typeface="+mn-ea"/>
          <a:cs typeface="+mn-cs"/>
          <a:sym typeface="Ubuntu Light" charset="0"/>
        </a:defRPr>
      </a:lvl3pPr>
      <a:lvl4pPr marL="534988" indent="-284163" algn="l" rtl="0" eaLnBrk="1" fontAlgn="base" hangingPunct="1">
        <a:lnSpc>
          <a:spcPct val="140000"/>
        </a:lnSpc>
        <a:spcBef>
          <a:spcPct val="0"/>
        </a:spcBef>
        <a:spcAft>
          <a:spcPct val="0"/>
        </a:spcAft>
        <a:buClr>
          <a:srgbClr val="FF0000"/>
        </a:buClr>
        <a:buSzPct val="80000"/>
        <a:buFont typeface="Ubuntu Light" charset="0"/>
        <a:buChar char="‣"/>
        <a:defRPr sz="1700">
          <a:solidFill>
            <a:srgbClr val="4F5146"/>
          </a:solidFill>
          <a:latin typeface="+mj-lt"/>
          <a:ea typeface="+mn-ea"/>
          <a:cs typeface="+mn-cs"/>
          <a:sym typeface="Ubuntu Light" charset="0"/>
        </a:defRPr>
      </a:lvl4pPr>
      <a:lvl5pPr marL="534988" indent="-284163" algn="l" rtl="0" eaLnBrk="1" fontAlgn="base" hangingPunct="1">
        <a:lnSpc>
          <a:spcPct val="140000"/>
        </a:lnSpc>
        <a:spcBef>
          <a:spcPct val="0"/>
        </a:spcBef>
        <a:spcAft>
          <a:spcPct val="0"/>
        </a:spcAft>
        <a:buClr>
          <a:srgbClr val="FF0000"/>
        </a:buClr>
        <a:buSzPct val="80000"/>
        <a:buFont typeface="Ubuntu Light" charset="0"/>
        <a:buChar char="‣"/>
        <a:defRPr sz="1700">
          <a:solidFill>
            <a:srgbClr val="4F5146"/>
          </a:solidFill>
          <a:latin typeface="+mj-lt"/>
          <a:ea typeface="+mn-ea"/>
          <a:cs typeface="+mn-cs"/>
          <a:sym typeface="Ubuntu Light" charset="0"/>
        </a:defRPr>
      </a:lvl5pPr>
      <a:lvl6pPr marL="857220" indent="-285740" algn="l" rtl="0" eaLnBrk="1" fontAlgn="base" hangingPunct="1">
        <a:lnSpc>
          <a:spcPct val="140000"/>
        </a:lnSpc>
        <a:spcBef>
          <a:spcPct val="0"/>
        </a:spcBef>
        <a:spcAft>
          <a:spcPct val="0"/>
        </a:spcAft>
        <a:buClr>
          <a:srgbClr val="4F5146"/>
        </a:buClr>
        <a:buSzPct val="80000"/>
        <a:buFont typeface="Ubuntu Light" charset="0"/>
        <a:buChar char="‣"/>
        <a:defRPr sz="1700">
          <a:solidFill>
            <a:srgbClr val="4F5146"/>
          </a:solidFill>
          <a:latin typeface="+mj-lt"/>
          <a:ea typeface="+mn-ea"/>
          <a:cs typeface="+mn-cs"/>
          <a:sym typeface="Ubuntu Light" charset="0"/>
        </a:defRPr>
      </a:lvl6pPr>
      <a:lvl7pPr marL="1178677" indent="-285740" algn="l" rtl="0" eaLnBrk="1" fontAlgn="base" hangingPunct="1">
        <a:lnSpc>
          <a:spcPct val="140000"/>
        </a:lnSpc>
        <a:spcBef>
          <a:spcPct val="0"/>
        </a:spcBef>
        <a:spcAft>
          <a:spcPct val="0"/>
        </a:spcAft>
        <a:buClr>
          <a:srgbClr val="4F5146"/>
        </a:buClr>
        <a:buSzPct val="80000"/>
        <a:buFont typeface="Ubuntu Light" charset="0"/>
        <a:buChar char="‣"/>
        <a:defRPr sz="1700">
          <a:solidFill>
            <a:srgbClr val="4F5146"/>
          </a:solidFill>
          <a:latin typeface="+mj-lt"/>
          <a:ea typeface="+mn-ea"/>
          <a:cs typeface="+mn-cs"/>
          <a:sym typeface="Ubuntu Light" charset="0"/>
        </a:defRPr>
      </a:lvl7pPr>
      <a:lvl8pPr marL="1500134" indent="-285740" algn="l" rtl="0" eaLnBrk="1" fontAlgn="base" hangingPunct="1">
        <a:lnSpc>
          <a:spcPct val="140000"/>
        </a:lnSpc>
        <a:spcBef>
          <a:spcPct val="0"/>
        </a:spcBef>
        <a:spcAft>
          <a:spcPct val="0"/>
        </a:spcAft>
        <a:buClr>
          <a:srgbClr val="4F5146"/>
        </a:buClr>
        <a:buSzPct val="80000"/>
        <a:buFont typeface="Ubuntu Light" charset="0"/>
        <a:buChar char="‣"/>
        <a:defRPr sz="1700">
          <a:solidFill>
            <a:srgbClr val="4F5146"/>
          </a:solidFill>
          <a:latin typeface="+mj-lt"/>
          <a:ea typeface="+mn-ea"/>
          <a:cs typeface="+mn-cs"/>
          <a:sym typeface="Ubuntu Light" charset="0"/>
        </a:defRPr>
      </a:lvl8pPr>
      <a:lvl9pPr marL="1821591" indent="-285740" algn="l" rtl="0" eaLnBrk="1" fontAlgn="base" hangingPunct="1">
        <a:lnSpc>
          <a:spcPct val="140000"/>
        </a:lnSpc>
        <a:spcBef>
          <a:spcPct val="0"/>
        </a:spcBef>
        <a:spcAft>
          <a:spcPct val="0"/>
        </a:spcAft>
        <a:buClr>
          <a:srgbClr val="4F5146"/>
        </a:buClr>
        <a:buSzPct val="80000"/>
        <a:buFont typeface="Ubuntu Light" charset="0"/>
        <a:buChar char="‣"/>
        <a:defRPr sz="1700">
          <a:solidFill>
            <a:srgbClr val="4F5146"/>
          </a:solidFill>
          <a:latin typeface="+mj-lt"/>
          <a:ea typeface="+mn-ea"/>
          <a:cs typeface="+mn-cs"/>
          <a:sym typeface="Ubuntu Light" charset="0"/>
        </a:defRPr>
      </a:lvl9pPr>
    </p:bodyStyle>
    <p:otherStyle>
      <a:defPPr>
        <a:defRPr lang="en-US"/>
      </a:defPPr>
      <a:lvl1pPr marL="0" algn="l" defTabSz="321457" rtl="0" eaLnBrk="1" latinLnBrk="0" hangingPunct="1">
        <a:defRPr sz="1300" kern="1200">
          <a:solidFill>
            <a:schemeClr val="tx1"/>
          </a:solidFill>
          <a:latin typeface="+mn-lt"/>
          <a:ea typeface="+mn-ea"/>
          <a:cs typeface="+mn-cs"/>
        </a:defRPr>
      </a:lvl1pPr>
      <a:lvl2pPr marL="321457" algn="l" defTabSz="321457" rtl="0" eaLnBrk="1" latinLnBrk="0" hangingPunct="1">
        <a:defRPr sz="1300" kern="1200">
          <a:solidFill>
            <a:schemeClr val="tx1"/>
          </a:solidFill>
          <a:latin typeface="+mn-lt"/>
          <a:ea typeface="+mn-ea"/>
          <a:cs typeface="+mn-cs"/>
        </a:defRPr>
      </a:lvl2pPr>
      <a:lvl3pPr marL="642915" algn="l" defTabSz="321457" rtl="0" eaLnBrk="1" latinLnBrk="0" hangingPunct="1">
        <a:defRPr sz="1300" kern="1200">
          <a:solidFill>
            <a:schemeClr val="tx1"/>
          </a:solidFill>
          <a:latin typeface="+mn-lt"/>
          <a:ea typeface="+mn-ea"/>
          <a:cs typeface="+mn-cs"/>
        </a:defRPr>
      </a:lvl3pPr>
      <a:lvl4pPr marL="964372" algn="l" defTabSz="321457" rtl="0" eaLnBrk="1" latinLnBrk="0" hangingPunct="1">
        <a:defRPr sz="1300" kern="1200">
          <a:solidFill>
            <a:schemeClr val="tx1"/>
          </a:solidFill>
          <a:latin typeface="+mn-lt"/>
          <a:ea typeface="+mn-ea"/>
          <a:cs typeface="+mn-cs"/>
        </a:defRPr>
      </a:lvl4pPr>
      <a:lvl5pPr marL="1285829" algn="l" defTabSz="321457" rtl="0" eaLnBrk="1" latinLnBrk="0" hangingPunct="1">
        <a:defRPr sz="1300" kern="1200">
          <a:solidFill>
            <a:schemeClr val="tx1"/>
          </a:solidFill>
          <a:latin typeface="+mn-lt"/>
          <a:ea typeface="+mn-ea"/>
          <a:cs typeface="+mn-cs"/>
        </a:defRPr>
      </a:lvl5pPr>
      <a:lvl6pPr marL="1607287" algn="l" defTabSz="321457" rtl="0" eaLnBrk="1" latinLnBrk="0" hangingPunct="1">
        <a:defRPr sz="1300" kern="1200">
          <a:solidFill>
            <a:schemeClr val="tx1"/>
          </a:solidFill>
          <a:latin typeface="+mn-lt"/>
          <a:ea typeface="+mn-ea"/>
          <a:cs typeface="+mn-cs"/>
        </a:defRPr>
      </a:lvl6pPr>
      <a:lvl7pPr marL="1928744" algn="l" defTabSz="321457" rtl="0" eaLnBrk="1" latinLnBrk="0" hangingPunct="1">
        <a:defRPr sz="1300" kern="1200">
          <a:solidFill>
            <a:schemeClr val="tx1"/>
          </a:solidFill>
          <a:latin typeface="+mn-lt"/>
          <a:ea typeface="+mn-ea"/>
          <a:cs typeface="+mn-cs"/>
        </a:defRPr>
      </a:lvl7pPr>
      <a:lvl8pPr marL="2250201" algn="l" defTabSz="321457" rtl="0" eaLnBrk="1" latinLnBrk="0" hangingPunct="1">
        <a:defRPr sz="1300" kern="1200">
          <a:solidFill>
            <a:schemeClr val="tx1"/>
          </a:solidFill>
          <a:latin typeface="+mn-lt"/>
          <a:ea typeface="+mn-ea"/>
          <a:cs typeface="+mn-cs"/>
        </a:defRPr>
      </a:lvl8pPr>
      <a:lvl9pPr marL="2571659" algn="l" defTabSz="321457" rtl="0" eaLnBrk="1" latinLnBrk="0" hangingPunct="1">
        <a:defRPr sz="13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1.xml"/></Relationships>
</file>

<file path=ppt/slides/_rels/slide3.xml.rels><?xml version="1.0" encoding="UTF-8" standalone="yes"?>
<Relationships xmlns="http://schemas.openxmlformats.org/package/2006/relationships"><Relationship Id="rId3" Type="http://schemas.openxmlformats.org/officeDocument/2006/relationships/hyperlink" Target="mailto:specialsmiles@specialolympics.org" TargetMode="External"/><Relationship Id="rId2" Type="http://schemas.openxmlformats.org/officeDocument/2006/relationships/notesSlide" Target="../notesSlides/notesSlide2.xml"/><Relationship Id="rId1" Type="http://schemas.openxmlformats.org/officeDocument/2006/relationships/slideLayout" Target="../slideLayouts/slideLayout11.xml"/></Relationships>
</file>

<file path=ppt/slides/_rels/slide4.xml.rels><?xml version="1.0" encoding="UTF-8" standalone="yes"?>
<Relationships xmlns="http://schemas.openxmlformats.org/package/2006/relationships"><Relationship Id="rId3" Type="http://schemas.openxmlformats.org/officeDocument/2006/relationships/hyperlink" Target="mailto:elearning@specialolympics.org" TargetMode="External"/><Relationship Id="rId2" Type="http://schemas.openxmlformats.org/officeDocument/2006/relationships/notesSlide" Target="../notesSlides/notesSlide3.xml"/><Relationship Id="rId1" Type="http://schemas.openxmlformats.org/officeDocument/2006/relationships/slideLayout" Target="../slideLayouts/slideLayout11.xml"/></Relationships>
</file>

<file path=ppt/slides/_rels/slide5.xml.rels><?xml version="1.0" encoding="UTF-8" standalone="yes"?>
<Relationships xmlns="http://schemas.openxmlformats.org/package/2006/relationships"><Relationship Id="rId3" Type="http://schemas.openxmlformats.org/officeDocument/2006/relationships/hyperlink" Target="https://resources.specialolympics.org/health/healthy-athletes-system" TargetMode="External"/><Relationship Id="rId2" Type="http://schemas.openxmlformats.org/officeDocument/2006/relationships/notesSlide" Target="../notesSlides/notesSlide4.xml"/><Relationship Id="rId1" Type="http://schemas.openxmlformats.org/officeDocument/2006/relationships/slideLayout" Target="../slideLayouts/slideLayout11.xml"/><Relationship Id="rId4" Type="http://schemas.openxmlformats.org/officeDocument/2006/relationships/hyperlink" Target="https://https/resources.specialolympics.org/health/opening-eyes" TargetMode="Externa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ctrTitle"/>
          </p:nvPr>
        </p:nvSpPr>
        <p:spPr>
          <a:xfrm>
            <a:off x="685354" y="397164"/>
            <a:ext cx="7773293" cy="2223507"/>
          </a:xfrm>
        </p:spPr>
        <p:txBody>
          <a:bodyPr/>
          <a:lstStyle/>
          <a:p>
            <a:pPr algn="ctr"/>
            <a:r>
              <a:rPr lang="en-US" sz="4800" dirty="0"/>
              <a:t>Special Olympics Lions Clubs International Foundation Opening Eyes</a:t>
            </a:r>
            <a:r>
              <a:rPr lang="en-US" sz="4000" baseline="32000" dirty="0"/>
              <a:t>®</a:t>
            </a:r>
            <a:br>
              <a:rPr lang="en-US" sz="4800" dirty="0"/>
            </a:br>
            <a:r>
              <a:rPr lang="en-US" sz="4800" dirty="0"/>
              <a:t>2.0 Training Webinar</a:t>
            </a:r>
          </a:p>
        </p:txBody>
      </p:sp>
      <p:sp>
        <p:nvSpPr>
          <p:cNvPr id="9" name="Subtitle 8"/>
          <p:cNvSpPr>
            <a:spLocks noGrp="1"/>
          </p:cNvSpPr>
          <p:nvPr>
            <p:ph type="subTitle" idx="1"/>
          </p:nvPr>
        </p:nvSpPr>
        <p:spPr>
          <a:xfrm>
            <a:off x="685353" y="3170863"/>
            <a:ext cx="7773293" cy="1401137"/>
          </a:xfrm>
        </p:spPr>
        <p:txBody>
          <a:bodyPr/>
          <a:lstStyle/>
          <a:p>
            <a:pPr algn="ctr"/>
            <a:endParaRPr lang="en-US" dirty="0"/>
          </a:p>
          <a:p>
            <a:pPr algn="ctr"/>
            <a:r>
              <a:rPr lang="en-US" dirty="0"/>
              <a:t>Sally Stein, BS, LDO, ABO, NCLE </a:t>
            </a:r>
          </a:p>
          <a:p>
            <a:pPr algn="ctr"/>
            <a:r>
              <a:rPr lang="en-US" dirty="0"/>
              <a:t>Sr. Clinical Program Manager</a:t>
            </a:r>
          </a:p>
        </p:txBody>
      </p:sp>
      <p:sp>
        <p:nvSpPr>
          <p:cNvPr id="10" name="Slide Number Placeholder 9"/>
          <p:cNvSpPr>
            <a:spLocks noGrp="1"/>
          </p:cNvSpPr>
          <p:nvPr>
            <p:ph type="sldNum" sz="quarter" idx="10"/>
          </p:nvPr>
        </p:nvSpPr>
        <p:spPr/>
        <p:txBody>
          <a:bodyPr/>
          <a:lstStyle/>
          <a:p>
            <a:fld id="{F4B88F72-1EA4-FE40-A5CA-BD0111E6622B}" type="slidenum">
              <a:rPr lang="en-US" smtClean="0"/>
              <a:pPr/>
              <a:t>1</a:t>
            </a:fld>
            <a:endParaRPr lang="en-US">
              <a:latin typeface="Ubuntu"/>
              <a:cs typeface="Ubuntu"/>
            </a:endParaRPr>
          </a:p>
        </p:txBody>
      </p:sp>
    </p:spTree>
    <p:extLst>
      <p:ext uri="{BB962C8B-B14F-4D97-AF65-F5344CB8AC3E}">
        <p14:creationId xmlns:p14="http://schemas.microsoft.com/office/powerpoint/2010/main" val="294045121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955223-7A0A-BC4A-9F8C-C201B91F7769}"/>
              </a:ext>
            </a:extLst>
          </p:cNvPr>
          <p:cNvSpPr>
            <a:spLocks noGrp="1"/>
          </p:cNvSpPr>
          <p:nvPr>
            <p:ph type="title"/>
          </p:nvPr>
        </p:nvSpPr>
        <p:spPr/>
        <p:txBody>
          <a:bodyPr/>
          <a:lstStyle/>
          <a:p>
            <a:r>
              <a:rPr lang="en-US" b="1" dirty="0"/>
              <a:t>Opening Eyes HAS 2.0 Form</a:t>
            </a:r>
            <a:endParaRPr lang="en-US" dirty="0"/>
          </a:p>
        </p:txBody>
      </p:sp>
      <p:sp>
        <p:nvSpPr>
          <p:cNvPr id="3" name="Content Placeholder 2">
            <a:extLst>
              <a:ext uri="{FF2B5EF4-FFF2-40B4-BE49-F238E27FC236}">
                <a16:creationId xmlns:a16="http://schemas.microsoft.com/office/drawing/2014/main" id="{45135CFA-36EE-CD51-16B0-DF5A621A2F6A}"/>
              </a:ext>
            </a:extLst>
          </p:cNvPr>
          <p:cNvSpPr>
            <a:spLocks noGrp="1"/>
          </p:cNvSpPr>
          <p:nvPr>
            <p:ph idx="1"/>
          </p:nvPr>
        </p:nvSpPr>
        <p:spPr>
          <a:xfrm>
            <a:off x="544513" y="1921164"/>
            <a:ext cx="8054974" cy="3860800"/>
          </a:xfrm>
        </p:spPr>
        <p:txBody>
          <a:bodyPr/>
          <a:lstStyle/>
          <a:p>
            <a:pPr marL="457200" indent="-457200">
              <a:buFont typeface="Arial" panose="020B0604020202020204" pitchFamily="34" charset="0"/>
              <a:buChar char="•"/>
            </a:pPr>
            <a:r>
              <a:rPr lang="en-US" sz="2400" dirty="0"/>
              <a:t>Internal Eye Health – cup to disc ratio</a:t>
            </a:r>
          </a:p>
          <a:p>
            <a:pPr marL="457200" indent="-457200">
              <a:buFont typeface="Arial" panose="020B0604020202020204" pitchFamily="34" charset="0"/>
              <a:buChar char="•"/>
            </a:pPr>
            <a:r>
              <a:rPr lang="en-US" sz="2400" dirty="0"/>
              <a:t>Retinoscopy – includes distance &amp; near</a:t>
            </a:r>
          </a:p>
          <a:p>
            <a:pPr marL="457200" indent="-457200">
              <a:buFont typeface="Arial" panose="020B0604020202020204" pitchFamily="34" charset="0"/>
              <a:buChar char="•"/>
            </a:pPr>
            <a:r>
              <a:rPr lang="en-US" sz="2400" dirty="0"/>
              <a:t>Check Out – section for screening completion</a:t>
            </a:r>
          </a:p>
          <a:p>
            <a:pPr marL="457200" indent="-457200">
              <a:buFont typeface="Arial" panose="020B0604020202020204" pitchFamily="34" charset="0"/>
              <a:buChar char="•"/>
            </a:pPr>
            <a:r>
              <a:rPr lang="en-US" sz="2400" dirty="0"/>
              <a:t>Eyewear recommendations – includes Rx ranges, improved visual acuity question,  more comprehensive and precise Rx suggestions &amp; improved tracking and accuracy </a:t>
            </a:r>
          </a:p>
          <a:p>
            <a:pPr marL="457200" indent="-457200">
              <a:buFont typeface="Arial" panose="020B0604020202020204" pitchFamily="34" charset="0"/>
              <a:buChar char="•"/>
            </a:pPr>
            <a:r>
              <a:rPr lang="en-US" sz="2400" dirty="0"/>
              <a:t>More robust referral guidelines</a:t>
            </a:r>
          </a:p>
          <a:p>
            <a:endParaRPr lang="en-US" dirty="0"/>
          </a:p>
        </p:txBody>
      </p:sp>
      <p:sp>
        <p:nvSpPr>
          <p:cNvPr id="4" name="Slide Number Placeholder 3">
            <a:extLst>
              <a:ext uri="{FF2B5EF4-FFF2-40B4-BE49-F238E27FC236}">
                <a16:creationId xmlns:a16="http://schemas.microsoft.com/office/drawing/2014/main" id="{BC74805A-D051-F3EE-27C6-28EDE5CB6D57}"/>
              </a:ext>
            </a:extLst>
          </p:cNvPr>
          <p:cNvSpPr>
            <a:spLocks noGrp="1"/>
          </p:cNvSpPr>
          <p:nvPr>
            <p:ph type="sldNum" sz="quarter" idx="10"/>
          </p:nvPr>
        </p:nvSpPr>
        <p:spPr/>
        <p:txBody>
          <a:bodyPr/>
          <a:lstStyle/>
          <a:p>
            <a:fld id="{F4B88F72-1EA4-FE40-A5CA-BD0111E6622B}" type="slidenum">
              <a:rPr lang="en-US" smtClean="0"/>
              <a:pPr/>
              <a:t>10</a:t>
            </a:fld>
            <a:r>
              <a:rPr lang="en-US">
                <a:solidFill>
                  <a:srgbClr val="2E3333"/>
                </a:solidFill>
              </a:rPr>
              <a:t> /  </a:t>
            </a:r>
            <a:r>
              <a:rPr lang="en-US">
                <a:solidFill>
                  <a:srgbClr val="2E3333"/>
                </a:solidFill>
                <a:latin typeface="Ubuntu"/>
                <a:cs typeface="Ubuntu"/>
              </a:rPr>
              <a:t>Special Olympics</a:t>
            </a:r>
          </a:p>
        </p:txBody>
      </p:sp>
    </p:spTree>
    <p:extLst>
      <p:ext uri="{BB962C8B-B14F-4D97-AF65-F5344CB8AC3E}">
        <p14:creationId xmlns:p14="http://schemas.microsoft.com/office/powerpoint/2010/main" val="162423245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0553C8-0C91-8938-D2C1-C9B18C2E1FC7}"/>
              </a:ext>
            </a:extLst>
          </p:cNvPr>
          <p:cNvSpPr>
            <a:spLocks noGrp="1"/>
          </p:cNvSpPr>
          <p:nvPr>
            <p:ph type="title"/>
          </p:nvPr>
        </p:nvSpPr>
        <p:spPr>
          <a:xfrm>
            <a:off x="544513" y="482600"/>
            <a:ext cx="7902575" cy="687832"/>
          </a:xfrm>
        </p:spPr>
        <p:txBody>
          <a:bodyPr/>
          <a:lstStyle/>
          <a:p>
            <a:pPr algn="ctr"/>
            <a:r>
              <a:rPr lang="en-US" sz="3200" b="1" dirty="0"/>
              <a:t>Accessibility During 2.0 Form Review</a:t>
            </a:r>
            <a:r>
              <a:rPr lang="en-US" sz="3200" dirty="0"/>
              <a:t>​</a:t>
            </a:r>
          </a:p>
        </p:txBody>
      </p:sp>
      <p:sp>
        <p:nvSpPr>
          <p:cNvPr id="3" name="Slide Number Placeholder 2">
            <a:extLst>
              <a:ext uri="{FF2B5EF4-FFF2-40B4-BE49-F238E27FC236}">
                <a16:creationId xmlns:a16="http://schemas.microsoft.com/office/drawing/2014/main" id="{A34F23DE-B4A9-B62A-6A31-C36C05CE07AF}"/>
              </a:ext>
            </a:extLst>
          </p:cNvPr>
          <p:cNvSpPr>
            <a:spLocks noGrp="1"/>
          </p:cNvSpPr>
          <p:nvPr>
            <p:ph type="sldNum" sz="quarter" idx="10"/>
          </p:nvPr>
        </p:nvSpPr>
        <p:spPr/>
        <p:txBody>
          <a:bodyPr/>
          <a:lstStyle/>
          <a:p>
            <a:fld id="{F4B88F72-1EA4-FE40-A5CA-BD0111E6622B}" type="slidenum">
              <a:rPr lang="en-US" smtClean="0"/>
              <a:pPr/>
              <a:t>11</a:t>
            </a:fld>
            <a:r>
              <a:rPr lang="en-US"/>
              <a:t> </a:t>
            </a:r>
            <a:endParaRPr lang="en-US" b="1">
              <a:latin typeface="Helvetica Neue"/>
              <a:cs typeface="Helvetica Neue"/>
            </a:endParaRPr>
          </a:p>
        </p:txBody>
      </p:sp>
      <p:sp>
        <p:nvSpPr>
          <p:cNvPr id="5" name="TextBox 4">
            <a:extLst>
              <a:ext uri="{FF2B5EF4-FFF2-40B4-BE49-F238E27FC236}">
                <a16:creationId xmlns:a16="http://schemas.microsoft.com/office/drawing/2014/main" id="{ADE0314A-F529-54C3-96A6-FFD0F232B624}"/>
              </a:ext>
            </a:extLst>
          </p:cNvPr>
          <p:cNvSpPr txBox="1"/>
          <p:nvPr/>
        </p:nvSpPr>
        <p:spPr>
          <a:xfrm>
            <a:off x="409321" y="1389888"/>
            <a:ext cx="8250047" cy="3508653"/>
          </a:xfrm>
          <a:prstGeom prst="rect">
            <a:avLst/>
          </a:prstGeom>
          <a:noFill/>
        </p:spPr>
        <p:txBody>
          <a:bodyPr wrap="square" rtlCol="0">
            <a:spAutoFit/>
          </a:bodyPr>
          <a:lstStyle/>
          <a:p>
            <a:pPr fontAlgn="base"/>
            <a:r>
              <a:rPr lang="en-US" sz="2400" dirty="0">
                <a:solidFill>
                  <a:schemeClr val="bg1"/>
                </a:solidFill>
              </a:rPr>
              <a:t>If you require closed captioning services during the form review portion of our webinar, please do the following:​</a:t>
            </a:r>
          </a:p>
          <a:p>
            <a:pPr fontAlgn="base"/>
            <a:endParaRPr lang="en-US" dirty="0">
              <a:solidFill>
                <a:schemeClr val="bg1"/>
              </a:solidFill>
            </a:endParaRPr>
          </a:p>
          <a:p>
            <a:pPr fontAlgn="base"/>
            <a:r>
              <a:rPr lang="en-US" dirty="0">
                <a:solidFill>
                  <a:schemeClr val="bg1"/>
                </a:solidFill>
              </a:rPr>
              <a:t> ​</a:t>
            </a:r>
          </a:p>
          <a:p>
            <a:pPr fontAlgn="base"/>
            <a:r>
              <a:rPr lang="en-US" sz="2400" dirty="0">
                <a:solidFill>
                  <a:schemeClr val="bg1"/>
                </a:solidFill>
              </a:rPr>
              <a:t>1. Click the "More" button with three dots at the top of your Teams screen​</a:t>
            </a:r>
          </a:p>
          <a:p>
            <a:pPr fontAlgn="base"/>
            <a:r>
              <a:rPr lang="en-US" sz="2400" dirty="0">
                <a:solidFill>
                  <a:schemeClr val="bg1"/>
                </a:solidFill>
              </a:rPr>
              <a:t>2. Select "Language and Speech" drop down​</a:t>
            </a:r>
          </a:p>
          <a:p>
            <a:pPr fontAlgn="base"/>
            <a:r>
              <a:rPr lang="en-US" sz="2400" dirty="0">
                <a:solidFill>
                  <a:schemeClr val="bg1"/>
                </a:solidFill>
              </a:rPr>
              <a:t>3. Select "Show Live Captions"​</a:t>
            </a:r>
          </a:p>
          <a:p>
            <a:pPr fontAlgn="base"/>
            <a:r>
              <a:rPr lang="en-US" sz="2400" dirty="0">
                <a:solidFill>
                  <a:schemeClr val="bg1"/>
                </a:solidFill>
              </a:rPr>
              <a:t>4. To turn off, click the "X" in the caption text box</a:t>
            </a:r>
          </a:p>
          <a:p>
            <a:endParaRPr lang="en-US" dirty="0">
              <a:solidFill>
                <a:schemeClr val="bg1"/>
              </a:solidFill>
            </a:endParaRPr>
          </a:p>
        </p:txBody>
      </p:sp>
    </p:spTree>
    <p:extLst>
      <p:ext uri="{BB962C8B-B14F-4D97-AF65-F5344CB8AC3E}">
        <p14:creationId xmlns:p14="http://schemas.microsoft.com/office/powerpoint/2010/main" val="132300985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a:t>Outline</a:t>
            </a:r>
          </a:p>
        </p:txBody>
      </p:sp>
      <p:sp>
        <p:nvSpPr>
          <p:cNvPr id="4" name="Slide Number Placeholder 3"/>
          <p:cNvSpPr>
            <a:spLocks noGrp="1"/>
          </p:cNvSpPr>
          <p:nvPr>
            <p:ph type="sldNum" sz="quarter" idx="10"/>
          </p:nvPr>
        </p:nvSpPr>
        <p:spPr/>
        <p:txBody>
          <a:bodyPr/>
          <a:lstStyle/>
          <a:p>
            <a:fld id="{F4B88F72-1EA4-FE40-A5CA-BD0111E6622B}" type="slidenum">
              <a:rPr lang="en-US"/>
              <a:pPr/>
              <a:t>2</a:t>
            </a:fld>
            <a:r>
              <a:rPr lang="en-US"/>
              <a:t> /  </a:t>
            </a:r>
            <a:r>
              <a:rPr lang="en-US">
                <a:latin typeface="Ubuntu"/>
                <a:cs typeface="Ubuntu"/>
              </a:rPr>
              <a:t>Special Olympics</a:t>
            </a:r>
          </a:p>
        </p:txBody>
      </p:sp>
      <p:sp>
        <p:nvSpPr>
          <p:cNvPr id="5" name="TextBox 4">
            <a:extLst>
              <a:ext uri="{FF2B5EF4-FFF2-40B4-BE49-F238E27FC236}">
                <a16:creationId xmlns:a16="http://schemas.microsoft.com/office/drawing/2014/main" id="{C962D460-2884-4FB3-DBDB-C8E7E93894E0}"/>
              </a:ext>
            </a:extLst>
          </p:cNvPr>
          <p:cNvSpPr txBox="1"/>
          <p:nvPr/>
        </p:nvSpPr>
        <p:spPr>
          <a:xfrm>
            <a:off x="554038" y="1541138"/>
            <a:ext cx="8011004" cy="4154984"/>
          </a:xfrm>
          <a:prstGeom prst="rect">
            <a:avLst/>
          </a:prstGeom>
          <a:noFill/>
        </p:spPr>
        <p:txBody>
          <a:bodyPr wrap="square" lIns="91440" tIns="45720" rIns="91440" bIns="45720" rtlCol="0" anchor="t">
            <a:spAutoFit/>
          </a:bodyPr>
          <a:lstStyle/>
          <a:p>
            <a:pPr marL="285750" indent="-285750">
              <a:lnSpc>
                <a:spcPct val="150000"/>
              </a:lnSpc>
              <a:buFont typeface="Arial" panose="020B0604020202020204" pitchFamily="34" charset="0"/>
              <a:buChar char="•"/>
            </a:pPr>
            <a:r>
              <a:rPr lang="en-US" sz="2400" dirty="0"/>
              <a:t>Introduction</a:t>
            </a:r>
          </a:p>
          <a:p>
            <a:pPr marL="285750" indent="-285750">
              <a:lnSpc>
                <a:spcPct val="150000"/>
              </a:lnSpc>
              <a:buFont typeface="Arial" panose="020B0604020202020204" pitchFamily="34" charset="0"/>
              <a:buChar char="•"/>
            </a:pPr>
            <a:r>
              <a:rPr lang="en-US" sz="2400" dirty="0"/>
              <a:t>Clinical Director Training</a:t>
            </a:r>
          </a:p>
          <a:p>
            <a:pPr marL="285750" indent="-285750">
              <a:lnSpc>
                <a:spcPct val="150000"/>
              </a:lnSpc>
              <a:buFont typeface="Arial" panose="020B0604020202020204" pitchFamily="34" charset="0"/>
              <a:buChar char="•"/>
            </a:pPr>
            <a:r>
              <a:rPr lang="en-US" sz="2400" dirty="0"/>
              <a:t>Healthy Athletes 2.0</a:t>
            </a:r>
          </a:p>
          <a:p>
            <a:pPr marL="285750" indent="-285750">
              <a:lnSpc>
                <a:spcPct val="150000"/>
              </a:lnSpc>
              <a:buFont typeface="Arial" panose="020B0604020202020204" pitchFamily="34" charset="0"/>
              <a:buChar char="•"/>
            </a:pPr>
            <a:r>
              <a:rPr lang="en-US" sz="2400" dirty="0"/>
              <a:t>HAS Form (including referral guidelines)</a:t>
            </a:r>
          </a:p>
          <a:p>
            <a:pPr marL="285750" indent="-285750">
              <a:lnSpc>
                <a:spcPct val="150000"/>
              </a:lnSpc>
              <a:buFont typeface="Arial" panose="020B0604020202020204" pitchFamily="34" charset="0"/>
              <a:buChar char="•"/>
            </a:pPr>
            <a:r>
              <a:rPr lang="en-US" sz="2400" dirty="0"/>
              <a:t>Q &amp; A</a:t>
            </a:r>
          </a:p>
          <a:p>
            <a:pPr marL="914400" lvl="1" indent="-457200">
              <a:buFont typeface="Courier New" panose="02070309020205020404" pitchFamily="49" charset="0"/>
              <a:buChar char="o"/>
            </a:pPr>
            <a:r>
              <a:rPr lang="en-US" sz="2200" i="1" dirty="0"/>
              <a:t>Please save questions until the end unless necessary for accessibility or related to a specific clinical aspect of the form that is being reviewed.</a:t>
            </a:r>
          </a:p>
          <a:p>
            <a:pPr marL="285750" indent="-285750">
              <a:buFont typeface="Arial" panose="020B0604020202020204" pitchFamily="34" charset="0"/>
              <a:buChar char="•"/>
            </a:pPr>
            <a:endParaRPr lang="en-US" dirty="0"/>
          </a:p>
        </p:txBody>
      </p:sp>
    </p:spTree>
    <p:extLst>
      <p:ext uri="{BB962C8B-B14F-4D97-AF65-F5344CB8AC3E}">
        <p14:creationId xmlns:p14="http://schemas.microsoft.com/office/powerpoint/2010/main" val="413016981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a:t>Introduction</a:t>
            </a:r>
            <a:endParaRPr lang="en-US"/>
          </a:p>
        </p:txBody>
      </p:sp>
      <p:sp>
        <p:nvSpPr>
          <p:cNvPr id="4" name="Slide Number Placeholder 3"/>
          <p:cNvSpPr>
            <a:spLocks noGrp="1"/>
          </p:cNvSpPr>
          <p:nvPr>
            <p:ph type="sldNum" sz="quarter" idx="10"/>
          </p:nvPr>
        </p:nvSpPr>
        <p:spPr/>
        <p:txBody>
          <a:bodyPr/>
          <a:lstStyle/>
          <a:p>
            <a:fld id="{F4B88F72-1EA4-FE40-A5CA-BD0111E6622B}" type="slidenum">
              <a:rPr lang="en-US"/>
              <a:pPr/>
              <a:t>3</a:t>
            </a:fld>
            <a:r>
              <a:rPr lang="en-US"/>
              <a:t> /  </a:t>
            </a:r>
            <a:r>
              <a:rPr lang="en-US">
                <a:latin typeface="Ubuntu"/>
                <a:cs typeface="Ubuntu"/>
              </a:rPr>
              <a:t>Special Olympics</a:t>
            </a:r>
          </a:p>
        </p:txBody>
      </p:sp>
      <p:sp>
        <p:nvSpPr>
          <p:cNvPr id="5" name="TextBox 4">
            <a:extLst>
              <a:ext uri="{FF2B5EF4-FFF2-40B4-BE49-F238E27FC236}">
                <a16:creationId xmlns:a16="http://schemas.microsoft.com/office/drawing/2014/main" id="{33483AEF-1676-7999-A120-FA41701F5767}"/>
              </a:ext>
            </a:extLst>
          </p:cNvPr>
          <p:cNvSpPr txBox="1"/>
          <p:nvPr/>
        </p:nvSpPr>
        <p:spPr>
          <a:xfrm>
            <a:off x="554038" y="1533091"/>
            <a:ext cx="8410575" cy="2232086"/>
          </a:xfrm>
          <a:prstGeom prst="rect">
            <a:avLst/>
          </a:prstGeom>
          <a:noFill/>
        </p:spPr>
        <p:txBody>
          <a:bodyPr wrap="square" rtlCol="0">
            <a:spAutoFit/>
          </a:bodyPr>
          <a:lstStyle/>
          <a:p>
            <a:pPr marL="285750" indent="-285750">
              <a:lnSpc>
                <a:spcPct val="150000"/>
              </a:lnSpc>
              <a:buFont typeface="Arial" panose="020B0604020202020204" pitchFamily="34" charset="0"/>
              <a:buChar char="•"/>
            </a:pPr>
            <a:r>
              <a:rPr lang="en-US" sz="2400" dirty="0"/>
              <a:t>Discipline Manager, Opening Eyes</a:t>
            </a:r>
          </a:p>
          <a:p>
            <a:pPr marL="285750" indent="-285750">
              <a:lnSpc>
                <a:spcPct val="150000"/>
              </a:lnSpc>
              <a:buFont typeface="Arial" panose="020B0604020202020204" pitchFamily="34" charset="0"/>
              <a:buChar char="•"/>
            </a:pPr>
            <a:r>
              <a:rPr lang="en-US" sz="2400" dirty="0"/>
              <a:t>Licensed Optician, ABO-NCLE Certified</a:t>
            </a:r>
          </a:p>
          <a:p>
            <a:pPr marL="285750" indent="-285750">
              <a:lnSpc>
                <a:spcPct val="150000"/>
              </a:lnSpc>
              <a:buFont typeface="Arial" panose="020B0604020202020204" pitchFamily="34" charset="0"/>
              <a:buChar char="•"/>
            </a:pPr>
            <a:r>
              <a:rPr lang="en-US" sz="2400" dirty="0"/>
              <a:t>Central Time Zone</a:t>
            </a:r>
          </a:p>
          <a:p>
            <a:pPr marL="285750" indent="-285750">
              <a:lnSpc>
                <a:spcPct val="150000"/>
              </a:lnSpc>
              <a:buFont typeface="Arial" panose="020B0604020202020204" pitchFamily="34" charset="0"/>
              <a:buChar char="•"/>
            </a:pPr>
            <a:r>
              <a:rPr lang="en-US" sz="2400" dirty="0"/>
              <a:t>Contact: </a:t>
            </a:r>
            <a:r>
              <a:rPr lang="en-US" sz="2400" dirty="0">
                <a:hlinkClick r:id="rId3"/>
              </a:rPr>
              <a:t>openingeyes@specialolympics.org</a:t>
            </a:r>
            <a:endParaRPr lang="en-US" sz="2400" dirty="0"/>
          </a:p>
        </p:txBody>
      </p:sp>
    </p:spTree>
    <p:extLst>
      <p:ext uri="{BB962C8B-B14F-4D97-AF65-F5344CB8AC3E}">
        <p14:creationId xmlns:p14="http://schemas.microsoft.com/office/powerpoint/2010/main" val="345790935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9CCC96-6F39-67BA-7581-CAC387C42726}"/>
              </a:ext>
            </a:extLst>
          </p:cNvPr>
          <p:cNvSpPr>
            <a:spLocks noGrp="1"/>
          </p:cNvSpPr>
          <p:nvPr>
            <p:ph type="title"/>
          </p:nvPr>
        </p:nvSpPr>
        <p:spPr/>
        <p:txBody>
          <a:bodyPr/>
          <a:lstStyle/>
          <a:p>
            <a:r>
              <a:rPr lang="en-US" b="1"/>
              <a:t>Clinical Director Training</a:t>
            </a:r>
          </a:p>
        </p:txBody>
      </p:sp>
      <p:sp>
        <p:nvSpPr>
          <p:cNvPr id="4" name="Slide Number Placeholder 3">
            <a:extLst>
              <a:ext uri="{FF2B5EF4-FFF2-40B4-BE49-F238E27FC236}">
                <a16:creationId xmlns:a16="http://schemas.microsoft.com/office/drawing/2014/main" id="{993AF4DF-1266-4BE3-680F-A91448D34876}"/>
              </a:ext>
            </a:extLst>
          </p:cNvPr>
          <p:cNvSpPr>
            <a:spLocks noGrp="1"/>
          </p:cNvSpPr>
          <p:nvPr>
            <p:ph type="sldNum" sz="quarter" idx="10"/>
          </p:nvPr>
        </p:nvSpPr>
        <p:spPr/>
        <p:txBody>
          <a:bodyPr/>
          <a:lstStyle/>
          <a:p>
            <a:fld id="{F4B88F72-1EA4-FE40-A5CA-BD0111E6622B}" type="slidenum">
              <a:rPr lang="en-US" smtClean="0"/>
              <a:pPr/>
              <a:t>4</a:t>
            </a:fld>
            <a:r>
              <a:rPr lang="en-US">
                <a:solidFill>
                  <a:srgbClr val="2E3333"/>
                </a:solidFill>
              </a:rPr>
              <a:t> /  </a:t>
            </a:r>
            <a:r>
              <a:rPr lang="en-US">
                <a:solidFill>
                  <a:srgbClr val="2E3333"/>
                </a:solidFill>
                <a:latin typeface="Ubuntu"/>
                <a:cs typeface="Ubuntu"/>
              </a:rPr>
              <a:t>Special Olympics</a:t>
            </a:r>
          </a:p>
        </p:txBody>
      </p:sp>
      <p:sp>
        <p:nvSpPr>
          <p:cNvPr id="5" name="TextBox 4">
            <a:extLst>
              <a:ext uri="{FF2B5EF4-FFF2-40B4-BE49-F238E27FC236}">
                <a16:creationId xmlns:a16="http://schemas.microsoft.com/office/drawing/2014/main" id="{DA922091-5B10-6AEF-0579-EAE88947D251}"/>
              </a:ext>
            </a:extLst>
          </p:cNvPr>
          <p:cNvSpPr txBox="1"/>
          <p:nvPr/>
        </p:nvSpPr>
        <p:spPr>
          <a:xfrm>
            <a:off x="544513" y="1579043"/>
            <a:ext cx="8306879" cy="4962320"/>
          </a:xfrm>
          <a:prstGeom prst="rect">
            <a:avLst/>
          </a:prstGeom>
          <a:noFill/>
        </p:spPr>
        <p:txBody>
          <a:bodyPr wrap="square" rtlCol="0">
            <a:spAutoFit/>
          </a:bodyPr>
          <a:lstStyle/>
          <a:p>
            <a:pPr marL="285750" indent="-285750">
              <a:lnSpc>
                <a:spcPct val="150000"/>
              </a:lnSpc>
              <a:buFont typeface="Arial" panose="020B0604020202020204" pitchFamily="34" charset="0"/>
              <a:buChar char="•"/>
            </a:pPr>
            <a:r>
              <a:rPr lang="en-US" sz="2200" dirty="0"/>
              <a:t>Opening Eyes 2.0 CD Training Module is live on the LMS</a:t>
            </a:r>
          </a:p>
          <a:p>
            <a:pPr marL="285750" indent="-285750">
              <a:lnSpc>
                <a:spcPct val="150000"/>
              </a:lnSpc>
              <a:buFont typeface="Arial" panose="020B0604020202020204" pitchFamily="34" charset="0"/>
              <a:buChar char="•"/>
            </a:pPr>
            <a:r>
              <a:rPr lang="en-US" sz="2200" dirty="0"/>
              <a:t>All new CDs will be assigned this training automatically</a:t>
            </a:r>
          </a:p>
          <a:p>
            <a:pPr marL="285750" indent="-285750">
              <a:lnSpc>
                <a:spcPct val="150000"/>
              </a:lnSpc>
              <a:buFont typeface="Arial" panose="020B0604020202020204" pitchFamily="34" charset="0"/>
              <a:buChar char="•"/>
            </a:pPr>
            <a:r>
              <a:rPr lang="en-US" sz="2200" dirty="0"/>
              <a:t>Current CDs previously trained on 1.0 will need to complete the discipline only 2.0 module before hosting Opening Eyes 2.0 at an event</a:t>
            </a:r>
          </a:p>
          <a:p>
            <a:pPr marL="742950" lvl="1" indent="-285750">
              <a:lnSpc>
                <a:spcPct val="150000"/>
              </a:lnSpc>
              <a:buFont typeface="Arial" panose="020B0604020202020204" pitchFamily="34" charset="0"/>
              <a:buChar char="•"/>
            </a:pPr>
            <a:r>
              <a:rPr lang="en-US" sz="2000" i="1" dirty="0"/>
              <a:t>Note: All current CD’s have already been assigned the new modules on the LMS. It may appear that the course has already been completed, but it can be ‘restarted’ at any time.</a:t>
            </a:r>
          </a:p>
          <a:p>
            <a:pPr marL="285750" indent="-285750">
              <a:lnSpc>
                <a:spcPct val="150000"/>
              </a:lnSpc>
              <a:buFont typeface="Arial" panose="020B0604020202020204" pitchFamily="34" charset="0"/>
              <a:buChar char="•"/>
            </a:pPr>
            <a:r>
              <a:rPr lang="en-US" sz="2200" dirty="0"/>
              <a:t>For any LMS assistance, please contact </a:t>
            </a:r>
            <a:r>
              <a:rPr lang="en-US" sz="2200" dirty="0">
                <a:hlinkClick r:id="rId3"/>
              </a:rPr>
              <a:t>elearning@specialolympics.org</a:t>
            </a:r>
            <a:endParaRPr lang="en-US" sz="2200" dirty="0"/>
          </a:p>
        </p:txBody>
      </p:sp>
    </p:spTree>
    <p:extLst>
      <p:ext uri="{BB962C8B-B14F-4D97-AF65-F5344CB8AC3E}">
        <p14:creationId xmlns:p14="http://schemas.microsoft.com/office/powerpoint/2010/main" val="284978953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a:t>Healthy Athletes 2.0</a:t>
            </a:r>
            <a:endParaRPr lang="en-US"/>
          </a:p>
        </p:txBody>
      </p:sp>
      <p:sp>
        <p:nvSpPr>
          <p:cNvPr id="4" name="Slide Number Placeholder 3"/>
          <p:cNvSpPr>
            <a:spLocks noGrp="1"/>
          </p:cNvSpPr>
          <p:nvPr>
            <p:ph type="sldNum" sz="quarter" idx="10"/>
          </p:nvPr>
        </p:nvSpPr>
        <p:spPr/>
        <p:txBody>
          <a:bodyPr/>
          <a:lstStyle/>
          <a:p>
            <a:fld id="{F4B88F72-1EA4-FE40-A5CA-BD0111E6622B}" type="slidenum">
              <a:rPr lang="en-US"/>
              <a:pPr/>
              <a:t>5</a:t>
            </a:fld>
            <a:r>
              <a:rPr lang="en-US"/>
              <a:t> /  </a:t>
            </a:r>
            <a:r>
              <a:rPr lang="en-US">
                <a:latin typeface="Ubuntu"/>
                <a:cs typeface="Ubuntu"/>
              </a:rPr>
              <a:t>Special Olympics</a:t>
            </a:r>
          </a:p>
        </p:txBody>
      </p:sp>
      <p:sp>
        <p:nvSpPr>
          <p:cNvPr id="5" name="TextBox 4">
            <a:extLst>
              <a:ext uri="{FF2B5EF4-FFF2-40B4-BE49-F238E27FC236}">
                <a16:creationId xmlns:a16="http://schemas.microsoft.com/office/drawing/2014/main" id="{49DB58E5-F5E0-A044-AC4C-993738704CD3}"/>
              </a:ext>
            </a:extLst>
          </p:cNvPr>
          <p:cNvSpPr txBox="1"/>
          <p:nvPr/>
        </p:nvSpPr>
        <p:spPr>
          <a:xfrm>
            <a:off x="544513" y="1975104"/>
            <a:ext cx="8306879" cy="3277820"/>
          </a:xfrm>
          <a:prstGeom prst="rect">
            <a:avLst/>
          </a:prstGeom>
          <a:noFill/>
        </p:spPr>
        <p:txBody>
          <a:bodyPr wrap="square" rtlCol="0">
            <a:spAutoFit/>
          </a:bodyPr>
          <a:lstStyle/>
          <a:p>
            <a:pPr marL="285750" indent="-285750">
              <a:lnSpc>
                <a:spcPct val="150000"/>
              </a:lnSpc>
              <a:buFont typeface="Arial" panose="020B0604020202020204" pitchFamily="34" charset="0"/>
              <a:buChar char="•"/>
            </a:pPr>
            <a:r>
              <a:rPr lang="en-US" sz="2400" dirty="0"/>
              <a:t>Reviewed and updated content, HAS forms, and resources</a:t>
            </a:r>
          </a:p>
          <a:p>
            <a:pPr marL="285750" indent="-285750">
              <a:lnSpc>
                <a:spcPct val="150000"/>
              </a:lnSpc>
              <a:buFont typeface="Arial" panose="020B0604020202020204" pitchFamily="34" charset="0"/>
              <a:buChar char="•"/>
            </a:pPr>
            <a:r>
              <a:rPr lang="en-US" sz="2400" dirty="0"/>
              <a:t>Access to HAS forms and resources</a:t>
            </a:r>
          </a:p>
          <a:p>
            <a:pPr marL="742950" lvl="1" indent="-285750">
              <a:lnSpc>
                <a:spcPct val="150000"/>
              </a:lnSpc>
              <a:buFont typeface="Arial" panose="020B0604020202020204" pitchFamily="34" charset="0"/>
              <a:buChar char="•"/>
            </a:pPr>
            <a:r>
              <a:rPr lang="en-US" dirty="0">
                <a:hlinkClick r:id="rId3"/>
              </a:rPr>
              <a:t>https://resources.specialolympics.org/health/healthy-athletes-system</a:t>
            </a:r>
            <a:endParaRPr lang="en-US" dirty="0"/>
          </a:p>
          <a:p>
            <a:pPr marL="742950" lvl="1" indent="-285750">
              <a:lnSpc>
                <a:spcPct val="150000"/>
              </a:lnSpc>
              <a:buFont typeface="Arial" panose="020B0604020202020204" pitchFamily="34" charset="0"/>
              <a:buChar char="•"/>
            </a:pPr>
            <a:r>
              <a:rPr lang="en-US" dirty="0">
                <a:hlinkClick r:id="rId4"/>
              </a:rPr>
              <a:t>https://https://resources.specialolympics.org/health/opening-eyes</a:t>
            </a:r>
            <a:endParaRPr lang="en-US" dirty="0"/>
          </a:p>
          <a:p>
            <a:pPr marL="742950" lvl="1" indent="-285750">
              <a:lnSpc>
                <a:spcPct val="150000"/>
              </a:lnSpc>
              <a:buFont typeface="Arial" panose="020B0604020202020204" pitchFamily="34" charset="0"/>
              <a:buChar char="•"/>
            </a:pPr>
            <a:endParaRPr lang="en-US" dirty="0"/>
          </a:p>
          <a:p>
            <a:pPr lvl="2"/>
            <a:endParaRPr lang="en-US" dirty="0"/>
          </a:p>
        </p:txBody>
      </p:sp>
    </p:spTree>
    <p:extLst>
      <p:ext uri="{BB962C8B-B14F-4D97-AF65-F5344CB8AC3E}">
        <p14:creationId xmlns:p14="http://schemas.microsoft.com/office/powerpoint/2010/main" val="136396399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0385DD-9369-AC6F-44DE-FCC5297E3675}"/>
              </a:ext>
            </a:extLst>
          </p:cNvPr>
          <p:cNvSpPr>
            <a:spLocks noGrp="1"/>
          </p:cNvSpPr>
          <p:nvPr>
            <p:ph type="title"/>
          </p:nvPr>
        </p:nvSpPr>
        <p:spPr/>
        <p:txBody>
          <a:bodyPr/>
          <a:lstStyle/>
          <a:p>
            <a:pPr algn="ctr"/>
            <a:r>
              <a:rPr lang="en-US" b="1" dirty="0"/>
              <a:t>Opening Eyes HAS 2.0 Form</a:t>
            </a:r>
            <a:endParaRPr lang="en-US" dirty="0"/>
          </a:p>
        </p:txBody>
      </p:sp>
      <p:sp>
        <p:nvSpPr>
          <p:cNvPr id="4" name="Slide Number Placeholder 3">
            <a:extLst>
              <a:ext uri="{FF2B5EF4-FFF2-40B4-BE49-F238E27FC236}">
                <a16:creationId xmlns:a16="http://schemas.microsoft.com/office/drawing/2014/main" id="{C3FCF71B-BEC7-44C8-3E2A-A887D4862600}"/>
              </a:ext>
            </a:extLst>
          </p:cNvPr>
          <p:cNvSpPr>
            <a:spLocks noGrp="1"/>
          </p:cNvSpPr>
          <p:nvPr>
            <p:ph type="sldNum" sz="quarter" idx="10"/>
          </p:nvPr>
        </p:nvSpPr>
        <p:spPr/>
        <p:txBody>
          <a:bodyPr/>
          <a:lstStyle/>
          <a:p>
            <a:fld id="{F4B88F72-1EA4-FE40-A5CA-BD0111E6622B}" type="slidenum">
              <a:rPr lang="en-US" smtClean="0"/>
              <a:pPr/>
              <a:t>6</a:t>
            </a:fld>
            <a:r>
              <a:rPr lang="en-US">
                <a:solidFill>
                  <a:srgbClr val="2E3333"/>
                </a:solidFill>
              </a:rPr>
              <a:t> /  </a:t>
            </a:r>
            <a:r>
              <a:rPr lang="en-US">
                <a:solidFill>
                  <a:srgbClr val="2E3333"/>
                </a:solidFill>
                <a:latin typeface="Ubuntu"/>
                <a:cs typeface="Ubuntu"/>
              </a:rPr>
              <a:t>Special Olympics</a:t>
            </a:r>
          </a:p>
        </p:txBody>
      </p:sp>
      <p:sp>
        <p:nvSpPr>
          <p:cNvPr id="7" name="TextBox 6">
            <a:extLst>
              <a:ext uri="{FF2B5EF4-FFF2-40B4-BE49-F238E27FC236}">
                <a16:creationId xmlns:a16="http://schemas.microsoft.com/office/drawing/2014/main" id="{FC80A10A-78B1-0DFD-089A-B145FCCCBC92}"/>
              </a:ext>
            </a:extLst>
          </p:cNvPr>
          <p:cNvSpPr txBox="1"/>
          <p:nvPr/>
        </p:nvSpPr>
        <p:spPr>
          <a:xfrm>
            <a:off x="554038" y="1412777"/>
            <a:ext cx="8306879" cy="4801314"/>
          </a:xfrm>
          <a:prstGeom prst="rect">
            <a:avLst/>
          </a:prstGeom>
          <a:noFill/>
        </p:spPr>
        <p:txBody>
          <a:bodyPr wrap="square" rtlCol="0">
            <a:spAutoFit/>
          </a:bodyPr>
          <a:lstStyle/>
          <a:p>
            <a:pPr marL="285750" indent="-285750">
              <a:lnSpc>
                <a:spcPct val="150000"/>
              </a:lnSpc>
              <a:buFont typeface="Arial" panose="020B0604020202020204" pitchFamily="34" charset="0"/>
              <a:buChar char="•"/>
            </a:pPr>
            <a:endParaRPr lang="en-US" sz="2400" dirty="0"/>
          </a:p>
          <a:p>
            <a:pPr marL="285750" indent="-285750">
              <a:lnSpc>
                <a:spcPct val="150000"/>
              </a:lnSpc>
              <a:buFont typeface="Arial" panose="020B0604020202020204" pitchFamily="34" charset="0"/>
              <a:buChar char="•"/>
            </a:pPr>
            <a:r>
              <a:rPr lang="en-US" sz="2400" dirty="0"/>
              <a:t>Station 1: Check-in/ History</a:t>
            </a:r>
          </a:p>
          <a:p>
            <a:pPr marL="285750" indent="-285750">
              <a:lnSpc>
                <a:spcPct val="150000"/>
              </a:lnSpc>
              <a:buFont typeface="Arial" panose="020B0604020202020204" pitchFamily="34" charset="0"/>
              <a:buChar char="•"/>
            </a:pPr>
            <a:r>
              <a:rPr lang="en-US" sz="2400" dirty="0"/>
              <a:t>Station 2: Lensometry</a:t>
            </a:r>
          </a:p>
          <a:p>
            <a:pPr marL="285750" indent="-285750">
              <a:lnSpc>
                <a:spcPct val="150000"/>
              </a:lnSpc>
              <a:buFont typeface="Arial" panose="020B0604020202020204" pitchFamily="34" charset="0"/>
              <a:buChar char="•"/>
            </a:pPr>
            <a:r>
              <a:rPr lang="en-US" sz="2400" dirty="0"/>
              <a:t>Station 3: Distance Visual Acuity</a:t>
            </a:r>
          </a:p>
          <a:p>
            <a:pPr marL="285750" indent="-285750">
              <a:lnSpc>
                <a:spcPct val="150000"/>
              </a:lnSpc>
              <a:buFont typeface="Arial" panose="020B0604020202020204" pitchFamily="34" charset="0"/>
              <a:buChar char="•"/>
            </a:pPr>
            <a:r>
              <a:rPr lang="en-US" sz="2400" dirty="0"/>
              <a:t>Station 4: Near Visual Acuity</a:t>
            </a:r>
          </a:p>
          <a:p>
            <a:pPr marL="285750" indent="-285750">
              <a:lnSpc>
                <a:spcPct val="150000"/>
              </a:lnSpc>
              <a:buFont typeface="Arial" panose="020B0604020202020204" pitchFamily="34" charset="0"/>
              <a:buChar char="•"/>
            </a:pPr>
            <a:r>
              <a:rPr lang="en-US" sz="2400" dirty="0"/>
              <a:t>Station 5: Stereopsis</a:t>
            </a:r>
          </a:p>
          <a:p>
            <a:pPr marL="285750" indent="-285750">
              <a:lnSpc>
                <a:spcPct val="150000"/>
              </a:lnSpc>
              <a:buFont typeface="Arial" panose="020B0604020202020204" pitchFamily="34" charset="0"/>
              <a:buChar char="•"/>
            </a:pPr>
            <a:r>
              <a:rPr lang="en-US" sz="2400" dirty="0"/>
              <a:t>Station 6: Autorefraction</a:t>
            </a:r>
          </a:p>
          <a:p>
            <a:pPr marL="285750" indent="-285750">
              <a:lnSpc>
                <a:spcPct val="150000"/>
              </a:lnSpc>
              <a:buFont typeface="Arial" panose="020B0604020202020204" pitchFamily="34" charset="0"/>
              <a:buChar char="•"/>
            </a:pPr>
            <a:r>
              <a:rPr lang="en-US" sz="2400" dirty="0"/>
              <a:t>Station 7: Intraocular Pressure (IOP)</a:t>
            </a:r>
          </a:p>
          <a:p>
            <a:pPr lvl="2"/>
            <a:endParaRPr lang="en-US" dirty="0"/>
          </a:p>
        </p:txBody>
      </p:sp>
    </p:spTree>
    <p:extLst>
      <p:ext uri="{BB962C8B-B14F-4D97-AF65-F5344CB8AC3E}">
        <p14:creationId xmlns:p14="http://schemas.microsoft.com/office/powerpoint/2010/main" val="318084876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7485CC-B0D9-FE91-2524-550DA7FA6DF3}"/>
              </a:ext>
            </a:extLst>
          </p:cNvPr>
          <p:cNvSpPr>
            <a:spLocks noGrp="1"/>
          </p:cNvSpPr>
          <p:nvPr>
            <p:ph type="title"/>
          </p:nvPr>
        </p:nvSpPr>
        <p:spPr/>
        <p:txBody>
          <a:bodyPr/>
          <a:lstStyle/>
          <a:p>
            <a:pPr algn="ctr"/>
            <a:r>
              <a:rPr lang="en-US" b="1" dirty="0"/>
              <a:t>Opening Eyes HAS 2.0 Form</a:t>
            </a:r>
            <a:endParaRPr lang="en-US" dirty="0"/>
          </a:p>
        </p:txBody>
      </p:sp>
      <p:sp>
        <p:nvSpPr>
          <p:cNvPr id="3" name="Content Placeholder 2">
            <a:extLst>
              <a:ext uri="{FF2B5EF4-FFF2-40B4-BE49-F238E27FC236}">
                <a16:creationId xmlns:a16="http://schemas.microsoft.com/office/drawing/2014/main" id="{297D1FE7-87B5-C87F-CF77-E54FBE02D69B}"/>
              </a:ext>
            </a:extLst>
          </p:cNvPr>
          <p:cNvSpPr>
            <a:spLocks noGrp="1"/>
          </p:cNvSpPr>
          <p:nvPr>
            <p:ph idx="1"/>
          </p:nvPr>
        </p:nvSpPr>
        <p:spPr/>
        <p:txBody>
          <a:bodyPr/>
          <a:lstStyle/>
          <a:p>
            <a:pPr marL="342900" indent="-342900">
              <a:buFont typeface="Arial" panose="020B0604020202020204" pitchFamily="34" charset="0"/>
              <a:buChar char="•"/>
            </a:pPr>
            <a:r>
              <a:rPr lang="en-US" sz="2400" dirty="0"/>
              <a:t>Station 8: Cover Test</a:t>
            </a:r>
          </a:p>
          <a:p>
            <a:pPr marL="342900" indent="-342900">
              <a:buFont typeface="Arial" panose="020B0604020202020204" pitchFamily="34" charset="0"/>
              <a:buChar char="•"/>
            </a:pPr>
            <a:r>
              <a:rPr lang="en-US" sz="2400" dirty="0"/>
              <a:t>Station 9: External Eye Health</a:t>
            </a:r>
          </a:p>
          <a:p>
            <a:pPr marL="342900" indent="-342900">
              <a:buFont typeface="Arial" panose="020B0604020202020204" pitchFamily="34" charset="0"/>
              <a:buChar char="•"/>
            </a:pPr>
            <a:r>
              <a:rPr lang="en-US" sz="2400" dirty="0"/>
              <a:t>Station 10: Pupils</a:t>
            </a:r>
          </a:p>
          <a:p>
            <a:pPr marL="342900" indent="-342900">
              <a:buFont typeface="Arial" panose="020B0604020202020204" pitchFamily="34" charset="0"/>
              <a:buChar char="•"/>
            </a:pPr>
            <a:r>
              <a:rPr lang="en-US" sz="2400" dirty="0"/>
              <a:t>Station 11: Internal Eye Health</a:t>
            </a:r>
          </a:p>
          <a:p>
            <a:pPr marL="342900" indent="-342900">
              <a:buFont typeface="Arial" panose="020B0604020202020204" pitchFamily="34" charset="0"/>
              <a:buChar char="•"/>
            </a:pPr>
            <a:r>
              <a:rPr lang="en-US" sz="2400" i="1" dirty="0"/>
              <a:t>Intermediate Check Out</a:t>
            </a:r>
          </a:p>
          <a:p>
            <a:pPr marL="342900" indent="-342900">
              <a:buFont typeface="Arial" panose="020B0604020202020204" pitchFamily="34" charset="0"/>
              <a:buChar char="•"/>
            </a:pPr>
            <a:r>
              <a:rPr lang="en-US" sz="2400" dirty="0"/>
              <a:t>Station 12: Retinoscopy &amp; Refraction</a:t>
            </a:r>
          </a:p>
          <a:p>
            <a:pPr marL="342900" indent="-342900">
              <a:buFont typeface="Arial" panose="020B0604020202020204" pitchFamily="34" charset="0"/>
              <a:buChar char="•"/>
            </a:pPr>
            <a:r>
              <a:rPr lang="en-US" sz="2400" dirty="0"/>
              <a:t>Station 13: Check Out</a:t>
            </a:r>
          </a:p>
          <a:p>
            <a:pPr marL="342900" indent="-342900">
              <a:buFont typeface="Arial" panose="020B0604020202020204" pitchFamily="34" charset="0"/>
              <a:buChar char="•"/>
            </a:pPr>
            <a:r>
              <a:rPr lang="en-US" sz="2400" dirty="0"/>
              <a:t>Fitting &amp; Dispense/Eyewear Data Entry </a:t>
            </a:r>
          </a:p>
        </p:txBody>
      </p:sp>
      <p:sp>
        <p:nvSpPr>
          <p:cNvPr id="4" name="Slide Number Placeholder 3">
            <a:extLst>
              <a:ext uri="{FF2B5EF4-FFF2-40B4-BE49-F238E27FC236}">
                <a16:creationId xmlns:a16="http://schemas.microsoft.com/office/drawing/2014/main" id="{946280D1-D5F9-CB84-4ABC-62B6FDDE4BF2}"/>
              </a:ext>
            </a:extLst>
          </p:cNvPr>
          <p:cNvSpPr>
            <a:spLocks noGrp="1"/>
          </p:cNvSpPr>
          <p:nvPr>
            <p:ph type="sldNum" sz="quarter" idx="10"/>
          </p:nvPr>
        </p:nvSpPr>
        <p:spPr/>
        <p:txBody>
          <a:bodyPr/>
          <a:lstStyle/>
          <a:p>
            <a:fld id="{F4B88F72-1EA4-FE40-A5CA-BD0111E6622B}" type="slidenum">
              <a:rPr lang="en-US" smtClean="0"/>
              <a:pPr/>
              <a:t>7</a:t>
            </a:fld>
            <a:r>
              <a:rPr lang="en-US">
                <a:solidFill>
                  <a:srgbClr val="2E3333"/>
                </a:solidFill>
              </a:rPr>
              <a:t> /  </a:t>
            </a:r>
            <a:r>
              <a:rPr lang="en-US">
                <a:solidFill>
                  <a:srgbClr val="2E3333"/>
                </a:solidFill>
                <a:latin typeface="Ubuntu"/>
                <a:cs typeface="Ubuntu"/>
              </a:rPr>
              <a:t>Special Olympics</a:t>
            </a:r>
          </a:p>
        </p:txBody>
      </p:sp>
    </p:spTree>
    <p:extLst>
      <p:ext uri="{BB962C8B-B14F-4D97-AF65-F5344CB8AC3E}">
        <p14:creationId xmlns:p14="http://schemas.microsoft.com/office/powerpoint/2010/main" val="118503106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97B73E-6804-95F9-9D47-115DC340CB31}"/>
              </a:ext>
            </a:extLst>
          </p:cNvPr>
          <p:cNvSpPr>
            <a:spLocks noGrp="1"/>
          </p:cNvSpPr>
          <p:nvPr>
            <p:ph type="title"/>
          </p:nvPr>
        </p:nvSpPr>
        <p:spPr/>
        <p:txBody>
          <a:bodyPr/>
          <a:lstStyle/>
          <a:p>
            <a:pPr algn="ctr"/>
            <a:r>
              <a:rPr lang="en-US" b="1" dirty="0"/>
              <a:t>Opening Eyes HAS 2.0 Form</a:t>
            </a:r>
            <a:endParaRPr lang="en-US" dirty="0"/>
          </a:p>
        </p:txBody>
      </p:sp>
      <p:sp>
        <p:nvSpPr>
          <p:cNvPr id="4" name="Slide Number Placeholder 3">
            <a:extLst>
              <a:ext uri="{FF2B5EF4-FFF2-40B4-BE49-F238E27FC236}">
                <a16:creationId xmlns:a16="http://schemas.microsoft.com/office/drawing/2014/main" id="{EAE7DB3C-B6DF-C3AF-C7B6-B053F5E4310C}"/>
              </a:ext>
            </a:extLst>
          </p:cNvPr>
          <p:cNvSpPr>
            <a:spLocks noGrp="1"/>
          </p:cNvSpPr>
          <p:nvPr>
            <p:ph type="sldNum" sz="quarter" idx="10"/>
          </p:nvPr>
        </p:nvSpPr>
        <p:spPr/>
        <p:txBody>
          <a:bodyPr/>
          <a:lstStyle/>
          <a:p>
            <a:fld id="{F4B88F72-1EA4-FE40-A5CA-BD0111E6622B}" type="slidenum">
              <a:rPr lang="en-US" smtClean="0"/>
              <a:pPr/>
              <a:t>8</a:t>
            </a:fld>
            <a:r>
              <a:rPr lang="en-US">
                <a:solidFill>
                  <a:srgbClr val="2E3333"/>
                </a:solidFill>
              </a:rPr>
              <a:t> /  </a:t>
            </a:r>
            <a:r>
              <a:rPr lang="en-US">
                <a:solidFill>
                  <a:srgbClr val="2E3333"/>
                </a:solidFill>
                <a:latin typeface="Ubuntu"/>
                <a:cs typeface="Ubuntu"/>
              </a:rPr>
              <a:t>Special Olympics</a:t>
            </a:r>
          </a:p>
        </p:txBody>
      </p:sp>
      <p:sp>
        <p:nvSpPr>
          <p:cNvPr id="7" name="TextBox 6">
            <a:extLst>
              <a:ext uri="{FF2B5EF4-FFF2-40B4-BE49-F238E27FC236}">
                <a16:creationId xmlns:a16="http://schemas.microsoft.com/office/drawing/2014/main" id="{79FBBFA5-2A81-15C5-0CA3-AFF20D0C3DD0}"/>
              </a:ext>
            </a:extLst>
          </p:cNvPr>
          <p:cNvSpPr txBox="1"/>
          <p:nvPr/>
        </p:nvSpPr>
        <p:spPr>
          <a:xfrm>
            <a:off x="554038" y="1412777"/>
            <a:ext cx="8306879" cy="4339650"/>
          </a:xfrm>
          <a:prstGeom prst="rect">
            <a:avLst/>
          </a:prstGeom>
          <a:noFill/>
        </p:spPr>
        <p:txBody>
          <a:bodyPr wrap="square" rtlCol="0">
            <a:spAutoFit/>
          </a:bodyPr>
          <a:lstStyle/>
          <a:p>
            <a:pPr marL="285750" indent="-285750">
              <a:lnSpc>
                <a:spcPct val="150000"/>
              </a:lnSpc>
              <a:buFont typeface="Arial" panose="020B0604020202020204" pitchFamily="34" charset="0"/>
              <a:buChar char="•"/>
            </a:pPr>
            <a:r>
              <a:rPr lang="en-US" sz="2800" dirty="0"/>
              <a:t>Filling out the form correctly</a:t>
            </a:r>
          </a:p>
          <a:p>
            <a:pPr marL="742950" lvl="1" indent="-285750">
              <a:lnSpc>
                <a:spcPct val="150000"/>
              </a:lnSpc>
              <a:buFont typeface="Arial" panose="020B0604020202020204" pitchFamily="34" charset="0"/>
              <a:buChar char="•"/>
            </a:pPr>
            <a:r>
              <a:rPr lang="en-US" sz="2400" dirty="0"/>
              <a:t>Circle = choose one answer only</a:t>
            </a:r>
          </a:p>
          <a:p>
            <a:pPr marL="742950" lvl="1" indent="-285750">
              <a:lnSpc>
                <a:spcPct val="150000"/>
              </a:lnSpc>
              <a:buFont typeface="Arial" panose="020B0604020202020204" pitchFamily="34" charset="0"/>
              <a:buChar char="•"/>
            </a:pPr>
            <a:r>
              <a:rPr lang="en-US" sz="2400" dirty="0"/>
              <a:t>Square = select all that apply</a:t>
            </a:r>
          </a:p>
          <a:p>
            <a:pPr marL="742950" lvl="1" indent="-285750">
              <a:lnSpc>
                <a:spcPct val="150000"/>
              </a:lnSpc>
              <a:buFont typeface="Arial" panose="020B0604020202020204" pitchFamily="34" charset="0"/>
              <a:buChar char="•"/>
            </a:pPr>
            <a:r>
              <a:rPr lang="en-US" sz="2400" dirty="0"/>
              <a:t>Consider “if yes/no” sub-questions</a:t>
            </a:r>
          </a:p>
          <a:p>
            <a:pPr marL="285750" indent="-285750">
              <a:lnSpc>
                <a:spcPct val="150000"/>
              </a:lnSpc>
              <a:buFont typeface="Arial" panose="020B0604020202020204" pitchFamily="34" charset="0"/>
              <a:buChar char="•"/>
            </a:pPr>
            <a:r>
              <a:rPr lang="en-US" sz="2400" dirty="0"/>
              <a:t>Tips for ensuring accurate post-event digitization</a:t>
            </a:r>
          </a:p>
          <a:p>
            <a:pPr marL="742950" lvl="1" indent="-285750">
              <a:lnSpc>
                <a:spcPct val="150000"/>
              </a:lnSpc>
              <a:buFont typeface="Arial" panose="020B0604020202020204" pitchFamily="34" charset="0"/>
              <a:buChar char="•"/>
            </a:pPr>
            <a:r>
              <a:rPr lang="en-US" sz="2400" dirty="0"/>
              <a:t>Confirm all registration information is completed </a:t>
            </a:r>
          </a:p>
          <a:p>
            <a:pPr marL="742950" lvl="1" indent="-285750">
              <a:lnSpc>
                <a:spcPct val="150000"/>
              </a:lnSpc>
              <a:buFont typeface="Arial" panose="020B0604020202020204" pitchFamily="34" charset="0"/>
              <a:buChar char="•"/>
            </a:pPr>
            <a:r>
              <a:rPr lang="en-US" sz="2400" dirty="0"/>
              <a:t>Confirm the form is completed in its entirety</a:t>
            </a:r>
          </a:p>
          <a:p>
            <a:pPr lvl="2"/>
            <a:endParaRPr lang="en-US" dirty="0"/>
          </a:p>
        </p:txBody>
      </p:sp>
    </p:spTree>
    <p:extLst>
      <p:ext uri="{BB962C8B-B14F-4D97-AF65-F5344CB8AC3E}">
        <p14:creationId xmlns:p14="http://schemas.microsoft.com/office/powerpoint/2010/main" val="419781831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FF5F284-893E-E36B-F750-9FDA1590275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B304380-17E8-4389-A3A1-04DEF2A72CF2}"/>
              </a:ext>
            </a:extLst>
          </p:cNvPr>
          <p:cNvSpPr>
            <a:spLocks noGrp="1"/>
          </p:cNvSpPr>
          <p:nvPr>
            <p:ph type="title"/>
          </p:nvPr>
        </p:nvSpPr>
        <p:spPr/>
        <p:txBody>
          <a:bodyPr/>
          <a:lstStyle/>
          <a:p>
            <a:pPr algn="ctr"/>
            <a:r>
              <a:rPr lang="en-US" b="1" dirty="0"/>
              <a:t>Opening Eyes HAS 2.0 Form</a:t>
            </a:r>
            <a:endParaRPr lang="en-US" dirty="0"/>
          </a:p>
        </p:txBody>
      </p:sp>
      <p:sp>
        <p:nvSpPr>
          <p:cNvPr id="4" name="Slide Number Placeholder 3">
            <a:extLst>
              <a:ext uri="{FF2B5EF4-FFF2-40B4-BE49-F238E27FC236}">
                <a16:creationId xmlns:a16="http://schemas.microsoft.com/office/drawing/2014/main" id="{B39ED340-A32C-4E2A-6F67-529E356A4A81}"/>
              </a:ext>
            </a:extLst>
          </p:cNvPr>
          <p:cNvSpPr>
            <a:spLocks noGrp="1"/>
          </p:cNvSpPr>
          <p:nvPr>
            <p:ph type="sldNum" sz="quarter" idx="10"/>
          </p:nvPr>
        </p:nvSpPr>
        <p:spPr/>
        <p:txBody>
          <a:bodyPr/>
          <a:lstStyle/>
          <a:p>
            <a:fld id="{F4B88F72-1EA4-FE40-A5CA-BD0111E6622B}" type="slidenum">
              <a:rPr lang="en-US"/>
              <a:pPr/>
              <a:t>9</a:t>
            </a:fld>
            <a:r>
              <a:rPr lang="en-US"/>
              <a:t> /  </a:t>
            </a:r>
            <a:r>
              <a:rPr lang="en-US">
                <a:latin typeface="Ubuntu"/>
                <a:cs typeface="Ubuntu"/>
              </a:rPr>
              <a:t>Special Olympics</a:t>
            </a:r>
          </a:p>
        </p:txBody>
      </p:sp>
      <p:sp>
        <p:nvSpPr>
          <p:cNvPr id="5" name="TextBox 4">
            <a:extLst>
              <a:ext uri="{FF2B5EF4-FFF2-40B4-BE49-F238E27FC236}">
                <a16:creationId xmlns:a16="http://schemas.microsoft.com/office/drawing/2014/main" id="{FDE13336-F9BA-2500-F93E-BBF69A083CD1}"/>
              </a:ext>
            </a:extLst>
          </p:cNvPr>
          <p:cNvSpPr txBox="1"/>
          <p:nvPr/>
        </p:nvSpPr>
        <p:spPr>
          <a:xfrm>
            <a:off x="544513" y="1412777"/>
            <a:ext cx="8306879" cy="6555641"/>
          </a:xfrm>
          <a:prstGeom prst="rect">
            <a:avLst/>
          </a:prstGeom>
          <a:noFill/>
        </p:spPr>
        <p:txBody>
          <a:bodyPr wrap="square" rtlCol="0">
            <a:spAutoFit/>
          </a:bodyPr>
          <a:lstStyle/>
          <a:p>
            <a:pPr marL="285750" indent="-285750">
              <a:lnSpc>
                <a:spcPct val="150000"/>
              </a:lnSpc>
              <a:buFont typeface="Arial" panose="020B0604020202020204" pitchFamily="34" charset="0"/>
              <a:buChar char="•"/>
            </a:pPr>
            <a:r>
              <a:rPr lang="en-US" sz="2800" dirty="0"/>
              <a:t>Opening Eyes HAS 2.0 main changes:</a:t>
            </a:r>
          </a:p>
          <a:p>
            <a:pPr marL="742950" lvl="1" indent="-285750">
              <a:lnSpc>
                <a:spcPct val="150000"/>
              </a:lnSpc>
              <a:buFont typeface="Arial" panose="020B0604020202020204" pitchFamily="34" charset="0"/>
              <a:buChar char="•"/>
            </a:pPr>
            <a:r>
              <a:rPr lang="en-US" sz="2400" dirty="0"/>
              <a:t>Addition of Athlete Reported health history, surveillance questions</a:t>
            </a:r>
          </a:p>
          <a:p>
            <a:pPr marL="742950" lvl="1" indent="-285750">
              <a:lnSpc>
                <a:spcPct val="150000"/>
              </a:lnSpc>
              <a:buFont typeface="Arial" panose="020B0604020202020204" pitchFamily="34" charset="0"/>
              <a:buChar char="•"/>
            </a:pPr>
            <a:r>
              <a:rPr lang="en-US" sz="2400" dirty="0"/>
              <a:t>Lensometry – Prismatic Evaluation section (optional) </a:t>
            </a:r>
          </a:p>
          <a:p>
            <a:pPr marL="742950" lvl="1" indent="-285750">
              <a:lnSpc>
                <a:spcPct val="150000"/>
              </a:lnSpc>
              <a:buFont typeface="Arial" panose="020B0604020202020204" pitchFamily="34" charset="0"/>
              <a:buChar char="•"/>
            </a:pPr>
            <a:r>
              <a:rPr lang="en-US" sz="2400" dirty="0"/>
              <a:t>Distance VA’s – extending testing sections providing more comprehensive results offering a fuller assessment </a:t>
            </a:r>
          </a:p>
          <a:p>
            <a:pPr marL="742950" lvl="1" indent="-285750">
              <a:lnSpc>
                <a:spcPct val="150000"/>
              </a:lnSpc>
              <a:buFont typeface="Arial" panose="020B0604020202020204" pitchFamily="34" charset="0"/>
              <a:buChar char="•"/>
            </a:pPr>
            <a:r>
              <a:rPr lang="en-US" sz="2400" dirty="0"/>
              <a:t>Cover Test – Includes Distance &amp; Near</a:t>
            </a:r>
          </a:p>
          <a:p>
            <a:pPr marL="742950" lvl="1" indent="-285750">
              <a:lnSpc>
                <a:spcPct val="150000"/>
              </a:lnSpc>
              <a:buFont typeface="Arial" panose="020B0604020202020204" pitchFamily="34" charset="0"/>
              <a:buChar char="•"/>
            </a:pPr>
            <a:endParaRPr lang="en-US" sz="2400" dirty="0"/>
          </a:p>
          <a:p>
            <a:pPr marL="742950" lvl="1" indent="-285750">
              <a:lnSpc>
                <a:spcPct val="150000"/>
              </a:lnSpc>
              <a:buFont typeface="Arial" panose="020B0604020202020204" pitchFamily="34" charset="0"/>
              <a:buChar char="•"/>
            </a:pPr>
            <a:endParaRPr lang="en-US" sz="2400" dirty="0"/>
          </a:p>
          <a:p>
            <a:pPr marL="742950" lvl="1" indent="-285750">
              <a:lnSpc>
                <a:spcPct val="150000"/>
              </a:lnSpc>
              <a:buFont typeface="Arial" panose="020B0604020202020204" pitchFamily="34" charset="0"/>
              <a:buChar char="•"/>
            </a:pPr>
            <a:endParaRPr lang="en-US" sz="2400" dirty="0"/>
          </a:p>
          <a:p>
            <a:pPr lvl="2"/>
            <a:endParaRPr lang="en-US" dirty="0"/>
          </a:p>
        </p:txBody>
      </p:sp>
    </p:spTree>
    <p:extLst>
      <p:ext uri="{BB962C8B-B14F-4D97-AF65-F5344CB8AC3E}">
        <p14:creationId xmlns:p14="http://schemas.microsoft.com/office/powerpoint/2010/main" val="7787380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O_AP_Presentation">
  <a:themeElements>
    <a:clrScheme name="Special Olympics">
      <a:dk1>
        <a:srgbClr val="46473E"/>
      </a:dk1>
      <a:lt1>
        <a:srgbClr val="FFFFFF"/>
      </a:lt1>
      <a:dk2>
        <a:srgbClr val="000000"/>
      </a:dk2>
      <a:lt2>
        <a:srgbClr val="808080"/>
      </a:lt2>
      <a:accent1>
        <a:srgbClr val="CD0920"/>
      </a:accent1>
      <a:accent2>
        <a:srgbClr val="DF6521"/>
      </a:accent2>
      <a:accent3>
        <a:srgbClr val="E78E23"/>
      </a:accent3>
      <a:accent4>
        <a:srgbClr val="000000"/>
      </a:accent4>
      <a:accent5>
        <a:srgbClr val="900D69"/>
      </a:accent5>
      <a:accent6>
        <a:srgbClr val="005193"/>
      </a:accent6>
      <a:hlink>
        <a:srgbClr val="3C97B8"/>
      </a:hlink>
      <a:folHlink>
        <a:srgbClr val="00577A"/>
      </a:folHlink>
    </a:clrScheme>
    <a:fontScheme name="Title">
      <a:majorFont>
        <a:latin typeface="Ubuntu Light"/>
        <a:ea typeface="ヒラギノ角ゴ ProN W3"/>
        <a:cs typeface="ヒラギノ角ゴ ProN W3"/>
      </a:majorFont>
      <a:minorFont>
        <a:latin typeface="Ubuntu Light"/>
        <a:ea typeface="ヒラギノ角ゴ ProN W3"/>
        <a:cs typeface="ヒラギノ角ゴ ProN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blipFill dpi="0" rotWithShape="0">
          <a:blip xmlns:r="http://schemas.openxmlformats.org/officeDocument/2006/relationships" r:embed="rId1"/>
          <a:srcRect/>
          <a:tile tx="0" ty="0" sx="100000" sy="100000" flip="none" algn="tl"/>
        </a:blip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Gill Sans" charset="0"/>
            <a:ea typeface="ヒラギノ角ゴ ProN W3" charset="0"/>
            <a:cs typeface="ヒラギノ角ゴ ProN W3" charset="0"/>
            <a:sym typeface="Gill Sans" charset="0"/>
          </a:defRPr>
        </a:defPPr>
      </a:lstStyle>
    </a:spDef>
    <a:lnDef>
      <a:spPr bwMode="auto">
        <a:xfrm>
          <a:off x="0" y="0"/>
          <a:ext cx="1" cy="1"/>
        </a:xfrm>
        <a:custGeom>
          <a:avLst/>
          <a:gdLst/>
          <a:ahLst/>
          <a:cxnLst/>
          <a:rect l="0" t="0" r="0" b="0"/>
          <a:pathLst/>
        </a:custGeom>
        <a:blipFill dpi="0" rotWithShape="0">
          <a:blip xmlns:r="http://schemas.openxmlformats.org/officeDocument/2006/relationships" r:embed="rId1"/>
          <a:srcRect/>
          <a:tile tx="0" ty="0" sx="100000" sy="100000" flip="none" algn="tl"/>
        </a:blip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Gill Sans" charset="0"/>
            <a:ea typeface="ヒラギノ角ゴ ProN W3" charset="0"/>
            <a:cs typeface="ヒラギノ角ゴ ProN W3" charset="0"/>
            <a:sym typeface="Gill Sans" charset="0"/>
          </a:defRPr>
        </a:defPPr>
      </a:lstStyle>
    </a:lnDef>
  </a:objectDefaults>
  <a:extraClrSchemeLst>
    <a:extraClrScheme>
      <a:clrScheme name="Titl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Body White copy">
  <a:themeElements>
    <a:clrScheme name="">
      <a:dk1>
        <a:srgbClr val="000000"/>
      </a:dk1>
      <a:lt1>
        <a:srgbClr val="FFFFFF"/>
      </a:lt1>
      <a:dk2>
        <a:srgbClr val="000000"/>
      </a:dk2>
      <a:lt2>
        <a:srgbClr val="808080"/>
      </a:lt2>
      <a:accent1>
        <a:srgbClr val="D90B00"/>
      </a:accent1>
      <a:accent2>
        <a:srgbClr val="333399"/>
      </a:accent2>
      <a:accent3>
        <a:srgbClr val="FFFFFF"/>
      </a:accent3>
      <a:accent4>
        <a:srgbClr val="000000"/>
      </a:accent4>
      <a:accent5>
        <a:srgbClr val="E9AAAA"/>
      </a:accent5>
      <a:accent6>
        <a:srgbClr val="2D2D8A"/>
      </a:accent6>
      <a:hlink>
        <a:srgbClr val="009999"/>
      </a:hlink>
      <a:folHlink>
        <a:srgbClr val="99CC00"/>
      </a:folHlink>
    </a:clrScheme>
    <a:fontScheme name="Body White copy">
      <a:majorFont>
        <a:latin typeface="Ubuntu Light"/>
        <a:ea typeface="ヒラギノ角ゴ ProN W3"/>
        <a:cs typeface="ヒラギノ角ゴ ProN W3"/>
      </a:majorFont>
      <a:minorFont>
        <a:latin typeface="Ubuntu"/>
        <a:ea typeface="ヒラギノ角ゴ ProN W3"/>
        <a:cs typeface="ヒラギノ角ゴ ProN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blipFill dpi="0" rotWithShape="0">
          <a:blip xmlns:r="http://schemas.openxmlformats.org/officeDocument/2006/relationships" r:embed="rId1"/>
          <a:srcRect/>
          <a:tile tx="0" ty="0" sx="100000" sy="100000" flip="none" algn="tl"/>
        </a:blip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Gill Sans" charset="0"/>
            <a:ea typeface="ヒラギノ角ゴ ProN W3" charset="0"/>
            <a:cs typeface="ヒラギノ角ゴ ProN W3" charset="0"/>
            <a:sym typeface="Gill Sans" charset="0"/>
          </a:defRPr>
        </a:defPPr>
      </a:lstStyle>
    </a:spDef>
    <a:lnDef>
      <a:spPr bwMode="auto">
        <a:xfrm>
          <a:off x="0" y="0"/>
          <a:ext cx="1" cy="1"/>
        </a:xfrm>
        <a:custGeom>
          <a:avLst/>
          <a:gdLst/>
          <a:ahLst/>
          <a:cxnLst/>
          <a:rect l="0" t="0" r="0" b="0"/>
          <a:pathLst/>
        </a:custGeom>
        <a:blipFill dpi="0" rotWithShape="0">
          <a:blip xmlns:r="http://schemas.openxmlformats.org/officeDocument/2006/relationships" r:embed="rId1"/>
          <a:srcRect/>
          <a:tile tx="0" ty="0" sx="100000" sy="100000" flip="none" algn="tl"/>
        </a:blip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Gill Sans" charset="0"/>
            <a:ea typeface="ヒラギノ角ゴ ProN W3" charset="0"/>
            <a:cs typeface="ヒラギノ角ゴ ProN W3" charset="0"/>
            <a:sym typeface="Gill Sans" charset="0"/>
          </a:defRPr>
        </a:defPPr>
      </a:lstStyle>
    </a:lnDef>
  </a:objectDefaults>
  <a:extraClrSchemeLst>
    <a:extraClrScheme>
      <a:clrScheme name="Body White copy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SO_AP_Presentation.potx</Template>
  <TotalTime>11488</TotalTime>
  <Words>930</Words>
  <Application>Microsoft Office PowerPoint</Application>
  <PresentationFormat>On-screen Show (4:3)</PresentationFormat>
  <Paragraphs>104</Paragraphs>
  <Slides>11</Slides>
  <Notes>7</Notes>
  <HiddenSlides>0</HiddenSlides>
  <MMClips>0</MMClips>
  <ScaleCrop>false</ScaleCrop>
  <HeadingPairs>
    <vt:vector size="6" baseType="variant">
      <vt:variant>
        <vt:lpstr>Fonts Used</vt:lpstr>
      </vt:variant>
      <vt:variant>
        <vt:i4>6</vt:i4>
      </vt:variant>
      <vt:variant>
        <vt:lpstr>Theme</vt:lpstr>
      </vt:variant>
      <vt:variant>
        <vt:i4>2</vt:i4>
      </vt:variant>
      <vt:variant>
        <vt:lpstr>Slide Titles</vt:lpstr>
      </vt:variant>
      <vt:variant>
        <vt:i4>11</vt:i4>
      </vt:variant>
    </vt:vector>
  </HeadingPairs>
  <TitlesOfParts>
    <vt:vector size="19" baseType="lpstr">
      <vt:lpstr>Arial</vt:lpstr>
      <vt:lpstr>Calibri</vt:lpstr>
      <vt:lpstr>Courier New</vt:lpstr>
      <vt:lpstr>Helvetica Neue</vt:lpstr>
      <vt:lpstr>Ubuntu</vt:lpstr>
      <vt:lpstr>Ubuntu Light</vt:lpstr>
      <vt:lpstr>SO_AP_Presentation</vt:lpstr>
      <vt:lpstr>Body White copy</vt:lpstr>
      <vt:lpstr>Special Olympics Lions Clubs International Foundation Opening Eyes® 2.0 Training Webinar</vt:lpstr>
      <vt:lpstr>Outline</vt:lpstr>
      <vt:lpstr>Introduction</vt:lpstr>
      <vt:lpstr>Clinical Director Training</vt:lpstr>
      <vt:lpstr>Healthy Athletes 2.0</vt:lpstr>
      <vt:lpstr>Opening Eyes HAS 2.0 Form</vt:lpstr>
      <vt:lpstr>Opening Eyes HAS 2.0 Form</vt:lpstr>
      <vt:lpstr>Opening Eyes HAS 2.0 Form</vt:lpstr>
      <vt:lpstr>Opening Eyes HAS 2.0 Form</vt:lpstr>
      <vt:lpstr>Opening Eyes HAS 2.0 Form</vt:lpstr>
      <vt:lpstr>Accessibility During 2.0 Form Review​</vt:lpstr>
    </vt:vector>
  </TitlesOfParts>
  <Company>Zero-G</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Ciaran OGaora</dc:creator>
  <cp:lastModifiedBy>Sally Stein</cp:lastModifiedBy>
  <cp:revision>5</cp:revision>
  <dcterms:created xsi:type="dcterms:W3CDTF">2012-07-11T16:39:32Z</dcterms:created>
  <dcterms:modified xsi:type="dcterms:W3CDTF">2026-03-27T21:57:26Z</dcterms:modified>
</cp:coreProperties>
</file>