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6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3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4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5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4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9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E7E1-F314-422E-BBAE-CA98AB46B2C8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E9BB-BEF0-4C97-B3D0-EF81A99A7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1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60" y="2295843"/>
            <a:ext cx="7076661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Check-In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2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956" y="2753043"/>
            <a:ext cx="7076661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Height &amp; Weight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4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60" y="2295843"/>
            <a:ext cx="7076661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Vision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0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60" y="2295843"/>
            <a:ext cx="7076661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Vitals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30" y="393855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565" y="2733165"/>
            <a:ext cx="7076661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Physical Exam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07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905" y="2951825"/>
            <a:ext cx="7623314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Medication Check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9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09" y="-4971"/>
            <a:ext cx="12126153" cy="6862972"/>
            <a:chOff x="129209" y="-4971"/>
            <a:chExt cx="12126153" cy="6862972"/>
          </a:xfrm>
        </p:grpSpPr>
        <p:sp>
          <p:nvSpPr>
            <p:cNvPr id="7" name="Rectangle 6"/>
            <p:cNvSpPr/>
            <p:nvPr/>
          </p:nvSpPr>
          <p:spPr>
            <a:xfrm>
              <a:off x="7851913" y="1"/>
              <a:ext cx="4340087" cy="6858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13" b="99574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949218">
              <a:off x="6833355" y="735226"/>
              <a:ext cx="5456469" cy="5387545"/>
            </a:xfrm>
            <a:prstGeom prst="rect">
              <a:avLst/>
            </a:prstGeom>
          </p:spPr>
        </p:pic>
        <p:sp>
          <p:nvSpPr>
            <p:cNvPr id="5" name="Flowchart: Stored Data 4"/>
            <p:cNvSpPr/>
            <p:nvPr/>
          </p:nvSpPr>
          <p:spPr>
            <a:xfrm>
              <a:off x="129209" y="-4971"/>
              <a:ext cx="9293087" cy="6858000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56694"/>
            <a:ext cx="7623314" cy="203752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Ubuntu" panose="020B0504030602030204" pitchFamily="34" charset="0"/>
              </a:rPr>
              <a:t>Check-Out</a:t>
            </a:r>
            <a:endParaRPr lang="en-US" sz="9600" b="1" dirty="0">
              <a:latin typeface="Ubuntu" panose="020B05040306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" y="264646"/>
            <a:ext cx="2143246" cy="17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7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Ubuntu</vt:lpstr>
      <vt:lpstr>Office Theme</vt:lpstr>
      <vt:lpstr>Check-In</vt:lpstr>
      <vt:lpstr>Height &amp; Weight</vt:lpstr>
      <vt:lpstr>Vision</vt:lpstr>
      <vt:lpstr>Vitals</vt:lpstr>
      <vt:lpstr>Physical Exam</vt:lpstr>
      <vt:lpstr>Medication Check</vt:lpstr>
      <vt:lpstr>Check-Out</vt:lpstr>
    </vt:vector>
  </TitlesOfParts>
  <Company>SOI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Peyton Purcell</dc:creator>
  <cp:lastModifiedBy>Peyton Purcell</cp:lastModifiedBy>
  <cp:revision>2</cp:revision>
  <dcterms:created xsi:type="dcterms:W3CDTF">2019-01-30T17:05:12Z</dcterms:created>
  <dcterms:modified xsi:type="dcterms:W3CDTF">2019-01-30T17:09:07Z</dcterms:modified>
</cp:coreProperties>
</file>