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theme/theme3.xml" ContentType="application/vnd.openxmlformats-officedocument.theme+xml"/>
  <Override PartName="/ppt/slideLayouts/slideLayout1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4" r:id="rId1"/>
    <p:sldMasterId id="2147483723" r:id="rId2"/>
    <p:sldMasterId id="2147483732" r:id="rId3"/>
    <p:sldMasterId id="2147483753" r:id="rId4"/>
  </p:sldMasterIdLst>
  <p:notesMasterIdLst>
    <p:notesMasterId r:id="rId29"/>
  </p:notesMasterIdLst>
  <p:handoutMasterIdLst>
    <p:handoutMasterId r:id="rId30"/>
  </p:handoutMasterIdLst>
  <p:sldIdLst>
    <p:sldId id="904" r:id="rId5"/>
    <p:sldId id="906" r:id="rId6"/>
    <p:sldId id="937" r:id="rId7"/>
    <p:sldId id="908" r:id="rId8"/>
    <p:sldId id="910" r:id="rId9"/>
    <p:sldId id="922" r:id="rId10"/>
    <p:sldId id="921" r:id="rId11"/>
    <p:sldId id="923" r:id="rId12"/>
    <p:sldId id="924" r:id="rId13"/>
    <p:sldId id="927" r:id="rId14"/>
    <p:sldId id="928" r:id="rId15"/>
    <p:sldId id="912" r:id="rId16"/>
    <p:sldId id="932" r:id="rId17"/>
    <p:sldId id="929" r:id="rId18"/>
    <p:sldId id="911" r:id="rId19"/>
    <p:sldId id="913" r:id="rId20"/>
    <p:sldId id="914" r:id="rId21"/>
    <p:sldId id="915" r:id="rId22"/>
    <p:sldId id="916" r:id="rId23"/>
    <p:sldId id="917" r:id="rId24"/>
    <p:sldId id="918" r:id="rId25"/>
    <p:sldId id="925" r:id="rId26"/>
    <p:sldId id="934" r:id="rId27"/>
    <p:sldId id="935"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1F6571B-E724-78EB-97C8-30FE54B37FF9}" name="manderson@nationalcareadvisors.com" initials="ma" userId="S::urn:spo:guest#manderson@nationalcareadvisors.com::" providerId="AD"/>
  <p188:author id="{944FA223-17ED-F110-4388-F71FCFD70A2D}" name="leitnerkatelyn@gmail.com" initials="le" userId="S::urn:spo:guest#leitnerkatelyn@gmail.com::" providerId="AD"/>
  <p188:author id="{20FE3A64-78D8-0721-3896-4ED4FBD4F6EF}" name="Denise Cardona" initials="DC" userId="S::dcardona@specialolympics.org::ae95572e-adc1-4b7b-a9de-07aa5284f921" providerId="AD"/>
  <p188:author id="{95F0948A-9D46-A482-F697-8E7E0795C0C9}" name="Brittany Routh" initials="BR" userId="S::brouth@specialolympics.org::1a5cfc21-4eaf-4a5f-9d6d-15d586c2ff5a" providerId="AD"/>
  <p188:author id="{7B31ACE8-B0A3-8B2F-9F99-E70FD041F889}" name="Guest User" initials="GU" userId="S::urn:spo:anon#6d18e9360b46d22e0d054213bfd31d63de8f1e73369356ab725c8763b72e2546::"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222421"/>
    <a:srgbClr val="2E3333"/>
    <a:srgbClr val="1A1A16"/>
    <a:srgbClr val="1A1A10"/>
    <a:srgbClr val="16151E"/>
    <a:srgbClr val="292511"/>
    <a:srgbClr val="000000"/>
    <a:srgbClr val="FF5517"/>
    <a:srgbClr val="FF79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9228A7-3E77-64CF-AE6F-36AD5293FE91}" v="7" dt="2026-02-07T02:59:53.7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66" d="100"/>
          <a:sy n="66" d="100"/>
        </p:scale>
        <p:origin x="0" y="0"/>
      </p:cViewPr>
      <p:guideLst>
        <p:guide orient="horz" pos="2160"/>
        <p:guide pos="3840"/>
      </p:guideLst>
    </p:cSldViewPr>
  </p:slide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microsoft.com/office/2015/10/relationships/revisionInfo" Target="revisionInfo.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D70A94-535E-A242-8751-E65D819C19D3}" type="datetimeFigureOut">
              <a:rPr lang="en-US" smtClean="0"/>
              <a:t>2/9/2026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442F98-C731-A94C-AA10-6D9C96A04D6B}" type="slidenum">
              <a:rPr lang="en-US" smtClean="0"/>
              <a:t>‹#›</a:t>
            </a:fld>
            <a:endParaRPr lang="en-US"/>
          </a:p>
        </p:txBody>
      </p:sp>
    </p:spTree>
    <p:extLst>
      <p:ext uri="{BB962C8B-B14F-4D97-AF65-F5344CB8AC3E}">
        <p14:creationId xmlns:p14="http://schemas.microsoft.com/office/powerpoint/2010/main" val="22040053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A25BBB-A885-FB47-A586-C46B257BEE92}" type="datetimeFigureOut">
              <a:rPr lang="en-US" smtClean="0"/>
              <a:t>2/9/2026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6B4B2F-0019-C942-9AE2-8EB4A07943DA}" type="slidenum">
              <a:rPr lang="en-US" smtClean="0"/>
              <a:t>‹#›</a:t>
            </a:fld>
            <a:endParaRPr lang="en-US"/>
          </a:p>
        </p:txBody>
      </p:sp>
    </p:spTree>
    <p:extLst>
      <p:ext uri="{BB962C8B-B14F-4D97-AF65-F5344CB8AC3E}">
        <p14:creationId xmlns:p14="http://schemas.microsoft.com/office/powerpoint/2010/main" val="146263209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Hi everyone. I appreciate you being here for the healthy hearing 2.0 training webinar.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Following this call, please address any specific inquiries regarding HAS 2.0 to Brittany Routh at healthyathletes@specialolympics.org, and direct any Healthy Hearing related questions to healthyhearing@specialolympics.org. This session is being recorded and will be posted </a:t>
            </a:r>
            <a:r>
              <a:rPr lang="en-US"/>
              <a:t>on the web after the completion of all healthy athletes discipline training</a:t>
            </a:r>
          </a:p>
        </p:txBody>
      </p:sp>
      <p:sp>
        <p:nvSpPr>
          <p:cNvPr id="4" name="Slide Number Placeholder 3"/>
          <p:cNvSpPr>
            <a:spLocks noGrp="1"/>
          </p:cNvSpPr>
          <p:nvPr>
            <p:ph type="sldNum" sz="quarter" idx="5"/>
          </p:nvPr>
        </p:nvSpPr>
        <p:spPr/>
        <p:txBody>
          <a:bodyPr/>
          <a:lstStyle/>
          <a:p>
            <a:fld id="{036B4B2F-0019-C942-9AE2-8EB4A07943DA}" type="slidenum">
              <a:rPr lang="en-US" smtClean="0"/>
              <a:t>1</a:t>
            </a:fld>
            <a:endParaRPr lang="en-US"/>
          </a:p>
        </p:txBody>
      </p:sp>
    </p:spTree>
    <p:extLst>
      <p:ext uri="{BB962C8B-B14F-4D97-AF65-F5344CB8AC3E}">
        <p14:creationId xmlns:p14="http://schemas.microsoft.com/office/powerpoint/2010/main" val="602697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650EC-5E18-FC65-87CF-71D660BE0C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8CDF28-2BC6-0B60-FCF6-F730DA3F30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3AF750-8345-FD47-EA1F-02689776F74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DB35635-20CB-56C0-E525-53C4F417C747}"/>
              </a:ext>
            </a:extLst>
          </p:cNvPr>
          <p:cNvSpPr>
            <a:spLocks noGrp="1"/>
          </p:cNvSpPr>
          <p:nvPr>
            <p:ph type="sldNum" sz="quarter" idx="5"/>
          </p:nvPr>
        </p:nvSpPr>
        <p:spPr/>
        <p:txBody>
          <a:bodyPr/>
          <a:lstStyle/>
          <a:p>
            <a:fld id="{036B4B2F-0019-C942-9AE2-8EB4A07943DA}" type="slidenum">
              <a:rPr lang="en-US" smtClean="0"/>
              <a:t>11</a:t>
            </a:fld>
            <a:endParaRPr lang="en-US"/>
          </a:p>
        </p:txBody>
      </p:sp>
    </p:spTree>
    <p:extLst>
      <p:ext uri="{BB962C8B-B14F-4D97-AF65-F5344CB8AC3E}">
        <p14:creationId xmlns:p14="http://schemas.microsoft.com/office/powerpoint/2010/main" val="3035125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B98A5F-65BD-AC16-E7A9-7CDD674994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C284C2-69A7-3C87-6267-360210D976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3BDA48-95A0-9147-7860-BC545605C11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1280166-685B-F42F-E6D6-A9F290BD64E4}"/>
              </a:ext>
            </a:extLst>
          </p:cNvPr>
          <p:cNvSpPr>
            <a:spLocks noGrp="1"/>
          </p:cNvSpPr>
          <p:nvPr>
            <p:ph type="sldNum" sz="quarter" idx="5"/>
          </p:nvPr>
        </p:nvSpPr>
        <p:spPr/>
        <p:txBody>
          <a:bodyPr/>
          <a:lstStyle/>
          <a:p>
            <a:fld id="{036B4B2F-0019-C942-9AE2-8EB4A07943DA}" type="slidenum">
              <a:rPr lang="en-US" smtClean="0"/>
              <a:t>12</a:t>
            </a:fld>
            <a:endParaRPr lang="en-US"/>
          </a:p>
        </p:txBody>
      </p:sp>
    </p:spTree>
    <p:extLst>
      <p:ext uri="{BB962C8B-B14F-4D97-AF65-F5344CB8AC3E}">
        <p14:creationId xmlns:p14="http://schemas.microsoft.com/office/powerpoint/2010/main" val="1427590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B4B2F-0019-C942-9AE2-8EB4A07943DA}" type="slidenum">
              <a:rPr lang="en-US" smtClean="0"/>
              <a:t>13</a:t>
            </a:fld>
            <a:endParaRPr lang="en-US"/>
          </a:p>
        </p:txBody>
      </p:sp>
    </p:spTree>
    <p:extLst>
      <p:ext uri="{BB962C8B-B14F-4D97-AF65-F5344CB8AC3E}">
        <p14:creationId xmlns:p14="http://schemas.microsoft.com/office/powerpoint/2010/main" val="6342312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For our stations, which have not changed, we have Check in, Otoscopy, OAEs, Tympanometry, Pure Tone Screening, Pure tone thresholds and Check Out which now includes a referral section. Additionally, the equipment requirements for these stations have not changed. Now let’s get into the actual form. Y</a:t>
            </a:r>
          </a:p>
          <a:p>
            <a:endParaRPr lang="en-US"/>
          </a:p>
        </p:txBody>
      </p:sp>
      <p:sp>
        <p:nvSpPr>
          <p:cNvPr id="4" name="Slide Number Placeholder 3"/>
          <p:cNvSpPr>
            <a:spLocks noGrp="1"/>
          </p:cNvSpPr>
          <p:nvPr>
            <p:ph type="sldNum" sz="quarter" idx="5"/>
          </p:nvPr>
        </p:nvSpPr>
        <p:spPr/>
        <p:txBody>
          <a:bodyPr/>
          <a:lstStyle/>
          <a:p>
            <a:fld id="{036B4B2F-0019-C942-9AE2-8EB4A07943DA}" type="slidenum">
              <a:rPr lang="en-US" smtClean="0"/>
              <a:t>14</a:t>
            </a:fld>
            <a:endParaRPr lang="en-US"/>
          </a:p>
        </p:txBody>
      </p:sp>
    </p:spTree>
    <p:extLst>
      <p:ext uri="{BB962C8B-B14F-4D97-AF65-F5344CB8AC3E}">
        <p14:creationId xmlns:p14="http://schemas.microsoft.com/office/powerpoint/2010/main" val="28136661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B4B2F-0019-C942-9AE2-8EB4A07943DA}" type="slidenum">
              <a:rPr lang="en-US" smtClean="0"/>
              <a:t>15</a:t>
            </a:fld>
            <a:endParaRPr lang="en-US"/>
          </a:p>
        </p:txBody>
      </p:sp>
    </p:spTree>
    <p:extLst>
      <p:ext uri="{BB962C8B-B14F-4D97-AF65-F5344CB8AC3E}">
        <p14:creationId xmlns:p14="http://schemas.microsoft.com/office/powerpoint/2010/main" val="562305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Also, during otoscopy, if you encounter any licensure or liability concerns with removing cerumen and are unable to remove it, your best approach is to document that the athlete has earwax, specify how much is present, and note that removal was not possible. </a:t>
            </a:r>
          </a:p>
        </p:txBody>
      </p:sp>
      <p:sp>
        <p:nvSpPr>
          <p:cNvPr id="4" name="Slide Number Placeholder 3"/>
          <p:cNvSpPr>
            <a:spLocks noGrp="1"/>
          </p:cNvSpPr>
          <p:nvPr>
            <p:ph type="sldNum" sz="quarter" idx="5"/>
          </p:nvPr>
        </p:nvSpPr>
        <p:spPr/>
        <p:txBody>
          <a:bodyPr/>
          <a:lstStyle/>
          <a:p>
            <a:fld id="{036B4B2F-0019-C942-9AE2-8EB4A07943DA}" type="slidenum">
              <a:rPr lang="en-US" smtClean="0"/>
              <a:t>16</a:t>
            </a:fld>
            <a:endParaRPr lang="en-US"/>
          </a:p>
        </p:txBody>
      </p:sp>
    </p:spTree>
    <p:extLst>
      <p:ext uri="{BB962C8B-B14F-4D97-AF65-F5344CB8AC3E}">
        <p14:creationId xmlns:p14="http://schemas.microsoft.com/office/powerpoint/2010/main" val="39304569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B4B2F-0019-C942-9AE2-8EB4A07943DA}" type="slidenum">
              <a:rPr lang="en-US" smtClean="0"/>
              <a:t>19</a:t>
            </a:fld>
            <a:endParaRPr lang="en-US"/>
          </a:p>
        </p:txBody>
      </p:sp>
    </p:spTree>
    <p:extLst>
      <p:ext uri="{BB962C8B-B14F-4D97-AF65-F5344CB8AC3E}">
        <p14:creationId xmlns:p14="http://schemas.microsoft.com/office/powerpoint/2010/main" val="28748515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238FB1-09E1-63D2-11A9-3F8741B53C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47C3AD-5EE4-7CD1-AF7E-F30982A550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66B1A9-E9CE-682B-88BA-1D093DD93F8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469A615-9949-3FB5-3B32-BA1364BA09EF}"/>
              </a:ext>
            </a:extLst>
          </p:cNvPr>
          <p:cNvSpPr>
            <a:spLocks noGrp="1"/>
          </p:cNvSpPr>
          <p:nvPr>
            <p:ph type="sldNum" sz="quarter" idx="5"/>
          </p:nvPr>
        </p:nvSpPr>
        <p:spPr/>
        <p:txBody>
          <a:bodyPr/>
          <a:lstStyle/>
          <a:p>
            <a:fld id="{036B4B2F-0019-C942-9AE2-8EB4A07943DA}" type="slidenum">
              <a:rPr lang="en-US" smtClean="0"/>
              <a:t>23</a:t>
            </a:fld>
            <a:endParaRPr lang="en-US"/>
          </a:p>
        </p:txBody>
      </p:sp>
    </p:spTree>
    <p:extLst>
      <p:ext uri="{BB962C8B-B14F-4D97-AF65-F5344CB8AC3E}">
        <p14:creationId xmlns:p14="http://schemas.microsoft.com/office/powerpoint/2010/main" val="25598611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38D092-FAF3-490A-AF47-033F1BA0B8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5FBC75-E431-5E9B-B593-FA5C0E991E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281316-AF32-CAE2-2206-1CFFFF3FFC9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00D458AD-23CF-DBDF-D725-C4C82823EF6D}"/>
              </a:ext>
            </a:extLst>
          </p:cNvPr>
          <p:cNvSpPr>
            <a:spLocks noGrp="1"/>
          </p:cNvSpPr>
          <p:nvPr>
            <p:ph type="sldNum" sz="quarter" idx="5"/>
          </p:nvPr>
        </p:nvSpPr>
        <p:spPr/>
        <p:txBody>
          <a:bodyPr/>
          <a:lstStyle/>
          <a:p>
            <a:fld id="{036B4B2F-0019-C942-9AE2-8EB4A07943DA}" type="slidenum">
              <a:rPr lang="en-US" smtClean="0"/>
              <a:t>24</a:t>
            </a:fld>
            <a:endParaRPr lang="en-US"/>
          </a:p>
        </p:txBody>
      </p:sp>
    </p:spTree>
    <p:extLst>
      <p:ext uri="{BB962C8B-B14F-4D97-AF65-F5344CB8AC3E}">
        <p14:creationId xmlns:p14="http://schemas.microsoft.com/office/powerpoint/2010/main" val="338325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036B4B2F-0019-C942-9AE2-8EB4A07943DA}" type="slidenum">
              <a:rPr lang="en-US" smtClean="0"/>
              <a:t>2</a:t>
            </a:fld>
            <a:endParaRPr lang="en-US"/>
          </a:p>
        </p:txBody>
      </p:sp>
    </p:spTree>
    <p:extLst>
      <p:ext uri="{BB962C8B-B14F-4D97-AF65-F5344CB8AC3E}">
        <p14:creationId xmlns:p14="http://schemas.microsoft.com/office/powerpoint/2010/main" val="584862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88899-BF9C-F8DB-AA97-932200A25E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902899-CEB9-3097-BA77-ACCDFA3CCD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A574B6-3D38-7281-684A-40FE0E7D3E5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BB9D4E2-5E18-1D53-01A5-EBEC39991256}"/>
              </a:ext>
            </a:extLst>
          </p:cNvPr>
          <p:cNvSpPr>
            <a:spLocks noGrp="1"/>
          </p:cNvSpPr>
          <p:nvPr>
            <p:ph type="sldNum" sz="quarter" idx="5"/>
          </p:nvPr>
        </p:nvSpPr>
        <p:spPr/>
        <p:txBody>
          <a:bodyPr/>
          <a:lstStyle/>
          <a:p>
            <a:fld id="{036B4B2F-0019-C942-9AE2-8EB4A07943DA}" type="slidenum">
              <a:rPr lang="en-US" smtClean="0"/>
              <a:t>4</a:t>
            </a:fld>
            <a:endParaRPr lang="en-US"/>
          </a:p>
        </p:txBody>
      </p:sp>
    </p:spTree>
    <p:extLst>
      <p:ext uri="{BB962C8B-B14F-4D97-AF65-F5344CB8AC3E}">
        <p14:creationId xmlns:p14="http://schemas.microsoft.com/office/powerpoint/2010/main" val="427377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initiative is now referred to as HAS 2.0.</a:t>
            </a:r>
          </a:p>
        </p:txBody>
      </p:sp>
      <p:sp>
        <p:nvSpPr>
          <p:cNvPr id="4" name="Slide Number Placeholder 3"/>
          <p:cNvSpPr>
            <a:spLocks noGrp="1"/>
          </p:cNvSpPr>
          <p:nvPr>
            <p:ph type="sldNum" sz="quarter" idx="5"/>
          </p:nvPr>
        </p:nvSpPr>
        <p:spPr/>
        <p:txBody>
          <a:bodyPr/>
          <a:lstStyle/>
          <a:p>
            <a:fld id="{036B4B2F-0019-C942-9AE2-8EB4A07943DA}" type="slidenum">
              <a:rPr lang="en-US" smtClean="0"/>
              <a:t>5</a:t>
            </a:fld>
            <a:endParaRPr lang="en-US"/>
          </a:p>
        </p:txBody>
      </p:sp>
    </p:spTree>
    <p:extLst>
      <p:ext uri="{BB962C8B-B14F-4D97-AF65-F5344CB8AC3E}">
        <p14:creationId xmlns:p14="http://schemas.microsoft.com/office/powerpoint/2010/main" val="2888363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2A52F1-8837-4507-A1FF-D7C466090B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275849-358F-9134-283B-19AAC1A120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59DCA7B-4BE5-FB66-9F73-CB3ED561173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5B327BA-1497-D21C-0563-C1119DAD43F5}"/>
              </a:ext>
            </a:extLst>
          </p:cNvPr>
          <p:cNvSpPr>
            <a:spLocks noGrp="1"/>
          </p:cNvSpPr>
          <p:nvPr>
            <p:ph type="sldNum" sz="quarter" idx="5"/>
          </p:nvPr>
        </p:nvSpPr>
        <p:spPr/>
        <p:txBody>
          <a:bodyPr/>
          <a:lstStyle/>
          <a:p>
            <a:fld id="{036B4B2F-0019-C942-9AE2-8EB4A07943DA}" type="slidenum">
              <a:rPr lang="en-US" smtClean="0"/>
              <a:t>6</a:t>
            </a:fld>
            <a:endParaRPr lang="en-US"/>
          </a:p>
        </p:txBody>
      </p:sp>
    </p:spTree>
    <p:extLst>
      <p:ext uri="{BB962C8B-B14F-4D97-AF65-F5344CB8AC3E}">
        <p14:creationId xmlns:p14="http://schemas.microsoft.com/office/powerpoint/2010/main" val="1733557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B4B2F-0019-C942-9AE2-8EB4A07943DA}" type="slidenum">
              <a:rPr lang="en-US" smtClean="0"/>
              <a:t>7</a:t>
            </a:fld>
            <a:endParaRPr lang="en-US"/>
          </a:p>
        </p:txBody>
      </p:sp>
    </p:spTree>
    <p:extLst>
      <p:ext uri="{BB962C8B-B14F-4D97-AF65-F5344CB8AC3E}">
        <p14:creationId xmlns:p14="http://schemas.microsoft.com/office/powerpoint/2010/main" val="31777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043F21-5BEA-31DF-2DA2-D76BB94687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8AC4E7-741A-5398-ADAB-81F9FDBC55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2C3F2E-DC8A-4272-A839-0C3B2114BC6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A2AFD80-8427-787B-30A7-BFB67A5D2B7E}"/>
              </a:ext>
            </a:extLst>
          </p:cNvPr>
          <p:cNvSpPr>
            <a:spLocks noGrp="1"/>
          </p:cNvSpPr>
          <p:nvPr>
            <p:ph type="sldNum" sz="quarter" idx="5"/>
          </p:nvPr>
        </p:nvSpPr>
        <p:spPr/>
        <p:txBody>
          <a:bodyPr/>
          <a:lstStyle/>
          <a:p>
            <a:fld id="{036B4B2F-0019-C942-9AE2-8EB4A07943DA}" type="slidenum">
              <a:rPr lang="en-US" smtClean="0"/>
              <a:t>8</a:t>
            </a:fld>
            <a:endParaRPr lang="en-US"/>
          </a:p>
        </p:txBody>
      </p:sp>
    </p:spTree>
    <p:extLst>
      <p:ext uri="{BB962C8B-B14F-4D97-AF65-F5344CB8AC3E}">
        <p14:creationId xmlns:p14="http://schemas.microsoft.com/office/powerpoint/2010/main" val="34893293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AA2B8-DA75-E633-B140-5F9E2479AE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5A604A-4EE0-A6E8-64F3-3F05D21579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982625-B0F1-8055-5243-E13290DEEB38}"/>
              </a:ext>
            </a:extLst>
          </p:cNvPr>
          <p:cNvSpPr>
            <a:spLocks noGrp="1"/>
          </p:cNvSpPr>
          <p:nvPr>
            <p:ph type="body" idx="1"/>
          </p:nvPr>
        </p:nvSpPr>
        <p:spPr/>
        <p:txBody>
          <a:bodyPr/>
          <a:lstStyle/>
          <a:p>
            <a:r>
              <a:rPr lang="en-US" sz="1200" kern="1200">
                <a:solidFill>
                  <a:schemeClr val="tx1"/>
                </a:solidFill>
                <a:effectLst/>
                <a:latin typeface="+mn-lt"/>
                <a:ea typeface="+mn-ea"/>
                <a:cs typeface="+mn-cs"/>
              </a:rPr>
              <a:t>Healthy Hearing Referral guidelines and provider directory should be developed collaboratively by Program Health Staff and CDs. For local events, resources need to be tailored specifically to that area, while larger events require more comprehensive, widely accessible options. If an athlete resides in a remote location and local providers cannot be identified by the Program Health Staff or CD, they should be referred to their primary care provider (PCP).</a:t>
            </a:r>
          </a:p>
          <a:p>
            <a:endParaRPr lang="en-US"/>
          </a:p>
        </p:txBody>
      </p:sp>
      <p:sp>
        <p:nvSpPr>
          <p:cNvPr id="4" name="Slide Number Placeholder 3">
            <a:extLst>
              <a:ext uri="{FF2B5EF4-FFF2-40B4-BE49-F238E27FC236}">
                <a16:creationId xmlns:a16="http://schemas.microsoft.com/office/drawing/2014/main" id="{24F67F27-25B9-2E28-07FC-E5B22CA72778}"/>
              </a:ext>
            </a:extLst>
          </p:cNvPr>
          <p:cNvSpPr>
            <a:spLocks noGrp="1"/>
          </p:cNvSpPr>
          <p:nvPr>
            <p:ph type="sldNum" sz="quarter" idx="5"/>
          </p:nvPr>
        </p:nvSpPr>
        <p:spPr/>
        <p:txBody>
          <a:bodyPr/>
          <a:lstStyle/>
          <a:p>
            <a:fld id="{036B4B2F-0019-C942-9AE2-8EB4A07943DA}" type="slidenum">
              <a:rPr lang="en-US" smtClean="0"/>
              <a:t>9</a:t>
            </a:fld>
            <a:endParaRPr lang="en-US"/>
          </a:p>
        </p:txBody>
      </p:sp>
    </p:spTree>
    <p:extLst>
      <p:ext uri="{BB962C8B-B14F-4D97-AF65-F5344CB8AC3E}">
        <p14:creationId xmlns:p14="http://schemas.microsoft.com/office/powerpoint/2010/main" val="36531292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A0092-3D95-8CCB-5F63-1847A14556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48965B-1A81-FE8B-0FED-2E8645D634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3B7674-9ED0-15DC-B23D-F9261CC7586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10A96D-2EBC-2EBC-BB4F-2B03DD58A72C}"/>
              </a:ext>
            </a:extLst>
          </p:cNvPr>
          <p:cNvSpPr>
            <a:spLocks noGrp="1"/>
          </p:cNvSpPr>
          <p:nvPr>
            <p:ph type="sldNum" sz="quarter" idx="5"/>
          </p:nvPr>
        </p:nvSpPr>
        <p:spPr/>
        <p:txBody>
          <a:bodyPr/>
          <a:lstStyle/>
          <a:p>
            <a:fld id="{036B4B2F-0019-C942-9AE2-8EB4A07943DA}" type="slidenum">
              <a:rPr lang="en-US" smtClean="0"/>
              <a:t>10</a:t>
            </a:fld>
            <a:endParaRPr lang="en-US"/>
          </a:p>
        </p:txBody>
      </p:sp>
    </p:spTree>
    <p:extLst>
      <p:ext uri="{BB962C8B-B14F-4D97-AF65-F5344CB8AC3E}">
        <p14:creationId xmlns:p14="http://schemas.microsoft.com/office/powerpoint/2010/main" val="1733702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806" y="1150623"/>
            <a:ext cx="10364391" cy="1470049"/>
          </a:xfrm>
        </p:spPr>
        <p:txBody>
          <a:bodyPr/>
          <a:lstStyle/>
          <a:p>
            <a:r>
              <a:rPr lang="ga-IE"/>
              <a:t>Click to edit Master title style</a:t>
            </a:r>
            <a:endParaRPr lang="en-US"/>
          </a:p>
        </p:txBody>
      </p:sp>
      <p:sp>
        <p:nvSpPr>
          <p:cNvPr id="3" name="Subtitle 2"/>
          <p:cNvSpPr>
            <a:spLocks noGrp="1"/>
          </p:cNvSpPr>
          <p:nvPr>
            <p:ph type="subTitle" idx="1"/>
          </p:nvPr>
        </p:nvSpPr>
        <p:spPr>
          <a:xfrm>
            <a:off x="1032938" y="2973325"/>
            <a:ext cx="8533805" cy="1752451"/>
          </a:xfrm>
        </p:spPr>
        <p:txBody>
          <a:bodyPr/>
          <a:lstStyle>
            <a:lvl1pPr marL="0" indent="0" algn="l">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41543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806" y="2130849"/>
            <a:ext cx="10364391" cy="1470049"/>
          </a:xfrm>
        </p:spPr>
        <p:txBody>
          <a:bodyPr/>
          <a:lstStyle/>
          <a:p>
            <a:r>
              <a:rPr lang="ga-IE"/>
              <a:t>Click to edit Master title style</a:t>
            </a:r>
            <a:endParaRPr lang="en-US"/>
          </a:p>
        </p:txBody>
      </p:sp>
      <p:sp>
        <p:nvSpPr>
          <p:cNvPr id="3" name="Subtitle 2"/>
          <p:cNvSpPr>
            <a:spLocks noGrp="1"/>
          </p:cNvSpPr>
          <p:nvPr>
            <p:ph type="subTitle" idx="1"/>
          </p:nvPr>
        </p:nvSpPr>
        <p:spPr>
          <a:xfrm>
            <a:off x="1829099" y="3886648"/>
            <a:ext cx="8533805" cy="1752451"/>
          </a:xfrm>
        </p:spPr>
        <p:txBody>
          <a:bodyPr/>
          <a:lstStyle>
            <a:lvl1pPr marL="0" indent="0" algn="ctr">
              <a:buNone/>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extLst>
      <p:ext uri="{BB962C8B-B14F-4D97-AF65-F5344CB8AC3E}">
        <p14:creationId xmlns:p14="http://schemas.microsoft.com/office/powerpoint/2010/main" val="3809498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62FADDA2-E13B-F548-856B-05843CC20AFE}" type="slidenum">
              <a:rPr lang="en-US"/>
              <a:pPr/>
              <a:t>‹#›</a:t>
            </a:fld>
            <a:endParaRPr lang="en-US"/>
          </a:p>
        </p:txBody>
      </p:sp>
    </p:spTree>
    <p:extLst>
      <p:ext uri="{BB962C8B-B14F-4D97-AF65-F5344CB8AC3E}">
        <p14:creationId xmlns:p14="http://schemas.microsoft.com/office/powerpoint/2010/main" val="2450640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726282" y="1741289"/>
            <a:ext cx="5203031"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6072189" y="1741289"/>
            <a:ext cx="5203031" cy="4464844"/>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65259849-736F-2C48-9F66-0F7642C7CEF8}" type="slidenum">
              <a:rPr lang="en-US"/>
              <a:pPr/>
              <a:t>‹#›</a:t>
            </a:fld>
            <a:endParaRPr lang="en-US"/>
          </a:p>
        </p:txBody>
      </p:sp>
    </p:spTree>
    <p:extLst>
      <p:ext uri="{BB962C8B-B14F-4D97-AF65-F5344CB8AC3E}">
        <p14:creationId xmlns:p14="http://schemas.microsoft.com/office/powerpoint/2010/main" val="2834944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0197" y="274588"/>
            <a:ext cx="10971609"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610196" y="1534791"/>
            <a:ext cx="5386091"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610196" y="2174380"/>
            <a:ext cx="5386091"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6192741" y="1534791"/>
            <a:ext cx="5389065"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6192741" y="2174380"/>
            <a:ext cx="5389065"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marL="0" marR="0" indent="0" algn="l" defTabSz="457200" rtl="0" eaLnBrk="1" fontAlgn="auto" latinLnBrk="0" hangingPunct="1">
              <a:lnSpc>
                <a:spcPct val="100000"/>
              </a:lnSpc>
              <a:spcBef>
                <a:spcPts val="0"/>
              </a:spcBef>
              <a:spcAft>
                <a:spcPts val="0"/>
              </a:spcAft>
              <a:buClrTx/>
              <a:buSzTx/>
              <a:buFontTx/>
              <a:buNone/>
              <a:tabLst/>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extLst>
      <p:ext uri="{BB962C8B-B14F-4D97-AF65-F5344CB8AC3E}">
        <p14:creationId xmlns:p14="http://schemas.microsoft.com/office/powerpoint/2010/main" val="1147788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extLst>
      <p:ext uri="{BB962C8B-B14F-4D97-AF65-F5344CB8AC3E}">
        <p14:creationId xmlns:p14="http://schemas.microsoft.com/office/powerpoint/2010/main" val="422624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extLst>
      <p:ext uri="{BB962C8B-B14F-4D97-AF65-F5344CB8AC3E}">
        <p14:creationId xmlns:p14="http://schemas.microsoft.com/office/powerpoint/2010/main" val="350957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0197" y="273474"/>
            <a:ext cx="4010919" cy="826519"/>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4766965" y="1910081"/>
            <a:ext cx="6814840" cy="421568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610197" y="1910081"/>
            <a:ext cx="4010919" cy="4215684"/>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extLst>
      <p:ext uri="{BB962C8B-B14F-4D97-AF65-F5344CB8AC3E}">
        <p14:creationId xmlns:p14="http://schemas.microsoft.com/office/powerpoint/2010/main" val="22399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4"/>
          <p:cNvSpPr txBox="1">
            <a:spLocks noGrp="1" noChangeArrowheads="1"/>
          </p:cNvSpPr>
          <p:nvPr>
            <p:ph type="sldNum" sz="quarter" idx="10"/>
          </p:nvPr>
        </p:nvSpPr>
        <p:spPr>
          <a:ln/>
        </p:spPr>
        <p:txBody>
          <a:bodyPr/>
          <a:lstStyle>
            <a:lvl1pPr>
              <a:defRPr>
                <a:solidFill>
                  <a:schemeClr val="bg1"/>
                </a:solidFill>
              </a:defRPr>
            </a:lvl1pPr>
          </a:lstStyle>
          <a:p>
            <a:fld id="{978F6C85-62F1-2E45-BAF4-9247EEFC730C}" type="slidenum">
              <a:rPr lang="en-US" smtClean="0"/>
              <a:pPr/>
              <a:t>‹#›</a:t>
            </a:fld>
            <a:endParaRPr lang="en-US"/>
          </a:p>
        </p:txBody>
      </p:sp>
      <p:sp>
        <p:nvSpPr>
          <p:cNvPr id="3" name="Picture Placeholder 2"/>
          <p:cNvSpPr>
            <a:spLocks noGrp="1"/>
          </p:cNvSpPr>
          <p:nvPr>
            <p:ph type="pic" idx="1"/>
          </p:nvPr>
        </p:nvSpPr>
        <p:spPr>
          <a:xfrm>
            <a:off x="235890" y="221922"/>
            <a:ext cx="11721415" cy="6436217"/>
          </a:xfrm>
          <a:solidFill>
            <a:schemeClr val="bg1"/>
          </a:solidFill>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charset="0"/>
              </a:rPr>
              <a:t>Drag picture to placeholder or click icon to add</a:t>
            </a:r>
            <a:endParaRPr lang="en-US" noProof="0">
              <a:sym typeface="Ubuntu" charset="0"/>
            </a:endParaRPr>
          </a:p>
        </p:txBody>
      </p:sp>
      <p:sp>
        <p:nvSpPr>
          <p:cNvPr id="2" name="Title 1"/>
          <p:cNvSpPr>
            <a:spLocks noGrp="1"/>
          </p:cNvSpPr>
          <p:nvPr>
            <p:ph type="title"/>
          </p:nvPr>
        </p:nvSpPr>
        <p:spPr>
          <a:xfrm>
            <a:off x="400991" y="5084342"/>
            <a:ext cx="9166843" cy="567035"/>
          </a:xfrm>
        </p:spPr>
        <p:txBody>
          <a:bodyPr anchor="b"/>
          <a:lstStyle>
            <a:lvl1pPr algn="l">
              <a:defRPr sz="1400" b="1"/>
            </a:lvl1pPr>
          </a:lstStyle>
          <a:p>
            <a:r>
              <a:rPr lang="ga-IE"/>
              <a:t>Click to edit Master title style</a:t>
            </a:r>
            <a:endParaRPr lang="en-US"/>
          </a:p>
        </p:txBody>
      </p:sp>
      <p:sp>
        <p:nvSpPr>
          <p:cNvPr id="4" name="Text Placeholder 3"/>
          <p:cNvSpPr>
            <a:spLocks noGrp="1"/>
          </p:cNvSpPr>
          <p:nvPr>
            <p:ph type="body" sz="half" idx="2"/>
          </p:nvPr>
        </p:nvSpPr>
        <p:spPr>
          <a:xfrm>
            <a:off x="400991" y="5757637"/>
            <a:ext cx="9189012" cy="616450"/>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Tree>
    <p:extLst>
      <p:ext uri="{BB962C8B-B14F-4D97-AF65-F5344CB8AC3E}">
        <p14:creationId xmlns:p14="http://schemas.microsoft.com/office/powerpoint/2010/main" val="2645209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806" y="2130849"/>
            <a:ext cx="10364391" cy="1470049"/>
          </a:xfrm>
          <a:prstGeom prst="rect">
            <a:avLst/>
          </a:prstGeom>
        </p:spPr>
        <p:txBody>
          <a:bodyPr vert="horz" lIns="64291" tIns="32146" rIns="64291" bIns="32146"/>
          <a:lstStyle>
            <a:lvl1pPr>
              <a:defRPr>
                <a:latin typeface="Ubuntu"/>
                <a:cs typeface="Ubuntu"/>
              </a:defRPr>
            </a:lvl1pPr>
          </a:lstStyle>
          <a:p>
            <a:r>
              <a:rPr lang="ga-IE"/>
              <a:t>Click to edit Master title style</a:t>
            </a:r>
            <a:endParaRPr lang="en-US"/>
          </a:p>
        </p:txBody>
      </p:sp>
      <p:sp>
        <p:nvSpPr>
          <p:cNvPr id="3" name="Subtitle 2"/>
          <p:cNvSpPr>
            <a:spLocks noGrp="1"/>
          </p:cNvSpPr>
          <p:nvPr>
            <p:ph type="subTitle" idx="1"/>
          </p:nvPr>
        </p:nvSpPr>
        <p:spPr>
          <a:xfrm>
            <a:off x="1829099" y="3886648"/>
            <a:ext cx="8533805" cy="1752451"/>
          </a:xfrm>
          <a:prstGeom prst="rect">
            <a:avLst/>
          </a:prstGeom>
        </p:spPr>
        <p:txBody>
          <a:bodyPr vert="horz" lIns="64291" tIns="32146" rIns="64291" bIns="32146"/>
          <a:lstStyle>
            <a:lvl1pPr marL="0" indent="0" algn="ctr">
              <a:buNone/>
              <a:defRPr>
                <a:latin typeface="Ubuntu"/>
                <a:cs typeface="Ubuntu"/>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Tree>
    <p:extLst>
      <p:ext uri="{BB962C8B-B14F-4D97-AF65-F5344CB8AC3E}">
        <p14:creationId xmlns:p14="http://schemas.microsoft.com/office/powerpoint/2010/main" val="298917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806" y="2130849"/>
            <a:ext cx="10364391" cy="1470049"/>
          </a:xfrm>
          <a:prstGeom prst="rect">
            <a:avLst/>
          </a:prstGeom>
        </p:spPr>
        <p:txBody>
          <a:bodyPr vert="horz" lIns="64291" tIns="32146" rIns="64291" bIns="32146"/>
          <a:lstStyle>
            <a:lvl1pPr>
              <a:defRPr>
                <a:latin typeface="Ubuntu"/>
                <a:cs typeface="Ubuntu"/>
              </a:defRPr>
            </a:lvl1pPr>
          </a:lstStyle>
          <a:p>
            <a:r>
              <a:rPr lang="ga-IE"/>
              <a:t>Click to edit Master title style</a:t>
            </a:r>
            <a:endParaRPr lang="en-US"/>
          </a:p>
        </p:txBody>
      </p:sp>
      <p:sp>
        <p:nvSpPr>
          <p:cNvPr id="3" name="Subtitle 2"/>
          <p:cNvSpPr>
            <a:spLocks noGrp="1"/>
          </p:cNvSpPr>
          <p:nvPr>
            <p:ph type="subTitle" idx="1"/>
          </p:nvPr>
        </p:nvSpPr>
        <p:spPr>
          <a:xfrm>
            <a:off x="1829099" y="3886648"/>
            <a:ext cx="8533805" cy="1752451"/>
          </a:xfrm>
          <a:prstGeom prst="rect">
            <a:avLst/>
          </a:prstGeom>
        </p:spPr>
        <p:txBody>
          <a:bodyPr vert="horz" lIns="64291" tIns="32146" rIns="64291" bIns="32146"/>
          <a:lstStyle>
            <a:lvl1pPr marL="0" indent="0" algn="ctr">
              <a:buNone/>
              <a:defRPr>
                <a:latin typeface="Ubuntu"/>
                <a:cs typeface="Ubuntu"/>
              </a:defRPr>
            </a:lvl1pPr>
            <a:lvl2pPr marL="321457" indent="0" algn="ctr">
              <a:buNone/>
              <a:defRPr/>
            </a:lvl2pPr>
            <a:lvl3pPr marL="642915" indent="0" algn="ctr">
              <a:buNone/>
              <a:defRPr/>
            </a:lvl3pPr>
            <a:lvl4pPr marL="964372" indent="0" algn="ctr">
              <a:buNone/>
              <a:defRPr/>
            </a:lvl4pPr>
            <a:lvl5pPr marL="1285829" indent="0" algn="ctr">
              <a:buNone/>
              <a:defRPr/>
            </a:lvl5pPr>
            <a:lvl6pPr marL="1607287" indent="0" algn="ctr">
              <a:buNone/>
              <a:defRPr/>
            </a:lvl6pPr>
            <a:lvl7pPr marL="1928744" indent="0" algn="ctr">
              <a:buNone/>
              <a:defRPr/>
            </a:lvl7pPr>
            <a:lvl8pPr marL="2250201" indent="0" algn="ctr">
              <a:buNone/>
              <a:defRPr/>
            </a:lvl8pPr>
            <a:lvl9pPr marL="2571659" indent="0" algn="ctr">
              <a:buNone/>
              <a:defRPr/>
            </a:lvl9pPr>
          </a:lstStyle>
          <a:p>
            <a:r>
              <a:rPr lang="ga-IE"/>
              <a:t>Click to edit Master subtitle style</a:t>
            </a:r>
            <a:endParaRPr lang="en-US"/>
          </a:p>
        </p:txBody>
      </p:sp>
    </p:spTree>
    <p:extLst>
      <p:ext uri="{BB962C8B-B14F-4D97-AF65-F5344CB8AC3E}">
        <p14:creationId xmlns:p14="http://schemas.microsoft.com/office/powerpoint/2010/main" val="2989172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idx="1"/>
          </p:nvPr>
        </p:nvSpPr>
        <p:spPr/>
        <p:txBody>
          <a:body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26958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919" y="2600180"/>
            <a:ext cx="10362901" cy="1361777"/>
          </a:xfrm>
        </p:spPr>
        <p:txBody>
          <a:bodyPr/>
          <a:lstStyle>
            <a:lvl1pPr algn="l">
              <a:defRPr sz="2800" b="1" cap="all"/>
            </a:lvl1pPr>
          </a:lstStyle>
          <a:p>
            <a:r>
              <a:rPr lang="ga-IE"/>
              <a:t>Click to edit Master title style</a:t>
            </a:r>
            <a:endParaRPr lang="en-US"/>
          </a:p>
        </p:txBody>
      </p:sp>
      <p:sp>
        <p:nvSpPr>
          <p:cNvPr id="3" name="Text Placeholder 2"/>
          <p:cNvSpPr>
            <a:spLocks noGrp="1"/>
          </p:cNvSpPr>
          <p:nvPr>
            <p:ph type="body" idx="1"/>
          </p:nvPr>
        </p:nvSpPr>
        <p:spPr>
          <a:xfrm>
            <a:off x="962919" y="1099991"/>
            <a:ext cx="10362901" cy="1500188"/>
          </a:xfrm>
        </p:spPr>
        <p:txBody>
          <a:bodyPr anchor="b"/>
          <a:lstStyle>
            <a:lvl1pPr marL="0" indent="0">
              <a:buNone/>
              <a:defRPr sz="1400"/>
            </a:lvl1pPr>
            <a:lvl2pPr marL="321457" indent="0">
              <a:buNone/>
              <a:defRPr sz="1300"/>
            </a:lvl2pPr>
            <a:lvl3pPr marL="642915" indent="0">
              <a:buNone/>
              <a:defRPr sz="1100"/>
            </a:lvl3pPr>
            <a:lvl4pPr marL="964372" indent="0">
              <a:buNone/>
              <a:defRPr sz="1000"/>
            </a:lvl4pPr>
            <a:lvl5pPr marL="1285829" indent="0">
              <a:buNone/>
              <a:defRPr sz="1000"/>
            </a:lvl5pPr>
            <a:lvl6pPr marL="1607287" indent="0">
              <a:buNone/>
              <a:defRPr sz="1000"/>
            </a:lvl6pPr>
            <a:lvl7pPr marL="1928744" indent="0">
              <a:buNone/>
              <a:defRPr sz="1000"/>
            </a:lvl7pPr>
            <a:lvl8pPr marL="2250201" indent="0">
              <a:buNone/>
              <a:defRPr sz="1000"/>
            </a:lvl8pPr>
            <a:lvl9pPr marL="2571659" indent="0">
              <a:buNone/>
              <a:defRPr sz="1000"/>
            </a:lvl9pPr>
          </a:lstStyle>
          <a:p>
            <a:pPr lvl="0"/>
            <a:r>
              <a:rPr lang="ga-IE"/>
              <a:t>Click to edit Master text styles</a:t>
            </a:r>
          </a:p>
        </p:txBody>
      </p:sp>
      <p:sp>
        <p:nvSpPr>
          <p:cNvPr id="4"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21879050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Content Placeholder 2"/>
          <p:cNvSpPr>
            <a:spLocks noGrp="1"/>
          </p:cNvSpPr>
          <p:nvPr>
            <p:ph sz="half" idx="1"/>
          </p:nvPr>
        </p:nvSpPr>
        <p:spPr>
          <a:xfrm>
            <a:off x="726282" y="2375298"/>
            <a:ext cx="5203031"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Content Placeholder 3"/>
          <p:cNvSpPr>
            <a:spLocks noGrp="1"/>
          </p:cNvSpPr>
          <p:nvPr>
            <p:ph sz="half" idx="2"/>
          </p:nvPr>
        </p:nvSpPr>
        <p:spPr>
          <a:xfrm>
            <a:off x="6072189" y="2375298"/>
            <a:ext cx="5203031" cy="1857375"/>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912543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0197" y="274588"/>
            <a:ext cx="10971609" cy="1143000"/>
          </a:xfrm>
        </p:spPr>
        <p:txBody>
          <a:bodyPr/>
          <a:lstStyle>
            <a:lvl1pPr>
              <a:defRPr/>
            </a:lvl1pPr>
          </a:lstStyle>
          <a:p>
            <a:r>
              <a:rPr lang="ga-IE"/>
              <a:t>Click to edit Master title style</a:t>
            </a:r>
            <a:endParaRPr lang="en-US"/>
          </a:p>
        </p:txBody>
      </p:sp>
      <p:sp>
        <p:nvSpPr>
          <p:cNvPr id="3" name="Text Placeholder 2"/>
          <p:cNvSpPr>
            <a:spLocks noGrp="1"/>
          </p:cNvSpPr>
          <p:nvPr>
            <p:ph type="body" idx="1"/>
          </p:nvPr>
        </p:nvSpPr>
        <p:spPr>
          <a:xfrm>
            <a:off x="610196" y="2246178"/>
            <a:ext cx="5386091"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4" name="Content Placeholder 3"/>
          <p:cNvSpPr>
            <a:spLocks noGrp="1"/>
          </p:cNvSpPr>
          <p:nvPr>
            <p:ph sz="half" idx="2"/>
          </p:nvPr>
        </p:nvSpPr>
        <p:spPr>
          <a:xfrm>
            <a:off x="610196" y="2885766"/>
            <a:ext cx="5386091"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5" name="Text Placeholder 4"/>
          <p:cNvSpPr>
            <a:spLocks noGrp="1"/>
          </p:cNvSpPr>
          <p:nvPr>
            <p:ph type="body" sz="quarter" idx="3"/>
          </p:nvPr>
        </p:nvSpPr>
        <p:spPr>
          <a:xfrm>
            <a:off x="6192741" y="2267026"/>
            <a:ext cx="5389065" cy="639589"/>
          </a:xfrm>
        </p:spPr>
        <p:txBody>
          <a:bodyPr anchor="b"/>
          <a:lstStyle>
            <a:lvl1pPr marL="0" indent="0">
              <a:buNone/>
              <a:defRPr sz="1700" b="1"/>
            </a:lvl1pPr>
            <a:lvl2pPr marL="321457" indent="0">
              <a:buNone/>
              <a:defRPr sz="1400" b="1"/>
            </a:lvl2pPr>
            <a:lvl3pPr marL="642915" indent="0">
              <a:buNone/>
              <a:defRPr sz="1300" b="1"/>
            </a:lvl3pPr>
            <a:lvl4pPr marL="964372" indent="0">
              <a:buNone/>
              <a:defRPr sz="1100" b="1"/>
            </a:lvl4pPr>
            <a:lvl5pPr marL="1285829" indent="0">
              <a:buNone/>
              <a:defRPr sz="1100" b="1"/>
            </a:lvl5pPr>
            <a:lvl6pPr marL="1607287" indent="0">
              <a:buNone/>
              <a:defRPr sz="1100" b="1"/>
            </a:lvl6pPr>
            <a:lvl7pPr marL="1928744" indent="0">
              <a:buNone/>
              <a:defRPr sz="1100" b="1"/>
            </a:lvl7pPr>
            <a:lvl8pPr marL="2250201" indent="0">
              <a:buNone/>
              <a:defRPr sz="1100" b="1"/>
            </a:lvl8pPr>
            <a:lvl9pPr marL="2571659" indent="0">
              <a:buNone/>
              <a:defRPr sz="1100" b="1"/>
            </a:lvl9pPr>
          </a:lstStyle>
          <a:p>
            <a:pPr lvl="0"/>
            <a:r>
              <a:rPr lang="ga-IE"/>
              <a:t>Click to edit Master text styles</a:t>
            </a:r>
          </a:p>
        </p:txBody>
      </p:sp>
      <p:sp>
        <p:nvSpPr>
          <p:cNvPr id="6" name="Content Placeholder 5"/>
          <p:cNvSpPr>
            <a:spLocks noGrp="1"/>
          </p:cNvSpPr>
          <p:nvPr>
            <p:ph sz="quarter" idx="4"/>
          </p:nvPr>
        </p:nvSpPr>
        <p:spPr>
          <a:xfrm>
            <a:off x="6192741" y="2906614"/>
            <a:ext cx="5389065" cy="3951387"/>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7"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640717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a:t>Click to edit Master title style</a:t>
            </a:r>
            <a:endParaRPr lang="en-US"/>
          </a:p>
        </p:txBody>
      </p:sp>
      <p:sp>
        <p:nvSpPr>
          <p:cNvPr id="3"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109274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 </a:t>
            </a:r>
            <a:r>
              <a:rPr lang="en-US" b="1">
                <a:latin typeface="Helvetica Neue"/>
                <a:cs typeface="Helvetica Neue"/>
              </a:rPr>
              <a:t>storyful.</a:t>
            </a:r>
          </a:p>
        </p:txBody>
      </p:sp>
    </p:spTree>
    <p:extLst>
      <p:ext uri="{BB962C8B-B14F-4D97-AF65-F5344CB8AC3E}">
        <p14:creationId xmlns:p14="http://schemas.microsoft.com/office/powerpoint/2010/main" val="4004358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0197" y="273474"/>
            <a:ext cx="4010919" cy="1161975"/>
          </a:xfrm>
        </p:spPr>
        <p:txBody>
          <a:bodyPr anchor="b"/>
          <a:lstStyle>
            <a:lvl1pPr algn="l">
              <a:defRPr sz="1400" b="1"/>
            </a:lvl1pPr>
          </a:lstStyle>
          <a:p>
            <a:r>
              <a:rPr lang="ga-IE"/>
              <a:t>Click to edit Master title style</a:t>
            </a:r>
            <a:endParaRPr lang="en-US"/>
          </a:p>
        </p:txBody>
      </p:sp>
      <p:sp>
        <p:nvSpPr>
          <p:cNvPr id="3" name="Content Placeholder 2"/>
          <p:cNvSpPr>
            <a:spLocks noGrp="1"/>
          </p:cNvSpPr>
          <p:nvPr>
            <p:ph idx="1"/>
          </p:nvPr>
        </p:nvSpPr>
        <p:spPr>
          <a:xfrm>
            <a:off x="4766965" y="273472"/>
            <a:ext cx="6814840" cy="5852294"/>
          </a:xfrm>
        </p:spPr>
        <p:txBody>
          <a:bodyPr/>
          <a:lstStyle>
            <a:lvl1pPr>
              <a:defRPr sz="2200"/>
            </a:lvl1pPr>
            <a:lvl2pPr>
              <a:defRPr sz="2000"/>
            </a:lvl2pPr>
            <a:lvl3pPr>
              <a:defRPr sz="1700"/>
            </a:lvl3pPr>
            <a:lvl4pPr>
              <a:defRPr sz="1400"/>
            </a:lvl4pPr>
            <a:lvl5pPr>
              <a:defRPr sz="1400"/>
            </a:lvl5pPr>
            <a:lvl6pPr>
              <a:defRPr sz="1400"/>
            </a:lvl6pPr>
            <a:lvl7pPr>
              <a:defRPr sz="1400"/>
            </a:lvl7pPr>
            <a:lvl8pPr>
              <a:defRPr sz="1400"/>
            </a:lvl8pPr>
            <a:lvl9pPr>
              <a:defRPr sz="1400"/>
            </a:lvl9pPr>
          </a:lstStyle>
          <a:p>
            <a:pPr lvl="0"/>
            <a:r>
              <a:rPr lang="ga-IE"/>
              <a:t>Click to edit Master text styles</a:t>
            </a:r>
          </a:p>
          <a:p>
            <a:pPr lvl="1"/>
            <a:r>
              <a:rPr lang="ga-IE"/>
              <a:t>Second level</a:t>
            </a:r>
          </a:p>
          <a:p>
            <a:pPr lvl="2"/>
            <a:r>
              <a:rPr lang="ga-IE"/>
              <a:t>Third level</a:t>
            </a:r>
          </a:p>
          <a:p>
            <a:pPr lvl="3"/>
            <a:r>
              <a:rPr lang="ga-IE"/>
              <a:t>Fourth level</a:t>
            </a:r>
          </a:p>
          <a:p>
            <a:pPr lvl="4"/>
            <a:r>
              <a:rPr lang="ga-IE"/>
              <a:t>Fifth level</a:t>
            </a:r>
            <a:endParaRPr lang="en-US"/>
          </a:p>
        </p:txBody>
      </p:sp>
      <p:sp>
        <p:nvSpPr>
          <p:cNvPr id="4" name="Text Placeholder 3"/>
          <p:cNvSpPr>
            <a:spLocks noGrp="1"/>
          </p:cNvSpPr>
          <p:nvPr>
            <p:ph type="body" sz="half" idx="2"/>
          </p:nvPr>
        </p:nvSpPr>
        <p:spPr>
          <a:xfrm>
            <a:off x="610197" y="1435448"/>
            <a:ext cx="4010919" cy="469031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23253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90181" y="4800825"/>
            <a:ext cx="7314903" cy="567035"/>
          </a:xfrm>
        </p:spPr>
        <p:txBody>
          <a:bodyPr anchor="b"/>
          <a:lstStyle>
            <a:lvl1pPr algn="l">
              <a:defRPr sz="1400" b="1"/>
            </a:lvl1pPr>
          </a:lstStyle>
          <a:p>
            <a:r>
              <a:rPr lang="ga-IE"/>
              <a:t>Click to edit Master title style</a:t>
            </a:r>
            <a:endParaRPr lang="en-US"/>
          </a:p>
        </p:txBody>
      </p:sp>
      <p:sp>
        <p:nvSpPr>
          <p:cNvPr id="3" name="Picture Placeholder 2"/>
          <p:cNvSpPr>
            <a:spLocks noGrp="1"/>
          </p:cNvSpPr>
          <p:nvPr>
            <p:ph type="pic" idx="1"/>
          </p:nvPr>
        </p:nvSpPr>
        <p:spPr>
          <a:xfrm>
            <a:off x="2390181" y="612800"/>
            <a:ext cx="7314903" cy="4114354"/>
          </a:xfrm>
        </p:spPr>
        <p:txBody>
          <a:bodyPr/>
          <a:lstStyle>
            <a:lvl1pPr marL="0" indent="0">
              <a:buNone/>
              <a:defRPr sz="2200"/>
            </a:lvl1pPr>
            <a:lvl2pPr marL="321457" indent="0">
              <a:buNone/>
              <a:defRPr sz="2000"/>
            </a:lvl2pPr>
            <a:lvl3pPr marL="642915" indent="0">
              <a:buNone/>
              <a:defRPr sz="1700"/>
            </a:lvl3pPr>
            <a:lvl4pPr marL="964372" indent="0">
              <a:buNone/>
              <a:defRPr sz="1400"/>
            </a:lvl4pPr>
            <a:lvl5pPr marL="1285829" indent="0">
              <a:buNone/>
              <a:defRPr sz="1400"/>
            </a:lvl5pPr>
            <a:lvl6pPr marL="1607287" indent="0">
              <a:buNone/>
              <a:defRPr sz="1400"/>
            </a:lvl6pPr>
            <a:lvl7pPr marL="1928744" indent="0">
              <a:buNone/>
              <a:defRPr sz="1400"/>
            </a:lvl7pPr>
            <a:lvl8pPr marL="2250201" indent="0">
              <a:buNone/>
              <a:defRPr sz="1400"/>
            </a:lvl8pPr>
            <a:lvl9pPr marL="2571659" indent="0">
              <a:buNone/>
              <a:defRPr sz="1400"/>
            </a:lvl9pPr>
          </a:lstStyle>
          <a:p>
            <a:pPr lvl="0"/>
            <a:r>
              <a:rPr lang="ga-IE" noProof="0">
                <a:sym typeface="Ubuntu Light" charset="0"/>
              </a:rPr>
              <a:t>Drag picture to placeholder or click icon to add</a:t>
            </a:r>
            <a:endParaRPr lang="en-US" noProof="0">
              <a:sym typeface="Ubuntu Light" charset="0"/>
            </a:endParaRPr>
          </a:p>
        </p:txBody>
      </p:sp>
      <p:sp>
        <p:nvSpPr>
          <p:cNvPr id="4" name="Text Placeholder 3"/>
          <p:cNvSpPr>
            <a:spLocks noGrp="1"/>
          </p:cNvSpPr>
          <p:nvPr>
            <p:ph type="body" sz="half" idx="2"/>
          </p:nvPr>
        </p:nvSpPr>
        <p:spPr>
          <a:xfrm>
            <a:off x="2390181" y="5367859"/>
            <a:ext cx="7314903" cy="804788"/>
          </a:xfrm>
        </p:spPr>
        <p:txBody>
          <a:bodyPr/>
          <a:lstStyle>
            <a:lvl1pPr marL="0" indent="0">
              <a:buNone/>
              <a:defRPr sz="1000"/>
            </a:lvl1pPr>
            <a:lvl2pPr marL="321457" indent="0">
              <a:buNone/>
              <a:defRPr sz="800"/>
            </a:lvl2pPr>
            <a:lvl3pPr marL="642915" indent="0">
              <a:buNone/>
              <a:defRPr sz="700"/>
            </a:lvl3pPr>
            <a:lvl4pPr marL="964372" indent="0">
              <a:buNone/>
              <a:defRPr sz="600"/>
            </a:lvl4pPr>
            <a:lvl5pPr marL="1285829" indent="0">
              <a:buNone/>
              <a:defRPr sz="600"/>
            </a:lvl5pPr>
            <a:lvl6pPr marL="1607287" indent="0">
              <a:buNone/>
              <a:defRPr sz="600"/>
            </a:lvl6pPr>
            <a:lvl7pPr marL="1928744" indent="0">
              <a:buNone/>
              <a:defRPr sz="600"/>
            </a:lvl7pPr>
            <a:lvl8pPr marL="2250201" indent="0">
              <a:buNone/>
              <a:defRPr sz="600"/>
            </a:lvl8pPr>
            <a:lvl9pPr marL="2571659" indent="0">
              <a:buNone/>
              <a:defRPr sz="600"/>
            </a:lvl9pPr>
          </a:lstStyle>
          <a:p>
            <a:pPr lvl="0"/>
            <a:r>
              <a:rPr lang="ga-IE"/>
              <a:t>Click to edit Master text styles</a:t>
            </a:r>
          </a:p>
        </p:txBody>
      </p:sp>
      <p:sp>
        <p:nvSpPr>
          <p:cNvPr id="5" name="Text Box 4"/>
          <p:cNvSpPr txBox="1">
            <a:spLocks noGrp="1" noChangeArrowheads="1"/>
          </p:cNvSpPr>
          <p:nvPr>
            <p:ph type="sldNum" sz="quarter" idx="10"/>
          </p:nvPr>
        </p:nvSpPr>
        <p:spPr>
          <a:ln/>
        </p:spPr>
        <p:txBody>
          <a:bodyPr/>
          <a:lstStyle>
            <a:lvl1pPr>
              <a:defRPr/>
            </a:lvl1pPr>
          </a:lstStyle>
          <a:p>
            <a:fld id="{F4B88F72-1EA4-FE40-A5CA-BD0111E6622B}" type="slidenum">
              <a:rPr lang="en-US" smtClean="0"/>
              <a:pPr/>
              <a:t>‹#›</a:t>
            </a:fld>
            <a:r>
              <a:rPr lang="en-US"/>
              <a:t> </a:t>
            </a:r>
            <a:endParaRPr lang="en-US" b="1">
              <a:latin typeface="Helvetica Neue"/>
              <a:cs typeface="Helvetica Neue"/>
            </a:endParaRPr>
          </a:p>
        </p:txBody>
      </p:sp>
    </p:spTree>
    <p:extLst>
      <p:ext uri="{BB962C8B-B14F-4D97-AF65-F5344CB8AC3E}">
        <p14:creationId xmlns:p14="http://schemas.microsoft.com/office/powerpoint/2010/main" val="3410392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10" Type="http://schemas.openxmlformats.org/officeDocument/2006/relationships/image" Target="../media/image3.jpeg"/><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8.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726017" y="2374901"/>
            <a:ext cx="10549467" cy="185737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text styles</a:t>
            </a:r>
          </a:p>
          <a:p>
            <a:pPr lvl="1"/>
            <a:r>
              <a:rPr lang="ga-IE">
                <a:sym typeface="Ubuntu Light" charset="0"/>
              </a:rPr>
              <a:t>Second level</a:t>
            </a:r>
          </a:p>
          <a:p>
            <a:pPr lvl="2"/>
            <a:r>
              <a:rPr lang="ga-IE">
                <a:sym typeface="Ubuntu Light" charset="0"/>
              </a:rPr>
              <a:t>Third level</a:t>
            </a:r>
          </a:p>
          <a:p>
            <a:pPr lvl="3"/>
            <a:r>
              <a:rPr lang="ga-IE">
                <a:sym typeface="Ubuntu Light" charset="0"/>
              </a:rPr>
              <a:t>Fourth level</a:t>
            </a:r>
          </a:p>
          <a:p>
            <a:pPr lvl="4"/>
            <a:r>
              <a:rPr lang="ga-IE">
                <a:sym typeface="Ubuntu Light" charset="0"/>
              </a:rPr>
              <a:t>Fifth level</a:t>
            </a:r>
            <a:endParaRPr lang="en-US">
              <a:sym typeface="Ubuntu Light" charset="0"/>
            </a:endParaRPr>
          </a:p>
        </p:txBody>
      </p:sp>
      <p:sp>
        <p:nvSpPr>
          <p:cNvPr id="1027" name="Rectangle 3"/>
          <p:cNvSpPr>
            <a:spLocks noGrp="1" noChangeArrowheads="1"/>
          </p:cNvSpPr>
          <p:nvPr>
            <p:ph type="title"/>
          </p:nvPr>
        </p:nvSpPr>
        <p:spPr bwMode="auto">
          <a:xfrm>
            <a:off x="726018" y="482600"/>
            <a:ext cx="10536767" cy="1195388"/>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square" lIns="35717" tIns="35717" rIns="35717" bIns="35717" numCol="1" anchor="t" anchorCtr="0" compatLnSpc="1">
            <a:prstTxWarp prst="textNoShape">
              <a:avLst/>
            </a:prstTxWarp>
          </a:bodyPr>
          <a:lstStyle/>
          <a:p>
            <a:pPr lvl="0"/>
            <a:r>
              <a:rPr lang="ga-IE">
                <a:sym typeface="Ubuntu Light" charset="0"/>
              </a:rPr>
              <a:t>Click to edit Master title style</a:t>
            </a:r>
            <a:endParaRPr lang="en-US">
              <a:sym typeface="Ubuntu Light" charset="0"/>
            </a:endParaRPr>
          </a:p>
        </p:txBody>
      </p:sp>
      <p:sp>
        <p:nvSpPr>
          <p:cNvPr id="1028" name="Text Box 4"/>
          <p:cNvSpPr txBox="1">
            <a:spLocks noGrp="1" noChangeArrowheads="1"/>
          </p:cNvSpPr>
          <p:nvPr>
            <p:ph type="sldNum" sz="quarter" idx="4"/>
          </p:nvPr>
        </p:nvSpPr>
        <p:spPr bwMode="auto">
          <a:xfrm>
            <a:off x="738717" y="6446157"/>
            <a:ext cx="4840849" cy="18732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none" lIns="64291" tIns="32146" rIns="64291" bIns="32146" numCol="1" anchor="t" anchorCtr="0" compatLnSpc="1">
            <a:prstTxWarp prst="textNoShape">
              <a:avLst/>
            </a:prstTxWarp>
          </a:bodyPr>
          <a:lstStyle>
            <a:lvl1pPr algn="l" eaLnBrk="1" hangingPunct="1">
              <a:defRPr sz="900" spc="2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t> </a:t>
            </a:r>
            <a:endParaRPr lang="en-US">
              <a:latin typeface="Ubuntu"/>
              <a:cs typeface="Ubuntu"/>
            </a:endParaRPr>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rtl="0" eaLnBrk="1" fontAlgn="base" hangingPunct="1">
        <a:spcBef>
          <a:spcPct val="0"/>
        </a:spcBef>
        <a:spcAft>
          <a:spcPct val="0"/>
        </a:spcAft>
        <a:defRPr sz="5900" spc="-100">
          <a:solidFill>
            <a:srgbClr val="FFFFFF"/>
          </a:solidFill>
          <a:latin typeface="+mj-lt"/>
          <a:ea typeface="+mj-ea"/>
          <a:cs typeface="+mj-cs"/>
          <a:sym typeface="Ubuntu Light" charset="0"/>
        </a:defRPr>
      </a:lvl1pPr>
      <a:lvl2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5900">
          <a:solidFill>
            <a:srgbClr val="FFFFFF"/>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1pPr>
      <a:lvl2pPr marL="522288" indent="-200025"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2pPr>
      <a:lvl3pPr marL="803275"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3pPr>
      <a:lvl4pPr marL="1123950"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4pPr>
      <a:lvl5pPr marL="1446213" indent="-160338" algn="l" rtl="0" eaLnBrk="1" fontAlgn="base" hangingPunct="1">
        <a:lnSpc>
          <a:spcPct val="140000"/>
        </a:lnSpc>
        <a:spcBef>
          <a:spcPct val="0"/>
        </a:spcBef>
        <a:spcAft>
          <a:spcPct val="0"/>
        </a:spcAft>
        <a:defRPr sz="2500" spc="-50">
          <a:solidFill>
            <a:srgbClr val="FEFDD5"/>
          </a:solidFill>
          <a:latin typeface="+mn-lt"/>
          <a:ea typeface="+mn-ea"/>
          <a:cs typeface="+mn-cs"/>
          <a:sym typeface="Ubuntu Light" charset="0"/>
        </a:defRPr>
      </a:lvl5pPr>
      <a:lvl6pPr marL="321457"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6pPr>
      <a:lvl7pPr marL="642915"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7pPr>
      <a:lvl8pPr marL="964372"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8pPr>
      <a:lvl9pPr marL="1285829" algn="l" rtl="0" eaLnBrk="1" fontAlgn="base" hangingPunct="1">
        <a:lnSpc>
          <a:spcPct val="140000"/>
        </a:lnSpc>
        <a:spcBef>
          <a:spcPct val="0"/>
        </a:spcBef>
        <a:spcAft>
          <a:spcPct val="0"/>
        </a:spcAft>
        <a:defRPr sz="2500">
          <a:solidFill>
            <a:srgbClr val="FEFDD5"/>
          </a:solidFill>
          <a:latin typeface="+mn-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0">
            <a:lum/>
          </a:blip>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body" idx="1"/>
          </p:nvPr>
        </p:nvSpPr>
        <p:spPr bwMode="auto">
          <a:xfrm>
            <a:off x="726018" y="1874010"/>
            <a:ext cx="10549467" cy="446405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square" lIns="35717" tIns="35717" rIns="35717" bIns="35717" numCol="1" anchor="t" anchorCtr="0" compatLnSpc="1">
            <a:prstTxWarp prst="textNoShape">
              <a:avLst/>
            </a:prstTxWarp>
          </a:bodyPr>
          <a:lstStyle/>
          <a:p>
            <a:pPr lvl="0"/>
            <a:r>
              <a:rPr lang="ga-IE">
                <a:sym typeface="Ubuntu" charset="0"/>
              </a:rPr>
              <a:t>Click to edit Master text styles</a:t>
            </a:r>
          </a:p>
          <a:p>
            <a:pPr lvl="1"/>
            <a:r>
              <a:rPr lang="ga-IE">
                <a:sym typeface="Ubuntu" charset="0"/>
              </a:rPr>
              <a:t>Second level</a:t>
            </a:r>
          </a:p>
          <a:p>
            <a:pPr lvl="2"/>
            <a:r>
              <a:rPr lang="ga-IE">
                <a:sym typeface="Ubuntu" charset="0"/>
              </a:rPr>
              <a:t>Third level</a:t>
            </a:r>
          </a:p>
          <a:p>
            <a:pPr lvl="3"/>
            <a:r>
              <a:rPr lang="ga-IE">
                <a:sym typeface="Ubuntu" charset="0"/>
              </a:rPr>
              <a:t>Fourth level</a:t>
            </a:r>
          </a:p>
          <a:p>
            <a:pPr lvl="4"/>
            <a:r>
              <a:rPr lang="ga-IE">
                <a:sym typeface="Ubuntu" charset="0"/>
              </a:rPr>
              <a:t>Fifth level</a:t>
            </a:r>
            <a:endParaRPr lang="en-US">
              <a:sym typeface="Ubuntu Light" charset="0"/>
            </a:endParaRPr>
          </a:p>
        </p:txBody>
      </p:sp>
      <p:sp>
        <p:nvSpPr>
          <p:cNvPr id="2051" name="Rectangle 3"/>
          <p:cNvSpPr>
            <a:spLocks noGrp="1" noChangeArrowheads="1"/>
          </p:cNvSpPr>
          <p:nvPr>
            <p:ph type="title"/>
          </p:nvPr>
        </p:nvSpPr>
        <p:spPr bwMode="auto">
          <a:xfrm>
            <a:off x="726018" y="366713"/>
            <a:ext cx="9402431" cy="1046064"/>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square" lIns="35717" tIns="35717" rIns="35717" bIns="35717" numCol="1" anchor="ctr" anchorCtr="0" compatLnSpc="1">
            <a:prstTxWarp prst="textNoShape">
              <a:avLst/>
            </a:prstTxWarp>
          </a:bodyPr>
          <a:lstStyle/>
          <a:p>
            <a:pPr lvl="0"/>
            <a:r>
              <a:rPr lang="ga-IE">
                <a:sym typeface="Ubuntu Light" charset="0"/>
              </a:rPr>
              <a:t>Click to edit Master title style</a:t>
            </a:r>
            <a:endParaRPr lang="en-US">
              <a:sym typeface="Ubuntu Light" charset="0"/>
            </a:endParaRPr>
          </a:p>
        </p:txBody>
      </p:sp>
      <p:sp>
        <p:nvSpPr>
          <p:cNvPr id="2052" name="Text Box 4"/>
          <p:cNvSpPr txBox="1">
            <a:spLocks noGrp="1" noChangeArrowheads="1"/>
          </p:cNvSpPr>
          <p:nvPr>
            <p:ph type="sldNum" sz="quarter" idx="4"/>
          </p:nvPr>
        </p:nvSpPr>
        <p:spPr bwMode="auto">
          <a:xfrm>
            <a:off x="738718" y="6470815"/>
            <a:ext cx="4665041" cy="18732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txBody>
          <a:bodyPr vert="horz" wrap="none" lIns="64291" tIns="32146" rIns="64291" bIns="32146" numCol="1" anchor="t" anchorCtr="0" compatLnSpc="1">
            <a:prstTxWarp prst="textNoShape">
              <a:avLst/>
            </a:prstTxWarp>
          </a:bodyPr>
          <a:lstStyle>
            <a:lvl1pPr algn="l" eaLnBrk="1" hangingPunct="1">
              <a:defRPr sz="900">
                <a:solidFill>
                  <a:schemeClr val="tx1"/>
                </a:solidFill>
                <a:latin typeface="Ubuntu" charset="0"/>
                <a:ea typeface="MS PGothic" charset="0"/>
                <a:cs typeface="MS PGothic" charset="0"/>
                <a:sym typeface="Ubuntu" charset="0"/>
              </a:defRPr>
            </a:lvl1pPr>
            <a:lvl2pPr marL="742950" indent="-285750" eaLnBrk="0" hangingPunct="0">
              <a:defRPr sz="3000">
                <a:solidFill>
                  <a:srgbClr val="000000"/>
                </a:solidFill>
                <a:latin typeface="Gill Sans" charset="0"/>
                <a:ea typeface="ヒラギノ角ゴ ProN W3" charset="0"/>
                <a:cs typeface="ヒラギノ角ゴ ProN W3" charset="0"/>
                <a:sym typeface="Gill Sans" charset="0"/>
              </a:defRPr>
            </a:lvl2pPr>
            <a:lvl3pPr marL="1143000" indent="-228600" eaLnBrk="0" hangingPunct="0">
              <a:defRPr sz="3000">
                <a:solidFill>
                  <a:srgbClr val="000000"/>
                </a:solidFill>
                <a:latin typeface="Gill Sans" charset="0"/>
                <a:ea typeface="ヒラギノ角ゴ ProN W3" charset="0"/>
                <a:cs typeface="ヒラギノ角ゴ ProN W3" charset="0"/>
                <a:sym typeface="Gill Sans" charset="0"/>
              </a:defRPr>
            </a:lvl3pPr>
            <a:lvl4pPr marL="1600200" indent="-228600" eaLnBrk="0" hangingPunct="0">
              <a:defRPr sz="3000">
                <a:solidFill>
                  <a:srgbClr val="000000"/>
                </a:solidFill>
                <a:latin typeface="Gill Sans" charset="0"/>
                <a:ea typeface="ヒラギノ角ゴ ProN W3" charset="0"/>
                <a:cs typeface="ヒラギノ角ゴ ProN W3" charset="0"/>
                <a:sym typeface="Gill Sans" charset="0"/>
              </a:defRPr>
            </a:lvl4pPr>
            <a:lvl5pPr marL="2057400" indent="-228600" eaLnBrk="0" hangingPunct="0">
              <a:defRPr sz="3000">
                <a:solidFill>
                  <a:srgbClr val="000000"/>
                </a:solidFill>
                <a:latin typeface="Gill Sans" charset="0"/>
                <a:ea typeface="ヒラギノ角ゴ ProN W3" charset="0"/>
                <a:cs typeface="ヒラギノ角ゴ ProN W3" charset="0"/>
                <a:sym typeface="Gill Sans" charset="0"/>
              </a:defRPr>
            </a:lvl5pPr>
            <a:lvl6pPr marL="25146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6pPr>
            <a:lvl7pPr marL="29718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7pPr>
            <a:lvl8pPr marL="34290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8pPr>
            <a:lvl9pPr marL="3886200" indent="-228600" algn="ctr" eaLnBrk="0" fontAlgn="base" hangingPunct="0">
              <a:spcBef>
                <a:spcPct val="0"/>
              </a:spcBef>
              <a:spcAft>
                <a:spcPct val="0"/>
              </a:spcAft>
              <a:defRPr sz="3000">
                <a:solidFill>
                  <a:srgbClr val="000000"/>
                </a:solidFill>
                <a:latin typeface="Gill Sans" charset="0"/>
                <a:ea typeface="ヒラギノ角ゴ ProN W3" charset="0"/>
                <a:cs typeface="ヒラギノ角ゴ ProN W3" charset="0"/>
                <a:sym typeface="Gill Sans" charset="0"/>
              </a:defRPr>
            </a:lvl9pPr>
          </a:lstStyle>
          <a:p>
            <a:fld id="{F4B88F72-1EA4-FE40-A5CA-BD0111E6622B}" type="slidenum">
              <a:rPr lang="en-US" smtClean="0"/>
              <a:pPr/>
              <a:t>‹#›</a:t>
            </a:fld>
            <a:r>
              <a:rPr lang="en-US">
                <a:solidFill>
                  <a:srgbClr val="2E3333"/>
                </a:solidFill>
              </a:rPr>
              <a:t> /  </a:t>
            </a:r>
            <a:r>
              <a:rPr lang="en-US">
                <a:solidFill>
                  <a:srgbClr val="2E3333"/>
                </a:solidFill>
                <a:latin typeface="Ubuntu"/>
                <a:cs typeface="Ubuntu"/>
              </a:rPr>
              <a:t>Special Olympics Program Name</a:t>
            </a:r>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rtl="0" eaLnBrk="1" fontAlgn="base" hangingPunct="1">
        <a:lnSpc>
          <a:spcPts val="3600"/>
        </a:lnSpc>
        <a:spcBef>
          <a:spcPct val="0"/>
        </a:spcBef>
        <a:spcAft>
          <a:spcPct val="0"/>
        </a:spcAft>
        <a:defRPr sz="3600" spc="-100">
          <a:solidFill>
            <a:schemeClr val="tx1"/>
          </a:solidFill>
          <a:latin typeface="+mj-lt"/>
          <a:ea typeface="+mj-ea"/>
          <a:cs typeface="+mj-cs"/>
          <a:sym typeface="Ubuntu Light" charset="0"/>
        </a:defRPr>
      </a:lvl1pPr>
      <a:lvl2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2pPr>
      <a:lvl3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3pPr>
      <a:lvl4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4pPr>
      <a:lvl5pPr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5pPr>
      <a:lvl6pPr marL="321457"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6pPr>
      <a:lvl7pPr marL="642915"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7pPr>
      <a:lvl8pPr marL="964372"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8pPr>
      <a:lvl9pPr marL="1285829" algn="l" rtl="0" eaLnBrk="1" fontAlgn="base" hangingPunct="1">
        <a:spcBef>
          <a:spcPct val="0"/>
        </a:spcBef>
        <a:spcAft>
          <a:spcPct val="0"/>
        </a:spcAft>
        <a:defRPr sz="4500">
          <a:solidFill>
            <a:schemeClr val="tx1"/>
          </a:solidFill>
          <a:latin typeface="Ubuntu Light" charset="0"/>
          <a:ea typeface="ヒラギノ角ゴ ProN W3" charset="0"/>
          <a:cs typeface="ヒラギノ角ゴ ProN W3" charset="0"/>
          <a:sym typeface="Ubuntu Light" charset="0"/>
        </a:defRPr>
      </a:lvl9pPr>
    </p:titleStyle>
    <p:bodyStyle>
      <a:lvl1pPr marL="239713" indent="-239713" algn="l" rtl="0" eaLnBrk="1" fontAlgn="base" hangingPunct="1">
        <a:lnSpc>
          <a:spcPct val="110000"/>
        </a:lnSpc>
        <a:spcBef>
          <a:spcPts val="850"/>
        </a:spcBef>
        <a:spcAft>
          <a:spcPct val="0"/>
        </a:spcAft>
        <a:defRPr sz="2500">
          <a:solidFill>
            <a:schemeClr val="tx1"/>
          </a:solidFill>
          <a:latin typeface="+mn-lt"/>
          <a:ea typeface="+mn-ea"/>
          <a:cs typeface="+mn-cs"/>
          <a:sym typeface="Ubuntu" charset="0"/>
        </a:defRPr>
      </a:lvl1pPr>
      <a:lvl2pPr marL="284163" indent="-284163" algn="l" rtl="0" eaLnBrk="1" fontAlgn="base" hangingPunct="1">
        <a:lnSpc>
          <a:spcPct val="110000"/>
        </a:lnSpc>
        <a:spcBef>
          <a:spcPts val="850"/>
        </a:spcBef>
        <a:spcAft>
          <a:spcPct val="0"/>
        </a:spcAft>
        <a:buClr>
          <a:srgbClr val="FF0000"/>
        </a:buClr>
        <a:buSzPct val="80000"/>
        <a:buFont typeface="Ubuntu Light" charset="0"/>
        <a:buChar char="‣"/>
        <a:defRPr sz="2500">
          <a:solidFill>
            <a:srgbClr val="4F5146"/>
          </a:solidFill>
          <a:latin typeface="+mj-lt"/>
          <a:ea typeface="+mn-ea"/>
          <a:cs typeface="+mn-cs"/>
          <a:sym typeface="Ubuntu Light" charset="0"/>
        </a:defRPr>
      </a:lvl2pPr>
      <a:lvl3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3pPr>
      <a:lvl4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4pPr>
      <a:lvl5pPr marL="534988" indent="-284163" algn="l" rtl="0" eaLnBrk="1" fontAlgn="base" hangingPunct="1">
        <a:lnSpc>
          <a:spcPct val="140000"/>
        </a:lnSpc>
        <a:spcBef>
          <a:spcPct val="0"/>
        </a:spcBef>
        <a:spcAft>
          <a:spcPct val="0"/>
        </a:spcAft>
        <a:buClr>
          <a:srgbClr val="FF0000"/>
        </a:buClr>
        <a:buSzPct val="80000"/>
        <a:buFont typeface="Ubuntu Light" charset="0"/>
        <a:buChar char="‣"/>
        <a:defRPr sz="1700">
          <a:solidFill>
            <a:srgbClr val="4F5146"/>
          </a:solidFill>
          <a:latin typeface="+mj-lt"/>
          <a:ea typeface="+mn-ea"/>
          <a:cs typeface="+mn-cs"/>
          <a:sym typeface="Ubuntu Light" charset="0"/>
        </a:defRPr>
      </a:lvl5pPr>
      <a:lvl6pPr marL="857220"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6pPr>
      <a:lvl7pPr marL="1178677"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7pPr>
      <a:lvl8pPr marL="1500134"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8pPr>
      <a:lvl9pPr marL="1821591" indent="-285740" algn="l" rtl="0" eaLnBrk="1" fontAlgn="base" hangingPunct="1">
        <a:lnSpc>
          <a:spcPct val="140000"/>
        </a:lnSpc>
        <a:spcBef>
          <a:spcPct val="0"/>
        </a:spcBef>
        <a:spcAft>
          <a:spcPct val="0"/>
        </a:spcAft>
        <a:buClr>
          <a:srgbClr val="4F5146"/>
        </a:buClr>
        <a:buSzPct val="80000"/>
        <a:buFont typeface="Ubuntu Light" charset="0"/>
        <a:buChar char="‣"/>
        <a:defRPr sz="1700">
          <a:solidFill>
            <a:srgbClr val="4F5146"/>
          </a:solidFill>
          <a:latin typeface="+mj-lt"/>
          <a:ea typeface="+mn-ea"/>
          <a:cs typeface="+mn-cs"/>
          <a:sym typeface="Ubuntu Light"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33"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ctr" rtl="0" eaLnBrk="1" fontAlgn="base" hangingPunct="1">
        <a:spcBef>
          <a:spcPct val="0"/>
        </a:spcBef>
        <a:spcAft>
          <a:spcPct val="0"/>
        </a:spcAft>
        <a:defRPr sz="5900">
          <a:solidFill>
            <a:schemeClr val="tx1"/>
          </a:solidFill>
          <a:latin typeface="+mj-lt"/>
          <a:ea typeface="+mj-ea"/>
          <a:cs typeface="+mj-cs"/>
          <a:sym typeface="Gill Sans" charset="0"/>
        </a:defRPr>
      </a:lvl1pPr>
      <a:lvl2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2pPr>
      <a:lvl3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3pPr>
      <a:lvl4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4pPr>
      <a:lvl5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5pPr>
      <a:lvl6pPr marL="321457"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6pPr>
      <a:lvl7pPr marL="642915"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7pPr>
      <a:lvl8pPr marL="964372"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8pPr>
      <a:lvl9pPr marL="1285829"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9pPr>
    </p:titleStyle>
    <p:bodyStyle>
      <a:lvl1pPr marL="62388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1pPr>
      <a:lvl2pPr marL="936625"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2pPr>
      <a:lvl3pPr marL="1249363"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3pPr>
      <a:lvl4pPr marL="1562100"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4pPr>
      <a:lvl5pPr marL="187483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5pPr>
      <a:lvl6pPr marL="2196625"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6pPr>
      <a:lvl7pPr marL="2518082"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7pPr>
      <a:lvl8pPr marL="2839540"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8pPr>
      <a:lvl9pPr marL="3160997"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54"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ctr" rtl="0" eaLnBrk="1" fontAlgn="base" hangingPunct="1">
        <a:spcBef>
          <a:spcPct val="0"/>
        </a:spcBef>
        <a:spcAft>
          <a:spcPct val="0"/>
        </a:spcAft>
        <a:defRPr sz="5900">
          <a:solidFill>
            <a:schemeClr val="tx1"/>
          </a:solidFill>
          <a:latin typeface="+mj-lt"/>
          <a:ea typeface="+mj-ea"/>
          <a:cs typeface="+mj-cs"/>
          <a:sym typeface="Gill Sans" charset="0"/>
        </a:defRPr>
      </a:lvl1pPr>
      <a:lvl2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2pPr>
      <a:lvl3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3pPr>
      <a:lvl4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4pPr>
      <a:lvl5pPr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5pPr>
      <a:lvl6pPr marL="321457"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6pPr>
      <a:lvl7pPr marL="642915"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7pPr>
      <a:lvl8pPr marL="964372"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8pPr>
      <a:lvl9pPr marL="1285829" algn="ctr" rtl="0" eaLnBrk="1" fontAlgn="base" hangingPunct="1">
        <a:spcBef>
          <a:spcPct val="0"/>
        </a:spcBef>
        <a:spcAft>
          <a:spcPct val="0"/>
        </a:spcAft>
        <a:defRPr sz="5900">
          <a:solidFill>
            <a:schemeClr val="tx1"/>
          </a:solidFill>
          <a:latin typeface="Gill Sans" charset="0"/>
          <a:ea typeface="ヒラギノ角ゴ ProN W3" charset="0"/>
          <a:cs typeface="ヒラギノ角ゴ ProN W3" charset="0"/>
          <a:sym typeface="Gill Sans" charset="0"/>
        </a:defRPr>
      </a:lvl9pPr>
    </p:titleStyle>
    <p:bodyStyle>
      <a:lvl1pPr marL="62388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1pPr>
      <a:lvl2pPr marL="936625"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2pPr>
      <a:lvl3pPr marL="1249363"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3pPr>
      <a:lvl4pPr marL="1562100"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4pPr>
      <a:lvl5pPr marL="1874838" indent="-401638" algn="l" rtl="0" eaLnBrk="1" fontAlgn="base" hangingPunct="1">
        <a:spcBef>
          <a:spcPts val="1688"/>
        </a:spcBef>
        <a:spcAft>
          <a:spcPct val="0"/>
        </a:spcAft>
        <a:buSzPct val="171000"/>
        <a:buFont typeface="Gill Sans" charset="0"/>
        <a:buChar char="•"/>
        <a:defRPr sz="3000">
          <a:solidFill>
            <a:schemeClr val="tx1"/>
          </a:solidFill>
          <a:latin typeface="+mn-lt"/>
          <a:ea typeface="+mn-ea"/>
          <a:cs typeface="+mn-cs"/>
          <a:sym typeface="Gill Sans" charset="0"/>
        </a:defRPr>
      </a:lvl5pPr>
      <a:lvl6pPr marL="2196625"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6pPr>
      <a:lvl7pPr marL="2518082"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7pPr>
      <a:lvl8pPr marL="2839540"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8pPr>
      <a:lvl9pPr marL="3160997" indent="-401822" algn="l" rtl="0" eaLnBrk="1" fontAlgn="base" hangingPunct="1">
        <a:spcBef>
          <a:spcPts val="1687"/>
        </a:spcBef>
        <a:spcAft>
          <a:spcPct val="0"/>
        </a:spcAft>
        <a:buSzPct val="171000"/>
        <a:buFont typeface="Gill Sans" charset="0"/>
        <a:buChar char="•"/>
        <a:defRPr sz="3000">
          <a:solidFill>
            <a:schemeClr val="tx1"/>
          </a:solidFill>
          <a:latin typeface="+mn-lt"/>
          <a:ea typeface="+mn-ea"/>
          <a:cs typeface="+mn-cs"/>
          <a:sym typeface="Gill Sans" charset="0"/>
        </a:defRPr>
      </a:lvl9pPr>
    </p:bodyStyle>
    <p:otherStyle>
      <a:defPPr>
        <a:defRPr lang="en-US"/>
      </a:defPPr>
      <a:lvl1pPr marL="0" algn="l" defTabSz="321457" rtl="0" eaLnBrk="1" latinLnBrk="0" hangingPunct="1">
        <a:defRPr sz="1300" kern="1200">
          <a:solidFill>
            <a:schemeClr val="tx1"/>
          </a:solidFill>
          <a:latin typeface="+mn-lt"/>
          <a:ea typeface="+mn-ea"/>
          <a:cs typeface="+mn-cs"/>
        </a:defRPr>
      </a:lvl1pPr>
      <a:lvl2pPr marL="321457" algn="l" defTabSz="321457" rtl="0" eaLnBrk="1" latinLnBrk="0" hangingPunct="1">
        <a:defRPr sz="1300" kern="1200">
          <a:solidFill>
            <a:schemeClr val="tx1"/>
          </a:solidFill>
          <a:latin typeface="+mn-lt"/>
          <a:ea typeface="+mn-ea"/>
          <a:cs typeface="+mn-cs"/>
        </a:defRPr>
      </a:lvl2pPr>
      <a:lvl3pPr marL="642915" algn="l" defTabSz="321457" rtl="0" eaLnBrk="1" latinLnBrk="0" hangingPunct="1">
        <a:defRPr sz="1300" kern="1200">
          <a:solidFill>
            <a:schemeClr val="tx1"/>
          </a:solidFill>
          <a:latin typeface="+mn-lt"/>
          <a:ea typeface="+mn-ea"/>
          <a:cs typeface="+mn-cs"/>
        </a:defRPr>
      </a:lvl3pPr>
      <a:lvl4pPr marL="964372" algn="l" defTabSz="321457" rtl="0" eaLnBrk="1" latinLnBrk="0" hangingPunct="1">
        <a:defRPr sz="1300" kern="1200">
          <a:solidFill>
            <a:schemeClr val="tx1"/>
          </a:solidFill>
          <a:latin typeface="+mn-lt"/>
          <a:ea typeface="+mn-ea"/>
          <a:cs typeface="+mn-cs"/>
        </a:defRPr>
      </a:lvl4pPr>
      <a:lvl5pPr marL="1285829" algn="l" defTabSz="321457" rtl="0" eaLnBrk="1" latinLnBrk="0" hangingPunct="1">
        <a:defRPr sz="1300" kern="1200">
          <a:solidFill>
            <a:schemeClr val="tx1"/>
          </a:solidFill>
          <a:latin typeface="+mn-lt"/>
          <a:ea typeface="+mn-ea"/>
          <a:cs typeface="+mn-cs"/>
        </a:defRPr>
      </a:lvl5pPr>
      <a:lvl6pPr marL="1607287" algn="l" defTabSz="321457" rtl="0" eaLnBrk="1" latinLnBrk="0" hangingPunct="1">
        <a:defRPr sz="1300" kern="1200">
          <a:solidFill>
            <a:schemeClr val="tx1"/>
          </a:solidFill>
          <a:latin typeface="+mn-lt"/>
          <a:ea typeface="+mn-ea"/>
          <a:cs typeface="+mn-cs"/>
        </a:defRPr>
      </a:lvl6pPr>
      <a:lvl7pPr marL="1928744" algn="l" defTabSz="321457" rtl="0" eaLnBrk="1" latinLnBrk="0" hangingPunct="1">
        <a:defRPr sz="1300" kern="1200">
          <a:solidFill>
            <a:schemeClr val="tx1"/>
          </a:solidFill>
          <a:latin typeface="+mn-lt"/>
          <a:ea typeface="+mn-ea"/>
          <a:cs typeface="+mn-cs"/>
        </a:defRPr>
      </a:lvl7pPr>
      <a:lvl8pPr marL="2250201" algn="l" defTabSz="321457" rtl="0" eaLnBrk="1" latinLnBrk="0" hangingPunct="1">
        <a:defRPr sz="1300" kern="1200">
          <a:solidFill>
            <a:schemeClr val="tx1"/>
          </a:solidFill>
          <a:latin typeface="+mn-lt"/>
          <a:ea typeface="+mn-ea"/>
          <a:cs typeface="+mn-cs"/>
        </a:defRPr>
      </a:lvl8pPr>
      <a:lvl9pPr marL="2571659" algn="l" defTabSz="32145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resources.specialolympics.org/health/healthy-hearing" TargetMode="External"/><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elearn.specialolympics.org/health" TargetMode="External"/><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hyperlink" Target="mailto:ksparks@specialolympics.org"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6260" y="447892"/>
            <a:ext cx="10679480" cy="1470049"/>
          </a:xfrm>
        </p:spPr>
        <p:txBody>
          <a:bodyPr>
            <a:noAutofit/>
          </a:bodyPr>
          <a:lstStyle/>
          <a:p>
            <a:pPr algn="ctr"/>
            <a:r>
              <a:rPr lang="en-US" sz="4800" b="1">
                <a:latin typeface="Ubuntu" charset="0"/>
                <a:ea typeface="Ubuntu" charset="0"/>
                <a:cs typeface="Ubuntu" charset="0"/>
              </a:rPr>
              <a:t>Healthy Hearing 2.0 </a:t>
            </a:r>
            <a:br>
              <a:rPr lang="en-US" sz="4800" b="1">
                <a:latin typeface="Ubuntu" charset="0"/>
                <a:ea typeface="Ubuntu" charset="0"/>
                <a:cs typeface="Ubuntu" charset="0"/>
              </a:rPr>
            </a:br>
            <a:r>
              <a:rPr lang="en-US" sz="4800" b="1">
                <a:latin typeface="Ubuntu" charset="0"/>
                <a:ea typeface="Ubuntu" charset="0"/>
                <a:cs typeface="Ubuntu" charset="0"/>
              </a:rPr>
              <a:t>Training Webinar</a:t>
            </a:r>
            <a:endParaRPr lang="en-US" sz="4800">
              <a:latin typeface="Ubuntu" charset="0"/>
              <a:ea typeface="Ubuntu" charset="0"/>
              <a:cs typeface="Ubuntu" charset="0"/>
            </a:endParaRPr>
          </a:p>
        </p:txBody>
      </p:sp>
      <p:sp>
        <p:nvSpPr>
          <p:cNvPr id="3" name="Subtitle 2">
            <a:extLst>
              <a:ext uri="{FF2B5EF4-FFF2-40B4-BE49-F238E27FC236}">
                <a16:creationId xmlns:a16="http://schemas.microsoft.com/office/drawing/2014/main" id="{583E53CE-1B54-7841-98EB-35C7FCDF0C24}"/>
              </a:ext>
            </a:extLst>
          </p:cNvPr>
          <p:cNvSpPr>
            <a:spLocks noGrp="1"/>
          </p:cNvSpPr>
          <p:nvPr>
            <p:ph type="subTitle" idx="1"/>
          </p:nvPr>
        </p:nvSpPr>
        <p:spPr>
          <a:xfrm>
            <a:off x="310729" y="2508824"/>
            <a:ext cx="11570542" cy="3546067"/>
          </a:xfrm>
        </p:spPr>
        <p:txBody>
          <a:bodyPr/>
          <a:lstStyle/>
          <a:p>
            <a:pPr algn="ctr"/>
            <a:r>
              <a:rPr lang="en-US" sz="2400" b="1"/>
              <a:t>Denise Cardona, </a:t>
            </a:r>
            <a:r>
              <a:rPr lang="en-US" sz="2400" b="1" err="1"/>
              <a:t>AuD</a:t>
            </a:r>
            <a:r>
              <a:rPr lang="en-US" sz="2400" b="1"/>
              <a:t>, CCC/A</a:t>
            </a:r>
          </a:p>
          <a:p>
            <a:pPr algn="ctr"/>
            <a:r>
              <a:rPr lang="en-US" sz="2400" b="1"/>
              <a:t>Sr. Clinical Program Manager </a:t>
            </a:r>
            <a:br>
              <a:rPr lang="en-US" sz="1600"/>
            </a:br>
            <a:endParaRPr lang="en-US" sz="1600"/>
          </a:p>
          <a:p>
            <a:endParaRPr lang="en-US"/>
          </a:p>
        </p:txBody>
      </p:sp>
    </p:spTree>
    <p:extLst>
      <p:ext uri="{BB962C8B-B14F-4D97-AF65-F5344CB8AC3E}">
        <p14:creationId xmlns:p14="http://schemas.microsoft.com/office/powerpoint/2010/main" val="105614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BA743-86B8-E9F4-865F-7993B6FF63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C469C-61C8-1769-8B25-F3BDBCF9B6C4}"/>
              </a:ext>
            </a:extLst>
          </p:cNvPr>
          <p:cNvSpPr>
            <a:spLocks noGrp="1"/>
          </p:cNvSpPr>
          <p:nvPr>
            <p:ph type="ctrTitle"/>
          </p:nvPr>
        </p:nvSpPr>
        <p:spPr>
          <a:xfrm>
            <a:off x="693507" y="2196010"/>
            <a:ext cx="10679480" cy="1470049"/>
          </a:xfrm>
        </p:spPr>
        <p:txBody>
          <a:bodyPr>
            <a:noAutofit/>
          </a:bodyPr>
          <a:lstStyle/>
          <a:p>
            <a:pPr algn="ctr"/>
            <a:r>
              <a:rPr lang="en-US" sz="4800" b="1">
                <a:latin typeface="Ubuntu" charset="0"/>
                <a:ea typeface="Ubuntu" charset="0"/>
                <a:cs typeface="Ubuntu" charset="0"/>
              </a:rPr>
              <a:t>Pass / No Pass Forms</a:t>
            </a:r>
            <a:endParaRPr lang="en-US" sz="4800">
              <a:latin typeface="Ubuntu" charset="0"/>
              <a:ea typeface="Ubuntu" charset="0"/>
              <a:cs typeface="Ubuntu" charset="0"/>
            </a:endParaRPr>
          </a:p>
        </p:txBody>
      </p:sp>
      <p:sp>
        <p:nvSpPr>
          <p:cNvPr id="3" name="Subtitle 2">
            <a:extLst>
              <a:ext uri="{FF2B5EF4-FFF2-40B4-BE49-F238E27FC236}">
                <a16:creationId xmlns:a16="http://schemas.microsoft.com/office/drawing/2014/main" id="{0850B852-3554-BBEF-4870-FF5056976AAA}"/>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1241465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27A7A-19EF-F105-D060-9166E85A0E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223D57-1900-39A5-DD69-EF92CF3E0162}"/>
              </a:ext>
            </a:extLst>
          </p:cNvPr>
          <p:cNvSpPr>
            <a:spLocks noGrp="1"/>
          </p:cNvSpPr>
          <p:nvPr>
            <p:ph type="title"/>
          </p:nvPr>
        </p:nvSpPr>
        <p:spPr/>
        <p:txBody>
          <a:bodyPr/>
          <a:lstStyle/>
          <a:p>
            <a:r>
              <a:rPr lang="en-US" b="1"/>
              <a:t>Pass / No Pass Forms</a:t>
            </a:r>
          </a:p>
        </p:txBody>
      </p:sp>
      <p:sp>
        <p:nvSpPr>
          <p:cNvPr id="3" name="Content Placeholder 2">
            <a:extLst>
              <a:ext uri="{FF2B5EF4-FFF2-40B4-BE49-F238E27FC236}">
                <a16:creationId xmlns:a16="http://schemas.microsoft.com/office/drawing/2014/main" id="{B3C9A6CF-7534-9378-3700-483890648BA6}"/>
              </a:ext>
            </a:extLst>
          </p:cNvPr>
          <p:cNvSpPr>
            <a:spLocks noGrp="1"/>
          </p:cNvSpPr>
          <p:nvPr>
            <p:ph idx="1"/>
          </p:nvPr>
        </p:nvSpPr>
        <p:spPr/>
        <p:txBody>
          <a:bodyPr/>
          <a:lstStyle/>
          <a:p>
            <a:pPr marL="342900" indent="-342900">
              <a:buFont typeface="Arial" panose="020B0604020202020204" pitchFamily="34" charset="0"/>
              <a:buChar char="•"/>
            </a:pPr>
            <a:r>
              <a:rPr lang="en-US"/>
              <a:t>The revised pass and no pass forms remain accessible on the Healthy Hearing resource page following minor formatting adjustments. Programs are encouraged to utilize these forms in conjunction with “passport” books, where applicable</a:t>
            </a:r>
          </a:p>
          <a:p>
            <a:pPr marL="342900" indent="-342900">
              <a:buFont typeface="Arial" panose="020B0604020202020204" pitchFamily="34" charset="0"/>
              <a:buChar char="•"/>
            </a:pPr>
            <a:r>
              <a:rPr lang="en-US">
                <a:hlinkClick r:id="rId3"/>
              </a:rPr>
              <a:t>https://resources.specialolympics.org/health/healthy-hearing</a:t>
            </a:r>
            <a:r>
              <a:rPr lang="en-US"/>
              <a:t> </a:t>
            </a:r>
          </a:p>
          <a:p>
            <a:endParaRPr lang="en-US"/>
          </a:p>
        </p:txBody>
      </p:sp>
      <p:sp>
        <p:nvSpPr>
          <p:cNvPr id="4" name="Slide Number Placeholder 3">
            <a:extLst>
              <a:ext uri="{FF2B5EF4-FFF2-40B4-BE49-F238E27FC236}">
                <a16:creationId xmlns:a16="http://schemas.microsoft.com/office/drawing/2014/main" id="{F436F9FB-8AF4-EE90-75F6-1D3724CD94CF}"/>
              </a:ext>
            </a:extLst>
          </p:cNvPr>
          <p:cNvSpPr>
            <a:spLocks noGrp="1"/>
          </p:cNvSpPr>
          <p:nvPr>
            <p:ph type="sldNum" sz="quarter" idx="10"/>
          </p:nvPr>
        </p:nvSpPr>
        <p:spPr/>
        <p:txBody>
          <a:bodyPr/>
          <a:lstStyle/>
          <a:p>
            <a:fld id="{62FADDA2-E13B-F548-856B-05843CC20AFE}" type="slidenum">
              <a:rPr lang="en-US" smtClean="0"/>
              <a:pPr/>
              <a:t>11</a:t>
            </a:fld>
            <a:endParaRPr lang="en-US"/>
          </a:p>
        </p:txBody>
      </p:sp>
    </p:spTree>
    <p:extLst>
      <p:ext uri="{BB962C8B-B14F-4D97-AF65-F5344CB8AC3E}">
        <p14:creationId xmlns:p14="http://schemas.microsoft.com/office/powerpoint/2010/main" val="2879111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C42BE7-ACA0-C49F-2E65-296E38BD31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2D8377-6BA2-B00F-A06F-765F1811351B}"/>
              </a:ext>
            </a:extLst>
          </p:cNvPr>
          <p:cNvSpPr>
            <a:spLocks noGrp="1"/>
          </p:cNvSpPr>
          <p:nvPr>
            <p:ph type="ctrTitle"/>
          </p:nvPr>
        </p:nvSpPr>
        <p:spPr>
          <a:xfrm>
            <a:off x="693507" y="2196010"/>
            <a:ext cx="10679480" cy="1470049"/>
          </a:xfrm>
        </p:spPr>
        <p:txBody>
          <a:bodyPr>
            <a:noAutofit/>
          </a:bodyPr>
          <a:lstStyle/>
          <a:p>
            <a:pPr algn="ctr"/>
            <a:r>
              <a:rPr lang="en-US" sz="4800" b="1">
                <a:latin typeface="Ubuntu" charset="0"/>
                <a:ea typeface="Ubuntu" charset="0"/>
                <a:cs typeface="Ubuntu" charset="0"/>
              </a:rPr>
              <a:t>HAS Form Updates</a:t>
            </a:r>
            <a:endParaRPr lang="en-US" sz="4800">
              <a:latin typeface="Ubuntu" charset="0"/>
              <a:ea typeface="Ubuntu" charset="0"/>
              <a:cs typeface="Ubuntu" charset="0"/>
            </a:endParaRPr>
          </a:p>
        </p:txBody>
      </p:sp>
      <p:sp>
        <p:nvSpPr>
          <p:cNvPr id="3" name="Subtitle 2">
            <a:extLst>
              <a:ext uri="{FF2B5EF4-FFF2-40B4-BE49-F238E27FC236}">
                <a16:creationId xmlns:a16="http://schemas.microsoft.com/office/drawing/2014/main" id="{0F370A6C-6B25-5ACE-264B-54535800BAD3}"/>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3913216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D2D15-BDFE-B5E5-ED9E-6448614BF2D1}"/>
              </a:ext>
            </a:extLst>
          </p:cNvPr>
          <p:cNvSpPr>
            <a:spLocks noGrp="1"/>
          </p:cNvSpPr>
          <p:nvPr>
            <p:ph type="title"/>
          </p:nvPr>
        </p:nvSpPr>
        <p:spPr/>
        <p:txBody>
          <a:bodyPr/>
          <a:lstStyle/>
          <a:p>
            <a:r>
              <a:rPr lang="en-US" b="1"/>
              <a:t>General Form Filling Information</a:t>
            </a:r>
          </a:p>
        </p:txBody>
      </p:sp>
      <p:sp>
        <p:nvSpPr>
          <p:cNvPr id="3" name="Content Placeholder 2">
            <a:extLst>
              <a:ext uri="{FF2B5EF4-FFF2-40B4-BE49-F238E27FC236}">
                <a16:creationId xmlns:a16="http://schemas.microsoft.com/office/drawing/2014/main" id="{B325C76D-BDC6-E0BB-57E9-B21F63C5E501}"/>
              </a:ext>
            </a:extLst>
          </p:cNvPr>
          <p:cNvSpPr>
            <a:spLocks noGrp="1"/>
          </p:cNvSpPr>
          <p:nvPr>
            <p:ph idx="1"/>
          </p:nvPr>
        </p:nvSpPr>
        <p:spPr/>
        <p:txBody>
          <a:bodyPr/>
          <a:lstStyle/>
          <a:p>
            <a:pPr marL="342900" indent="-342900">
              <a:buFont typeface="Arial" panose="020B0604020202020204" pitchFamily="34" charset="0"/>
              <a:buChar char="•"/>
            </a:pPr>
            <a:r>
              <a:rPr lang="en-US"/>
              <a:t>Make sure to fill out the form correctly </a:t>
            </a:r>
          </a:p>
          <a:p>
            <a:pPr marL="387350" lvl="1" indent="-342900">
              <a:buFont typeface="Arial" panose="020B0604020202020204" pitchFamily="34" charset="0"/>
              <a:buChar char="•"/>
            </a:pPr>
            <a:r>
              <a:rPr lang="en-US"/>
              <a:t>Circle = choose one answer only </a:t>
            </a:r>
          </a:p>
          <a:p>
            <a:pPr marL="387350" lvl="1" indent="-342900">
              <a:buFont typeface="Arial" panose="020B0604020202020204" pitchFamily="34" charset="0"/>
              <a:buChar char="•"/>
            </a:pPr>
            <a:r>
              <a:rPr lang="en-US"/>
              <a:t>Square = select all that apply </a:t>
            </a:r>
          </a:p>
          <a:p>
            <a:pPr marL="387350" lvl="1" indent="-342900">
              <a:buFont typeface="Arial" panose="020B0604020202020204" pitchFamily="34" charset="0"/>
              <a:buChar char="•"/>
            </a:pPr>
            <a:r>
              <a:rPr lang="en-US"/>
              <a:t>Consider “if yes/no” sub questions </a:t>
            </a:r>
          </a:p>
          <a:p>
            <a:pPr marL="342900" indent="-342900">
              <a:buFont typeface="Arial" panose="020B0604020202020204" pitchFamily="34" charset="0"/>
              <a:buChar char="•"/>
            </a:pPr>
            <a:r>
              <a:rPr lang="en-US"/>
              <a:t>Tips for ensuring accurate post-event digitization </a:t>
            </a:r>
          </a:p>
          <a:p>
            <a:pPr marL="387350" lvl="1" indent="-342900">
              <a:buFont typeface="Arial" panose="020B0604020202020204" pitchFamily="34" charset="0"/>
              <a:buChar char="•"/>
            </a:pPr>
            <a:r>
              <a:rPr lang="en-US"/>
              <a:t>Confirm all registration information is completed fully </a:t>
            </a:r>
          </a:p>
          <a:p>
            <a:pPr marL="387350" lvl="1" indent="-342900">
              <a:buFont typeface="Arial" panose="020B0604020202020204" pitchFamily="34" charset="0"/>
              <a:buChar char="•"/>
            </a:pPr>
            <a:r>
              <a:rPr lang="en-US"/>
              <a:t>Confirm the form is completed in its entirety</a:t>
            </a:r>
          </a:p>
          <a:p>
            <a:pPr marL="387350" lvl="1" indent="-342900">
              <a:buFont typeface="Arial" panose="020B0604020202020204" pitchFamily="34" charset="0"/>
              <a:buChar char="•"/>
            </a:pPr>
            <a:endParaRPr lang="en-US"/>
          </a:p>
          <a:p>
            <a:pPr marL="387350" lvl="1" indent="-342900">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19B1AAB6-6B49-5A08-D7DB-E112211974C4}"/>
              </a:ext>
            </a:extLst>
          </p:cNvPr>
          <p:cNvSpPr>
            <a:spLocks noGrp="1"/>
          </p:cNvSpPr>
          <p:nvPr>
            <p:ph type="sldNum" sz="quarter" idx="10"/>
          </p:nvPr>
        </p:nvSpPr>
        <p:spPr/>
        <p:txBody>
          <a:bodyPr/>
          <a:lstStyle/>
          <a:p>
            <a:fld id="{62FADDA2-E13B-F548-856B-05843CC20AFE}" type="slidenum">
              <a:rPr lang="en-US" smtClean="0"/>
              <a:pPr/>
              <a:t>13</a:t>
            </a:fld>
            <a:endParaRPr lang="en-US"/>
          </a:p>
        </p:txBody>
      </p:sp>
    </p:spTree>
    <p:extLst>
      <p:ext uri="{BB962C8B-B14F-4D97-AF65-F5344CB8AC3E}">
        <p14:creationId xmlns:p14="http://schemas.microsoft.com/office/powerpoint/2010/main" val="3664076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E0524-A0A8-DB77-F160-F6E2757B9217}"/>
              </a:ext>
            </a:extLst>
          </p:cNvPr>
          <p:cNvSpPr>
            <a:spLocks noGrp="1"/>
          </p:cNvSpPr>
          <p:nvPr>
            <p:ph type="title"/>
          </p:nvPr>
        </p:nvSpPr>
        <p:spPr>
          <a:xfrm>
            <a:off x="738718" y="199860"/>
            <a:ext cx="9402431" cy="1046064"/>
          </a:xfrm>
        </p:spPr>
        <p:txBody>
          <a:bodyPr/>
          <a:lstStyle/>
          <a:p>
            <a:r>
              <a:rPr lang="en-US" b="1"/>
              <a:t>Healthy Hearing Stations</a:t>
            </a:r>
            <a:r>
              <a:rPr lang="en-US"/>
              <a:t> </a:t>
            </a:r>
          </a:p>
        </p:txBody>
      </p:sp>
      <p:sp>
        <p:nvSpPr>
          <p:cNvPr id="3" name="Content Placeholder 2">
            <a:extLst>
              <a:ext uri="{FF2B5EF4-FFF2-40B4-BE49-F238E27FC236}">
                <a16:creationId xmlns:a16="http://schemas.microsoft.com/office/drawing/2014/main" id="{164C39F1-8E99-E4EA-1730-3EC878C75EF1}"/>
              </a:ext>
            </a:extLst>
          </p:cNvPr>
          <p:cNvSpPr>
            <a:spLocks noGrp="1"/>
          </p:cNvSpPr>
          <p:nvPr>
            <p:ph idx="1"/>
          </p:nvPr>
        </p:nvSpPr>
        <p:spPr>
          <a:xfrm>
            <a:off x="733008" y="1510052"/>
            <a:ext cx="10542477" cy="5463738"/>
          </a:xfrm>
        </p:spPr>
        <p:txBody>
          <a:bodyPr/>
          <a:lstStyle/>
          <a:p>
            <a:pPr marL="457200" indent="-457200">
              <a:buAutoNum type="arabicPeriod"/>
            </a:pPr>
            <a:r>
              <a:rPr lang="en-US" dirty="0"/>
              <a:t>Check in (general volunteer)</a:t>
            </a:r>
          </a:p>
          <a:p>
            <a:pPr marL="457200" indent="-457200">
              <a:buAutoNum type="arabicPeriod"/>
            </a:pPr>
            <a:r>
              <a:rPr lang="en-US" dirty="0"/>
              <a:t>Otoscopy (audiologist/</a:t>
            </a:r>
            <a:r>
              <a:rPr lang="en-US" dirty="0" err="1"/>
              <a:t>ent</a:t>
            </a:r>
            <a:r>
              <a:rPr lang="en-US" dirty="0"/>
              <a:t>)</a:t>
            </a:r>
          </a:p>
          <a:p>
            <a:pPr marL="457200" indent="-457200">
              <a:buAutoNum type="arabicPeriod"/>
            </a:pPr>
            <a:r>
              <a:rPr lang="en-US" dirty="0"/>
              <a:t>OAEs (audiologist/clinical volunteer with training)</a:t>
            </a:r>
          </a:p>
          <a:p>
            <a:pPr marL="457200" indent="-457200">
              <a:buAutoNum type="arabicPeriod"/>
            </a:pPr>
            <a:r>
              <a:rPr lang="en-US" dirty="0"/>
              <a:t>Tympanometry (audiologist/clinical volunteer with training)</a:t>
            </a:r>
          </a:p>
          <a:p>
            <a:pPr marL="457200" indent="-457200">
              <a:buAutoNum type="arabicPeriod"/>
            </a:pPr>
            <a:r>
              <a:rPr lang="en-US" dirty="0"/>
              <a:t>Pure Tone Screening (audiologist)</a:t>
            </a:r>
          </a:p>
          <a:p>
            <a:pPr marL="457200" indent="-457200">
              <a:buAutoNum type="arabicPeriod"/>
            </a:pPr>
            <a:r>
              <a:rPr lang="en-US" dirty="0"/>
              <a:t>Pure tone thresholds (audiologist)</a:t>
            </a:r>
          </a:p>
          <a:p>
            <a:pPr marL="457200" indent="-457200">
              <a:buAutoNum type="arabicPeriod"/>
            </a:pPr>
            <a:r>
              <a:rPr lang="en-US" dirty="0"/>
              <a:t>Check Out which now includes a referral section (clinical director/audiologist)</a:t>
            </a:r>
          </a:p>
          <a:p>
            <a:pPr marL="0" indent="0" algn="ctr"/>
            <a:r>
              <a:rPr lang="en-US" dirty="0"/>
              <a:t>*</a:t>
            </a:r>
            <a:r>
              <a:rPr lang="en-US" b="1" dirty="0">
                <a:solidFill>
                  <a:srgbClr val="FF0000"/>
                </a:solidFill>
              </a:rPr>
              <a:t>Additionally, the equipment requirements for these stations have not changed.</a:t>
            </a:r>
          </a:p>
          <a:p>
            <a:pPr marL="239395" indent="-239395"/>
            <a:r>
              <a:rPr lang="en-US" dirty="0"/>
              <a:t>*</a:t>
            </a:r>
          </a:p>
        </p:txBody>
      </p:sp>
      <p:sp>
        <p:nvSpPr>
          <p:cNvPr id="4" name="Slide Number Placeholder 3">
            <a:extLst>
              <a:ext uri="{FF2B5EF4-FFF2-40B4-BE49-F238E27FC236}">
                <a16:creationId xmlns:a16="http://schemas.microsoft.com/office/drawing/2014/main" id="{5CAE4F33-FE67-1BD4-9492-7D2CA685BBBD}"/>
              </a:ext>
            </a:extLst>
          </p:cNvPr>
          <p:cNvSpPr>
            <a:spLocks noGrp="1"/>
          </p:cNvSpPr>
          <p:nvPr>
            <p:ph type="sldNum" sz="quarter" idx="10"/>
          </p:nvPr>
        </p:nvSpPr>
        <p:spPr/>
        <p:txBody>
          <a:bodyPr/>
          <a:lstStyle/>
          <a:p>
            <a:fld id="{62FADDA2-E13B-F548-856B-05843CC20AFE}" type="slidenum">
              <a:rPr lang="en-US" smtClean="0"/>
              <a:pPr/>
              <a:t>14</a:t>
            </a:fld>
            <a:endParaRPr lang="en-US"/>
          </a:p>
        </p:txBody>
      </p:sp>
    </p:spTree>
    <p:extLst>
      <p:ext uri="{BB962C8B-B14F-4D97-AF65-F5344CB8AC3E}">
        <p14:creationId xmlns:p14="http://schemas.microsoft.com/office/powerpoint/2010/main" val="725339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2DA3D-D19A-482F-B146-0D1F14C22DAC}"/>
              </a:ext>
            </a:extLst>
          </p:cNvPr>
          <p:cNvSpPr>
            <a:spLocks noGrp="1"/>
          </p:cNvSpPr>
          <p:nvPr>
            <p:ph type="title"/>
          </p:nvPr>
        </p:nvSpPr>
        <p:spPr/>
        <p:txBody>
          <a:bodyPr/>
          <a:lstStyle/>
          <a:p>
            <a:r>
              <a:rPr lang="en-US" b="1"/>
              <a:t>Station 1: Check In </a:t>
            </a:r>
          </a:p>
        </p:txBody>
      </p:sp>
      <p:sp>
        <p:nvSpPr>
          <p:cNvPr id="3" name="Content Placeholder 2">
            <a:extLst>
              <a:ext uri="{FF2B5EF4-FFF2-40B4-BE49-F238E27FC236}">
                <a16:creationId xmlns:a16="http://schemas.microsoft.com/office/drawing/2014/main" id="{0F3D74D6-2C16-07A2-032C-C970CF41D0D1}"/>
              </a:ext>
            </a:extLst>
          </p:cNvPr>
          <p:cNvSpPr>
            <a:spLocks noGrp="1"/>
          </p:cNvSpPr>
          <p:nvPr>
            <p:ph idx="1"/>
          </p:nvPr>
        </p:nvSpPr>
        <p:spPr/>
        <p:txBody>
          <a:bodyPr/>
          <a:lstStyle/>
          <a:p>
            <a:pPr marL="342900" indent="-342900">
              <a:buFont typeface="Arial" panose="020B0604020202020204" pitchFamily="34" charset="0"/>
              <a:buChar char="•"/>
            </a:pPr>
            <a:r>
              <a:rPr lang="en-US"/>
              <a:t>Check In is now officially recognized as our first station, whereas previously it was not assigned a number. At the top, you'll find athlete identifiers, and it's crucial to fill out this section accurately to ensure proper post-event digitization. The primary update in this section is the shift to full questions, whereas previously, the initial question was just "hearing loss?" Now, complete sentences are listed, such as: "Do you think you have a hearing loss?"</a:t>
            </a:r>
          </a:p>
          <a:p>
            <a:endParaRPr lang="en-US"/>
          </a:p>
        </p:txBody>
      </p:sp>
      <p:sp>
        <p:nvSpPr>
          <p:cNvPr id="4" name="Slide Number Placeholder 3">
            <a:extLst>
              <a:ext uri="{FF2B5EF4-FFF2-40B4-BE49-F238E27FC236}">
                <a16:creationId xmlns:a16="http://schemas.microsoft.com/office/drawing/2014/main" id="{C1CF64D0-7329-2EF9-9EB9-D104DDFE8DD2}"/>
              </a:ext>
            </a:extLst>
          </p:cNvPr>
          <p:cNvSpPr>
            <a:spLocks noGrp="1"/>
          </p:cNvSpPr>
          <p:nvPr>
            <p:ph type="sldNum" sz="quarter" idx="10"/>
          </p:nvPr>
        </p:nvSpPr>
        <p:spPr/>
        <p:txBody>
          <a:bodyPr/>
          <a:lstStyle/>
          <a:p>
            <a:fld id="{62FADDA2-E13B-F548-856B-05843CC20AFE}" type="slidenum">
              <a:rPr lang="en-US" smtClean="0"/>
              <a:pPr/>
              <a:t>15</a:t>
            </a:fld>
            <a:endParaRPr lang="en-US"/>
          </a:p>
        </p:txBody>
      </p:sp>
    </p:spTree>
    <p:extLst>
      <p:ext uri="{BB962C8B-B14F-4D97-AF65-F5344CB8AC3E}">
        <p14:creationId xmlns:p14="http://schemas.microsoft.com/office/powerpoint/2010/main" val="2213080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78959-E5EE-7FAA-E9A8-A1657A5B0739}"/>
              </a:ext>
            </a:extLst>
          </p:cNvPr>
          <p:cNvSpPr>
            <a:spLocks noGrp="1"/>
          </p:cNvSpPr>
          <p:nvPr>
            <p:ph type="title"/>
          </p:nvPr>
        </p:nvSpPr>
        <p:spPr/>
        <p:txBody>
          <a:bodyPr/>
          <a:lstStyle/>
          <a:p>
            <a:r>
              <a:rPr lang="en-US" b="1"/>
              <a:t>Station 2: Otoscopy</a:t>
            </a:r>
          </a:p>
        </p:txBody>
      </p:sp>
      <p:sp>
        <p:nvSpPr>
          <p:cNvPr id="3" name="Content Placeholder 2">
            <a:extLst>
              <a:ext uri="{FF2B5EF4-FFF2-40B4-BE49-F238E27FC236}">
                <a16:creationId xmlns:a16="http://schemas.microsoft.com/office/drawing/2014/main" id="{D5C441DF-2D51-070E-2E69-0630D338B054}"/>
              </a:ext>
            </a:extLst>
          </p:cNvPr>
          <p:cNvSpPr>
            <a:spLocks noGrp="1"/>
          </p:cNvSpPr>
          <p:nvPr>
            <p:ph idx="1"/>
          </p:nvPr>
        </p:nvSpPr>
        <p:spPr/>
        <p:txBody>
          <a:bodyPr/>
          <a:lstStyle/>
          <a:p>
            <a:pPr marL="342900" indent="-342900">
              <a:buFont typeface="Arial" panose="020B0604020202020204" pitchFamily="34" charset="0"/>
              <a:buChar char="•"/>
            </a:pPr>
            <a:r>
              <a:rPr lang="en-US"/>
              <a:t>Always ensure the Screener’s name is clearly identified.</a:t>
            </a:r>
          </a:p>
          <a:p>
            <a:pPr marL="342900" indent="-342900">
              <a:buFont typeface="Arial" panose="020B0604020202020204" pitchFamily="34" charset="0"/>
              <a:buChar char="•"/>
            </a:pPr>
            <a:r>
              <a:rPr lang="en-US"/>
              <a:t>The main update is that you can now specify if a foreign body is present, which is different from indicating earwax. Both options have their own sub questions. You'll also need to note whether the ear canal is minimally, partially, or completely blocked, and whether you were able to remove the blockage fully or only partially. Again, it's important to carefully read each question and ignore any sub questions that don't apply. We will also continue to record any additional otoscopic findings in either ear.</a:t>
            </a:r>
          </a:p>
          <a:p>
            <a:endParaRPr lang="en-US"/>
          </a:p>
        </p:txBody>
      </p:sp>
      <p:sp>
        <p:nvSpPr>
          <p:cNvPr id="4" name="Slide Number Placeholder 3">
            <a:extLst>
              <a:ext uri="{FF2B5EF4-FFF2-40B4-BE49-F238E27FC236}">
                <a16:creationId xmlns:a16="http://schemas.microsoft.com/office/drawing/2014/main" id="{CED91A03-B13E-4384-B4A4-44B39CCFC846}"/>
              </a:ext>
            </a:extLst>
          </p:cNvPr>
          <p:cNvSpPr>
            <a:spLocks noGrp="1"/>
          </p:cNvSpPr>
          <p:nvPr>
            <p:ph type="sldNum" sz="quarter" idx="10"/>
          </p:nvPr>
        </p:nvSpPr>
        <p:spPr/>
        <p:txBody>
          <a:bodyPr/>
          <a:lstStyle/>
          <a:p>
            <a:fld id="{62FADDA2-E13B-F548-856B-05843CC20AFE}" type="slidenum">
              <a:rPr lang="en-US" smtClean="0"/>
              <a:pPr/>
              <a:t>16</a:t>
            </a:fld>
            <a:endParaRPr lang="en-US"/>
          </a:p>
        </p:txBody>
      </p:sp>
    </p:spTree>
    <p:extLst>
      <p:ext uri="{BB962C8B-B14F-4D97-AF65-F5344CB8AC3E}">
        <p14:creationId xmlns:p14="http://schemas.microsoft.com/office/powerpoint/2010/main" val="342308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B940D-1135-2699-0593-8396D5C9CD5B}"/>
              </a:ext>
            </a:extLst>
          </p:cNvPr>
          <p:cNvSpPr>
            <a:spLocks noGrp="1"/>
          </p:cNvSpPr>
          <p:nvPr>
            <p:ph type="title"/>
          </p:nvPr>
        </p:nvSpPr>
        <p:spPr/>
        <p:txBody>
          <a:bodyPr/>
          <a:lstStyle/>
          <a:p>
            <a:r>
              <a:rPr lang="en-US" b="1"/>
              <a:t>Station 3: OAEs	</a:t>
            </a:r>
          </a:p>
        </p:txBody>
      </p:sp>
      <p:sp>
        <p:nvSpPr>
          <p:cNvPr id="3" name="Content Placeholder 2">
            <a:extLst>
              <a:ext uri="{FF2B5EF4-FFF2-40B4-BE49-F238E27FC236}">
                <a16:creationId xmlns:a16="http://schemas.microsoft.com/office/drawing/2014/main" id="{8BB8106C-0A20-3AF4-4699-BF448C1320AA}"/>
              </a:ext>
            </a:extLst>
          </p:cNvPr>
          <p:cNvSpPr>
            <a:spLocks noGrp="1"/>
          </p:cNvSpPr>
          <p:nvPr>
            <p:ph idx="1"/>
          </p:nvPr>
        </p:nvSpPr>
        <p:spPr/>
        <p:txBody>
          <a:bodyPr/>
          <a:lstStyle/>
          <a:p>
            <a:pPr marL="347472" indent="-347472">
              <a:buFont typeface="Arial" panose="020B0604020202020204" pitchFamily="34" charset="0"/>
              <a:buChar char="•"/>
            </a:pPr>
            <a:r>
              <a:rPr lang="en-US"/>
              <a:t>Always ensure the Screener’s name is clearly identified.</a:t>
            </a:r>
            <a:endParaRPr lang="en-US" sz="2500">
              <a:solidFill>
                <a:srgbClr val="000000"/>
              </a:solidFill>
              <a:effectLst/>
              <a:latin typeface="Ubuntu" panose="020B0504030602030204" pitchFamily="34" charset="0"/>
            </a:endParaRPr>
          </a:p>
          <a:p>
            <a:pPr marL="347472" indent="-347472" algn="l" rtl="0" eaLnBrk="1" hangingPunct="1">
              <a:lnSpc>
                <a:spcPct val="110000"/>
              </a:lnSpc>
              <a:spcBef>
                <a:spcPts val="850"/>
              </a:spcBef>
              <a:buFont typeface="Arial" panose="020B0604020202020204" pitchFamily="34" charset="0"/>
              <a:buChar char="•"/>
            </a:pPr>
            <a:r>
              <a:rPr lang="en-US" sz="2500">
                <a:solidFill>
                  <a:srgbClr val="000000"/>
                </a:solidFill>
                <a:effectLst/>
                <a:latin typeface="Ubuntu" panose="020B0504030602030204" pitchFamily="34" charset="0"/>
              </a:rPr>
              <a:t>The third station is designated for OAE screening, with the same options available. You will indicate if the athlete passed, failed, or was unable to be tested, and if testing could not be completed for either ear, you must provide a reason. If the athlete passes in both ears and the otoscopy is clear, they move directly to check out, skipping the remaining stations.</a:t>
            </a:r>
          </a:p>
          <a:p>
            <a:pPr marL="347472" indent="-347472" algn="l" rtl="0" eaLnBrk="1" hangingPunct="1">
              <a:lnSpc>
                <a:spcPct val="110000"/>
              </a:lnSpc>
              <a:spcBef>
                <a:spcPts val="850"/>
              </a:spcBef>
              <a:buFont typeface="Arial" panose="020B0604020202020204" pitchFamily="34" charset="0"/>
              <a:buChar char="•"/>
            </a:pPr>
            <a:r>
              <a:rPr lang="en-US" sz="2500">
                <a:solidFill>
                  <a:srgbClr val="000000"/>
                </a:solidFill>
                <a:effectLst/>
                <a:latin typeface="Ubuntu" panose="020B0504030602030204" pitchFamily="34" charset="0"/>
              </a:rPr>
              <a:t>Equipment requirements remain unchanged.</a:t>
            </a:r>
            <a:endParaRPr lang="en-US"/>
          </a:p>
        </p:txBody>
      </p:sp>
      <p:sp>
        <p:nvSpPr>
          <p:cNvPr id="4" name="Slide Number Placeholder 3">
            <a:extLst>
              <a:ext uri="{FF2B5EF4-FFF2-40B4-BE49-F238E27FC236}">
                <a16:creationId xmlns:a16="http://schemas.microsoft.com/office/drawing/2014/main" id="{4B3C0EC9-EA08-B94A-8FEA-CBE77E5FB9C4}"/>
              </a:ext>
            </a:extLst>
          </p:cNvPr>
          <p:cNvSpPr>
            <a:spLocks noGrp="1"/>
          </p:cNvSpPr>
          <p:nvPr>
            <p:ph type="sldNum" sz="quarter" idx="10"/>
          </p:nvPr>
        </p:nvSpPr>
        <p:spPr/>
        <p:txBody>
          <a:bodyPr/>
          <a:lstStyle/>
          <a:p>
            <a:fld id="{62FADDA2-E13B-F548-856B-05843CC20AFE}" type="slidenum">
              <a:rPr lang="en-US" smtClean="0"/>
              <a:pPr/>
              <a:t>17</a:t>
            </a:fld>
            <a:endParaRPr lang="en-US"/>
          </a:p>
        </p:txBody>
      </p:sp>
    </p:spTree>
    <p:extLst>
      <p:ext uri="{BB962C8B-B14F-4D97-AF65-F5344CB8AC3E}">
        <p14:creationId xmlns:p14="http://schemas.microsoft.com/office/powerpoint/2010/main" val="233712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F51EA-4A7B-CA9F-A28A-FD8FCB36ED5C}"/>
              </a:ext>
            </a:extLst>
          </p:cNvPr>
          <p:cNvSpPr>
            <a:spLocks noGrp="1"/>
          </p:cNvSpPr>
          <p:nvPr>
            <p:ph type="title"/>
          </p:nvPr>
        </p:nvSpPr>
        <p:spPr/>
        <p:txBody>
          <a:bodyPr/>
          <a:lstStyle/>
          <a:p>
            <a:r>
              <a:rPr lang="en-US" b="1"/>
              <a:t>Station 4: Tympanometry</a:t>
            </a:r>
          </a:p>
        </p:txBody>
      </p:sp>
      <p:sp>
        <p:nvSpPr>
          <p:cNvPr id="3" name="Content Placeholder 2">
            <a:extLst>
              <a:ext uri="{FF2B5EF4-FFF2-40B4-BE49-F238E27FC236}">
                <a16:creationId xmlns:a16="http://schemas.microsoft.com/office/drawing/2014/main" id="{35F43EC3-BCD9-377A-B0D2-B1F13930DBA8}"/>
              </a:ext>
            </a:extLst>
          </p:cNvPr>
          <p:cNvSpPr>
            <a:spLocks noGrp="1"/>
          </p:cNvSpPr>
          <p:nvPr>
            <p:ph idx="1"/>
          </p:nvPr>
        </p:nvSpPr>
        <p:spPr/>
        <p:txBody>
          <a:bodyPr/>
          <a:lstStyle/>
          <a:p>
            <a:pPr marL="342900" indent="-342900">
              <a:buFont typeface="Arial" panose="020B0604020202020204" pitchFamily="34" charset="0"/>
              <a:buChar char="•"/>
            </a:pPr>
            <a:r>
              <a:rPr lang="en-US"/>
              <a:t>Always ensure the Screener’s name is clearly identified.</a:t>
            </a:r>
          </a:p>
          <a:p>
            <a:pPr marL="342900" indent="-342900">
              <a:buFont typeface="Arial" panose="020B0604020202020204" pitchFamily="34" charset="0"/>
              <a:buChar char="•"/>
            </a:pPr>
            <a:r>
              <a:rPr lang="en-US"/>
              <a:t>Like the OAE screening, for tympanometry screening, you will mark whether the athlete passed, did not pass, or unable to test, and you must select a reason if testing was not possible for each ear.</a:t>
            </a:r>
          </a:p>
          <a:p>
            <a:pPr marL="342900" indent="-342900">
              <a:buFont typeface="Arial" panose="020B0604020202020204" pitchFamily="34" charset="0"/>
              <a:buChar char="•"/>
            </a:pPr>
            <a:r>
              <a:rPr lang="en-US">
                <a:solidFill>
                  <a:srgbClr val="000000"/>
                </a:solidFill>
                <a:latin typeface="Ubuntu" panose="020B0504030602030204" pitchFamily="34" charset="0"/>
              </a:rPr>
              <a:t>Equipment requirements remain unchanged.</a:t>
            </a:r>
            <a:endParaRPr lang="en-US"/>
          </a:p>
          <a:p>
            <a:pPr marL="342900" indent="-342900">
              <a:buFont typeface="Arial" panose="020B0604020202020204" pitchFamily="34" charset="0"/>
              <a:buChar char="•"/>
            </a:pPr>
            <a:endParaRPr lang="en-US"/>
          </a:p>
          <a:p>
            <a:endParaRPr lang="en-US"/>
          </a:p>
        </p:txBody>
      </p:sp>
      <p:sp>
        <p:nvSpPr>
          <p:cNvPr id="4" name="Slide Number Placeholder 3">
            <a:extLst>
              <a:ext uri="{FF2B5EF4-FFF2-40B4-BE49-F238E27FC236}">
                <a16:creationId xmlns:a16="http://schemas.microsoft.com/office/drawing/2014/main" id="{0A172F97-49F3-1E54-8F63-305ECED5AC35}"/>
              </a:ext>
            </a:extLst>
          </p:cNvPr>
          <p:cNvSpPr>
            <a:spLocks noGrp="1"/>
          </p:cNvSpPr>
          <p:nvPr>
            <p:ph type="sldNum" sz="quarter" idx="10"/>
          </p:nvPr>
        </p:nvSpPr>
        <p:spPr/>
        <p:txBody>
          <a:bodyPr/>
          <a:lstStyle/>
          <a:p>
            <a:fld id="{62FADDA2-E13B-F548-856B-05843CC20AFE}" type="slidenum">
              <a:rPr lang="en-US" smtClean="0"/>
              <a:pPr/>
              <a:t>18</a:t>
            </a:fld>
            <a:endParaRPr lang="en-US"/>
          </a:p>
        </p:txBody>
      </p:sp>
    </p:spTree>
    <p:extLst>
      <p:ext uri="{BB962C8B-B14F-4D97-AF65-F5344CB8AC3E}">
        <p14:creationId xmlns:p14="http://schemas.microsoft.com/office/powerpoint/2010/main" val="1729103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C466A-8A4B-082C-6C1D-9E8B68A24B96}"/>
              </a:ext>
            </a:extLst>
          </p:cNvPr>
          <p:cNvSpPr>
            <a:spLocks noGrp="1"/>
          </p:cNvSpPr>
          <p:nvPr>
            <p:ph type="title"/>
          </p:nvPr>
        </p:nvSpPr>
        <p:spPr>
          <a:xfrm>
            <a:off x="726018" y="366713"/>
            <a:ext cx="9690191" cy="1046064"/>
          </a:xfrm>
        </p:spPr>
        <p:txBody>
          <a:bodyPr/>
          <a:lstStyle/>
          <a:p>
            <a:r>
              <a:rPr lang="en-US" b="1"/>
              <a:t>Station 5: Puretone Screening – 2000 &amp; 4000Hz</a:t>
            </a:r>
          </a:p>
        </p:txBody>
      </p:sp>
      <p:sp>
        <p:nvSpPr>
          <p:cNvPr id="3" name="Content Placeholder 2">
            <a:extLst>
              <a:ext uri="{FF2B5EF4-FFF2-40B4-BE49-F238E27FC236}">
                <a16:creationId xmlns:a16="http://schemas.microsoft.com/office/drawing/2014/main" id="{E53C9A44-AC27-84D8-7D0D-39B6037AE440}"/>
              </a:ext>
            </a:extLst>
          </p:cNvPr>
          <p:cNvSpPr>
            <a:spLocks noGrp="1"/>
          </p:cNvSpPr>
          <p:nvPr>
            <p:ph idx="1"/>
          </p:nvPr>
        </p:nvSpPr>
        <p:spPr/>
        <p:txBody>
          <a:bodyPr/>
          <a:lstStyle/>
          <a:p>
            <a:pPr marL="342900" indent="-342900">
              <a:buFont typeface="Arial" panose="020B0604020202020204" pitchFamily="34" charset="0"/>
              <a:buChar char="•"/>
            </a:pPr>
            <a:r>
              <a:rPr lang="en-US"/>
              <a:t>Always ensure the Screener’s name is clearly identified.</a:t>
            </a:r>
          </a:p>
          <a:p>
            <a:pPr marL="342900" indent="-342900">
              <a:buFont typeface="Arial" panose="020B0604020202020204" pitchFamily="34" charset="0"/>
              <a:buChar char="•"/>
            </a:pPr>
            <a:r>
              <a:rPr lang="en-US"/>
              <a:t>Puretone screening at 25dB remains unchanged at the fifth station. We test both ears at 2000 and 4000Hz; results are recorded as pass, did not pass, or unable to test, with a required reason if testing isn't possible for either ear. If the athlete passes both frequencies in both ears, they proceed to check out and bypass the remaining stations.</a:t>
            </a:r>
          </a:p>
          <a:p>
            <a:pPr marL="342900" indent="-342900">
              <a:buFont typeface="Arial" panose="020B0604020202020204" pitchFamily="34" charset="0"/>
              <a:buChar char="•"/>
            </a:pPr>
            <a:r>
              <a:rPr lang="en-US">
                <a:solidFill>
                  <a:srgbClr val="000000"/>
                </a:solidFill>
                <a:latin typeface="Ubuntu" panose="020B0504030602030204" pitchFamily="34" charset="0"/>
              </a:rPr>
              <a:t>Equipment requirements remain unchanged.</a:t>
            </a:r>
            <a:endParaRPr lang="en-US"/>
          </a:p>
          <a:p>
            <a:pPr marL="342900" indent="-342900">
              <a:buFont typeface="Arial" panose="020B0604020202020204" pitchFamily="34" charset="0"/>
              <a:buChar char="•"/>
            </a:pPr>
            <a:endParaRPr lang="en-US"/>
          </a:p>
          <a:p>
            <a:endParaRPr lang="en-US"/>
          </a:p>
        </p:txBody>
      </p:sp>
      <p:sp>
        <p:nvSpPr>
          <p:cNvPr id="4" name="Slide Number Placeholder 3">
            <a:extLst>
              <a:ext uri="{FF2B5EF4-FFF2-40B4-BE49-F238E27FC236}">
                <a16:creationId xmlns:a16="http://schemas.microsoft.com/office/drawing/2014/main" id="{E6AEC128-53DB-DD21-36FE-FF0D555A4A23}"/>
              </a:ext>
            </a:extLst>
          </p:cNvPr>
          <p:cNvSpPr>
            <a:spLocks noGrp="1"/>
          </p:cNvSpPr>
          <p:nvPr>
            <p:ph type="sldNum" sz="quarter" idx="10"/>
          </p:nvPr>
        </p:nvSpPr>
        <p:spPr/>
        <p:txBody>
          <a:bodyPr/>
          <a:lstStyle/>
          <a:p>
            <a:fld id="{62FADDA2-E13B-F548-856B-05843CC20AFE}" type="slidenum">
              <a:rPr lang="en-US" smtClean="0"/>
              <a:pPr/>
              <a:t>19</a:t>
            </a:fld>
            <a:endParaRPr lang="en-US"/>
          </a:p>
        </p:txBody>
      </p:sp>
    </p:spTree>
    <p:extLst>
      <p:ext uri="{BB962C8B-B14F-4D97-AF65-F5344CB8AC3E}">
        <p14:creationId xmlns:p14="http://schemas.microsoft.com/office/powerpoint/2010/main" val="2006256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2138E-4F0D-64CA-C05C-AF64FDBC0F17}"/>
              </a:ext>
            </a:extLst>
          </p:cNvPr>
          <p:cNvSpPr>
            <a:spLocks noGrp="1"/>
          </p:cNvSpPr>
          <p:nvPr>
            <p:ph type="title"/>
          </p:nvPr>
        </p:nvSpPr>
        <p:spPr/>
        <p:txBody>
          <a:bodyPr/>
          <a:lstStyle/>
          <a:p>
            <a:r>
              <a:rPr lang="en-US" b="1"/>
              <a:t>Outline</a:t>
            </a:r>
          </a:p>
        </p:txBody>
      </p:sp>
      <p:sp>
        <p:nvSpPr>
          <p:cNvPr id="3" name="Content Placeholder 2">
            <a:extLst>
              <a:ext uri="{FF2B5EF4-FFF2-40B4-BE49-F238E27FC236}">
                <a16:creationId xmlns:a16="http://schemas.microsoft.com/office/drawing/2014/main" id="{E484B502-6D4F-33F4-299F-2F1F2B87CE1F}"/>
              </a:ext>
            </a:extLst>
          </p:cNvPr>
          <p:cNvSpPr>
            <a:spLocks noGrp="1"/>
          </p:cNvSpPr>
          <p:nvPr>
            <p:ph idx="1"/>
          </p:nvPr>
        </p:nvSpPr>
        <p:spPr/>
        <p:txBody>
          <a:bodyPr/>
          <a:lstStyle/>
          <a:p>
            <a:pPr marL="342900" indent="-342900">
              <a:buFont typeface="Arial" panose="020B0604020202020204" pitchFamily="34" charset="0"/>
              <a:buChar char="•"/>
            </a:pPr>
            <a:r>
              <a:rPr lang="en-US"/>
              <a:t>Introduction</a:t>
            </a:r>
          </a:p>
          <a:p>
            <a:pPr marL="342900" indent="-342900">
              <a:buFont typeface="Arial" panose="020B0604020202020204" pitchFamily="34" charset="0"/>
              <a:buChar char="•"/>
            </a:pPr>
            <a:r>
              <a:rPr lang="en-US"/>
              <a:t>Healthy Athletes 2.0</a:t>
            </a:r>
          </a:p>
          <a:p>
            <a:pPr marL="342900" indent="-342900">
              <a:buFont typeface="Arial" panose="020B0604020202020204" pitchFamily="34" charset="0"/>
              <a:buChar char="•"/>
            </a:pPr>
            <a:r>
              <a:rPr lang="en-US"/>
              <a:t>HAS 2.0 Clinical Director Training</a:t>
            </a:r>
          </a:p>
          <a:p>
            <a:pPr marL="342900" indent="-342900">
              <a:buFont typeface="Arial" panose="020B0604020202020204" pitchFamily="34" charset="0"/>
              <a:buChar char="•"/>
            </a:pPr>
            <a:r>
              <a:rPr lang="en-US"/>
              <a:t>Referral Guidelines</a:t>
            </a:r>
          </a:p>
          <a:p>
            <a:pPr marL="342900" indent="-342900">
              <a:buFont typeface="Arial" panose="020B0604020202020204" pitchFamily="34" charset="0"/>
              <a:buChar char="•"/>
            </a:pPr>
            <a:r>
              <a:rPr lang="en-US"/>
              <a:t>Pass/No Pass forms</a:t>
            </a:r>
          </a:p>
          <a:p>
            <a:pPr marL="342900" indent="-342900">
              <a:buFont typeface="Arial" panose="020B0604020202020204" pitchFamily="34" charset="0"/>
              <a:buChar char="•"/>
            </a:pPr>
            <a:r>
              <a:rPr lang="en-US"/>
              <a:t>HAS Form</a:t>
            </a:r>
          </a:p>
          <a:p>
            <a:pPr marL="342900" indent="-342900">
              <a:buFont typeface="Arial" panose="020B0604020202020204" pitchFamily="34" charset="0"/>
              <a:buChar char="•"/>
            </a:pPr>
            <a:r>
              <a:rPr lang="en-US"/>
              <a:t>Q&amp;A </a:t>
            </a:r>
          </a:p>
        </p:txBody>
      </p:sp>
      <p:sp>
        <p:nvSpPr>
          <p:cNvPr id="4" name="Slide Number Placeholder 3">
            <a:extLst>
              <a:ext uri="{FF2B5EF4-FFF2-40B4-BE49-F238E27FC236}">
                <a16:creationId xmlns:a16="http://schemas.microsoft.com/office/drawing/2014/main" id="{68DDD04E-5810-3712-C610-21CD56D3F67C}"/>
              </a:ext>
            </a:extLst>
          </p:cNvPr>
          <p:cNvSpPr>
            <a:spLocks noGrp="1"/>
          </p:cNvSpPr>
          <p:nvPr>
            <p:ph type="sldNum" sz="quarter" idx="10"/>
          </p:nvPr>
        </p:nvSpPr>
        <p:spPr/>
        <p:txBody>
          <a:bodyPr/>
          <a:lstStyle/>
          <a:p>
            <a:fld id="{62FADDA2-E13B-F548-856B-05843CC20AFE}" type="slidenum">
              <a:rPr lang="en-US" smtClean="0"/>
              <a:pPr/>
              <a:t>2</a:t>
            </a:fld>
            <a:endParaRPr lang="en-US"/>
          </a:p>
        </p:txBody>
      </p:sp>
    </p:spTree>
    <p:extLst>
      <p:ext uri="{BB962C8B-B14F-4D97-AF65-F5344CB8AC3E}">
        <p14:creationId xmlns:p14="http://schemas.microsoft.com/office/powerpoint/2010/main" val="353541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282EC-6B26-6F4C-1BB5-8F1B6C6A9764}"/>
              </a:ext>
            </a:extLst>
          </p:cNvPr>
          <p:cNvSpPr>
            <a:spLocks noGrp="1"/>
          </p:cNvSpPr>
          <p:nvPr>
            <p:ph type="title"/>
          </p:nvPr>
        </p:nvSpPr>
        <p:spPr/>
        <p:txBody>
          <a:bodyPr/>
          <a:lstStyle/>
          <a:p>
            <a:r>
              <a:rPr lang="en-US" b="1"/>
              <a:t>Station 6: Puretone threshold testing</a:t>
            </a:r>
          </a:p>
        </p:txBody>
      </p:sp>
      <p:sp>
        <p:nvSpPr>
          <p:cNvPr id="3" name="Content Placeholder 2">
            <a:extLst>
              <a:ext uri="{FF2B5EF4-FFF2-40B4-BE49-F238E27FC236}">
                <a16:creationId xmlns:a16="http://schemas.microsoft.com/office/drawing/2014/main" id="{7D55A865-8032-48C2-1843-50BA5506A1CE}"/>
              </a:ext>
            </a:extLst>
          </p:cNvPr>
          <p:cNvSpPr>
            <a:spLocks noGrp="1"/>
          </p:cNvSpPr>
          <p:nvPr>
            <p:ph idx="1"/>
          </p:nvPr>
        </p:nvSpPr>
        <p:spPr>
          <a:xfrm>
            <a:off x="726018" y="1757280"/>
            <a:ext cx="10549467" cy="4464050"/>
          </a:xfrm>
        </p:spPr>
        <p:txBody>
          <a:bodyPr/>
          <a:lstStyle/>
          <a:p>
            <a:pPr marL="342900" indent="-342900">
              <a:buFont typeface="Arial" panose="020B0604020202020204" pitchFamily="34" charset="0"/>
              <a:buChar char="•"/>
            </a:pPr>
            <a:r>
              <a:rPr lang="en-US"/>
              <a:t>Always ensure the Screener’s name is clearly identified.</a:t>
            </a:r>
          </a:p>
          <a:p>
            <a:pPr marL="342900" indent="-342900">
              <a:buFont typeface="Arial" panose="020B0604020202020204" pitchFamily="34" charset="0"/>
              <a:buChar char="•"/>
            </a:pPr>
            <a:r>
              <a:rPr lang="en-US"/>
              <a:t>Puretone threshold testing has significant updates. Now, testing is split into right and left air conduction testing ranging from 250 to 8000 Hz, as well as right and left bone conduction testing from 250 to 4000 Hz. For each test, you indicate whether a response was obtained, not obtained at limits of audiometer, or if the test could not be performed; then, you record the dB HL and specify if masking was used. After completing the table, you'll be asked to assess the reliability of the thresholds. If they aren't reliable, you'll need to select a reason why.</a:t>
            </a:r>
          </a:p>
          <a:p>
            <a:pPr marL="342900" indent="-342900">
              <a:buFont typeface="Arial" panose="020B0604020202020204" pitchFamily="34" charset="0"/>
              <a:buChar char="•"/>
            </a:pPr>
            <a:r>
              <a:rPr lang="en-US">
                <a:solidFill>
                  <a:srgbClr val="000000"/>
                </a:solidFill>
                <a:latin typeface="Ubuntu" panose="020B0504030602030204" pitchFamily="34" charset="0"/>
              </a:rPr>
              <a:t>Equipment requirements remain unchanged.</a:t>
            </a:r>
            <a:endParaRPr lang="en-US"/>
          </a:p>
          <a:p>
            <a:pPr marL="342900" indent="-342900">
              <a:buFont typeface="Arial" panose="020B0604020202020204" pitchFamily="34" charset="0"/>
              <a:buChar char="•"/>
            </a:pPr>
            <a:endParaRPr lang="en-US"/>
          </a:p>
          <a:p>
            <a:endParaRPr lang="en-US"/>
          </a:p>
        </p:txBody>
      </p:sp>
      <p:sp>
        <p:nvSpPr>
          <p:cNvPr id="4" name="Slide Number Placeholder 3">
            <a:extLst>
              <a:ext uri="{FF2B5EF4-FFF2-40B4-BE49-F238E27FC236}">
                <a16:creationId xmlns:a16="http://schemas.microsoft.com/office/drawing/2014/main" id="{8803ACB5-1E4B-BC64-E4A0-674728E961FB}"/>
              </a:ext>
            </a:extLst>
          </p:cNvPr>
          <p:cNvSpPr>
            <a:spLocks noGrp="1"/>
          </p:cNvSpPr>
          <p:nvPr>
            <p:ph type="sldNum" sz="quarter" idx="10"/>
          </p:nvPr>
        </p:nvSpPr>
        <p:spPr/>
        <p:txBody>
          <a:bodyPr/>
          <a:lstStyle/>
          <a:p>
            <a:fld id="{62FADDA2-E13B-F548-856B-05843CC20AFE}" type="slidenum">
              <a:rPr lang="en-US" smtClean="0"/>
              <a:pPr/>
              <a:t>20</a:t>
            </a:fld>
            <a:endParaRPr lang="en-US"/>
          </a:p>
        </p:txBody>
      </p:sp>
    </p:spTree>
    <p:extLst>
      <p:ext uri="{BB962C8B-B14F-4D97-AF65-F5344CB8AC3E}">
        <p14:creationId xmlns:p14="http://schemas.microsoft.com/office/powerpoint/2010/main" val="2886082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2D0AB-1D7F-FF9A-01CD-A3722C412B68}"/>
              </a:ext>
            </a:extLst>
          </p:cNvPr>
          <p:cNvSpPr>
            <a:spLocks noGrp="1"/>
          </p:cNvSpPr>
          <p:nvPr>
            <p:ph type="title"/>
          </p:nvPr>
        </p:nvSpPr>
        <p:spPr/>
        <p:txBody>
          <a:bodyPr/>
          <a:lstStyle/>
          <a:p>
            <a:r>
              <a:rPr lang="en-US" b="1"/>
              <a:t>Station 7: Check Out</a:t>
            </a:r>
          </a:p>
        </p:txBody>
      </p:sp>
      <p:sp>
        <p:nvSpPr>
          <p:cNvPr id="3" name="Content Placeholder 2">
            <a:extLst>
              <a:ext uri="{FF2B5EF4-FFF2-40B4-BE49-F238E27FC236}">
                <a16:creationId xmlns:a16="http://schemas.microsoft.com/office/drawing/2014/main" id="{2D38930C-2B43-F68A-21E6-97BB16A9BFF3}"/>
              </a:ext>
            </a:extLst>
          </p:cNvPr>
          <p:cNvSpPr>
            <a:spLocks noGrp="1"/>
          </p:cNvSpPr>
          <p:nvPr>
            <p:ph idx="1"/>
          </p:nvPr>
        </p:nvSpPr>
        <p:spPr/>
        <p:txBody>
          <a:bodyPr/>
          <a:lstStyle/>
          <a:p>
            <a:pPr marL="342900" indent="-342900">
              <a:buFont typeface="Arial" panose="020B0604020202020204" pitchFamily="34" charset="0"/>
              <a:buChar char="•"/>
            </a:pPr>
            <a:r>
              <a:rPr lang="en-US"/>
              <a:t>Always ensure the Screener’s name is clearly identified.</a:t>
            </a:r>
          </a:p>
          <a:p>
            <a:pPr marL="342900" indent="-342900">
              <a:buFont typeface="Arial" panose="020B0604020202020204" pitchFamily="34" charset="0"/>
              <a:buChar char="•"/>
            </a:pPr>
            <a:r>
              <a:rPr lang="en-US"/>
              <a:t>The final station, Station 7, is the Check Out area. Here, you will indicate whether the screening was successfully completed or, if not, provide an explanation for any incomplete screenings. You will also select any additional services provided on site. The earwax removal and hearing aid fitting sections are now available, allowing you to choose between right ear, left ear, or both options.</a:t>
            </a:r>
          </a:p>
        </p:txBody>
      </p:sp>
      <p:sp>
        <p:nvSpPr>
          <p:cNvPr id="4" name="Slide Number Placeholder 3">
            <a:extLst>
              <a:ext uri="{FF2B5EF4-FFF2-40B4-BE49-F238E27FC236}">
                <a16:creationId xmlns:a16="http://schemas.microsoft.com/office/drawing/2014/main" id="{43569BF2-4466-27CE-48E1-26CC3D23FBD7}"/>
              </a:ext>
            </a:extLst>
          </p:cNvPr>
          <p:cNvSpPr>
            <a:spLocks noGrp="1"/>
          </p:cNvSpPr>
          <p:nvPr>
            <p:ph type="sldNum" sz="quarter" idx="10"/>
          </p:nvPr>
        </p:nvSpPr>
        <p:spPr/>
        <p:txBody>
          <a:bodyPr/>
          <a:lstStyle/>
          <a:p>
            <a:fld id="{62FADDA2-E13B-F548-856B-05843CC20AFE}" type="slidenum">
              <a:rPr lang="en-US" smtClean="0"/>
              <a:pPr/>
              <a:t>21</a:t>
            </a:fld>
            <a:endParaRPr lang="en-US"/>
          </a:p>
        </p:txBody>
      </p:sp>
    </p:spTree>
    <p:extLst>
      <p:ext uri="{BB962C8B-B14F-4D97-AF65-F5344CB8AC3E}">
        <p14:creationId xmlns:p14="http://schemas.microsoft.com/office/powerpoint/2010/main" val="312078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BB6A6-5120-2059-C353-B080702FDC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FC6FFE-1398-B694-42F1-FF19A661E7C0}"/>
              </a:ext>
            </a:extLst>
          </p:cNvPr>
          <p:cNvSpPr>
            <a:spLocks noGrp="1"/>
          </p:cNvSpPr>
          <p:nvPr>
            <p:ph type="title"/>
          </p:nvPr>
        </p:nvSpPr>
        <p:spPr/>
        <p:txBody>
          <a:bodyPr/>
          <a:lstStyle/>
          <a:p>
            <a:r>
              <a:rPr lang="en-US" b="1"/>
              <a:t>Station 7: Follow- up Recommendations</a:t>
            </a:r>
          </a:p>
        </p:txBody>
      </p:sp>
      <p:sp>
        <p:nvSpPr>
          <p:cNvPr id="3" name="Content Placeholder 2">
            <a:extLst>
              <a:ext uri="{FF2B5EF4-FFF2-40B4-BE49-F238E27FC236}">
                <a16:creationId xmlns:a16="http://schemas.microsoft.com/office/drawing/2014/main" id="{0C075061-63B2-CA9F-3A2E-C3EC83572CE8}"/>
              </a:ext>
            </a:extLst>
          </p:cNvPr>
          <p:cNvSpPr>
            <a:spLocks noGrp="1"/>
          </p:cNvSpPr>
          <p:nvPr>
            <p:ph idx="1"/>
          </p:nvPr>
        </p:nvSpPr>
        <p:spPr/>
        <p:txBody>
          <a:bodyPr/>
          <a:lstStyle/>
          <a:p>
            <a:pPr marL="342900" indent="-342900">
              <a:buFont typeface="Arial" panose="020B0604020202020204" pitchFamily="34" charset="0"/>
              <a:buChar char="•"/>
            </a:pPr>
            <a:r>
              <a:rPr lang="en-US" sz="2450"/>
              <a:t>If a follow-up appointment is recommended, you can choose the appropriate provider and specify whether the referral is urgent or non-urgent, as well as select the reason for referral from several prepopulated choices. If none of these options fit, you may enter your own reason for referral in the “other” section. For example, a non-urgent ENT referral may be indicated if an athlete does not pass tympanometry in both ears, or a non-urgent audiologist referral may be made if athlete fails pure tone thresholds etc. Ultimately, however, all follow-up recommendations are determined at the discretion of the clinical director, in accordance with referral guidelines.</a:t>
            </a:r>
          </a:p>
          <a:p>
            <a:pPr marL="342900" indent="-342900">
              <a:buFont typeface="Arial" panose="020B0604020202020204" pitchFamily="34" charset="0"/>
              <a:buChar char="•"/>
            </a:pPr>
            <a:endParaRPr lang="en-US"/>
          </a:p>
        </p:txBody>
      </p:sp>
      <p:sp>
        <p:nvSpPr>
          <p:cNvPr id="4" name="Slide Number Placeholder 3">
            <a:extLst>
              <a:ext uri="{FF2B5EF4-FFF2-40B4-BE49-F238E27FC236}">
                <a16:creationId xmlns:a16="http://schemas.microsoft.com/office/drawing/2014/main" id="{DB7B4DB5-DC5B-0840-FC97-DF45649FFFE0}"/>
              </a:ext>
            </a:extLst>
          </p:cNvPr>
          <p:cNvSpPr>
            <a:spLocks noGrp="1"/>
          </p:cNvSpPr>
          <p:nvPr>
            <p:ph type="sldNum" sz="quarter" idx="10"/>
          </p:nvPr>
        </p:nvSpPr>
        <p:spPr/>
        <p:txBody>
          <a:bodyPr/>
          <a:lstStyle/>
          <a:p>
            <a:fld id="{62FADDA2-E13B-F548-856B-05843CC20AFE}" type="slidenum">
              <a:rPr lang="en-US" smtClean="0"/>
              <a:pPr/>
              <a:t>22</a:t>
            </a:fld>
            <a:endParaRPr lang="en-US"/>
          </a:p>
        </p:txBody>
      </p:sp>
    </p:spTree>
    <p:extLst>
      <p:ext uri="{BB962C8B-B14F-4D97-AF65-F5344CB8AC3E}">
        <p14:creationId xmlns:p14="http://schemas.microsoft.com/office/powerpoint/2010/main" val="1334263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78EE8-B774-397B-D941-C680FCC5CF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A79DED-9279-801A-4B80-02309036EE9C}"/>
              </a:ext>
            </a:extLst>
          </p:cNvPr>
          <p:cNvSpPr>
            <a:spLocks noGrp="1"/>
          </p:cNvSpPr>
          <p:nvPr>
            <p:ph type="ctrTitle"/>
          </p:nvPr>
        </p:nvSpPr>
        <p:spPr>
          <a:xfrm>
            <a:off x="121466" y="2215888"/>
            <a:ext cx="11949067" cy="1470049"/>
          </a:xfrm>
        </p:spPr>
        <p:txBody>
          <a:bodyPr>
            <a:noAutofit/>
          </a:bodyPr>
          <a:lstStyle/>
          <a:p>
            <a:pPr algn="ctr"/>
            <a:r>
              <a:rPr lang="en-US" sz="3600" b="1">
                <a:latin typeface="Ubuntu" charset="0"/>
                <a:ea typeface="Ubuntu" charset="0"/>
                <a:cs typeface="Ubuntu" charset="0"/>
              </a:rPr>
              <a:t>For any Healthy Hearing 2.0 questions, please contact:</a:t>
            </a:r>
            <a:br>
              <a:rPr lang="en-US" sz="3600" b="1">
                <a:latin typeface="Ubuntu" charset="0"/>
                <a:ea typeface="Ubuntu" charset="0"/>
                <a:cs typeface="Ubuntu" charset="0"/>
              </a:rPr>
            </a:br>
            <a:r>
              <a:rPr lang="en-US" sz="3600" b="1">
                <a:latin typeface="Ubuntu" charset="0"/>
                <a:ea typeface="Ubuntu" charset="0"/>
                <a:cs typeface="Ubuntu" charset="0"/>
              </a:rPr>
              <a:t>Healthyhearing@specialolympics.org</a:t>
            </a:r>
            <a:endParaRPr lang="en-US" sz="3600">
              <a:latin typeface="Ubuntu" charset="0"/>
              <a:ea typeface="Ubuntu" charset="0"/>
              <a:cs typeface="Ubuntu" charset="0"/>
            </a:endParaRPr>
          </a:p>
        </p:txBody>
      </p:sp>
      <p:sp>
        <p:nvSpPr>
          <p:cNvPr id="3" name="Subtitle 2">
            <a:extLst>
              <a:ext uri="{FF2B5EF4-FFF2-40B4-BE49-F238E27FC236}">
                <a16:creationId xmlns:a16="http://schemas.microsoft.com/office/drawing/2014/main" id="{4AC79929-61DB-D346-BD91-3971F3621893}"/>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3942623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28EC2-28F6-43C1-E646-2DA08E39E5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6BBDD0-CFC7-1519-16B6-F96C6AE45C51}"/>
              </a:ext>
            </a:extLst>
          </p:cNvPr>
          <p:cNvSpPr>
            <a:spLocks noGrp="1"/>
          </p:cNvSpPr>
          <p:nvPr>
            <p:ph type="ctrTitle"/>
          </p:nvPr>
        </p:nvSpPr>
        <p:spPr>
          <a:xfrm>
            <a:off x="121466" y="2215888"/>
            <a:ext cx="11949067" cy="1470049"/>
          </a:xfrm>
        </p:spPr>
        <p:txBody>
          <a:bodyPr>
            <a:noAutofit/>
          </a:bodyPr>
          <a:lstStyle/>
          <a:p>
            <a:pPr algn="ctr"/>
            <a:r>
              <a:rPr lang="en-US" sz="3600" b="1">
                <a:latin typeface="Ubuntu" charset="0"/>
                <a:ea typeface="Ubuntu" charset="0"/>
                <a:cs typeface="Ubuntu" charset="0"/>
              </a:rPr>
              <a:t>For any HAS 2.0 questions, please contact:</a:t>
            </a:r>
            <a:br>
              <a:rPr lang="en-US" sz="3600" b="1">
                <a:latin typeface="Ubuntu" charset="0"/>
                <a:ea typeface="Ubuntu" charset="0"/>
                <a:cs typeface="Ubuntu" charset="0"/>
              </a:rPr>
            </a:br>
            <a:r>
              <a:rPr lang="en-US" sz="3600" b="1">
                <a:latin typeface="Ubuntu" charset="0"/>
                <a:ea typeface="Ubuntu" charset="0"/>
                <a:cs typeface="Ubuntu" charset="0"/>
              </a:rPr>
              <a:t>Healthyathletes@specialolympics.org</a:t>
            </a:r>
            <a:endParaRPr lang="en-US" sz="3600">
              <a:latin typeface="Ubuntu" charset="0"/>
              <a:ea typeface="Ubuntu" charset="0"/>
              <a:cs typeface="Ubuntu" charset="0"/>
            </a:endParaRPr>
          </a:p>
        </p:txBody>
      </p:sp>
      <p:sp>
        <p:nvSpPr>
          <p:cNvPr id="3" name="Subtitle 2">
            <a:extLst>
              <a:ext uri="{FF2B5EF4-FFF2-40B4-BE49-F238E27FC236}">
                <a16:creationId xmlns:a16="http://schemas.microsoft.com/office/drawing/2014/main" id="{2BCF7D26-4D5C-1E79-0FA4-89ED82D80411}"/>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3799154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DB1448C3-391F-5B6A-780C-135599D29136}"/>
              </a:ext>
            </a:extLst>
          </p:cNvPr>
          <p:cNvSpPr>
            <a:spLocks noGrp="1"/>
          </p:cNvSpPr>
          <p:nvPr>
            <p:ph type="title"/>
          </p:nvPr>
        </p:nvSpPr>
        <p:spPr/>
        <p:txBody>
          <a:bodyPr/>
          <a:lstStyle/>
          <a:p>
            <a:r>
              <a:rPr lang="en-US" b="1"/>
              <a:t>Introduction</a:t>
            </a:r>
          </a:p>
        </p:txBody>
      </p:sp>
      <p:pic>
        <p:nvPicPr>
          <p:cNvPr id="14" name="Content Placeholder 13" descr="A person with curly hair wearing a grey sweater.&#10;&#10;AI-generated content may be incorrect.">
            <a:extLst>
              <a:ext uri="{FF2B5EF4-FFF2-40B4-BE49-F238E27FC236}">
                <a16:creationId xmlns:a16="http://schemas.microsoft.com/office/drawing/2014/main" id="{92F04024-FD67-C799-BD83-F949FA11BF58}"/>
              </a:ext>
            </a:extLst>
          </p:cNvPr>
          <p:cNvPicPr>
            <a:picLocks noGrp="1" noChangeAspect="1"/>
          </p:cNvPicPr>
          <p:nvPr>
            <p:ph sz="half" idx="1"/>
          </p:nvPr>
        </p:nvPicPr>
        <p:blipFill>
          <a:blip r:embed="rId2"/>
          <a:stretch>
            <a:fillRect/>
          </a:stretch>
        </p:blipFill>
        <p:spPr bwMode="auto">
          <a:xfrm>
            <a:off x="1410816" y="1741488"/>
            <a:ext cx="3834756" cy="446405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rgbClr val="000000">
                      <a:alpha val="74997"/>
                    </a:srgbClr>
                  </a:outerShdw>
                </a:effectLst>
              </a14:hiddenEffects>
            </a:ext>
          </a:extLst>
        </p:spPr>
      </p:pic>
      <p:sp>
        <p:nvSpPr>
          <p:cNvPr id="12" name="Content Placeholder 11">
            <a:extLst>
              <a:ext uri="{FF2B5EF4-FFF2-40B4-BE49-F238E27FC236}">
                <a16:creationId xmlns:a16="http://schemas.microsoft.com/office/drawing/2014/main" id="{9B279520-4E99-E3FE-D0F8-140AC4FEE37B}"/>
              </a:ext>
            </a:extLst>
          </p:cNvPr>
          <p:cNvSpPr>
            <a:spLocks noGrp="1"/>
          </p:cNvSpPr>
          <p:nvPr>
            <p:ph sz="half" idx="2"/>
          </p:nvPr>
        </p:nvSpPr>
        <p:spPr>
          <a:xfrm>
            <a:off x="5923722" y="1850619"/>
            <a:ext cx="5973417" cy="4464844"/>
          </a:xfrm>
        </p:spPr>
        <p:txBody>
          <a:bodyPr/>
          <a:lstStyle/>
          <a:p>
            <a:pPr marL="342900" indent="-342900">
              <a:buFont typeface="Arial" panose="020B0604020202020204" pitchFamily="34" charset="0"/>
              <a:buChar char="•"/>
            </a:pPr>
            <a:r>
              <a:rPr lang="en-US" sz="2500"/>
              <a:t>Denise Cardona</a:t>
            </a:r>
          </a:p>
          <a:p>
            <a:pPr marL="342900" indent="-342900">
              <a:buFont typeface="Arial" panose="020B0604020202020204" pitchFamily="34" charset="0"/>
              <a:buChar char="•"/>
            </a:pPr>
            <a:r>
              <a:rPr lang="en-US" sz="2500"/>
              <a:t>Discipline Manager of Healthy Hearing</a:t>
            </a:r>
          </a:p>
          <a:p>
            <a:pPr marL="342900" indent="-342900">
              <a:buFont typeface="Arial" panose="020B0604020202020204" pitchFamily="34" charset="0"/>
              <a:buChar char="•"/>
            </a:pPr>
            <a:r>
              <a:rPr lang="en-US" sz="2500"/>
              <a:t>Licensed Audiologist </a:t>
            </a:r>
          </a:p>
          <a:p>
            <a:pPr marL="342900" indent="-342900">
              <a:buFont typeface="Arial" panose="020B0604020202020204" pitchFamily="34" charset="0"/>
              <a:buChar char="•"/>
            </a:pPr>
            <a:r>
              <a:rPr lang="en-US" sz="2500"/>
              <a:t>Based remotely in Arizona (PST/MST)</a:t>
            </a:r>
          </a:p>
          <a:p>
            <a:pPr marL="342900" indent="-342900">
              <a:buFont typeface="Arial" panose="020B0604020202020204" pitchFamily="34" charset="0"/>
              <a:buChar char="•"/>
            </a:pPr>
            <a:r>
              <a:rPr lang="en-US" sz="2500"/>
              <a:t>Email: healthyhearing@specialolympics.org</a:t>
            </a:r>
          </a:p>
          <a:p>
            <a:endParaRPr lang="en-US"/>
          </a:p>
        </p:txBody>
      </p:sp>
      <p:sp>
        <p:nvSpPr>
          <p:cNvPr id="4" name="Slide Number Placeholder 3">
            <a:extLst>
              <a:ext uri="{FF2B5EF4-FFF2-40B4-BE49-F238E27FC236}">
                <a16:creationId xmlns:a16="http://schemas.microsoft.com/office/drawing/2014/main" id="{BFE4AE07-6833-CF15-A840-F66885014FF4}"/>
              </a:ext>
            </a:extLst>
          </p:cNvPr>
          <p:cNvSpPr>
            <a:spLocks noGrp="1"/>
          </p:cNvSpPr>
          <p:nvPr>
            <p:ph type="sldNum" sz="quarter" idx="10"/>
          </p:nvPr>
        </p:nvSpPr>
        <p:spPr/>
        <p:txBody>
          <a:bodyPr/>
          <a:lstStyle/>
          <a:p>
            <a:fld id="{62FADDA2-E13B-F548-856B-05843CC20AFE}" type="slidenum">
              <a:rPr lang="en-US" smtClean="0"/>
              <a:pPr/>
              <a:t>3</a:t>
            </a:fld>
            <a:endParaRPr lang="en-US"/>
          </a:p>
        </p:txBody>
      </p:sp>
    </p:spTree>
    <p:extLst>
      <p:ext uri="{BB962C8B-B14F-4D97-AF65-F5344CB8AC3E}">
        <p14:creationId xmlns:p14="http://schemas.microsoft.com/office/powerpoint/2010/main" val="2731421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6EB1E-78F6-E4C1-A7A6-4A14B4D611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76389F-D7F8-F923-E0F1-5B4423AA9F60}"/>
              </a:ext>
            </a:extLst>
          </p:cNvPr>
          <p:cNvSpPr>
            <a:spLocks noGrp="1"/>
          </p:cNvSpPr>
          <p:nvPr>
            <p:ph type="ctrTitle"/>
          </p:nvPr>
        </p:nvSpPr>
        <p:spPr>
          <a:xfrm>
            <a:off x="693507" y="2196010"/>
            <a:ext cx="10679480" cy="1470049"/>
          </a:xfrm>
        </p:spPr>
        <p:txBody>
          <a:bodyPr>
            <a:noAutofit/>
          </a:bodyPr>
          <a:lstStyle/>
          <a:p>
            <a:pPr algn="ctr"/>
            <a:r>
              <a:rPr lang="en-US" sz="4800" b="1">
                <a:latin typeface="Ubuntu" charset="0"/>
                <a:ea typeface="Ubuntu" charset="0"/>
                <a:cs typeface="Ubuntu" charset="0"/>
              </a:rPr>
              <a:t>Healthy Athletes 2.0</a:t>
            </a:r>
            <a:endParaRPr lang="en-US" sz="4800">
              <a:latin typeface="Ubuntu" charset="0"/>
              <a:ea typeface="Ubuntu" charset="0"/>
              <a:cs typeface="Ubuntu" charset="0"/>
            </a:endParaRPr>
          </a:p>
        </p:txBody>
      </p:sp>
      <p:sp>
        <p:nvSpPr>
          <p:cNvPr id="3" name="Subtitle 2">
            <a:extLst>
              <a:ext uri="{FF2B5EF4-FFF2-40B4-BE49-F238E27FC236}">
                <a16:creationId xmlns:a16="http://schemas.microsoft.com/office/drawing/2014/main" id="{7731361E-BDE5-8118-13E6-CEEE74DFD02B}"/>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1402069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BA222-AF55-B8D9-C697-4E2ABC9F1B45}"/>
              </a:ext>
            </a:extLst>
          </p:cNvPr>
          <p:cNvSpPr>
            <a:spLocks noGrp="1"/>
          </p:cNvSpPr>
          <p:nvPr>
            <p:ph type="title"/>
          </p:nvPr>
        </p:nvSpPr>
        <p:spPr/>
        <p:txBody>
          <a:bodyPr/>
          <a:lstStyle/>
          <a:p>
            <a:r>
              <a:rPr lang="en-US" b="1"/>
              <a:t>Healthy Athletes System (HAS)</a:t>
            </a:r>
          </a:p>
        </p:txBody>
      </p:sp>
      <p:sp>
        <p:nvSpPr>
          <p:cNvPr id="3" name="Content Placeholder 2">
            <a:extLst>
              <a:ext uri="{FF2B5EF4-FFF2-40B4-BE49-F238E27FC236}">
                <a16:creationId xmlns:a16="http://schemas.microsoft.com/office/drawing/2014/main" id="{CA4EB720-B6C7-C61B-B562-33E4640DBAB8}"/>
              </a:ext>
            </a:extLst>
          </p:cNvPr>
          <p:cNvSpPr>
            <a:spLocks noGrp="1"/>
          </p:cNvSpPr>
          <p:nvPr>
            <p:ph idx="1"/>
          </p:nvPr>
        </p:nvSpPr>
        <p:spPr>
          <a:xfrm>
            <a:off x="726018" y="1851149"/>
            <a:ext cx="11141727" cy="4867449"/>
          </a:xfrm>
        </p:spPr>
        <p:txBody>
          <a:bodyPr/>
          <a:lstStyle/>
          <a:p>
            <a:pPr marL="0" indent="0"/>
            <a:r>
              <a:rPr lang="en-US"/>
              <a:t>Enables the capture of screening data across the Healthy Athletes disciplines. To better support Special Olympics athletes, Programs, and clinical volunteers, HAS features have been:</a:t>
            </a:r>
          </a:p>
          <a:p>
            <a:pPr marL="387350" lvl="1" indent="-342900">
              <a:buFont typeface="Arial" panose="020B0604020202020204" pitchFamily="34" charset="0"/>
              <a:buChar char="•"/>
            </a:pPr>
            <a:r>
              <a:rPr lang="en-US"/>
              <a:t>Streamlined with consistent formatting between disciplines</a:t>
            </a:r>
          </a:p>
          <a:p>
            <a:pPr marL="387350" lvl="1" indent="-342900">
              <a:buFont typeface="Arial" panose="020B0604020202020204" pitchFamily="34" charset="0"/>
              <a:buChar char="•"/>
            </a:pPr>
            <a:r>
              <a:rPr lang="en-US"/>
              <a:t>Designed to reduce errors in data entry and improve clinical efficiency</a:t>
            </a:r>
          </a:p>
          <a:p>
            <a:pPr marL="387350" lvl="1" indent="-342900">
              <a:buFont typeface="Arial" panose="020B0604020202020204" pitchFamily="34" charset="0"/>
              <a:buChar char="•"/>
            </a:pPr>
            <a:r>
              <a:rPr lang="en-US"/>
              <a:t>Reviewed and updated HAS forms, resources and content</a:t>
            </a:r>
          </a:p>
          <a:p>
            <a:pPr marL="0" indent="0"/>
            <a:endParaRPr lang="en-US"/>
          </a:p>
          <a:p>
            <a:pPr marL="0" indent="0" algn="ctr"/>
            <a:r>
              <a:rPr lang="en-US"/>
              <a:t>*Resource documents will be sent directly to Programs hosting early events, otherwise they will be added to the resource page within the month.</a:t>
            </a:r>
          </a:p>
          <a:p>
            <a:endParaRPr lang="en-US"/>
          </a:p>
        </p:txBody>
      </p:sp>
      <p:sp>
        <p:nvSpPr>
          <p:cNvPr id="4" name="Slide Number Placeholder 3">
            <a:extLst>
              <a:ext uri="{FF2B5EF4-FFF2-40B4-BE49-F238E27FC236}">
                <a16:creationId xmlns:a16="http://schemas.microsoft.com/office/drawing/2014/main" id="{A5BC46CD-0647-0D70-753F-95CE819B62E7}"/>
              </a:ext>
            </a:extLst>
          </p:cNvPr>
          <p:cNvSpPr>
            <a:spLocks noGrp="1"/>
          </p:cNvSpPr>
          <p:nvPr>
            <p:ph type="sldNum" sz="quarter" idx="10"/>
          </p:nvPr>
        </p:nvSpPr>
        <p:spPr/>
        <p:txBody>
          <a:bodyPr/>
          <a:lstStyle/>
          <a:p>
            <a:fld id="{62FADDA2-E13B-F548-856B-05843CC20AFE}" type="slidenum">
              <a:rPr lang="en-US" smtClean="0"/>
              <a:pPr/>
              <a:t>5</a:t>
            </a:fld>
            <a:endParaRPr lang="en-US"/>
          </a:p>
        </p:txBody>
      </p:sp>
    </p:spTree>
    <p:extLst>
      <p:ext uri="{BB962C8B-B14F-4D97-AF65-F5344CB8AC3E}">
        <p14:creationId xmlns:p14="http://schemas.microsoft.com/office/powerpoint/2010/main" val="3524232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D181F-B025-6F53-87DC-015C7EA176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124FDB-68DC-0C62-0195-C989A1D0ADB6}"/>
              </a:ext>
            </a:extLst>
          </p:cNvPr>
          <p:cNvSpPr>
            <a:spLocks noGrp="1"/>
          </p:cNvSpPr>
          <p:nvPr>
            <p:ph type="ctrTitle"/>
          </p:nvPr>
        </p:nvSpPr>
        <p:spPr>
          <a:xfrm>
            <a:off x="693507" y="2196010"/>
            <a:ext cx="10679480" cy="1470049"/>
          </a:xfrm>
        </p:spPr>
        <p:txBody>
          <a:bodyPr>
            <a:noAutofit/>
          </a:bodyPr>
          <a:lstStyle/>
          <a:p>
            <a:pPr algn="ctr"/>
            <a:r>
              <a:rPr lang="en-US" sz="4800" b="1">
                <a:latin typeface="Ubuntu" charset="0"/>
                <a:ea typeface="Ubuntu" charset="0"/>
                <a:cs typeface="Ubuntu" charset="0"/>
              </a:rPr>
              <a:t>HAS 2.0 Clinical Director Training</a:t>
            </a:r>
            <a:endParaRPr lang="en-US" sz="4800">
              <a:latin typeface="Ubuntu" charset="0"/>
              <a:ea typeface="Ubuntu" charset="0"/>
              <a:cs typeface="Ubuntu" charset="0"/>
            </a:endParaRPr>
          </a:p>
        </p:txBody>
      </p:sp>
      <p:sp>
        <p:nvSpPr>
          <p:cNvPr id="3" name="Subtitle 2">
            <a:extLst>
              <a:ext uri="{FF2B5EF4-FFF2-40B4-BE49-F238E27FC236}">
                <a16:creationId xmlns:a16="http://schemas.microsoft.com/office/drawing/2014/main" id="{0AF6DDEC-6907-CCB6-1646-7FFE4BCB014E}"/>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1272377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C4D0A-9502-E597-A451-12CBDBA00377}"/>
              </a:ext>
            </a:extLst>
          </p:cNvPr>
          <p:cNvSpPr>
            <a:spLocks noGrp="1"/>
          </p:cNvSpPr>
          <p:nvPr>
            <p:ph type="title"/>
          </p:nvPr>
        </p:nvSpPr>
        <p:spPr/>
        <p:txBody>
          <a:bodyPr/>
          <a:lstStyle/>
          <a:p>
            <a:r>
              <a:rPr lang="en-US" b="1"/>
              <a:t>Clinical Director Training Modules</a:t>
            </a:r>
          </a:p>
        </p:txBody>
      </p:sp>
      <p:sp>
        <p:nvSpPr>
          <p:cNvPr id="3" name="Content Placeholder 2">
            <a:extLst>
              <a:ext uri="{FF2B5EF4-FFF2-40B4-BE49-F238E27FC236}">
                <a16:creationId xmlns:a16="http://schemas.microsoft.com/office/drawing/2014/main" id="{D6B3E25E-D0E7-8817-C053-E90DF0617FC4}"/>
              </a:ext>
            </a:extLst>
          </p:cNvPr>
          <p:cNvSpPr>
            <a:spLocks noGrp="1"/>
          </p:cNvSpPr>
          <p:nvPr>
            <p:ph idx="1"/>
          </p:nvPr>
        </p:nvSpPr>
        <p:spPr/>
        <p:txBody>
          <a:bodyPr/>
          <a:lstStyle/>
          <a:p>
            <a:pPr marL="342900" indent="-342900">
              <a:buFont typeface="Arial" panose="020B0604020202020204" pitchFamily="34" charset="0"/>
              <a:buChar char="•"/>
            </a:pPr>
            <a:r>
              <a:rPr lang="en-US" sz="2300" kern="1200"/>
              <a:t>The updated Clinical Director (CD) training for Healthy Athletes 2.0 (HAS 2.0) is live on the Learning Management System (LMS) </a:t>
            </a:r>
            <a:r>
              <a:rPr lang="en-US" sz="2300" u="sng">
                <a:hlinkClick r:id="rId3" tooltip="https://elearn.specialolympics.org/health"/>
              </a:rPr>
              <a:t>https://elearn.specialolympics.org/health</a:t>
            </a:r>
            <a:r>
              <a:rPr lang="en-US" sz="2300"/>
              <a:t> </a:t>
            </a:r>
            <a:endParaRPr lang="en-US" sz="2300" kern="1200"/>
          </a:p>
          <a:p>
            <a:pPr marL="342900" indent="-342900">
              <a:buFont typeface="Arial" panose="020B0604020202020204" pitchFamily="34" charset="0"/>
              <a:buChar char="•"/>
            </a:pPr>
            <a:r>
              <a:rPr lang="en-US" sz="2300" kern="1200"/>
              <a:t>New and future approved clinical directors will be assigned the HAS 2.0 online training modules  </a:t>
            </a:r>
          </a:p>
          <a:p>
            <a:pPr marL="342900" indent="-342900">
              <a:buFont typeface="Arial" panose="020B0604020202020204" pitchFamily="34" charset="0"/>
              <a:buChar char="•"/>
            </a:pPr>
            <a:r>
              <a:rPr lang="en-US" sz="2300" kern="1200"/>
              <a:t>Current CDs trained on Healthy Hearing 1.0 will need to complete this training prior to implementing Healthy Hearing 2.0</a:t>
            </a:r>
          </a:p>
          <a:p>
            <a:pPr marL="342900" indent="-342900">
              <a:buFont typeface="Arial" panose="020B0604020202020204" pitchFamily="34" charset="0"/>
              <a:buChar char="•"/>
            </a:pPr>
            <a:r>
              <a:rPr lang="en-US" sz="2300" kern="1200"/>
              <a:t>Can be accessed in the currently assigned courses on the LMS. </a:t>
            </a:r>
            <a:r>
              <a:rPr lang="en-US" sz="2300" i="1" kern="1200"/>
              <a:t>Please note that while it may appear that the course has already been completed, you can restart/retake it at any time</a:t>
            </a:r>
          </a:p>
          <a:p>
            <a:pPr marL="342900" indent="-342900">
              <a:buFont typeface="Arial" panose="020B0604020202020204" pitchFamily="34" charset="0"/>
              <a:buChar char="•"/>
            </a:pPr>
            <a:r>
              <a:rPr lang="en-US" sz="2300" kern="1200"/>
              <a:t>Contact </a:t>
            </a:r>
            <a:r>
              <a:rPr lang="en-US" sz="2300" b="1" kern="1200"/>
              <a:t>Kelsey Sparks </a:t>
            </a:r>
            <a:r>
              <a:rPr lang="en-US" sz="2300" kern="1200"/>
              <a:t>for LMS assistance (</a:t>
            </a:r>
            <a:r>
              <a:rPr lang="en-US" sz="2300" kern="1200">
                <a:hlinkClick r:id="rId4"/>
              </a:rPr>
              <a:t>ksparks@specialolympics.org</a:t>
            </a:r>
            <a:r>
              <a:rPr lang="en-US" sz="2300" kern="1200"/>
              <a:t>) </a:t>
            </a:r>
          </a:p>
          <a:p>
            <a:endParaRPr lang="en-US"/>
          </a:p>
        </p:txBody>
      </p:sp>
      <p:sp>
        <p:nvSpPr>
          <p:cNvPr id="4" name="Slide Number Placeholder 3">
            <a:extLst>
              <a:ext uri="{FF2B5EF4-FFF2-40B4-BE49-F238E27FC236}">
                <a16:creationId xmlns:a16="http://schemas.microsoft.com/office/drawing/2014/main" id="{049A125F-9DEF-A9FF-DDF5-0AC81E4E0CB0}"/>
              </a:ext>
            </a:extLst>
          </p:cNvPr>
          <p:cNvSpPr>
            <a:spLocks noGrp="1"/>
          </p:cNvSpPr>
          <p:nvPr>
            <p:ph type="sldNum" sz="quarter" idx="10"/>
          </p:nvPr>
        </p:nvSpPr>
        <p:spPr/>
        <p:txBody>
          <a:bodyPr/>
          <a:lstStyle/>
          <a:p>
            <a:fld id="{62FADDA2-E13B-F548-856B-05843CC20AFE}" type="slidenum">
              <a:rPr lang="en-US" smtClean="0"/>
              <a:pPr/>
              <a:t>7</a:t>
            </a:fld>
            <a:endParaRPr lang="en-US"/>
          </a:p>
        </p:txBody>
      </p:sp>
    </p:spTree>
    <p:extLst>
      <p:ext uri="{BB962C8B-B14F-4D97-AF65-F5344CB8AC3E}">
        <p14:creationId xmlns:p14="http://schemas.microsoft.com/office/powerpoint/2010/main" val="12424294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E7F89-38EB-A16F-013F-4104E42DA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14961C-DDB1-33AC-7073-38440C015799}"/>
              </a:ext>
            </a:extLst>
          </p:cNvPr>
          <p:cNvSpPr>
            <a:spLocks noGrp="1"/>
          </p:cNvSpPr>
          <p:nvPr>
            <p:ph type="ctrTitle"/>
          </p:nvPr>
        </p:nvSpPr>
        <p:spPr>
          <a:xfrm>
            <a:off x="693507" y="2196010"/>
            <a:ext cx="10679480" cy="1470049"/>
          </a:xfrm>
        </p:spPr>
        <p:txBody>
          <a:bodyPr>
            <a:noAutofit/>
          </a:bodyPr>
          <a:lstStyle/>
          <a:p>
            <a:pPr algn="ctr"/>
            <a:r>
              <a:rPr lang="en-US" sz="4800" b="1">
                <a:latin typeface="Ubuntu" charset="0"/>
                <a:ea typeface="Ubuntu" charset="0"/>
                <a:cs typeface="Ubuntu" charset="0"/>
              </a:rPr>
              <a:t>Referral Guidelines</a:t>
            </a:r>
            <a:endParaRPr lang="en-US" sz="4800">
              <a:latin typeface="Ubuntu" charset="0"/>
              <a:ea typeface="Ubuntu" charset="0"/>
              <a:cs typeface="Ubuntu" charset="0"/>
            </a:endParaRPr>
          </a:p>
        </p:txBody>
      </p:sp>
      <p:sp>
        <p:nvSpPr>
          <p:cNvPr id="3" name="Subtitle 2">
            <a:extLst>
              <a:ext uri="{FF2B5EF4-FFF2-40B4-BE49-F238E27FC236}">
                <a16:creationId xmlns:a16="http://schemas.microsoft.com/office/drawing/2014/main" id="{8785BB70-03C9-75FF-BA27-F830EFC351E8}"/>
              </a:ext>
            </a:extLst>
          </p:cNvPr>
          <p:cNvSpPr>
            <a:spLocks noGrp="1"/>
          </p:cNvSpPr>
          <p:nvPr>
            <p:ph type="subTitle" idx="1"/>
          </p:nvPr>
        </p:nvSpPr>
        <p:spPr>
          <a:xfrm>
            <a:off x="310729" y="4930588"/>
            <a:ext cx="11570542" cy="1124303"/>
          </a:xfrm>
        </p:spPr>
        <p:txBody>
          <a:bodyPr/>
          <a:lstStyle/>
          <a:p>
            <a:pPr algn="ctr"/>
            <a:br>
              <a:rPr lang="en-US" sz="1600"/>
            </a:br>
            <a:endParaRPr lang="en-US" sz="1600"/>
          </a:p>
          <a:p>
            <a:endParaRPr lang="en-US"/>
          </a:p>
        </p:txBody>
      </p:sp>
    </p:spTree>
    <p:extLst>
      <p:ext uri="{BB962C8B-B14F-4D97-AF65-F5344CB8AC3E}">
        <p14:creationId xmlns:p14="http://schemas.microsoft.com/office/powerpoint/2010/main" val="2160664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88D94-6514-12BC-5AE5-1C9EB436EA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89DDD6-695D-5E7B-0341-E4C683B2DD66}"/>
              </a:ext>
            </a:extLst>
          </p:cNvPr>
          <p:cNvSpPr>
            <a:spLocks noGrp="1"/>
          </p:cNvSpPr>
          <p:nvPr>
            <p:ph type="title"/>
          </p:nvPr>
        </p:nvSpPr>
        <p:spPr/>
        <p:txBody>
          <a:bodyPr/>
          <a:lstStyle/>
          <a:p>
            <a:r>
              <a:rPr lang="en-US" b="1"/>
              <a:t>Referral Guidelines</a:t>
            </a:r>
          </a:p>
        </p:txBody>
      </p:sp>
      <p:sp>
        <p:nvSpPr>
          <p:cNvPr id="3" name="Content Placeholder 2">
            <a:extLst>
              <a:ext uri="{FF2B5EF4-FFF2-40B4-BE49-F238E27FC236}">
                <a16:creationId xmlns:a16="http://schemas.microsoft.com/office/drawing/2014/main" id="{5A4CA52A-BE22-327C-7DB3-A06DEF54BBBE}"/>
              </a:ext>
            </a:extLst>
          </p:cNvPr>
          <p:cNvSpPr>
            <a:spLocks noGrp="1"/>
          </p:cNvSpPr>
          <p:nvPr>
            <p:ph idx="1"/>
          </p:nvPr>
        </p:nvSpPr>
        <p:spPr/>
        <p:txBody>
          <a:bodyPr/>
          <a:lstStyle/>
          <a:p>
            <a:pPr marL="342900" indent="-342900">
              <a:buFont typeface="Arial" panose="020B0604020202020204" pitchFamily="34" charset="0"/>
              <a:buChar char="•"/>
            </a:pPr>
            <a:r>
              <a:rPr lang="en-US" dirty="0"/>
              <a:t>Provider directory needs to be developed in conjunction with Program Health Staff and CDs​</a:t>
            </a:r>
          </a:p>
          <a:p>
            <a:pPr marL="342900" indent="-342900">
              <a:buFont typeface="Arial" panose="020B0604020202020204" pitchFamily="34" charset="0"/>
              <a:buChar char="•"/>
            </a:pPr>
            <a:r>
              <a:rPr lang="en-US" dirty="0"/>
              <a:t>For local events – should be specific to the local area​</a:t>
            </a:r>
          </a:p>
          <a:p>
            <a:pPr marL="342900" indent="-342900">
              <a:buFont typeface="Arial" panose="020B0604020202020204" pitchFamily="34" charset="0"/>
              <a:buChar char="•"/>
            </a:pPr>
            <a:r>
              <a:rPr lang="en-US" dirty="0"/>
              <a:t>For larger events – will need to have broader, wide-reaching resources​</a:t>
            </a:r>
          </a:p>
          <a:p>
            <a:pPr marL="342900" indent="-342900">
              <a:buFont typeface="Arial" panose="020B0604020202020204" pitchFamily="34" charset="0"/>
              <a:buChar char="•"/>
            </a:pPr>
            <a:r>
              <a:rPr lang="en-US" dirty="0"/>
              <a:t>If athlete lives in remote area where the Program Health Staff and CD are unable to identify local providers, refer to PCP</a:t>
            </a:r>
          </a:p>
          <a:p>
            <a:pPr marL="342900" indent="-342900">
              <a:buFont typeface="Arial" panose="020B0604020202020204" pitchFamily="34" charset="0"/>
              <a:buChar char="•"/>
            </a:pPr>
            <a:r>
              <a:rPr lang="en-US" dirty="0"/>
              <a:t>Ultimately, however, all follow-up recommendations/referrals are determined at the discretion of the clinical director, in accordance with referral guidelines</a:t>
            </a:r>
          </a:p>
          <a:p>
            <a:pPr marL="342900" indent="-342900">
              <a:buFont typeface="Arial" panose="020B0604020202020204" pitchFamily="34" charset="0"/>
              <a:buChar char="•"/>
            </a:pPr>
            <a:endParaRPr lang="en-US"/>
          </a:p>
          <a:p>
            <a:endParaRPr lang="en-US"/>
          </a:p>
        </p:txBody>
      </p:sp>
      <p:sp>
        <p:nvSpPr>
          <p:cNvPr id="4" name="Slide Number Placeholder 3">
            <a:extLst>
              <a:ext uri="{FF2B5EF4-FFF2-40B4-BE49-F238E27FC236}">
                <a16:creationId xmlns:a16="http://schemas.microsoft.com/office/drawing/2014/main" id="{27F62083-5A38-6321-B765-12694B786521}"/>
              </a:ext>
            </a:extLst>
          </p:cNvPr>
          <p:cNvSpPr>
            <a:spLocks noGrp="1"/>
          </p:cNvSpPr>
          <p:nvPr>
            <p:ph type="sldNum" sz="quarter" idx="10"/>
          </p:nvPr>
        </p:nvSpPr>
        <p:spPr/>
        <p:txBody>
          <a:bodyPr/>
          <a:lstStyle/>
          <a:p>
            <a:fld id="{62FADDA2-E13B-F548-856B-05843CC20AFE}" type="slidenum">
              <a:rPr lang="en-US" smtClean="0"/>
              <a:pPr/>
              <a:t>9</a:t>
            </a:fld>
            <a:endParaRPr lang="en-US"/>
          </a:p>
        </p:txBody>
      </p:sp>
    </p:spTree>
    <p:extLst>
      <p:ext uri="{BB962C8B-B14F-4D97-AF65-F5344CB8AC3E}">
        <p14:creationId xmlns:p14="http://schemas.microsoft.com/office/powerpoint/2010/main" val="1462186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_AP_Presentation">
  <a:themeElements>
    <a:clrScheme name="Special Olympics">
      <a:dk1>
        <a:srgbClr val="46473E"/>
      </a:dk1>
      <a:lt1>
        <a:srgbClr val="FFFFFF"/>
      </a:lt1>
      <a:dk2>
        <a:srgbClr val="000000"/>
      </a:dk2>
      <a:lt2>
        <a:srgbClr val="808080"/>
      </a:lt2>
      <a:accent1>
        <a:srgbClr val="CD0920"/>
      </a:accent1>
      <a:accent2>
        <a:srgbClr val="DF6521"/>
      </a:accent2>
      <a:accent3>
        <a:srgbClr val="E78E23"/>
      </a:accent3>
      <a:accent4>
        <a:srgbClr val="000000"/>
      </a:accent4>
      <a:accent5>
        <a:srgbClr val="900D69"/>
      </a:accent5>
      <a:accent6>
        <a:srgbClr val="005193"/>
      </a:accent6>
      <a:hlink>
        <a:srgbClr val="3C97B8"/>
      </a:hlink>
      <a:folHlink>
        <a:srgbClr val="00577A"/>
      </a:folHlink>
    </a:clrScheme>
    <a:fontScheme name="Title">
      <a:majorFont>
        <a:latin typeface="Ubuntu Light"/>
        <a:ea typeface="ヒラギノ角ゴ ProN W3"/>
        <a:cs typeface="ヒラギノ角ゴ ProN W3"/>
      </a:majorFont>
      <a:minorFont>
        <a:latin typeface="Ubuntu Light"/>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ody White copy">
  <a:themeElements>
    <a:clrScheme name="">
      <a:dk1>
        <a:srgbClr val="000000"/>
      </a:dk1>
      <a:lt1>
        <a:srgbClr val="FFFFFF"/>
      </a:lt1>
      <a:dk2>
        <a:srgbClr val="000000"/>
      </a:dk2>
      <a:lt2>
        <a:srgbClr val="808080"/>
      </a:lt2>
      <a:accent1>
        <a:srgbClr val="D90B00"/>
      </a:accent1>
      <a:accent2>
        <a:srgbClr val="333399"/>
      </a:accent2>
      <a:accent3>
        <a:srgbClr val="FFFFFF"/>
      </a:accent3>
      <a:accent4>
        <a:srgbClr val="000000"/>
      </a:accent4>
      <a:accent5>
        <a:srgbClr val="E9AAAA"/>
      </a:accent5>
      <a:accent6>
        <a:srgbClr val="2D2D8A"/>
      </a:accent6>
      <a:hlink>
        <a:srgbClr val="009999"/>
      </a:hlink>
      <a:folHlink>
        <a:srgbClr val="99CC00"/>
      </a:folHlink>
    </a:clrScheme>
    <a:fontScheme name="Body White copy">
      <a:majorFont>
        <a:latin typeface="Ubuntu Light"/>
        <a:ea typeface="ヒラギノ角ゴ ProN W3"/>
        <a:cs typeface="ヒラギノ角ゴ ProN W3"/>
      </a:majorFont>
      <a:minorFont>
        <a:latin typeface="Ubuntu"/>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xmlns:p="http://schemas.openxmlformats.org/presentationml/2006/main">
              <a:effectLst>
                <a:outerShdw blurRad="63500" dist="38099" dir="2700000" algn="ctr" rotWithShape="0">
                  <a:schemeClr val="bg2">
                    <a:alpha val="74998"/>
                  </a:schemeClr>
                </a:outerShdw>
              </a:effectLst>
            </a14:hiddenEffects>
          </a:ext>
        </a:extLst>
      </a:spPr>
      <a:bodyPr vert="horz" wrap="square" lIns="91440" tIns="45720" rIns="91440" bIns="45720" numCol="1" rtlCol="0"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ody White cop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Gill Sans"/>
        <a:ea typeface="ヒラギノ角ゴ ProN W3"/>
        <a:cs typeface="ヒラギノ角ゴ ProN W3"/>
      </a:majorFont>
      <a:minorFont>
        <a:latin typeface="Gill Sans"/>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SO_AP_Presentation.potx</Template>
  <TotalTime>0</TotalTime>
  <Words>1695</Words>
  <Application>Microsoft Office PowerPoint</Application>
  <PresentationFormat>Widescreen</PresentationFormat>
  <Paragraphs>139</Paragraphs>
  <Slides>24</Slides>
  <Notes>18</Notes>
  <HiddenSlides>0</HiddenSlides>
  <MMClips>0</MMClips>
  <ScaleCrop>false</ScaleCrop>
  <HeadingPairs>
    <vt:vector size="4" baseType="variant">
      <vt:variant>
        <vt:lpstr>Theme</vt:lpstr>
      </vt:variant>
      <vt:variant>
        <vt:i4>4</vt:i4>
      </vt:variant>
      <vt:variant>
        <vt:lpstr>Slide Titles</vt:lpstr>
      </vt:variant>
      <vt:variant>
        <vt:i4>24</vt:i4>
      </vt:variant>
    </vt:vector>
  </HeadingPairs>
  <TitlesOfParts>
    <vt:vector size="28" baseType="lpstr">
      <vt:lpstr>SO_AP_Presentation</vt:lpstr>
      <vt:lpstr>Body White copy</vt:lpstr>
      <vt:lpstr>Blank</vt:lpstr>
      <vt:lpstr>1_Blank</vt:lpstr>
      <vt:lpstr>Healthy Hearing 2.0  Training Webinar</vt:lpstr>
      <vt:lpstr>Outline</vt:lpstr>
      <vt:lpstr>Introduction</vt:lpstr>
      <vt:lpstr>Healthy Athletes 2.0</vt:lpstr>
      <vt:lpstr>Healthy Athletes System (HAS)</vt:lpstr>
      <vt:lpstr>HAS 2.0 Clinical Director Training</vt:lpstr>
      <vt:lpstr>Clinical Director Training Modules</vt:lpstr>
      <vt:lpstr>Referral Guidelines</vt:lpstr>
      <vt:lpstr>Referral Guidelines</vt:lpstr>
      <vt:lpstr>Pass / No Pass Forms</vt:lpstr>
      <vt:lpstr>Pass / No Pass Forms</vt:lpstr>
      <vt:lpstr>HAS Form Updates</vt:lpstr>
      <vt:lpstr>General Form Filling Information</vt:lpstr>
      <vt:lpstr>Healthy Hearing Stations </vt:lpstr>
      <vt:lpstr>Station 1: Check In </vt:lpstr>
      <vt:lpstr>Station 2: Otoscopy</vt:lpstr>
      <vt:lpstr>Station 3: OAEs </vt:lpstr>
      <vt:lpstr>Station 4: Tympanometry</vt:lpstr>
      <vt:lpstr>Station 5: Puretone Screening – 2000 &amp; 4000Hz</vt:lpstr>
      <vt:lpstr>Station 6: Puretone threshold testing</vt:lpstr>
      <vt:lpstr>Station 7: Check Out</vt:lpstr>
      <vt:lpstr>Station 7: Follow- up Recommendations</vt:lpstr>
      <vt:lpstr>For any Healthy Hearing 2.0 questions, please contact: Healthyhearing@specialolympics.org</vt:lpstr>
      <vt:lpstr>For any HAS 2.0 questions, please contact: Healthyathletes@specialolympics.org</vt:lpstr>
    </vt:vector>
  </TitlesOfParts>
  <Company>Zero-G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Ciaran OGaora</dc:creator>
  <cp:lastModifiedBy>Denise Cardona</cp:lastModifiedBy>
  <cp:revision>5</cp:revision>
  <dcterms:created xsi:type="dcterms:W3CDTF">2012-05-09T16:21:13Z</dcterms:created>
  <dcterms:modified xsi:type="dcterms:W3CDTF">2026-02-09T20:03:52Z</dcterms:modified>
</cp:coreProperties>
</file>