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sldIdLst>
    <p:sldId id="330" r:id="rId5"/>
    <p:sldId id="334" r:id="rId6"/>
    <p:sldId id="303" r:id="rId7"/>
    <p:sldId id="332" r:id="rId8"/>
    <p:sldId id="304" r:id="rId9"/>
    <p:sldId id="333" r:id="rId10"/>
    <p:sldId id="305" r:id="rId11"/>
    <p:sldId id="335" r:id="rId12"/>
    <p:sldId id="306" r:id="rId13"/>
    <p:sldId id="336" r:id="rId14"/>
    <p:sldId id="307" r:id="rId15"/>
    <p:sldId id="312" r:id="rId16"/>
    <p:sldId id="313" r:id="rId17"/>
    <p:sldId id="314" r:id="rId18"/>
    <p:sldId id="315" r:id="rId19"/>
    <p:sldId id="316" r:id="rId20"/>
    <p:sldId id="337" r:id="rId21"/>
    <p:sldId id="308" r:id="rId22"/>
    <p:sldId id="338" r:id="rId23"/>
    <p:sldId id="309" r:id="rId24"/>
    <p:sldId id="317" r:id="rId25"/>
    <p:sldId id="318" r:id="rId26"/>
    <p:sldId id="319" r:id="rId27"/>
    <p:sldId id="320" r:id="rId28"/>
    <p:sldId id="322" r:id="rId29"/>
    <p:sldId id="339" r:id="rId30"/>
    <p:sldId id="323" r:id="rId31"/>
    <p:sldId id="324" r:id="rId32"/>
    <p:sldId id="325" r:id="rId33"/>
    <p:sldId id="340" r:id="rId34"/>
    <p:sldId id="327" r:id="rId35"/>
    <p:sldId id="328" r:id="rId36"/>
  </p:sldIdLst>
  <p:sldSz cx="4319588" cy="4319588"/>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Pittaway" initials="MP" lastIdx="7" clrIdx="2">
    <p:extLst>
      <p:ext uri="{19B8F6BF-5375-455C-9EA6-DF929625EA0E}">
        <p15:presenceInfo xmlns:p15="http://schemas.microsoft.com/office/powerpoint/2012/main" userId="14c2e6f044a44512" providerId="Windows Live"/>
      </p:ext>
    </p:extLst>
  </p:cmAuthor>
  <p:cmAuthor id="2" name="Romi Reinecke" initials="RR" lastIdx="1" clrIdx="1">
    <p:extLst>
      <p:ext uri="{19B8F6BF-5375-455C-9EA6-DF929625EA0E}">
        <p15:presenceInfo xmlns:p15="http://schemas.microsoft.com/office/powerpoint/2012/main" userId="S::rreinecke@specialolympics.org::e3506a3c-c8dc-44df-9a08-f83c07ba7552" providerId="AD"/>
      </p:ext>
    </p:extLst>
  </p:cmAuthor>
  <p:cmAuthor id="3" name="Christy Weir" initials="CW" lastIdx="6" clrIdx="3">
    <p:extLst>
      <p:ext uri="{19B8F6BF-5375-455C-9EA6-DF929625EA0E}">
        <p15:presenceInfo xmlns:p15="http://schemas.microsoft.com/office/powerpoint/2012/main" userId="S-1-5-21-2897855483-1492041518-4156851567-26657" providerId="AD"/>
      </p:ext>
    </p:extLst>
  </p:cmAuthor>
  <p:cmAuthor id="4" name="Christy Weir" initials="CW [2]" lastIdx="11" clrIdx="4">
    <p:extLst>
      <p:ext uri="{19B8F6BF-5375-455C-9EA6-DF929625EA0E}">
        <p15:presenceInfo xmlns:p15="http://schemas.microsoft.com/office/powerpoint/2012/main" userId="S::cweir@specialolympics.org::63bd9a0d-6a9d-46e3-9665-8551261d6314" providerId="AD"/>
      </p:ext>
    </p:extLst>
  </p:cmAuthor>
  <p:cmAuthor id="5" name="Lilia Carasciuc" initials="LC" lastIdx="4" clrIdx="5">
    <p:extLst>
      <p:ext uri="{19B8F6BF-5375-455C-9EA6-DF929625EA0E}">
        <p15:presenceInfo xmlns:p15="http://schemas.microsoft.com/office/powerpoint/2012/main" userId="S::lcarasciuc@specialolympics.org::72838012-3ac5-459d-8bc7-89d9742af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E8D4E8"/>
    <a:srgbClr val="F5E1F7"/>
    <a:srgbClr val="FFE0A4"/>
    <a:srgbClr val="A130AA"/>
    <a:srgbClr val="009999"/>
    <a:srgbClr val="00DFDA"/>
    <a:srgbClr val="9DE9E7"/>
    <a:srgbClr val="FFEFE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5B16E-1693-4B37-B9BA-B19B47AB65F5}" v="2" dt="2020-07-11T00:31:07.820"/>
    <p1510:client id="{364BEBE1-19AD-4B17-B1DC-902A1A24229E}" v="1" dt="2020-07-10T22:08:50.472"/>
    <p1510:client id="{3B32FB2B-A314-472D-B1FA-221F41E6125C}" v="108" dt="2020-07-11T01:28:31.775"/>
    <p1510:client id="{6BB4C77F-D912-4510-91A1-21CD2E89A2CD}" v="31" dt="2020-07-16T19:11:50.445"/>
    <p1510:client id="{6C08F6A2-B3F4-4921-AA58-C140C9EFE21B}" v="243" dt="2020-07-16T19:48:38.120"/>
    <p1510:client id="{73621DFA-2813-4830-9A59-F56E858E77A5}" v="54" dt="2020-07-20T15:06:56.524"/>
    <p1510:client id="{74B5FB29-E80D-4260-AA62-288060AB01B4}" v="105" dt="2020-07-11T00:53:14.318"/>
    <p1510:client id="{86A9030B-860B-4716-903D-EE6077113504}" v="37" dt="2020-07-16T18:37:08.982"/>
    <p1510:client id="{A0F363FB-C4FB-46AA-BFAD-FF747B94B85E}" v="254" dt="2020-07-16T19:24:04.588"/>
    <p1510:client id="{E6BD728E-3770-45A0-AE6C-FC75F183417B}" v="13" dt="2020-07-13T14:41:4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138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Carasciuc" userId="S::lcarasciuc@specialolympics.org::72838012-3ac5-459d-8bc7-89d9742af762" providerId="AD" clId="Web-{3B32FB2B-A314-472D-B1FA-221F41E6125C}"/>
    <pc:docChg chg="modSld">
      <pc:chgData name="Lilia Carasciuc" userId="S::lcarasciuc@specialolympics.org::72838012-3ac5-459d-8bc7-89d9742af762" providerId="AD" clId="Web-{3B32FB2B-A314-472D-B1FA-221F41E6125C}" dt="2020-07-11T01:28:31.775" v="105"/>
      <pc:docMkLst>
        <pc:docMk/>
      </pc:docMkLst>
      <pc:sldChg chg="modSp delCm">
        <pc:chgData name="Lilia Carasciuc" userId="S::lcarasciuc@specialolympics.org::72838012-3ac5-459d-8bc7-89d9742af762" providerId="AD" clId="Web-{3B32FB2B-A314-472D-B1FA-221F41E6125C}" dt="2020-07-11T01:22:04.463" v="93" actId="20577"/>
        <pc:sldMkLst>
          <pc:docMk/>
          <pc:sldMk cId="1063121526" sldId="303"/>
        </pc:sldMkLst>
        <pc:spChg chg="mod">
          <ac:chgData name="Lilia Carasciuc" userId="S::lcarasciuc@specialolympics.org::72838012-3ac5-459d-8bc7-89d9742af762" providerId="AD" clId="Web-{3B32FB2B-A314-472D-B1FA-221F41E6125C}" dt="2020-07-11T01:22:04.463" v="93" actId="20577"/>
          <ac:spMkLst>
            <pc:docMk/>
            <pc:sldMk cId="1063121526" sldId="303"/>
            <ac:spMk id="3" creationId="{AF9092AE-801F-4334-813E-B2F9016953DC}"/>
          </ac:spMkLst>
        </pc:spChg>
        <pc:spChg chg="mod">
          <ac:chgData name="Lilia Carasciuc" userId="S::lcarasciuc@specialolympics.org::72838012-3ac5-459d-8bc7-89d9742af762" providerId="AD" clId="Web-{3B32FB2B-A314-472D-B1FA-221F41E6125C}" dt="2020-07-11T01:20:54.489" v="78" actId="20577"/>
          <ac:spMkLst>
            <pc:docMk/>
            <pc:sldMk cId="1063121526" sldId="303"/>
            <ac:spMk id="6" creationId="{1E743D9D-2B51-40A6-9807-43DBCADEEFB0}"/>
          </ac:spMkLst>
        </pc:spChg>
        <pc:picChg chg="mod">
          <ac:chgData name="Lilia Carasciuc" userId="S::lcarasciuc@specialolympics.org::72838012-3ac5-459d-8bc7-89d9742af762" providerId="AD" clId="Web-{3B32FB2B-A314-472D-B1FA-221F41E6125C}" dt="2020-07-11T01:21:05.536" v="80" actId="14100"/>
          <ac:picMkLst>
            <pc:docMk/>
            <pc:sldMk cId="1063121526" sldId="303"/>
            <ac:picMk id="5" creationId="{00000000-0000-0000-0000-000000000000}"/>
          </ac:picMkLst>
        </pc:picChg>
      </pc:sldChg>
      <pc:sldChg chg="modSp">
        <pc:chgData name="Lilia Carasciuc" userId="S::lcarasciuc@specialolympics.org::72838012-3ac5-459d-8bc7-89d9742af762" providerId="AD" clId="Web-{3B32FB2B-A314-472D-B1FA-221F41E6125C}" dt="2020-07-11T01:23:46.732" v="102" actId="20577"/>
        <pc:sldMkLst>
          <pc:docMk/>
          <pc:sldMk cId="2851923405" sldId="304"/>
        </pc:sldMkLst>
        <pc:spChg chg="mod">
          <ac:chgData name="Lilia Carasciuc" userId="S::lcarasciuc@specialolympics.org::72838012-3ac5-459d-8bc7-89d9742af762" providerId="AD" clId="Web-{3B32FB2B-A314-472D-B1FA-221F41E6125C}" dt="2020-07-11T01:23:46.732" v="102" actId="20577"/>
          <ac:spMkLst>
            <pc:docMk/>
            <pc:sldMk cId="2851923405" sldId="304"/>
            <ac:spMk id="3" creationId="{BF06B7C9-FB8B-4D01-AAC2-725568293E45}"/>
          </ac:spMkLst>
        </pc:spChg>
      </pc:sldChg>
      <pc:sldChg chg="addCm">
        <pc:chgData name="Lilia Carasciuc" userId="S::lcarasciuc@specialolympics.org::72838012-3ac5-459d-8bc7-89d9742af762" providerId="AD" clId="Web-{3B32FB2B-A314-472D-B1FA-221F41E6125C}" dt="2020-07-11T01:28:31.775" v="105"/>
        <pc:sldMkLst>
          <pc:docMk/>
          <pc:sldMk cId="2392360481" sldId="305"/>
        </pc:sldMkLst>
      </pc:sldChg>
      <pc:sldChg chg="modSp addCm">
        <pc:chgData name="Lilia Carasciuc" userId="S::lcarasciuc@specialolympics.org::72838012-3ac5-459d-8bc7-89d9742af762" providerId="AD" clId="Web-{3B32FB2B-A314-472D-B1FA-221F41E6125C}" dt="2020-07-11T01:18:21.234" v="40" actId="14100"/>
        <pc:sldMkLst>
          <pc:docMk/>
          <pc:sldMk cId="2673947637" sldId="330"/>
        </pc:sldMkLst>
        <pc:spChg chg="mod">
          <ac:chgData name="Lilia Carasciuc" userId="S::lcarasciuc@specialolympics.org::72838012-3ac5-459d-8bc7-89d9742af762" providerId="AD" clId="Web-{3B32FB2B-A314-472D-B1FA-221F41E6125C}" dt="2020-07-11T01:18:21.234" v="40" actId="14100"/>
          <ac:spMkLst>
            <pc:docMk/>
            <pc:sldMk cId="2673947637" sldId="330"/>
            <ac:spMk id="2" creationId="{00000000-0000-0000-0000-000000000000}"/>
          </ac:spMkLst>
        </pc:spChg>
        <pc:spChg chg="mod">
          <ac:chgData name="Lilia Carasciuc" userId="S::lcarasciuc@specialolympics.org::72838012-3ac5-459d-8bc7-89d9742af762" providerId="AD" clId="Web-{3B32FB2B-A314-472D-B1FA-221F41E6125C}" dt="2020-07-11T01:17:25.763" v="35" actId="20577"/>
          <ac:spMkLst>
            <pc:docMk/>
            <pc:sldMk cId="2673947637" sldId="330"/>
            <ac:spMk id="3" creationId="{00000000-0000-0000-0000-000000000000}"/>
          </ac:spMkLst>
        </pc:spChg>
      </pc:sldChg>
      <pc:sldChg chg="modSp">
        <pc:chgData name="Lilia Carasciuc" userId="S::lcarasciuc@specialolympics.org::72838012-3ac5-459d-8bc7-89d9742af762" providerId="AD" clId="Web-{3B32FB2B-A314-472D-B1FA-221F41E6125C}" dt="2020-07-11T01:22:38.121" v="98" actId="20577"/>
        <pc:sldMkLst>
          <pc:docMk/>
          <pc:sldMk cId="1808867435" sldId="332"/>
        </pc:sldMkLst>
        <pc:spChg chg="mod">
          <ac:chgData name="Lilia Carasciuc" userId="S::lcarasciuc@specialolympics.org::72838012-3ac5-459d-8bc7-89d9742af762" providerId="AD" clId="Web-{3B32FB2B-A314-472D-B1FA-221F41E6125C}" dt="2020-07-11T01:22:38.121" v="98" actId="20577"/>
          <ac:spMkLst>
            <pc:docMk/>
            <pc:sldMk cId="1808867435" sldId="332"/>
            <ac:spMk id="4" creationId="{00000000-0000-0000-0000-000000000000}"/>
          </ac:spMkLst>
        </pc:spChg>
        <pc:spChg chg="mod">
          <ac:chgData name="Lilia Carasciuc" userId="S::lcarasciuc@specialolympics.org::72838012-3ac5-459d-8bc7-89d9742af762" providerId="AD" clId="Web-{3B32FB2B-A314-472D-B1FA-221F41E6125C}" dt="2020-07-11T01:22:29.464" v="96" actId="14100"/>
          <ac:spMkLst>
            <pc:docMk/>
            <pc:sldMk cId="1808867435" sldId="332"/>
            <ac:spMk id="6" creationId="{00000000-0000-0000-0000-000000000000}"/>
          </ac:spMkLst>
        </pc:spChg>
      </pc:sldChg>
      <pc:sldChg chg="addCm">
        <pc:chgData name="Lilia Carasciuc" userId="S::lcarasciuc@specialolympics.org::72838012-3ac5-459d-8bc7-89d9742af762" providerId="AD" clId="Web-{3B32FB2B-A314-472D-B1FA-221F41E6125C}" dt="2020-07-11T01:27:37.349" v="104"/>
        <pc:sldMkLst>
          <pc:docMk/>
          <pc:sldMk cId="829895829" sldId="333"/>
        </pc:sldMkLst>
      </pc:sldChg>
    </pc:docChg>
  </pc:docChgLst>
  <pc:docChgLst>
    <pc:chgData name="Christy Weir" userId="S::cweir@specialolympics.org::63bd9a0d-6a9d-46e3-9665-8551261d6314" providerId="AD" clId="Web-{A0F363FB-C4FB-46AA-BFAD-FF747B94B85E}"/>
    <pc:docChg chg="modSld">
      <pc:chgData name="Christy Weir" userId="S::cweir@specialolympics.org::63bd9a0d-6a9d-46e3-9665-8551261d6314" providerId="AD" clId="Web-{A0F363FB-C4FB-46AA-BFAD-FF747B94B85E}" dt="2020-07-16T19:24:04.588" v="229" actId="20577"/>
      <pc:docMkLst>
        <pc:docMk/>
      </pc:docMkLst>
      <pc:sldChg chg="modSp">
        <pc:chgData name="Christy Weir" userId="S::cweir@specialolympics.org::63bd9a0d-6a9d-46e3-9665-8551261d6314" providerId="AD" clId="Web-{A0F363FB-C4FB-46AA-BFAD-FF747B94B85E}" dt="2020-07-16T19:13:16.475" v="50" actId="20577"/>
        <pc:sldMkLst>
          <pc:docMk/>
          <pc:sldMk cId="1993167308" sldId="306"/>
        </pc:sldMkLst>
        <pc:spChg chg="mod">
          <ac:chgData name="Christy Weir" userId="S::cweir@specialolympics.org::63bd9a0d-6a9d-46e3-9665-8551261d6314" providerId="AD" clId="Web-{A0F363FB-C4FB-46AA-BFAD-FF747B94B85E}" dt="2020-07-16T19:13:16.475" v="50" actId="20577"/>
          <ac:spMkLst>
            <pc:docMk/>
            <pc:sldMk cId="1993167308" sldId="306"/>
            <ac:spMk id="3" creationId="{2040217F-8613-413C-A40B-793DE05C7659}"/>
          </ac:spMkLst>
        </pc:spChg>
      </pc:sldChg>
      <pc:sldChg chg="modSp">
        <pc:chgData name="Christy Weir" userId="S::cweir@specialolympics.org::63bd9a0d-6a9d-46e3-9665-8551261d6314" providerId="AD" clId="Web-{A0F363FB-C4FB-46AA-BFAD-FF747B94B85E}" dt="2020-07-16T19:14:40.616" v="77" actId="20577"/>
        <pc:sldMkLst>
          <pc:docMk/>
          <pc:sldMk cId="2365497559" sldId="307"/>
        </pc:sldMkLst>
        <pc:spChg chg="mod">
          <ac:chgData name="Christy Weir" userId="S::cweir@specialolympics.org::63bd9a0d-6a9d-46e3-9665-8551261d6314" providerId="AD" clId="Web-{A0F363FB-C4FB-46AA-BFAD-FF747B94B85E}" dt="2020-07-16T19:14:40.616" v="77" actId="20577"/>
          <ac:spMkLst>
            <pc:docMk/>
            <pc:sldMk cId="2365497559" sldId="307"/>
            <ac:spMk id="3" creationId="{36EE13AE-6192-442E-92FD-A0C491328458}"/>
          </ac:spMkLst>
        </pc:spChg>
      </pc:sldChg>
      <pc:sldChg chg="modSp">
        <pc:chgData name="Christy Weir" userId="S::cweir@specialolympics.org::63bd9a0d-6a9d-46e3-9665-8551261d6314" providerId="AD" clId="Web-{A0F363FB-C4FB-46AA-BFAD-FF747B94B85E}" dt="2020-07-16T19:18:22.883" v="143" actId="20577"/>
        <pc:sldMkLst>
          <pc:docMk/>
          <pc:sldMk cId="2522526524" sldId="312"/>
        </pc:sldMkLst>
        <pc:spChg chg="mod">
          <ac:chgData name="Christy Weir" userId="S::cweir@specialolympics.org::63bd9a0d-6a9d-46e3-9665-8551261d6314" providerId="AD" clId="Web-{A0F363FB-C4FB-46AA-BFAD-FF747B94B85E}" dt="2020-07-16T19:18:22.883" v="143" actId="20577"/>
          <ac:spMkLst>
            <pc:docMk/>
            <pc:sldMk cId="2522526524" sldId="312"/>
            <ac:spMk id="10" creationId="{F2C4CF73-B876-48DA-B365-58329382763B}"/>
          </ac:spMkLst>
        </pc:spChg>
        <pc:spChg chg="mod">
          <ac:chgData name="Christy Weir" userId="S::cweir@specialolympics.org::63bd9a0d-6a9d-46e3-9665-8551261d6314" providerId="AD" clId="Web-{A0F363FB-C4FB-46AA-BFAD-FF747B94B85E}" dt="2020-07-16T19:17:15.211" v="100" actId="20577"/>
          <ac:spMkLst>
            <pc:docMk/>
            <pc:sldMk cId="2522526524" sldId="312"/>
            <ac:spMk id="11" creationId="{C9F0E26D-AC9D-454A-947A-B27C4422AE5C}"/>
          </ac:spMkLst>
        </pc:spChg>
        <pc:spChg chg="mod">
          <ac:chgData name="Christy Weir" userId="S::cweir@specialolympics.org::63bd9a0d-6a9d-46e3-9665-8551261d6314" providerId="AD" clId="Web-{A0F363FB-C4FB-46AA-BFAD-FF747B94B85E}" dt="2020-07-16T19:16:54.695" v="98" actId="20577"/>
          <ac:spMkLst>
            <pc:docMk/>
            <pc:sldMk cId="2522526524" sldId="312"/>
            <ac:spMk id="12" creationId="{86448598-214C-4DFA-B3F8-BDA13FF232B1}"/>
          </ac:spMkLst>
        </pc:spChg>
      </pc:sldChg>
      <pc:sldChg chg="addCm">
        <pc:chgData name="Christy Weir" userId="S::cweir@specialolympics.org::63bd9a0d-6a9d-46e3-9665-8551261d6314" providerId="AD" clId="Web-{A0F363FB-C4FB-46AA-BFAD-FF747B94B85E}" dt="2020-07-16T19:19:39.477" v="147"/>
        <pc:sldMkLst>
          <pc:docMk/>
          <pc:sldMk cId="279275353" sldId="313"/>
        </pc:sldMkLst>
      </pc:sldChg>
      <pc:sldChg chg="modSp">
        <pc:chgData name="Christy Weir" userId="S::cweir@specialolympics.org::63bd9a0d-6a9d-46e3-9665-8551261d6314" providerId="AD" clId="Web-{A0F363FB-C4FB-46AA-BFAD-FF747B94B85E}" dt="2020-07-16T19:22:13.384" v="222" actId="20577"/>
        <pc:sldMkLst>
          <pc:docMk/>
          <pc:sldMk cId="3979371339" sldId="314"/>
        </pc:sldMkLst>
        <pc:spChg chg="mod">
          <ac:chgData name="Christy Weir" userId="S::cweir@specialolympics.org::63bd9a0d-6a9d-46e3-9665-8551261d6314" providerId="AD" clId="Web-{A0F363FB-C4FB-46AA-BFAD-FF747B94B85E}" dt="2020-07-16T19:22:13.384" v="222" actId="20577"/>
          <ac:spMkLst>
            <pc:docMk/>
            <pc:sldMk cId="3979371339" sldId="314"/>
            <ac:spMk id="9" creationId="{5FE986DB-A66A-4EAD-A18C-5AB90373E6D5}"/>
          </ac:spMkLst>
        </pc:spChg>
        <pc:graphicFrameChg chg="mod modGraphic">
          <ac:chgData name="Christy Weir" userId="S::cweir@specialolympics.org::63bd9a0d-6a9d-46e3-9665-8551261d6314" providerId="AD" clId="Web-{A0F363FB-C4FB-46AA-BFAD-FF747B94B85E}" dt="2020-07-16T19:21:24.072" v="186"/>
          <ac:graphicFrameMkLst>
            <pc:docMk/>
            <pc:sldMk cId="3979371339" sldId="314"/>
            <ac:graphicFrameMk id="2" creationId="{00000000-0000-0000-0000-000000000000}"/>
          </ac:graphicFrameMkLst>
        </pc:graphicFrameChg>
      </pc:sldChg>
      <pc:sldChg chg="modSp">
        <pc:chgData name="Christy Weir" userId="S::cweir@specialolympics.org::63bd9a0d-6a9d-46e3-9665-8551261d6314" providerId="AD" clId="Web-{A0F363FB-C4FB-46AA-BFAD-FF747B94B85E}" dt="2020-07-16T19:23:59.182" v="227" actId="20577"/>
        <pc:sldMkLst>
          <pc:docMk/>
          <pc:sldMk cId="1145965794" sldId="315"/>
        </pc:sldMkLst>
        <pc:spChg chg="mod">
          <ac:chgData name="Christy Weir" userId="S::cweir@specialolympics.org::63bd9a0d-6a9d-46e3-9665-8551261d6314" providerId="AD" clId="Web-{A0F363FB-C4FB-46AA-BFAD-FF747B94B85E}" dt="2020-07-16T19:23:59.182" v="227" actId="20577"/>
          <ac:spMkLst>
            <pc:docMk/>
            <pc:sldMk cId="1145965794" sldId="315"/>
            <ac:spMk id="3" creationId="{5353DD4F-7A70-4FDA-828C-A2C1652BAFE7}"/>
          </ac:spMkLst>
        </pc:spChg>
      </pc:sldChg>
      <pc:sldChg chg="modSp">
        <pc:chgData name="Christy Weir" userId="S::cweir@specialolympics.org::63bd9a0d-6a9d-46e3-9665-8551261d6314" providerId="AD" clId="Web-{A0F363FB-C4FB-46AA-BFAD-FF747B94B85E}" dt="2020-07-16T19:14:10.116" v="59" actId="1076"/>
        <pc:sldMkLst>
          <pc:docMk/>
          <pc:sldMk cId="2107000227" sldId="336"/>
        </pc:sldMkLst>
        <pc:spChg chg="mod">
          <ac:chgData name="Christy Weir" userId="S::cweir@specialolympics.org::63bd9a0d-6a9d-46e3-9665-8551261d6314" providerId="AD" clId="Web-{A0F363FB-C4FB-46AA-BFAD-FF747B94B85E}" dt="2020-07-16T19:13:36.897" v="52" actId="20577"/>
          <ac:spMkLst>
            <pc:docMk/>
            <pc:sldMk cId="2107000227" sldId="336"/>
            <ac:spMk id="16" creationId="{00000000-0000-0000-0000-000000000000}"/>
          </ac:spMkLst>
        </pc:spChg>
        <pc:spChg chg="mod">
          <ac:chgData name="Christy Weir" userId="S::cweir@specialolympics.org::63bd9a0d-6a9d-46e3-9665-8551261d6314" providerId="AD" clId="Web-{A0F363FB-C4FB-46AA-BFAD-FF747B94B85E}" dt="2020-07-16T19:14:10.116" v="59" actId="1076"/>
          <ac:spMkLst>
            <pc:docMk/>
            <pc:sldMk cId="2107000227" sldId="336"/>
            <ac:spMk id="24" creationId="{00000000-0000-0000-0000-000000000000}"/>
          </ac:spMkLst>
        </pc:spChg>
      </pc:sldChg>
    </pc:docChg>
  </pc:docChgLst>
  <pc:docChgLst>
    <pc:chgData name="Christy Weir" userId="S::cweir@specialolympics.org::63bd9a0d-6a9d-46e3-9665-8551261d6314" providerId="AD" clId="Web-{364BEBE1-19AD-4B17-B1DC-902A1A24229E}"/>
    <pc:docChg chg="">
      <pc:chgData name="Christy Weir" userId="S::cweir@specialolympics.org::63bd9a0d-6a9d-46e3-9665-8551261d6314" providerId="AD" clId="Web-{364BEBE1-19AD-4B17-B1DC-902A1A24229E}" dt="2020-07-10T22:08:50.472" v="0"/>
      <pc:docMkLst>
        <pc:docMk/>
      </pc:docMkLst>
      <pc:sldChg chg="addCm">
        <pc:chgData name="Christy Weir" userId="S::cweir@specialolympics.org::63bd9a0d-6a9d-46e3-9665-8551261d6314" providerId="AD" clId="Web-{364BEBE1-19AD-4B17-B1DC-902A1A24229E}" dt="2020-07-10T22:08:50.472" v="0"/>
        <pc:sldMkLst>
          <pc:docMk/>
          <pc:sldMk cId="2851923405" sldId="304"/>
        </pc:sldMkLst>
      </pc:sldChg>
    </pc:docChg>
  </pc:docChgLst>
  <pc:docChgLst>
    <pc:chgData name="Christy Weir" userId="S::cweir@specialolympics.org::63bd9a0d-6a9d-46e3-9665-8551261d6314" providerId="AD" clId="Web-{86A9030B-860B-4716-903D-EE6077113504}"/>
    <pc:docChg chg="modSld">
      <pc:chgData name="Christy Weir" userId="S::cweir@specialolympics.org::63bd9a0d-6a9d-46e3-9665-8551261d6314" providerId="AD" clId="Web-{86A9030B-860B-4716-903D-EE6077113504}" dt="2020-07-16T18:37:08.982" v="35"/>
      <pc:docMkLst>
        <pc:docMk/>
      </pc:docMkLst>
      <pc:sldChg chg="addCm">
        <pc:chgData name="Christy Weir" userId="S::cweir@specialolympics.org::63bd9a0d-6a9d-46e3-9665-8551261d6314" providerId="AD" clId="Web-{86A9030B-860B-4716-903D-EE6077113504}" dt="2020-07-16T18:37:08.982" v="35"/>
        <pc:sldMkLst>
          <pc:docMk/>
          <pc:sldMk cId="1063121526" sldId="303"/>
        </pc:sldMkLst>
      </pc:sldChg>
      <pc:sldChg chg="modSp addCm delCm">
        <pc:chgData name="Christy Weir" userId="S::cweir@specialolympics.org::63bd9a0d-6a9d-46e3-9665-8551261d6314" providerId="AD" clId="Web-{86A9030B-860B-4716-903D-EE6077113504}" dt="2020-07-16T18:35:22.885" v="33" actId="20577"/>
        <pc:sldMkLst>
          <pc:docMk/>
          <pc:sldMk cId="2851923405" sldId="304"/>
        </pc:sldMkLst>
        <pc:spChg chg="mod">
          <ac:chgData name="Christy Weir" userId="S::cweir@specialolympics.org::63bd9a0d-6a9d-46e3-9665-8551261d6314" providerId="AD" clId="Web-{86A9030B-860B-4716-903D-EE6077113504}" dt="2020-07-16T18:35:22.885" v="33" actId="20577"/>
          <ac:spMkLst>
            <pc:docMk/>
            <pc:sldMk cId="2851923405" sldId="304"/>
            <ac:spMk id="3" creationId="{BF06B7C9-FB8B-4D01-AAC2-725568293E45}"/>
          </ac:spMkLst>
        </pc:spChg>
      </pc:sldChg>
      <pc:sldChg chg="addCm">
        <pc:chgData name="Christy Weir" userId="S::cweir@specialolympics.org::63bd9a0d-6a9d-46e3-9665-8551261d6314" providerId="AD" clId="Web-{86A9030B-860B-4716-903D-EE6077113504}" dt="2020-07-16T18:31:58.035" v="1"/>
        <pc:sldMkLst>
          <pc:docMk/>
          <pc:sldMk cId="1808867435" sldId="332"/>
        </pc:sldMkLst>
      </pc:sldChg>
    </pc:docChg>
  </pc:docChgLst>
  <pc:docChgLst>
    <pc:chgData name="Lilia Carasciuc" userId="S::lcarasciuc@specialolympics.org::72838012-3ac5-459d-8bc7-89d9742af762" providerId="AD" clId="Web-{74B5FB29-E80D-4260-AA62-288060AB01B4}"/>
    <pc:docChg chg="modSld">
      <pc:chgData name="Lilia Carasciuc" userId="S::lcarasciuc@specialolympics.org::72838012-3ac5-459d-8bc7-89d9742af762" providerId="AD" clId="Web-{74B5FB29-E80D-4260-AA62-288060AB01B4}" dt="2020-07-11T00:53:14.302" v="100" actId="14100"/>
      <pc:docMkLst>
        <pc:docMk/>
      </pc:docMkLst>
      <pc:sldChg chg="modSp addCm delCm">
        <pc:chgData name="Lilia Carasciuc" userId="S::lcarasciuc@specialolympics.org::72838012-3ac5-459d-8bc7-89d9742af762" providerId="AD" clId="Web-{74B5FB29-E80D-4260-AA62-288060AB01B4}" dt="2020-07-11T00:53:14.302" v="100" actId="14100"/>
        <pc:sldMkLst>
          <pc:docMk/>
          <pc:sldMk cId="499199596" sldId="334"/>
        </pc:sldMkLst>
        <pc:spChg chg="mod">
          <ac:chgData name="Lilia Carasciuc" userId="S::lcarasciuc@specialolympics.org::72838012-3ac5-459d-8bc7-89d9742af762" providerId="AD" clId="Web-{74B5FB29-E80D-4260-AA62-288060AB01B4}" dt="2020-07-11T00:50:36.469" v="59" actId="20577"/>
          <ac:spMkLst>
            <pc:docMk/>
            <pc:sldMk cId="499199596" sldId="334"/>
            <ac:spMk id="11" creationId="{00000000-0000-0000-0000-000000000000}"/>
          </ac:spMkLst>
        </pc:spChg>
        <pc:spChg chg="mod">
          <ac:chgData name="Lilia Carasciuc" userId="S::lcarasciuc@specialolympics.org::72838012-3ac5-459d-8bc7-89d9742af762" providerId="AD" clId="Web-{74B5FB29-E80D-4260-AA62-288060AB01B4}" dt="2020-07-11T00:48:04.261" v="5" actId="20577"/>
          <ac:spMkLst>
            <pc:docMk/>
            <pc:sldMk cId="499199596" sldId="334"/>
            <ac:spMk id="12" creationId="{00000000-0000-0000-0000-000000000000}"/>
          </ac:spMkLst>
        </pc:spChg>
        <pc:spChg chg="mod">
          <ac:chgData name="Lilia Carasciuc" userId="S::lcarasciuc@specialolympics.org::72838012-3ac5-459d-8bc7-89d9742af762" providerId="AD" clId="Web-{74B5FB29-E80D-4260-AA62-288060AB01B4}" dt="2020-07-11T00:52:53.176" v="99" actId="14100"/>
          <ac:spMkLst>
            <pc:docMk/>
            <pc:sldMk cId="499199596" sldId="334"/>
            <ac:spMk id="13" creationId="{00000000-0000-0000-0000-000000000000}"/>
          </ac:spMkLst>
        </pc:spChg>
        <pc:spChg chg="mod">
          <ac:chgData name="Lilia Carasciuc" userId="S::lcarasciuc@specialolympics.org::72838012-3ac5-459d-8bc7-89d9742af762" providerId="AD" clId="Web-{74B5FB29-E80D-4260-AA62-288060AB01B4}" dt="2020-07-11T00:52:38.738" v="96" actId="20577"/>
          <ac:spMkLst>
            <pc:docMk/>
            <pc:sldMk cId="499199596" sldId="334"/>
            <ac:spMk id="14" creationId="{00000000-0000-0000-0000-000000000000}"/>
          </ac:spMkLst>
        </pc:spChg>
        <pc:spChg chg="mod">
          <ac:chgData name="Lilia Carasciuc" userId="S::lcarasciuc@specialolympics.org::72838012-3ac5-459d-8bc7-89d9742af762" providerId="AD" clId="Web-{74B5FB29-E80D-4260-AA62-288060AB01B4}" dt="2020-07-11T00:53:14.302" v="100" actId="14100"/>
          <ac:spMkLst>
            <pc:docMk/>
            <pc:sldMk cId="499199596" sldId="334"/>
            <ac:spMk id="19" creationId="{00000000-0000-0000-0000-000000000000}"/>
          </ac:spMkLst>
        </pc:spChg>
        <pc:spChg chg="mod">
          <ac:chgData name="Lilia Carasciuc" userId="S::lcarasciuc@specialolympics.org::72838012-3ac5-459d-8bc7-89d9742af762" providerId="AD" clId="Web-{74B5FB29-E80D-4260-AA62-288060AB01B4}" dt="2020-07-11T00:50:09.531" v="54" actId="1076"/>
          <ac:spMkLst>
            <pc:docMk/>
            <pc:sldMk cId="499199596" sldId="334"/>
            <ac:spMk id="21" creationId="{00000000-0000-0000-0000-000000000000}"/>
          </ac:spMkLst>
        </pc:spChg>
      </pc:sldChg>
    </pc:docChg>
  </pc:docChgLst>
  <pc:docChgLst>
    <pc:chgData name="Lilia Carasciuc" userId="S::lcarasciuc@specialolympics.org::72838012-3ac5-459d-8bc7-89d9742af762" providerId="AD" clId="Web-{30D5B16E-1693-4B37-B9BA-B19B47AB65F5}"/>
    <pc:docChg chg="">
      <pc:chgData name="Lilia Carasciuc" userId="S::lcarasciuc@specialolympics.org::72838012-3ac5-459d-8bc7-89d9742af762" providerId="AD" clId="Web-{30D5B16E-1693-4B37-B9BA-B19B47AB65F5}" dt="2020-07-11T00:31:07.820" v="1"/>
      <pc:docMkLst>
        <pc:docMk/>
      </pc:docMkLst>
      <pc:sldChg chg="modCm">
        <pc:chgData name="Lilia Carasciuc" userId="S::lcarasciuc@specialolympics.org::72838012-3ac5-459d-8bc7-89d9742af762" providerId="AD" clId="Web-{30D5B16E-1693-4B37-B9BA-B19B47AB65F5}" dt="2020-07-11T00:31:07.820" v="1"/>
        <pc:sldMkLst>
          <pc:docMk/>
          <pc:sldMk cId="499199596" sldId="334"/>
        </pc:sldMkLst>
      </pc:sldChg>
    </pc:docChg>
  </pc:docChgLst>
  <pc:docChgLst>
    <pc:chgData name="Christy Weir" userId="S::cweir@specialolympics.org::63bd9a0d-6a9d-46e3-9665-8551261d6314" providerId="AD" clId="Web-{6C08F6A2-B3F4-4921-AA58-C140C9EFE21B}"/>
    <pc:docChg chg="modSld">
      <pc:chgData name="Christy Weir" userId="S::cweir@specialolympics.org::63bd9a0d-6a9d-46e3-9665-8551261d6314" providerId="AD" clId="Web-{6C08F6A2-B3F4-4921-AA58-C140C9EFE21B}" dt="2020-07-16T19:48:38.120" v="234" actId="20577"/>
      <pc:docMkLst>
        <pc:docMk/>
      </pc:docMkLst>
      <pc:sldChg chg="modSp">
        <pc:chgData name="Christy Weir" userId="S::cweir@specialolympics.org::63bd9a0d-6a9d-46e3-9665-8551261d6314" providerId="AD" clId="Web-{6C08F6A2-B3F4-4921-AA58-C140C9EFE21B}" dt="2020-07-16T19:25:58.581" v="21" actId="20577"/>
        <pc:sldMkLst>
          <pc:docMk/>
          <pc:sldMk cId="3053309329" sldId="308"/>
        </pc:sldMkLst>
        <pc:spChg chg="mod">
          <ac:chgData name="Christy Weir" userId="S::cweir@specialolympics.org::63bd9a0d-6a9d-46e3-9665-8551261d6314" providerId="AD" clId="Web-{6C08F6A2-B3F4-4921-AA58-C140C9EFE21B}" dt="2020-07-16T19:25:58.581" v="21" actId="20577"/>
          <ac:spMkLst>
            <pc:docMk/>
            <pc:sldMk cId="3053309329" sldId="308"/>
            <ac:spMk id="3" creationId="{ECA02425-96C9-467B-9C1C-C9EC9A9AD2B6}"/>
          </ac:spMkLst>
        </pc:spChg>
      </pc:sldChg>
      <pc:sldChg chg="addCm">
        <pc:chgData name="Christy Weir" userId="S::cweir@specialolympics.org::63bd9a0d-6a9d-46e3-9665-8551261d6314" providerId="AD" clId="Web-{6C08F6A2-B3F4-4921-AA58-C140C9EFE21B}" dt="2020-07-16T19:24:58.638" v="0"/>
        <pc:sldMkLst>
          <pc:docMk/>
          <pc:sldMk cId="1145965794" sldId="315"/>
        </pc:sldMkLst>
      </pc:sldChg>
      <pc:sldChg chg="addCm">
        <pc:chgData name="Christy Weir" userId="S::cweir@specialolympics.org::63bd9a0d-6a9d-46e3-9665-8551261d6314" providerId="AD" clId="Web-{6C08F6A2-B3F4-4921-AA58-C140C9EFE21B}" dt="2020-07-16T19:27:29.153" v="25"/>
        <pc:sldMkLst>
          <pc:docMk/>
          <pc:sldMk cId="1009540573" sldId="317"/>
        </pc:sldMkLst>
      </pc:sldChg>
      <pc:sldChg chg="modSp">
        <pc:chgData name="Christy Weir" userId="S::cweir@specialolympics.org::63bd9a0d-6a9d-46e3-9665-8551261d6314" providerId="AD" clId="Web-{6C08F6A2-B3F4-4921-AA58-C140C9EFE21B}" dt="2020-07-16T19:31:27.207" v="34" actId="20577"/>
        <pc:sldMkLst>
          <pc:docMk/>
          <pc:sldMk cId="1184890965" sldId="318"/>
        </pc:sldMkLst>
        <pc:spChg chg="mod">
          <ac:chgData name="Christy Weir" userId="S::cweir@specialolympics.org::63bd9a0d-6a9d-46e3-9665-8551261d6314" providerId="AD" clId="Web-{6C08F6A2-B3F4-4921-AA58-C140C9EFE21B}" dt="2020-07-16T19:31:17.316" v="33" actId="1076"/>
          <ac:spMkLst>
            <pc:docMk/>
            <pc:sldMk cId="1184890965" sldId="318"/>
            <ac:spMk id="3" creationId="{FB7A3A82-CBBD-4B43-8E01-21B0CE500B3D}"/>
          </ac:spMkLst>
        </pc:spChg>
        <pc:spChg chg="mod">
          <ac:chgData name="Christy Weir" userId="S::cweir@specialolympics.org::63bd9a0d-6a9d-46e3-9665-8551261d6314" providerId="AD" clId="Web-{6C08F6A2-B3F4-4921-AA58-C140C9EFE21B}" dt="2020-07-16T19:31:27.207" v="34" actId="20577"/>
          <ac:spMkLst>
            <pc:docMk/>
            <pc:sldMk cId="1184890965" sldId="318"/>
            <ac:spMk id="8" creationId="{086B58C9-DE8B-4275-ACE1-A555BCF630CC}"/>
          </ac:spMkLst>
        </pc:spChg>
      </pc:sldChg>
      <pc:sldChg chg="modSp">
        <pc:chgData name="Christy Weir" userId="S::cweir@specialolympics.org::63bd9a0d-6a9d-46e3-9665-8551261d6314" providerId="AD" clId="Web-{6C08F6A2-B3F4-4921-AA58-C140C9EFE21B}" dt="2020-07-16T19:32:01.945" v="44" actId="1076"/>
        <pc:sldMkLst>
          <pc:docMk/>
          <pc:sldMk cId="2343247443" sldId="319"/>
        </pc:sldMkLst>
        <pc:spChg chg="mod">
          <ac:chgData name="Christy Weir" userId="S::cweir@specialolympics.org::63bd9a0d-6a9d-46e3-9665-8551261d6314" providerId="AD" clId="Web-{6C08F6A2-B3F4-4921-AA58-C140C9EFE21B}" dt="2020-07-16T19:31:47.819" v="39" actId="20577"/>
          <ac:spMkLst>
            <pc:docMk/>
            <pc:sldMk cId="2343247443" sldId="319"/>
            <ac:spMk id="3" creationId="{2FF302AC-D6E2-457A-A2EE-F401C23737BD}"/>
          </ac:spMkLst>
        </pc:spChg>
        <pc:spChg chg="mod">
          <ac:chgData name="Christy Weir" userId="S::cweir@specialolympics.org::63bd9a0d-6a9d-46e3-9665-8551261d6314" providerId="AD" clId="Web-{6C08F6A2-B3F4-4921-AA58-C140C9EFE21B}" dt="2020-07-16T19:32:01.945" v="44" actId="1076"/>
          <ac:spMkLst>
            <pc:docMk/>
            <pc:sldMk cId="2343247443" sldId="319"/>
            <ac:spMk id="8" creationId="{485E79A9-135C-48F7-9BEF-4F370402980F}"/>
          </ac:spMkLst>
        </pc:spChg>
      </pc:sldChg>
      <pc:sldChg chg="modSp">
        <pc:chgData name="Christy Weir" userId="S::cweir@specialolympics.org::63bd9a0d-6a9d-46e3-9665-8551261d6314" providerId="AD" clId="Web-{6C08F6A2-B3F4-4921-AA58-C140C9EFE21B}" dt="2020-07-16T19:33:22.703" v="62" actId="20577"/>
        <pc:sldMkLst>
          <pc:docMk/>
          <pc:sldMk cId="3009293148" sldId="320"/>
        </pc:sldMkLst>
        <pc:spChg chg="mod">
          <ac:chgData name="Christy Weir" userId="S::cweir@specialolympics.org::63bd9a0d-6a9d-46e3-9665-8551261d6314" providerId="AD" clId="Web-{6C08F6A2-B3F4-4921-AA58-C140C9EFE21B}" dt="2020-07-16T19:33:22.703" v="62" actId="20577"/>
          <ac:spMkLst>
            <pc:docMk/>
            <pc:sldMk cId="3009293148" sldId="320"/>
            <ac:spMk id="14" creationId="{16B5589E-AA10-4701-BB63-BD867F3DF37F}"/>
          </ac:spMkLst>
        </pc:spChg>
      </pc:sldChg>
      <pc:sldChg chg="modSp">
        <pc:chgData name="Christy Weir" userId="S::cweir@specialolympics.org::63bd9a0d-6a9d-46e3-9665-8551261d6314" providerId="AD" clId="Web-{6C08F6A2-B3F4-4921-AA58-C140C9EFE21B}" dt="2020-07-16T19:37:03.615" v="111" actId="20577"/>
        <pc:sldMkLst>
          <pc:docMk/>
          <pc:sldMk cId="3208578418" sldId="322"/>
        </pc:sldMkLst>
        <pc:spChg chg="mod">
          <ac:chgData name="Christy Weir" userId="S::cweir@specialolympics.org::63bd9a0d-6a9d-46e3-9665-8551261d6314" providerId="AD" clId="Web-{6C08F6A2-B3F4-4921-AA58-C140C9EFE21B}" dt="2020-07-16T19:37:03.615" v="111" actId="20577"/>
          <ac:spMkLst>
            <pc:docMk/>
            <pc:sldMk cId="3208578418" sldId="322"/>
            <ac:spMk id="3" creationId="{2B2D7C75-2DD2-4007-85FE-65DA94B421F8}"/>
          </ac:spMkLst>
        </pc:spChg>
        <pc:spChg chg="mod">
          <ac:chgData name="Christy Weir" userId="S::cweir@specialolympics.org::63bd9a0d-6a9d-46e3-9665-8551261d6314" providerId="AD" clId="Web-{6C08F6A2-B3F4-4921-AA58-C140C9EFE21B}" dt="2020-07-16T19:36:48.207" v="108" actId="20577"/>
          <ac:spMkLst>
            <pc:docMk/>
            <pc:sldMk cId="3208578418" sldId="322"/>
            <ac:spMk id="7" creationId="{0FE7E646-B645-4998-9797-1F1B8F082E9E}"/>
          </ac:spMkLst>
        </pc:spChg>
        <pc:spChg chg="mod">
          <ac:chgData name="Christy Weir" userId="S::cweir@specialolympics.org::63bd9a0d-6a9d-46e3-9665-8551261d6314" providerId="AD" clId="Web-{6C08F6A2-B3F4-4921-AA58-C140C9EFE21B}" dt="2020-07-16T19:36:58.833" v="110" actId="1076"/>
          <ac:spMkLst>
            <pc:docMk/>
            <pc:sldMk cId="3208578418" sldId="322"/>
            <ac:spMk id="8" creationId="{1E743D9D-2B51-40A6-9807-43DBCADEEFB0}"/>
          </ac:spMkLst>
        </pc:spChg>
      </pc:sldChg>
      <pc:sldChg chg="modSp">
        <pc:chgData name="Christy Weir" userId="S::cweir@specialolympics.org::63bd9a0d-6a9d-46e3-9665-8551261d6314" providerId="AD" clId="Web-{6C08F6A2-B3F4-4921-AA58-C140C9EFE21B}" dt="2020-07-16T19:37:45.916" v="122" actId="20577"/>
        <pc:sldMkLst>
          <pc:docMk/>
          <pc:sldMk cId="1968392280" sldId="323"/>
        </pc:sldMkLst>
        <pc:spChg chg="mod">
          <ac:chgData name="Christy Weir" userId="S::cweir@specialolympics.org::63bd9a0d-6a9d-46e3-9665-8551261d6314" providerId="AD" clId="Web-{6C08F6A2-B3F4-4921-AA58-C140C9EFE21B}" dt="2020-07-16T19:37:27.602" v="114" actId="20577"/>
          <ac:spMkLst>
            <pc:docMk/>
            <pc:sldMk cId="1968392280" sldId="323"/>
            <ac:spMk id="7" creationId="{F21772DA-73F0-4B3D-A3C7-751DF32EA18C}"/>
          </ac:spMkLst>
        </pc:spChg>
        <pc:spChg chg="mod">
          <ac:chgData name="Christy Weir" userId="S::cweir@specialolympics.org::63bd9a0d-6a9d-46e3-9665-8551261d6314" providerId="AD" clId="Web-{6C08F6A2-B3F4-4921-AA58-C140C9EFE21B}" dt="2020-07-16T19:37:45.916" v="122" actId="20577"/>
          <ac:spMkLst>
            <pc:docMk/>
            <pc:sldMk cId="1968392280" sldId="323"/>
            <ac:spMk id="8" creationId="{77A2FF8A-5272-41F3-AF93-72D6DA0AA93D}"/>
          </ac:spMkLst>
        </pc:spChg>
      </pc:sldChg>
      <pc:sldChg chg="modSp">
        <pc:chgData name="Christy Weir" userId="S::cweir@specialolympics.org::63bd9a0d-6a9d-46e3-9665-8551261d6314" providerId="AD" clId="Web-{6C08F6A2-B3F4-4921-AA58-C140C9EFE21B}" dt="2020-07-16T19:44:29.315" v="167" actId="20577"/>
        <pc:sldMkLst>
          <pc:docMk/>
          <pc:sldMk cId="1224610985" sldId="324"/>
        </pc:sldMkLst>
        <pc:spChg chg="mod">
          <ac:chgData name="Christy Weir" userId="S::cweir@specialolympics.org::63bd9a0d-6a9d-46e3-9665-8551261d6314" providerId="AD" clId="Web-{6C08F6A2-B3F4-4921-AA58-C140C9EFE21B}" dt="2020-07-16T19:44:29.315" v="167" actId="20577"/>
          <ac:spMkLst>
            <pc:docMk/>
            <pc:sldMk cId="1224610985" sldId="324"/>
            <ac:spMk id="3" creationId="{76C0C6D9-2BEE-4C98-83C4-55402D509432}"/>
          </ac:spMkLst>
        </pc:spChg>
        <pc:grpChg chg="mod">
          <ac:chgData name="Christy Weir" userId="S::cweir@specialolympics.org::63bd9a0d-6a9d-46e3-9665-8551261d6314" providerId="AD" clId="Web-{6C08F6A2-B3F4-4921-AA58-C140C9EFE21B}" dt="2020-07-16T19:43:35.325" v="128" actId="14100"/>
          <ac:grpSpMkLst>
            <pc:docMk/>
            <pc:sldMk cId="1224610985" sldId="324"/>
            <ac:grpSpMk id="11" creationId="{280DF3EA-177E-4A25-80B7-DB0631001B6A}"/>
          </ac:grpSpMkLst>
        </pc:grpChg>
      </pc:sldChg>
      <pc:sldChg chg="modSp">
        <pc:chgData name="Christy Weir" userId="S::cweir@specialolympics.org::63bd9a0d-6a9d-46e3-9665-8551261d6314" providerId="AD" clId="Web-{6C08F6A2-B3F4-4921-AA58-C140C9EFE21B}" dt="2020-07-16T19:46:53.047" v="210" actId="20577"/>
        <pc:sldMkLst>
          <pc:docMk/>
          <pc:sldMk cId="864791453" sldId="325"/>
        </pc:sldMkLst>
        <pc:spChg chg="mod">
          <ac:chgData name="Christy Weir" userId="S::cweir@specialolympics.org::63bd9a0d-6a9d-46e3-9665-8551261d6314" providerId="AD" clId="Web-{6C08F6A2-B3F4-4921-AA58-C140C9EFE21B}" dt="2020-07-16T19:46:53.047" v="210" actId="20577"/>
          <ac:spMkLst>
            <pc:docMk/>
            <pc:sldMk cId="864791453" sldId="325"/>
            <ac:spMk id="4" creationId="{2F9994C4-108F-4FFC-8529-CB3E44425973}"/>
          </ac:spMkLst>
        </pc:spChg>
      </pc:sldChg>
      <pc:sldChg chg="modSp">
        <pc:chgData name="Christy Weir" userId="S::cweir@specialolympics.org::63bd9a0d-6a9d-46e3-9665-8551261d6314" providerId="AD" clId="Web-{6C08F6A2-B3F4-4921-AA58-C140C9EFE21B}" dt="2020-07-16T19:48:12.555" v="229" actId="20577"/>
        <pc:sldMkLst>
          <pc:docMk/>
          <pc:sldMk cId="2358077876" sldId="327"/>
        </pc:sldMkLst>
        <pc:spChg chg="mod">
          <ac:chgData name="Christy Weir" userId="S::cweir@specialolympics.org::63bd9a0d-6a9d-46e3-9665-8551261d6314" providerId="AD" clId="Web-{6C08F6A2-B3F4-4921-AA58-C140C9EFE21B}" dt="2020-07-16T19:48:12.555" v="229" actId="20577"/>
          <ac:spMkLst>
            <pc:docMk/>
            <pc:sldMk cId="2358077876" sldId="327"/>
            <ac:spMk id="8" creationId="{7A124A16-A958-4C85-9933-7DFF8C13407D}"/>
          </ac:spMkLst>
        </pc:spChg>
        <pc:spChg chg="mod">
          <ac:chgData name="Christy Weir" userId="S::cweir@specialolympics.org::63bd9a0d-6a9d-46e3-9665-8551261d6314" providerId="AD" clId="Web-{6C08F6A2-B3F4-4921-AA58-C140C9EFE21B}" dt="2020-07-16T19:48:04.367" v="227" actId="20577"/>
          <ac:spMkLst>
            <pc:docMk/>
            <pc:sldMk cId="2358077876" sldId="327"/>
            <ac:spMk id="10" creationId="{651B726F-4E0C-4F33-ABB0-5B63BCEAC878}"/>
          </ac:spMkLst>
        </pc:spChg>
      </pc:sldChg>
      <pc:sldChg chg="modSp">
        <pc:chgData name="Christy Weir" userId="S::cweir@specialolympics.org::63bd9a0d-6a9d-46e3-9665-8551261d6314" providerId="AD" clId="Web-{6C08F6A2-B3F4-4921-AA58-C140C9EFE21B}" dt="2020-07-16T19:48:36.682" v="232" actId="20577"/>
        <pc:sldMkLst>
          <pc:docMk/>
          <pc:sldMk cId="2148035299" sldId="328"/>
        </pc:sldMkLst>
        <pc:spChg chg="mod">
          <ac:chgData name="Christy Weir" userId="S::cweir@specialolympics.org::63bd9a0d-6a9d-46e3-9665-8551261d6314" providerId="AD" clId="Web-{6C08F6A2-B3F4-4921-AA58-C140C9EFE21B}" dt="2020-07-16T19:48:36.682" v="232" actId="20577"/>
          <ac:spMkLst>
            <pc:docMk/>
            <pc:sldMk cId="2148035299" sldId="328"/>
            <ac:spMk id="3" creationId="{1A2E22EB-663B-449D-8F6F-FCDAB4E02912}"/>
          </ac:spMkLst>
        </pc:spChg>
      </pc:sldChg>
      <pc:sldChg chg="modSp">
        <pc:chgData name="Christy Weir" userId="S::cweir@specialolympics.org::63bd9a0d-6a9d-46e3-9665-8551261d6314" providerId="AD" clId="Web-{6C08F6A2-B3F4-4921-AA58-C140C9EFE21B}" dt="2020-07-16T19:25:38.986" v="5" actId="20577"/>
        <pc:sldMkLst>
          <pc:docMk/>
          <pc:sldMk cId="3536225073" sldId="337"/>
        </pc:sldMkLst>
        <pc:spChg chg="mod">
          <ac:chgData name="Christy Weir" userId="S::cweir@specialolympics.org::63bd9a0d-6a9d-46e3-9665-8551261d6314" providerId="AD" clId="Web-{6C08F6A2-B3F4-4921-AA58-C140C9EFE21B}" dt="2020-07-16T19:25:38.986" v="5" actId="20577"/>
          <ac:spMkLst>
            <pc:docMk/>
            <pc:sldMk cId="3536225073" sldId="337"/>
            <ac:spMk id="8" creationId="{00000000-0000-0000-0000-000000000000}"/>
          </ac:spMkLst>
        </pc:spChg>
      </pc:sldChg>
      <pc:sldChg chg="addCm modCm">
        <pc:chgData name="Christy Weir" userId="S::cweir@specialolympics.org::63bd9a0d-6a9d-46e3-9665-8551261d6314" providerId="AD" clId="Web-{6C08F6A2-B3F4-4921-AA58-C140C9EFE21B}" dt="2020-07-16T19:26:50.524" v="24"/>
        <pc:sldMkLst>
          <pc:docMk/>
          <pc:sldMk cId="337261356" sldId="338"/>
        </pc:sldMkLst>
      </pc:sldChg>
    </pc:docChg>
  </pc:docChgLst>
  <pc:docChgLst>
    <pc:chgData name="Lilia Carasciuc" userId="S::lcarasciuc@specialolympics.org::72838012-3ac5-459d-8bc7-89d9742af762" providerId="AD" clId="Web-{E6BD728E-3770-45A0-AE6C-FC75F183417B}"/>
    <pc:docChg chg="modSld">
      <pc:chgData name="Lilia Carasciuc" userId="S::lcarasciuc@specialolympics.org::72838012-3ac5-459d-8bc7-89d9742af762" providerId="AD" clId="Web-{E6BD728E-3770-45A0-AE6C-FC75F183417B}" dt="2020-07-13T14:41:45.732" v="11" actId="1076"/>
      <pc:docMkLst>
        <pc:docMk/>
      </pc:docMkLst>
      <pc:sldChg chg="modSp">
        <pc:chgData name="Lilia Carasciuc" userId="S::lcarasciuc@specialolympics.org::72838012-3ac5-459d-8bc7-89d9742af762" providerId="AD" clId="Web-{E6BD728E-3770-45A0-AE6C-FC75F183417B}" dt="2020-07-13T14:41:45.732" v="11" actId="1076"/>
        <pc:sldMkLst>
          <pc:docMk/>
          <pc:sldMk cId="2148035299" sldId="328"/>
        </pc:sldMkLst>
        <pc:spChg chg="mod">
          <ac:chgData name="Lilia Carasciuc" userId="S::lcarasciuc@specialolympics.org::72838012-3ac5-459d-8bc7-89d9742af762" providerId="AD" clId="Web-{E6BD728E-3770-45A0-AE6C-FC75F183417B}" dt="2020-07-13T14:41:45.732" v="11" actId="1076"/>
          <ac:spMkLst>
            <pc:docMk/>
            <pc:sldMk cId="2148035299" sldId="328"/>
            <ac:spMk id="3" creationId="{1A2E22EB-663B-449D-8F6F-FCDAB4E02912}"/>
          </ac:spMkLst>
        </pc:spChg>
        <pc:spChg chg="mod">
          <ac:chgData name="Lilia Carasciuc" userId="S::lcarasciuc@specialolympics.org::72838012-3ac5-459d-8bc7-89d9742af762" providerId="AD" clId="Web-{E6BD728E-3770-45A0-AE6C-FC75F183417B}" dt="2020-07-13T14:41:14.589" v="9" actId="1076"/>
          <ac:spMkLst>
            <pc:docMk/>
            <pc:sldMk cId="2148035299" sldId="328"/>
            <ac:spMk id="11" creationId="{00000000-0000-0000-0000-000000000000}"/>
          </ac:spMkLst>
        </pc:spChg>
      </pc:sldChg>
    </pc:docChg>
  </pc:docChgLst>
  <pc:docChgLst>
    <pc:chgData name="Christy Weir" userId="S::cweir@specialolympics.org::63bd9a0d-6a9d-46e3-9665-8551261d6314" providerId="AD" clId="Web-{6BB4C77F-D912-4510-91A1-21CD2E89A2CD}"/>
    <pc:docChg chg="modSld">
      <pc:chgData name="Christy Weir" userId="S::cweir@specialolympics.org::63bd9a0d-6a9d-46e3-9665-8551261d6314" providerId="AD" clId="Web-{6BB4C77F-D912-4510-91A1-21CD2E89A2CD}" dt="2020-07-16T19:11:50.445" v="29" actId="20577"/>
      <pc:docMkLst>
        <pc:docMk/>
      </pc:docMkLst>
      <pc:sldChg chg="modSp">
        <pc:chgData name="Christy Weir" userId="S::cweir@specialolympics.org::63bd9a0d-6a9d-46e3-9665-8551261d6314" providerId="AD" clId="Web-{6BB4C77F-D912-4510-91A1-21CD2E89A2CD}" dt="2020-07-16T19:08:13.229" v="17" actId="20577"/>
        <pc:sldMkLst>
          <pc:docMk/>
          <pc:sldMk cId="2392360481" sldId="305"/>
        </pc:sldMkLst>
        <pc:spChg chg="mod">
          <ac:chgData name="Christy Weir" userId="S::cweir@specialolympics.org::63bd9a0d-6a9d-46e3-9665-8551261d6314" providerId="AD" clId="Web-{6BB4C77F-D912-4510-91A1-21CD2E89A2CD}" dt="2020-07-16T19:08:13.229" v="17" actId="20577"/>
          <ac:spMkLst>
            <pc:docMk/>
            <pc:sldMk cId="2392360481" sldId="305"/>
            <ac:spMk id="2" creationId="{7C68AA94-CE24-4F7B-895C-7076ECBEABBF}"/>
          </ac:spMkLst>
        </pc:spChg>
      </pc:sldChg>
      <pc:sldChg chg="modSp addCm">
        <pc:chgData name="Christy Weir" userId="S::cweir@specialolympics.org::63bd9a0d-6a9d-46e3-9665-8551261d6314" providerId="AD" clId="Web-{6BB4C77F-D912-4510-91A1-21CD2E89A2CD}" dt="2020-07-16T19:11:50.445" v="28" actId="20577"/>
        <pc:sldMkLst>
          <pc:docMk/>
          <pc:sldMk cId="1993167308" sldId="306"/>
        </pc:sldMkLst>
        <pc:spChg chg="mod">
          <ac:chgData name="Christy Weir" userId="S::cweir@specialolympics.org::63bd9a0d-6a9d-46e3-9665-8551261d6314" providerId="AD" clId="Web-{6BB4C77F-D912-4510-91A1-21CD2E89A2CD}" dt="2020-07-16T19:11:50.445" v="28" actId="20577"/>
          <ac:spMkLst>
            <pc:docMk/>
            <pc:sldMk cId="1993167308" sldId="306"/>
            <ac:spMk id="3" creationId="{2040217F-8613-413C-A40B-793DE05C7659}"/>
          </ac:spMkLst>
        </pc:spChg>
      </pc:sldChg>
    </pc:docChg>
  </pc:docChgLst>
  <pc:docChgLst>
    <pc:chgData name="Peyton Purcell" userId="S::ppurcell@specialolympics.org::6125506d-2d58-4ec5-993f-26237791163d" providerId="AD" clId="Web-{73621DFA-2813-4830-9A59-F56E858E77A5}"/>
    <pc:docChg chg="modSld">
      <pc:chgData name="Peyton Purcell" userId="S::ppurcell@specialolympics.org::6125506d-2d58-4ec5-993f-26237791163d" providerId="AD" clId="Web-{73621DFA-2813-4830-9A59-F56E858E77A5}" dt="2020-07-20T15:06:56.524" v="52"/>
      <pc:docMkLst>
        <pc:docMk/>
      </pc:docMkLst>
      <pc:sldChg chg="modSp delCm">
        <pc:chgData name="Peyton Purcell" userId="S::ppurcell@specialolympics.org::6125506d-2d58-4ec5-993f-26237791163d" providerId="AD" clId="Web-{73621DFA-2813-4830-9A59-F56E858E77A5}" dt="2020-07-20T15:03:42.972" v="51" actId="14100"/>
        <pc:sldMkLst>
          <pc:docMk/>
          <pc:sldMk cId="1063121526" sldId="303"/>
        </pc:sldMkLst>
        <pc:spChg chg="mod">
          <ac:chgData name="Peyton Purcell" userId="S::ppurcell@specialolympics.org::6125506d-2d58-4ec5-993f-26237791163d" providerId="AD" clId="Web-{73621DFA-2813-4830-9A59-F56E858E77A5}" dt="2020-07-20T15:03:42.972" v="51" actId="14100"/>
          <ac:spMkLst>
            <pc:docMk/>
            <pc:sldMk cId="1063121526" sldId="303"/>
            <ac:spMk id="3" creationId="{AF9092AE-801F-4334-813E-B2F9016953DC}"/>
          </ac:spMkLst>
        </pc:spChg>
      </pc:sldChg>
      <pc:sldChg chg="modSp delCm">
        <pc:chgData name="Peyton Purcell" userId="S::ppurcell@specialolympics.org::6125506d-2d58-4ec5-993f-26237791163d" providerId="AD" clId="Web-{73621DFA-2813-4830-9A59-F56E858E77A5}" dt="2020-07-20T15:02:29.345" v="41"/>
        <pc:sldMkLst>
          <pc:docMk/>
          <pc:sldMk cId="2673947637" sldId="330"/>
        </pc:sldMkLst>
        <pc:spChg chg="mod ord">
          <ac:chgData name="Peyton Purcell" userId="S::ppurcell@specialolympics.org::6125506d-2d58-4ec5-993f-26237791163d" providerId="AD" clId="Web-{73621DFA-2813-4830-9A59-F56E858E77A5}" dt="2020-07-20T15:02:20.735" v="40"/>
          <ac:spMkLst>
            <pc:docMk/>
            <pc:sldMk cId="2673947637" sldId="330"/>
            <ac:spMk id="2" creationId="{00000000-0000-0000-0000-000000000000}"/>
          </ac:spMkLst>
        </pc:spChg>
      </pc:sldChg>
      <pc:sldChg chg="delCm">
        <pc:chgData name="Peyton Purcell" userId="S::ppurcell@specialolympics.org::6125506d-2d58-4ec5-993f-26237791163d" providerId="AD" clId="Web-{73621DFA-2813-4830-9A59-F56E858E77A5}" dt="2020-07-20T15:06:56.524" v="52"/>
        <pc:sldMkLst>
          <pc:docMk/>
          <pc:sldMk cId="1808867435" sldId="332"/>
        </pc:sldMkLst>
      </pc:sldChg>
      <pc:sldChg chg="modSp delCm">
        <pc:chgData name="Peyton Purcell" userId="S::ppurcell@specialolympics.org::6125506d-2d58-4ec5-993f-26237791163d" providerId="AD" clId="Web-{73621DFA-2813-4830-9A59-F56E858E77A5}" dt="2020-07-20T15:02:46.173" v="45" actId="20577"/>
        <pc:sldMkLst>
          <pc:docMk/>
          <pc:sldMk cId="499199596" sldId="334"/>
        </pc:sldMkLst>
        <pc:spChg chg="mod">
          <ac:chgData name="Peyton Purcell" userId="S::ppurcell@specialolympics.org::6125506d-2d58-4ec5-993f-26237791163d" providerId="AD" clId="Web-{73621DFA-2813-4830-9A59-F56E858E77A5}" dt="2020-07-20T15:02:46.173" v="45" actId="20577"/>
          <ac:spMkLst>
            <pc:docMk/>
            <pc:sldMk cId="499199596" sldId="334"/>
            <ac:spMk id="1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0-07-16T12:26:31.194" idx="10">
    <p:pos x="2665" y="1131"/>
    <p:text>I think it's really hard to read this little box on number 3.  Let's make sure it's big enough so Programs can print out easily.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C6B57A-306C-4DED-8883-4D06EC7B206F}" type="datetimeFigureOut">
              <a:rPr lang="en-ZA" smtClean="0"/>
              <a:t>2020/07/21</a:t>
            </a:fld>
            <a:endParaRPr lang="en-ZA"/>
          </a:p>
        </p:txBody>
      </p:sp>
      <p:sp>
        <p:nvSpPr>
          <p:cNvPr id="4" name="Slide Image Placeholder 3"/>
          <p:cNvSpPr>
            <a:spLocks noGrp="1" noRot="1" noChangeAspect="1"/>
          </p:cNvSpPr>
          <p:nvPr>
            <p:ph type="sldImg" idx="2"/>
          </p:nvPr>
        </p:nvSpPr>
        <p:spPr>
          <a:xfrm>
            <a:off x="1936750" y="1162050"/>
            <a:ext cx="3136900" cy="313690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9A7D27-4AB5-465E-818B-AB610C5B2C24}" type="slidenum">
              <a:rPr lang="en-ZA" smtClean="0"/>
              <a:t>‹#›</a:t>
            </a:fld>
            <a:endParaRPr lang="en-ZA"/>
          </a:p>
        </p:txBody>
      </p:sp>
    </p:spTree>
    <p:extLst>
      <p:ext uri="{BB962C8B-B14F-4D97-AF65-F5344CB8AC3E}">
        <p14:creationId xmlns:p14="http://schemas.microsoft.com/office/powerpoint/2010/main" val="155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Around the House While You're Brushing Your Teeth. ...</a:t>
            </a:r>
          </a:p>
          <a:p>
            <a:r>
              <a:rPr lang="en-US" dirty="0"/>
              <a:t>Skip the Drive-Through And Go Inside. ...</a:t>
            </a:r>
          </a:p>
          <a:p>
            <a:r>
              <a:rPr lang="en-US" dirty="0"/>
              <a:t>Take the Stairs. ...</a:t>
            </a:r>
          </a:p>
          <a:p>
            <a:r>
              <a:rPr lang="en-US" dirty="0"/>
              <a:t>Climb the Escalator. ...</a:t>
            </a:r>
          </a:p>
          <a:p>
            <a:r>
              <a:rPr lang="en-US" dirty="0"/>
              <a:t>Use the Restroom on a Different Floor. ...</a:t>
            </a:r>
          </a:p>
          <a:p>
            <a:r>
              <a:rPr lang="en-US" dirty="0"/>
              <a:t>Park on the Outskirts of the Parking Lot or Garage ...</a:t>
            </a:r>
          </a:p>
          <a:p>
            <a:r>
              <a:rPr lang="en-US" dirty="0"/>
              <a:t>Do an </a:t>
            </a:r>
            <a:r>
              <a:rPr lang="en-US" b="1" dirty="0"/>
              <a:t>Extra</a:t>
            </a:r>
            <a:r>
              <a:rPr lang="en-US" dirty="0"/>
              <a:t> Lap Around the Perimeter of the Grocery Store.</a:t>
            </a:r>
          </a:p>
          <a:p>
            <a:endParaRPr lang="en-US" dirty="0"/>
          </a:p>
        </p:txBody>
      </p:sp>
      <p:sp>
        <p:nvSpPr>
          <p:cNvPr id="4" name="Slide Number Placeholder 3"/>
          <p:cNvSpPr>
            <a:spLocks noGrp="1"/>
          </p:cNvSpPr>
          <p:nvPr>
            <p:ph type="sldNum" sz="quarter" idx="5"/>
          </p:nvPr>
        </p:nvSpPr>
        <p:spPr/>
        <p:txBody>
          <a:bodyPr/>
          <a:lstStyle/>
          <a:p>
            <a:fld id="{A7633669-BFAB-4677-9B98-689B94F11F51}" type="slidenum">
              <a:rPr lang="en-US" smtClean="0"/>
              <a:t>25</a:t>
            </a:fld>
            <a:endParaRPr lang="en-US"/>
          </a:p>
        </p:txBody>
      </p:sp>
    </p:spTree>
    <p:extLst>
      <p:ext uri="{BB962C8B-B14F-4D97-AF65-F5344CB8AC3E}">
        <p14:creationId xmlns:p14="http://schemas.microsoft.com/office/powerpoint/2010/main" val="305637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969" y="706933"/>
            <a:ext cx="3671650" cy="1503857"/>
          </a:xfrm>
        </p:spPr>
        <p:txBody>
          <a:bodyPr anchor="b"/>
          <a:lstStyle>
            <a:lvl1pPr algn="ctr">
              <a:defRPr sz="2834"/>
            </a:lvl1pPr>
          </a:lstStyle>
          <a:p>
            <a:r>
              <a:rPr lang="en-US"/>
              <a:t>Click to edit Master title style</a:t>
            </a:r>
            <a:endParaRPr lang="en-US" dirty="0"/>
          </a:p>
        </p:txBody>
      </p:sp>
      <p:sp>
        <p:nvSpPr>
          <p:cNvPr id="3" name="Subtitle 2"/>
          <p:cNvSpPr>
            <a:spLocks noGrp="1"/>
          </p:cNvSpPr>
          <p:nvPr>
            <p:ph type="subTitle" idx="1"/>
          </p:nvPr>
        </p:nvSpPr>
        <p:spPr>
          <a:xfrm>
            <a:off x="539949" y="2268784"/>
            <a:ext cx="3239691" cy="1042900"/>
          </a:xfrm>
        </p:spPr>
        <p:txBody>
          <a:bodyPr/>
          <a:lstStyle>
            <a:lvl1pPr marL="0" indent="0" algn="ctr">
              <a:buNone/>
              <a:defRPr sz="1134"/>
            </a:lvl1pPr>
            <a:lvl2pPr marL="215981" indent="0" algn="ctr">
              <a:buNone/>
              <a:defRPr sz="945"/>
            </a:lvl2pPr>
            <a:lvl3pPr marL="431963" indent="0" algn="ctr">
              <a:buNone/>
              <a:defRPr sz="850"/>
            </a:lvl3pPr>
            <a:lvl4pPr marL="647944" indent="0" algn="ctr">
              <a:buNone/>
              <a:defRPr sz="756"/>
            </a:lvl4pPr>
            <a:lvl5pPr marL="863925" indent="0" algn="ctr">
              <a:buNone/>
              <a:defRPr sz="756"/>
            </a:lvl5pPr>
            <a:lvl6pPr marL="1079906" indent="0" algn="ctr">
              <a:buNone/>
              <a:defRPr sz="756"/>
            </a:lvl6pPr>
            <a:lvl7pPr marL="1295888" indent="0" algn="ctr">
              <a:buNone/>
              <a:defRPr sz="756"/>
            </a:lvl7pPr>
            <a:lvl8pPr marL="1511869" indent="0" algn="ctr">
              <a:buNone/>
              <a:defRPr sz="756"/>
            </a:lvl8pPr>
            <a:lvl9pPr marL="1727850" indent="0" algn="ctr">
              <a:buNone/>
              <a:defRPr sz="75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ECC88E-CF2F-4E8D-A890-6532915494DA}" type="datetimeFigureOut">
              <a:rPr lang="en-ZA" smtClean="0"/>
              <a:t>2020/07/21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379184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CC88E-CF2F-4E8D-A890-6532915494DA}" type="datetimeFigureOut">
              <a:rPr lang="en-ZA" smtClean="0"/>
              <a:t>2020/07/21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407487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205" y="229978"/>
            <a:ext cx="931411" cy="36606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6972" y="229978"/>
            <a:ext cx="2740239" cy="36606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CC88E-CF2F-4E8D-A890-6532915494DA}" type="datetimeFigureOut">
              <a:rPr lang="en-ZA" smtClean="0"/>
              <a:t>2020/07/21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223409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CC88E-CF2F-4E8D-A890-6532915494DA}" type="datetimeFigureOut">
              <a:rPr lang="en-ZA" smtClean="0"/>
              <a:t>2020/07/21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143335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722" y="1076899"/>
            <a:ext cx="3725645" cy="1796828"/>
          </a:xfrm>
        </p:spPr>
        <p:txBody>
          <a:bodyPr anchor="b"/>
          <a:lstStyle>
            <a:lvl1pPr>
              <a:defRPr sz="2834"/>
            </a:lvl1pPr>
          </a:lstStyle>
          <a:p>
            <a:r>
              <a:rPr lang="en-US"/>
              <a:t>Click to edit Master title style</a:t>
            </a:r>
            <a:endParaRPr lang="en-US" dirty="0"/>
          </a:p>
        </p:txBody>
      </p:sp>
      <p:sp>
        <p:nvSpPr>
          <p:cNvPr id="3" name="Text Placeholder 2"/>
          <p:cNvSpPr>
            <a:spLocks noGrp="1"/>
          </p:cNvSpPr>
          <p:nvPr>
            <p:ph type="body" idx="1"/>
          </p:nvPr>
        </p:nvSpPr>
        <p:spPr>
          <a:xfrm>
            <a:off x="294722" y="2890725"/>
            <a:ext cx="3725645" cy="944910"/>
          </a:xfrm>
        </p:spPr>
        <p:txBody>
          <a:bodyPr/>
          <a:lstStyle>
            <a:lvl1pPr marL="0" indent="0">
              <a:buNone/>
              <a:defRPr sz="1134">
                <a:solidFill>
                  <a:schemeClr val="tx1"/>
                </a:solidFill>
              </a:defRPr>
            </a:lvl1pPr>
            <a:lvl2pPr marL="215981" indent="0">
              <a:buNone/>
              <a:defRPr sz="945">
                <a:solidFill>
                  <a:schemeClr val="tx1">
                    <a:tint val="75000"/>
                  </a:schemeClr>
                </a:solidFill>
              </a:defRPr>
            </a:lvl2pPr>
            <a:lvl3pPr marL="431963" indent="0">
              <a:buNone/>
              <a:defRPr sz="850">
                <a:solidFill>
                  <a:schemeClr val="tx1">
                    <a:tint val="75000"/>
                  </a:schemeClr>
                </a:solidFill>
              </a:defRPr>
            </a:lvl3pPr>
            <a:lvl4pPr marL="647944" indent="0">
              <a:buNone/>
              <a:defRPr sz="756">
                <a:solidFill>
                  <a:schemeClr val="tx1">
                    <a:tint val="75000"/>
                  </a:schemeClr>
                </a:solidFill>
              </a:defRPr>
            </a:lvl4pPr>
            <a:lvl5pPr marL="863925" indent="0">
              <a:buNone/>
              <a:defRPr sz="756">
                <a:solidFill>
                  <a:schemeClr val="tx1">
                    <a:tint val="75000"/>
                  </a:schemeClr>
                </a:solidFill>
              </a:defRPr>
            </a:lvl5pPr>
            <a:lvl6pPr marL="1079906" indent="0">
              <a:buNone/>
              <a:defRPr sz="756">
                <a:solidFill>
                  <a:schemeClr val="tx1">
                    <a:tint val="75000"/>
                  </a:schemeClr>
                </a:solidFill>
              </a:defRPr>
            </a:lvl6pPr>
            <a:lvl7pPr marL="1295888" indent="0">
              <a:buNone/>
              <a:defRPr sz="756">
                <a:solidFill>
                  <a:schemeClr val="tx1">
                    <a:tint val="75000"/>
                  </a:schemeClr>
                </a:solidFill>
              </a:defRPr>
            </a:lvl7pPr>
            <a:lvl8pPr marL="1511869" indent="0">
              <a:buNone/>
              <a:defRPr sz="756">
                <a:solidFill>
                  <a:schemeClr val="tx1">
                    <a:tint val="75000"/>
                  </a:schemeClr>
                </a:solidFill>
              </a:defRPr>
            </a:lvl8pPr>
            <a:lvl9pPr marL="1727850" indent="0">
              <a:buNone/>
              <a:defRPr sz="7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CC88E-CF2F-4E8D-A890-6532915494DA}" type="datetimeFigureOut">
              <a:rPr lang="en-ZA" smtClean="0"/>
              <a:t>2020/07/21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199320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6972" y="1149890"/>
            <a:ext cx="1835825" cy="2740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86791" y="1149890"/>
            <a:ext cx="1835825" cy="2740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ECC88E-CF2F-4E8D-A890-6532915494DA}" type="datetimeFigureOut">
              <a:rPr lang="en-ZA" smtClean="0"/>
              <a:t>2020/07/21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337087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34" y="229979"/>
            <a:ext cx="3725645" cy="83492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7535" y="1058899"/>
            <a:ext cx="1827388" cy="518950"/>
          </a:xfrm>
        </p:spPr>
        <p:txBody>
          <a:bodyPr anchor="b"/>
          <a:lstStyle>
            <a:lvl1pPr marL="0" indent="0">
              <a:buNone/>
              <a:defRPr sz="1134" b="1"/>
            </a:lvl1pPr>
            <a:lvl2pPr marL="215981" indent="0">
              <a:buNone/>
              <a:defRPr sz="945" b="1"/>
            </a:lvl2pPr>
            <a:lvl3pPr marL="431963" indent="0">
              <a:buNone/>
              <a:defRPr sz="850" b="1"/>
            </a:lvl3pPr>
            <a:lvl4pPr marL="647944" indent="0">
              <a:buNone/>
              <a:defRPr sz="756" b="1"/>
            </a:lvl4pPr>
            <a:lvl5pPr marL="863925" indent="0">
              <a:buNone/>
              <a:defRPr sz="756" b="1"/>
            </a:lvl5pPr>
            <a:lvl6pPr marL="1079906" indent="0">
              <a:buNone/>
              <a:defRPr sz="756" b="1"/>
            </a:lvl6pPr>
            <a:lvl7pPr marL="1295888" indent="0">
              <a:buNone/>
              <a:defRPr sz="756" b="1"/>
            </a:lvl7pPr>
            <a:lvl8pPr marL="1511869" indent="0">
              <a:buNone/>
              <a:defRPr sz="756" b="1"/>
            </a:lvl8pPr>
            <a:lvl9pPr marL="1727850" indent="0">
              <a:buNone/>
              <a:defRPr sz="756" b="1"/>
            </a:lvl9pPr>
          </a:lstStyle>
          <a:p>
            <a:pPr lvl="0"/>
            <a:r>
              <a:rPr lang="en-US"/>
              <a:t>Click to edit Master text styles</a:t>
            </a:r>
          </a:p>
        </p:txBody>
      </p:sp>
      <p:sp>
        <p:nvSpPr>
          <p:cNvPr id="4" name="Content Placeholder 3"/>
          <p:cNvSpPr>
            <a:spLocks noGrp="1"/>
          </p:cNvSpPr>
          <p:nvPr>
            <p:ph sz="half" idx="2"/>
          </p:nvPr>
        </p:nvSpPr>
        <p:spPr>
          <a:xfrm>
            <a:off x="297535" y="1577849"/>
            <a:ext cx="1827388" cy="23207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86791" y="1058899"/>
            <a:ext cx="1836388" cy="518950"/>
          </a:xfrm>
        </p:spPr>
        <p:txBody>
          <a:bodyPr anchor="b"/>
          <a:lstStyle>
            <a:lvl1pPr marL="0" indent="0">
              <a:buNone/>
              <a:defRPr sz="1134" b="1"/>
            </a:lvl1pPr>
            <a:lvl2pPr marL="215981" indent="0">
              <a:buNone/>
              <a:defRPr sz="945" b="1"/>
            </a:lvl2pPr>
            <a:lvl3pPr marL="431963" indent="0">
              <a:buNone/>
              <a:defRPr sz="850" b="1"/>
            </a:lvl3pPr>
            <a:lvl4pPr marL="647944" indent="0">
              <a:buNone/>
              <a:defRPr sz="756" b="1"/>
            </a:lvl4pPr>
            <a:lvl5pPr marL="863925" indent="0">
              <a:buNone/>
              <a:defRPr sz="756" b="1"/>
            </a:lvl5pPr>
            <a:lvl6pPr marL="1079906" indent="0">
              <a:buNone/>
              <a:defRPr sz="756" b="1"/>
            </a:lvl6pPr>
            <a:lvl7pPr marL="1295888" indent="0">
              <a:buNone/>
              <a:defRPr sz="756" b="1"/>
            </a:lvl7pPr>
            <a:lvl8pPr marL="1511869" indent="0">
              <a:buNone/>
              <a:defRPr sz="756" b="1"/>
            </a:lvl8pPr>
            <a:lvl9pPr marL="1727850" indent="0">
              <a:buNone/>
              <a:defRPr sz="756" b="1"/>
            </a:lvl9pPr>
          </a:lstStyle>
          <a:p>
            <a:pPr lvl="0"/>
            <a:r>
              <a:rPr lang="en-US"/>
              <a:t>Click to edit Master text styles</a:t>
            </a:r>
          </a:p>
        </p:txBody>
      </p:sp>
      <p:sp>
        <p:nvSpPr>
          <p:cNvPr id="6" name="Content Placeholder 5"/>
          <p:cNvSpPr>
            <a:spLocks noGrp="1"/>
          </p:cNvSpPr>
          <p:nvPr>
            <p:ph sz="quarter" idx="4"/>
          </p:nvPr>
        </p:nvSpPr>
        <p:spPr>
          <a:xfrm>
            <a:off x="2186791" y="1577849"/>
            <a:ext cx="1836388" cy="23207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CC88E-CF2F-4E8D-A890-6532915494DA}" type="datetimeFigureOut">
              <a:rPr lang="en-ZA" smtClean="0"/>
              <a:t>2020/07/21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16051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ECC88E-CF2F-4E8D-A890-6532915494DA}" type="datetimeFigureOut">
              <a:rPr lang="en-ZA" smtClean="0"/>
              <a:t>2020/07/21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100944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CC88E-CF2F-4E8D-A890-6532915494DA}" type="datetimeFigureOut">
              <a:rPr lang="en-ZA" smtClean="0"/>
              <a:t>2020/07/21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180000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34" y="287972"/>
            <a:ext cx="1393180" cy="1007904"/>
          </a:xfrm>
        </p:spPr>
        <p:txBody>
          <a:bodyPr anchor="b"/>
          <a:lstStyle>
            <a:lvl1pPr>
              <a:defRPr sz="1512"/>
            </a:lvl1pPr>
          </a:lstStyle>
          <a:p>
            <a:r>
              <a:rPr lang="en-US"/>
              <a:t>Click to edit Master title style</a:t>
            </a:r>
            <a:endParaRPr lang="en-US" dirty="0"/>
          </a:p>
        </p:txBody>
      </p:sp>
      <p:sp>
        <p:nvSpPr>
          <p:cNvPr id="3" name="Content Placeholder 2"/>
          <p:cNvSpPr>
            <a:spLocks noGrp="1"/>
          </p:cNvSpPr>
          <p:nvPr>
            <p:ph idx="1"/>
          </p:nvPr>
        </p:nvSpPr>
        <p:spPr>
          <a:xfrm>
            <a:off x="1836388" y="621942"/>
            <a:ext cx="2186791" cy="3069707"/>
          </a:xfrm>
        </p:spPr>
        <p:txBody>
          <a:bodyPr/>
          <a:lstStyle>
            <a:lvl1pPr>
              <a:defRPr sz="1512"/>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7534" y="1295877"/>
            <a:ext cx="1393180" cy="2400771"/>
          </a:xfrm>
        </p:spPr>
        <p:txBody>
          <a:bodyPr/>
          <a:lstStyle>
            <a:lvl1pPr marL="0" indent="0">
              <a:buNone/>
              <a:defRPr sz="756"/>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a:t>Click to edit Master text styles</a:t>
            </a:r>
          </a:p>
        </p:txBody>
      </p:sp>
      <p:sp>
        <p:nvSpPr>
          <p:cNvPr id="5" name="Date Placeholder 4"/>
          <p:cNvSpPr>
            <a:spLocks noGrp="1"/>
          </p:cNvSpPr>
          <p:nvPr>
            <p:ph type="dt" sz="half" idx="10"/>
          </p:nvPr>
        </p:nvSpPr>
        <p:spPr/>
        <p:txBody>
          <a:bodyPr/>
          <a:lstStyle/>
          <a:p>
            <a:fld id="{ABECC88E-CF2F-4E8D-A890-6532915494DA}" type="datetimeFigureOut">
              <a:rPr lang="en-ZA" smtClean="0"/>
              <a:t>2020/07/21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365635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34" y="287972"/>
            <a:ext cx="1393180" cy="1007904"/>
          </a:xfrm>
        </p:spPr>
        <p:txBody>
          <a:bodyPr anchor="b"/>
          <a:lstStyle>
            <a:lvl1pPr>
              <a:defRPr sz="151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36388" y="621942"/>
            <a:ext cx="2186791" cy="3069707"/>
          </a:xfrm>
        </p:spPr>
        <p:txBody>
          <a:bodyPr anchor="t"/>
          <a:lstStyle>
            <a:lvl1pPr marL="0" indent="0">
              <a:buNone/>
              <a:defRPr sz="1512"/>
            </a:lvl1pPr>
            <a:lvl2pPr marL="215981" indent="0">
              <a:buNone/>
              <a:defRPr sz="1323"/>
            </a:lvl2pPr>
            <a:lvl3pPr marL="431963" indent="0">
              <a:buNone/>
              <a:defRPr sz="1134"/>
            </a:lvl3pPr>
            <a:lvl4pPr marL="647944" indent="0">
              <a:buNone/>
              <a:defRPr sz="945"/>
            </a:lvl4pPr>
            <a:lvl5pPr marL="863925" indent="0">
              <a:buNone/>
              <a:defRPr sz="945"/>
            </a:lvl5pPr>
            <a:lvl6pPr marL="1079906" indent="0">
              <a:buNone/>
              <a:defRPr sz="945"/>
            </a:lvl6pPr>
            <a:lvl7pPr marL="1295888" indent="0">
              <a:buNone/>
              <a:defRPr sz="945"/>
            </a:lvl7pPr>
            <a:lvl8pPr marL="1511869" indent="0">
              <a:buNone/>
              <a:defRPr sz="945"/>
            </a:lvl8pPr>
            <a:lvl9pPr marL="1727850" indent="0">
              <a:buNone/>
              <a:defRPr sz="945"/>
            </a:lvl9pPr>
          </a:lstStyle>
          <a:p>
            <a:r>
              <a:rPr lang="en-US"/>
              <a:t>Click icon to add picture</a:t>
            </a:r>
            <a:endParaRPr lang="en-US" dirty="0"/>
          </a:p>
        </p:txBody>
      </p:sp>
      <p:sp>
        <p:nvSpPr>
          <p:cNvPr id="4" name="Text Placeholder 3"/>
          <p:cNvSpPr>
            <a:spLocks noGrp="1"/>
          </p:cNvSpPr>
          <p:nvPr>
            <p:ph type="body" sz="half" idx="2"/>
          </p:nvPr>
        </p:nvSpPr>
        <p:spPr>
          <a:xfrm>
            <a:off x="297534" y="1295877"/>
            <a:ext cx="1393180" cy="2400771"/>
          </a:xfrm>
        </p:spPr>
        <p:txBody>
          <a:bodyPr/>
          <a:lstStyle>
            <a:lvl1pPr marL="0" indent="0">
              <a:buNone/>
              <a:defRPr sz="756"/>
            </a:lvl1pPr>
            <a:lvl2pPr marL="215981" indent="0">
              <a:buNone/>
              <a:defRPr sz="661"/>
            </a:lvl2pPr>
            <a:lvl3pPr marL="431963" indent="0">
              <a:buNone/>
              <a:defRPr sz="567"/>
            </a:lvl3pPr>
            <a:lvl4pPr marL="647944" indent="0">
              <a:buNone/>
              <a:defRPr sz="472"/>
            </a:lvl4pPr>
            <a:lvl5pPr marL="863925" indent="0">
              <a:buNone/>
              <a:defRPr sz="472"/>
            </a:lvl5pPr>
            <a:lvl6pPr marL="1079906" indent="0">
              <a:buNone/>
              <a:defRPr sz="472"/>
            </a:lvl6pPr>
            <a:lvl7pPr marL="1295888" indent="0">
              <a:buNone/>
              <a:defRPr sz="472"/>
            </a:lvl7pPr>
            <a:lvl8pPr marL="1511869" indent="0">
              <a:buNone/>
              <a:defRPr sz="472"/>
            </a:lvl8pPr>
            <a:lvl9pPr marL="1727850" indent="0">
              <a:buNone/>
              <a:defRPr sz="472"/>
            </a:lvl9pPr>
          </a:lstStyle>
          <a:p>
            <a:pPr lvl="0"/>
            <a:r>
              <a:rPr lang="en-US"/>
              <a:t>Click to edit Master text styles</a:t>
            </a:r>
          </a:p>
        </p:txBody>
      </p:sp>
      <p:sp>
        <p:nvSpPr>
          <p:cNvPr id="5" name="Date Placeholder 4"/>
          <p:cNvSpPr>
            <a:spLocks noGrp="1"/>
          </p:cNvSpPr>
          <p:nvPr>
            <p:ph type="dt" sz="half" idx="10"/>
          </p:nvPr>
        </p:nvSpPr>
        <p:spPr/>
        <p:txBody>
          <a:bodyPr/>
          <a:lstStyle/>
          <a:p>
            <a:fld id="{ABECC88E-CF2F-4E8D-A890-6532915494DA}" type="datetimeFigureOut">
              <a:rPr lang="en-ZA" smtClean="0"/>
              <a:t>2020/07/21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1CED30F-5CAD-46BF-BD76-2DE603C06760}" type="slidenum">
              <a:rPr lang="en-ZA" smtClean="0"/>
              <a:t>‹#›</a:t>
            </a:fld>
            <a:endParaRPr lang="en-ZA"/>
          </a:p>
        </p:txBody>
      </p:sp>
    </p:spTree>
    <p:extLst>
      <p:ext uri="{BB962C8B-B14F-4D97-AF65-F5344CB8AC3E}">
        <p14:creationId xmlns:p14="http://schemas.microsoft.com/office/powerpoint/2010/main" val="8115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6972" y="229979"/>
            <a:ext cx="3725645" cy="8349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6972" y="1149890"/>
            <a:ext cx="3725645" cy="27407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6972" y="4003619"/>
            <a:ext cx="971907" cy="229978"/>
          </a:xfrm>
          <a:prstGeom prst="rect">
            <a:avLst/>
          </a:prstGeom>
        </p:spPr>
        <p:txBody>
          <a:bodyPr vert="horz" lIns="91440" tIns="45720" rIns="91440" bIns="45720" rtlCol="0" anchor="ctr"/>
          <a:lstStyle>
            <a:lvl1pPr algn="l">
              <a:defRPr sz="567">
                <a:solidFill>
                  <a:schemeClr val="tx1">
                    <a:tint val="75000"/>
                  </a:schemeClr>
                </a:solidFill>
              </a:defRPr>
            </a:lvl1pPr>
          </a:lstStyle>
          <a:p>
            <a:fld id="{ABECC88E-CF2F-4E8D-A890-6532915494DA}" type="datetimeFigureOut">
              <a:rPr lang="en-ZA" smtClean="0"/>
              <a:t>2020/07/21</a:t>
            </a:fld>
            <a:endParaRPr lang="en-ZA"/>
          </a:p>
        </p:txBody>
      </p:sp>
      <p:sp>
        <p:nvSpPr>
          <p:cNvPr id="5" name="Footer Placeholder 4"/>
          <p:cNvSpPr>
            <a:spLocks noGrp="1"/>
          </p:cNvSpPr>
          <p:nvPr>
            <p:ph type="ftr" sz="quarter" idx="3"/>
          </p:nvPr>
        </p:nvSpPr>
        <p:spPr>
          <a:xfrm>
            <a:off x="1430864" y="4003619"/>
            <a:ext cx="1457861" cy="229978"/>
          </a:xfrm>
          <a:prstGeom prst="rect">
            <a:avLst/>
          </a:prstGeom>
        </p:spPr>
        <p:txBody>
          <a:bodyPr vert="horz" lIns="91440" tIns="45720" rIns="91440" bIns="45720" rtlCol="0" anchor="ctr"/>
          <a:lstStyle>
            <a:lvl1pPr algn="ctr">
              <a:defRPr sz="567">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3050709" y="4003619"/>
            <a:ext cx="971907" cy="229978"/>
          </a:xfrm>
          <a:prstGeom prst="rect">
            <a:avLst/>
          </a:prstGeom>
        </p:spPr>
        <p:txBody>
          <a:bodyPr vert="horz" lIns="91440" tIns="45720" rIns="91440" bIns="45720" rtlCol="0" anchor="ctr"/>
          <a:lstStyle>
            <a:lvl1pPr algn="r">
              <a:defRPr sz="567">
                <a:solidFill>
                  <a:schemeClr val="tx1">
                    <a:tint val="75000"/>
                  </a:schemeClr>
                </a:solidFill>
              </a:defRPr>
            </a:lvl1pPr>
          </a:lstStyle>
          <a:p>
            <a:fld id="{01CED30F-5CAD-46BF-BD76-2DE603C06760}" type="slidenum">
              <a:rPr lang="en-ZA" smtClean="0"/>
              <a:t>‹#›</a:t>
            </a:fld>
            <a:endParaRPr lang="en-ZA"/>
          </a:p>
        </p:txBody>
      </p:sp>
    </p:spTree>
    <p:extLst>
      <p:ext uri="{BB962C8B-B14F-4D97-AF65-F5344CB8AC3E}">
        <p14:creationId xmlns:p14="http://schemas.microsoft.com/office/powerpoint/2010/main" val="1501578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1963" rtl="0" eaLnBrk="1" latinLnBrk="0" hangingPunct="1">
        <a:lnSpc>
          <a:spcPct val="90000"/>
        </a:lnSpc>
        <a:spcBef>
          <a:spcPct val="0"/>
        </a:spcBef>
        <a:buNone/>
        <a:defRPr sz="2079" kern="1200">
          <a:solidFill>
            <a:schemeClr val="tx1"/>
          </a:solidFill>
          <a:latin typeface="+mj-lt"/>
          <a:ea typeface="+mj-ea"/>
          <a:cs typeface="+mj-cs"/>
        </a:defRPr>
      </a:lvl1pPr>
    </p:titleStyle>
    <p:bodyStyle>
      <a:lvl1pPr marL="107991" indent="-107991" algn="l" defTabSz="431963" rtl="0" eaLnBrk="1" latinLnBrk="0" hangingPunct="1">
        <a:lnSpc>
          <a:spcPct val="90000"/>
        </a:lnSpc>
        <a:spcBef>
          <a:spcPts val="472"/>
        </a:spcBef>
        <a:buFont typeface="Arial" panose="020B0604020202020204" pitchFamily="34" charset="0"/>
        <a:buChar char="•"/>
        <a:defRPr sz="1323" kern="1200">
          <a:solidFill>
            <a:schemeClr val="tx1"/>
          </a:solidFill>
          <a:latin typeface="+mn-lt"/>
          <a:ea typeface="+mn-ea"/>
          <a:cs typeface="+mn-cs"/>
        </a:defRPr>
      </a:lvl1pPr>
      <a:lvl2pPr marL="323972" indent="-107991" algn="l" defTabSz="431963" rtl="0" eaLnBrk="1" latinLnBrk="0" hangingPunct="1">
        <a:lnSpc>
          <a:spcPct val="90000"/>
        </a:lnSpc>
        <a:spcBef>
          <a:spcPts val="236"/>
        </a:spcBef>
        <a:buFont typeface="Arial" panose="020B0604020202020204" pitchFamily="34" charset="0"/>
        <a:buChar char="•"/>
        <a:defRPr sz="1134" kern="1200">
          <a:solidFill>
            <a:schemeClr val="tx1"/>
          </a:solidFill>
          <a:latin typeface="+mn-lt"/>
          <a:ea typeface="+mn-ea"/>
          <a:cs typeface="+mn-cs"/>
        </a:defRPr>
      </a:lvl2pPr>
      <a:lvl3pPr marL="539953" indent="-107991" algn="l" defTabSz="431963" rtl="0" eaLnBrk="1" latinLnBrk="0" hangingPunct="1">
        <a:lnSpc>
          <a:spcPct val="90000"/>
        </a:lnSpc>
        <a:spcBef>
          <a:spcPts val="236"/>
        </a:spcBef>
        <a:buFont typeface="Arial" panose="020B0604020202020204" pitchFamily="34" charset="0"/>
        <a:buChar char="•"/>
        <a:defRPr sz="945" kern="1200">
          <a:solidFill>
            <a:schemeClr val="tx1"/>
          </a:solidFill>
          <a:latin typeface="+mn-lt"/>
          <a:ea typeface="+mn-ea"/>
          <a:cs typeface="+mn-cs"/>
        </a:defRPr>
      </a:lvl3pPr>
      <a:lvl4pPr marL="755934"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4pPr>
      <a:lvl5pPr marL="971916"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5pPr>
      <a:lvl6pPr marL="1187897"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6pPr>
      <a:lvl7pPr marL="1403878"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7pPr>
      <a:lvl8pPr marL="1619860"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8pPr>
      <a:lvl9pPr marL="1835841" indent="-107991" algn="l" defTabSz="431963" rtl="0" eaLnBrk="1" latinLnBrk="0" hangingPunct="1">
        <a:lnSpc>
          <a:spcPct val="90000"/>
        </a:lnSpc>
        <a:spcBef>
          <a:spcPts val="236"/>
        </a:spcBef>
        <a:buFont typeface="Arial" panose="020B0604020202020204" pitchFamily="34" charset="0"/>
        <a:buChar char="•"/>
        <a:defRPr sz="850" kern="1200">
          <a:solidFill>
            <a:schemeClr val="tx1"/>
          </a:solidFill>
          <a:latin typeface="+mn-lt"/>
          <a:ea typeface="+mn-ea"/>
          <a:cs typeface="+mn-cs"/>
        </a:defRPr>
      </a:lvl9pPr>
    </p:bodyStyle>
    <p:otherStyle>
      <a:defPPr>
        <a:defRPr lang="en-US"/>
      </a:defPPr>
      <a:lvl1pPr marL="0" algn="l" defTabSz="431963" rtl="0" eaLnBrk="1" latinLnBrk="0" hangingPunct="1">
        <a:defRPr sz="850" kern="1200">
          <a:solidFill>
            <a:schemeClr val="tx1"/>
          </a:solidFill>
          <a:latin typeface="+mn-lt"/>
          <a:ea typeface="+mn-ea"/>
          <a:cs typeface="+mn-cs"/>
        </a:defRPr>
      </a:lvl1pPr>
      <a:lvl2pPr marL="215981" algn="l" defTabSz="431963" rtl="0" eaLnBrk="1" latinLnBrk="0" hangingPunct="1">
        <a:defRPr sz="850" kern="1200">
          <a:solidFill>
            <a:schemeClr val="tx1"/>
          </a:solidFill>
          <a:latin typeface="+mn-lt"/>
          <a:ea typeface="+mn-ea"/>
          <a:cs typeface="+mn-cs"/>
        </a:defRPr>
      </a:lvl2pPr>
      <a:lvl3pPr marL="431963" algn="l" defTabSz="431963" rtl="0" eaLnBrk="1" latinLnBrk="0" hangingPunct="1">
        <a:defRPr sz="850" kern="1200">
          <a:solidFill>
            <a:schemeClr val="tx1"/>
          </a:solidFill>
          <a:latin typeface="+mn-lt"/>
          <a:ea typeface="+mn-ea"/>
          <a:cs typeface="+mn-cs"/>
        </a:defRPr>
      </a:lvl3pPr>
      <a:lvl4pPr marL="647944" algn="l" defTabSz="431963" rtl="0" eaLnBrk="1" latinLnBrk="0" hangingPunct="1">
        <a:defRPr sz="850" kern="1200">
          <a:solidFill>
            <a:schemeClr val="tx1"/>
          </a:solidFill>
          <a:latin typeface="+mn-lt"/>
          <a:ea typeface="+mn-ea"/>
          <a:cs typeface="+mn-cs"/>
        </a:defRPr>
      </a:lvl4pPr>
      <a:lvl5pPr marL="863925" algn="l" defTabSz="431963" rtl="0" eaLnBrk="1" latinLnBrk="0" hangingPunct="1">
        <a:defRPr sz="850" kern="1200">
          <a:solidFill>
            <a:schemeClr val="tx1"/>
          </a:solidFill>
          <a:latin typeface="+mn-lt"/>
          <a:ea typeface="+mn-ea"/>
          <a:cs typeface="+mn-cs"/>
        </a:defRPr>
      </a:lvl5pPr>
      <a:lvl6pPr marL="1079906" algn="l" defTabSz="431963" rtl="0" eaLnBrk="1" latinLnBrk="0" hangingPunct="1">
        <a:defRPr sz="850" kern="1200">
          <a:solidFill>
            <a:schemeClr val="tx1"/>
          </a:solidFill>
          <a:latin typeface="+mn-lt"/>
          <a:ea typeface="+mn-ea"/>
          <a:cs typeface="+mn-cs"/>
        </a:defRPr>
      </a:lvl6pPr>
      <a:lvl7pPr marL="1295888" algn="l" defTabSz="431963" rtl="0" eaLnBrk="1" latinLnBrk="0" hangingPunct="1">
        <a:defRPr sz="850" kern="1200">
          <a:solidFill>
            <a:schemeClr val="tx1"/>
          </a:solidFill>
          <a:latin typeface="+mn-lt"/>
          <a:ea typeface="+mn-ea"/>
          <a:cs typeface="+mn-cs"/>
        </a:defRPr>
      </a:lvl7pPr>
      <a:lvl8pPr marL="1511869" algn="l" defTabSz="431963" rtl="0" eaLnBrk="1" latinLnBrk="0" hangingPunct="1">
        <a:defRPr sz="850" kern="1200">
          <a:solidFill>
            <a:schemeClr val="tx1"/>
          </a:solidFill>
          <a:latin typeface="+mn-lt"/>
          <a:ea typeface="+mn-ea"/>
          <a:cs typeface="+mn-cs"/>
        </a:defRPr>
      </a:lvl8pPr>
      <a:lvl9pPr marL="1727850" algn="l" defTabSz="431963" rtl="0" eaLnBrk="1" latinLnBrk="0" hangingPunct="1">
        <a:defRPr sz="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althpromotion@Specialolympics.org" TargetMode="External"/><Relationship Id="rId2" Type="http://schemas.openxmlformats.org/officeDocument/2006/relationships/hyperlink" Target="https://dotorg.brightspotcdn.com/2c/1d/d3de564d4545bd5c26d6c76482d3/healthpromotioneduposters-march2019-horizontal.pdf"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2.emf"/><Relationship Id="rId4" Type="http://schemas.openxmlformats.org/officeDocument/2006/relationships/image" Target="../media/image18.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openclipart.org/detail/8302/baseball-cap" TargetMode="External"/><Relationship Id="rId3" Type="http://schemas.openxmlformats.org/officeDocument/2006/relationships/image" Target="../media/image38.png"/><Relationship Id="rId12"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emf"/><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15.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4.e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specialolympics.org/health/fitness/fit-5-pag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specialolympics.org/health/fitness/fit-5-pag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523" y="1444252"/>
            <a:ext cx="4077221" cy="2740739"/>
          </a:xfrm>
        </p:spPr>
        <p:txBody>
          <a:bodyPr vert="horz" lIns="91440" tIns="45720" rIns="91440" bIns="45720" rtlCol="0" anchor="t">
            <a:normAutofit lnSpcReduction="10000"/>
          </a:bodyPr>
          <a:lstStyle/>
          <a:p>
            <a:pPr marL="107950" indent="-107950"/>
            <a:r>
              <a:rPr lang="en-US" sz="1050" dirty="0"/>
              <a:t>Included in this slide deck is a series of key messages and engaging questions on the primary Health Promotion (HP) education topics.  These take the </a:t>
            </a:r>
            <a:r>
              <a:rPr lang="en-US" sz="1050" dirty="0">
                <a:hlinkClick r:id="rId2"/>
              </a:rPr>
              <a:t>HP education Posters </a:t>
            </a:r>
            <a:r>
              <a:rPr lang="en-US" sz="1050" dirty="0"/>
              <a:t>and break them down into smaller messages. These resources can be used in a variety of ways, for example:</a:t>
            </a:r>
            <a:endParaRPr lang="en-US"/>
          </a:p>
          <a:p>
            <a:pPr marL="444500" lvl="1" indent="-228600">
              <a:buFont typeface="+mj-lt"/>
              <a:buAutoNum type="arabicPeriod"/>
            </a:pPr>
            <a:r>
              <a:rPr lang="en-US" sz="1000" dirty="0"/>
              <a:t>Used collectively as a basis for a webinar led by a HP Clinical Director with athletes and/or with families/caregivers.  The questions can be answered in chat or in a poll feature on the webinar platform. </a:t>
            </a:r>
            <a:endParaRPr lang="en-US" sz="1000" dirty="0">
              <a:cs typeface="Calibri"/>
            </a:endParaRPr>
          </a:p>
          <a:p>
            <a:pPr marL="444500" lvl="1" indent="-228600">
              <a:buFont typeface="+mj-lt"/>
              <a:buAutoNum type="arabicPeriod"/>
            </a:pPr>
            <a:r>
              <a:rPr lang="en-US" sz="1000" dirty="0"/>
              <a:t>Share 1 message each day/week on your social media platform. </a:t>
            </a:r>
            <a:endParaRPr lang="en-US" sz="1000" dirty="0">
              <a:cs typeface="Calibri"/>
            </a:endParaRPr>
          </a:p>
          <a:p>
            <a:pPr marL="444500" lvl="1" indent="-228600">
              <a:buFont typeface="+mj-lt"/>
              <a:buAutoNum type="arabicPeriod"/>
            </a:pPr>
            <a:r>
              <a:rPr lang="en-US" sz="1000" dirty="0"/>
              <a:t>Share  1 or 2  as “breaks” or “educational reminders/messaging” during virtual competitions or other virtual activities. </a:t>
            </a:r>
            <a:endParaRPr lang="en-US" sz="1000" dirty="0">
              <a:cs typeface="Calibri"/>
            </a:endParaRPr>
          </a:p>
          <a:p>
            <a:pPr marL="444500" lvl="1" indent="-228600">
              <a:buFont typeface="+mj-lt"/>
              <a:buAutoNum type="arabicPeriod"/>
            </a:pPr>
            <a:r>
              <a:rPr lang="en-US" sz="1000" dirty="0"/>
              <a:t>For coaches to use with their athletes to prompt discussion. </a:t>
            </a:r>
            <a:endParaRPr lang="en-US" sz="1000" dirty="0">
              <a:cs typeface="Calibri" panose="020F0502020204030204"/>
            </a:endParaRPr>
          </a:p>
          <a:p>
            <a:pPr marL="444500" lvl="1" indent="-228600">
              <a:buFont typeface="+mj-lt"/>
              <a:buAutoNum type="arabicPeriod"/>
            </a:pPr>
            <a:r>
              <a:rPr lang="en-US" sz="1000" dirty="0"/>
              <a:t>Combined and sent as a postcard mailing to participants. </a:t>
            </a:r>
            <a:endParaRPr lang="en-US" sz="1000" dirty="0">
              <a:cs typeface="Calibri" panose="020F0502020204030204"/>
            </a:endParaRPr>
          </a:p>
          <a:p>
            <a:pPr marL="215900" lvl="1" indent="0">
              <a:buNone/>
            </a:pPr>
            <a:endParaRPr lang="en-US" sz="1000" dirty="0">
              <a:cs typeface="Calibri" panose="020F0502020204030204"/>
            </a:endParaRPr>
          </a:p>
          <a:p>
            <a:pPr marL="0" indent="0">
              <a:buNone/>
            </a:pPr>
            <a:r>
              <a:rPr lang="en-US" sz="1150" dirty="0"/>
              <a:t>However you chose to use them, we hope they are a helpful resource!  Let us know how you are you using them </a:t>
            </a:r>
            <a:r>
              <a:rPr lang="en-US" sz="1150" dirty="0">
                <a:hlinkClick r:id="rId3"/>
              </a:rPr>
              <a:t>healthpromotion@Specialolympics.org</a:t>
            </a:r>
            <a:endParaRPr lang="en-US" sz="1150" dirty="0">
              <a:cs typeface="Calibri"/>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81" y="72971"/>
            <a:ext cx="1553227" cy="866042"/>
          </a:xfrm>
          <a:prstGeom prst="rect">
            <a:avLst/>
          </a:prstGeom>
        </p:spPr>
      </p:pic>
      <p:sp>
        <p:nvSpPr>
          <p:cNvPr id="2" name="Title 1"/>
          <p:cNvSpPr>
            <a:spLocks noGrp="1"/>
          </p:cNvSpPr>
          <p:nvPr>
            <p:ph type="title"/>
          </p:nvPr>
        </p:nvSpPr>
        <p:spPr>
          <a:xfrm>
            <a:off x="397180" y="639865"/>
            <a:ext cx="3725645" cy="735494"/>
          </a:xfrm>
        </p:spPr>
        <p:txBody>
          <a:bodyPr>
            <a:normAutofit/>
          </a:bodyPr>
          <a:lstStyle/>
          <a:p>
            <a:pPr algn="ctr"/>
            <a:r>
              <a:rPr lang="en-US" sz="2050" dirty="0"/>
              <a:t>Social Media Toolkit for Health </a:t>
            </a:r>
            <a:r>
              <a:rPr lang="en-US" sz="2050" dirty="0" smtClean="0"/>
              <a:t>Promotion Instructions</a:t>
            </a:r>
            <a:endParaRPr lang="en-US" sz="2050" dirty="0"/>
          </a:p>
        </p:txBody>
      </p:sp>
    </p:spTree>
    <p:extLst>
      <p:ext uri="{BB962C8B-B14F-4D97-AF65-F5344CB8AC3E}">
        <p14:creationId xmlns:p14="http://schemas.microsoft.com/office/powerpoint/2010/main" val="267394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19361" y="179254"/>
            <a:ext cx="2488863" cy="492443"/>
          </a:xfrm>
          <a:prstGeom prst="rect">
            <a:avLst/>
          </a:prstGeom>
          <a:noFill/>
        </p:spPr>
        <p:txBody>
          <a:bodyPr wrap="square" rtlCol="0">
            <a:spAutoFit/>
          </a:bodyPr>
          <a:lstStyle/>
          <a:p>
            <a:r>
              <a:rPr lang="en-ZA" sz="2600" b="1" dirty="0">
                <a:solidFill>
                  <a:srgbClr val="226DA7"/>
                </a:solidFill>
                <a:latin typeface="Ubuntu" panose="020B0504030602030204" pitchFamily="34" charset="0"/>
              </a:rPr>
              <a:t>HYDRATION</a:t>
            </a:r>
          </a:p>
        </p:txBody>
      </p:sp>
      <p:sp>
        <p:nvSpPr>
          <p:cNvPr id="4" name="TextBox 3"/>
          <p:cNvSpPr txBox="1"/>
          <p:nvPr/>
        </p:nvSpPr>
        <p:spPr>
          <a:xfrm>
            <a:off x="2924207" y="164965"/>
            <a:ext cx="1404907" cy="492443"/>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Drink 5 bottles of water </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every day</a:t>
            </a:r>
            <a:endParaRPr lang="en-ZA" b="1" dirty="0">
              <a:solidFill>
                <a:srgbClr val="E86B2D"/>
              </a:solidFill>
              <a:latin typeface="Ubuntu" panose="020B0504030602030204" pitchFamily="34" charset="0"/>
            </a:endParaRPr>
          </a:p>
        </p:txBody>
      </p:sp>
      <p:sp>
        <p:nvSpPr>
          <p:cNvPr id="5" name="TextBox 4"/>
          <p:cNvSpPr txBox="1"/>
          <p:nvPr/>
        </p:nvSpPr>
        <p:spPr>
          <a:xfrm>
            <a:off x="407194" y="904266"/>
            <a:ext cx="1724025" cy="523220"/>
          </a:xfrm>
          <a:prstGeom prst="rect">
            <a:avLst/>
          </a:prstGeom>
          <a:noFill/>
        </p:spPr>
        <p:txBody>
          <a:bodyPr wrap="square" rtlCol="0">
            <a:spAutoFit/>
          </a:bodyPr>
          <a:lstStyle/>
          <a:p>
            <a:pPr algn="ctr"/>
            <a:r>
              <a:rPr lang="en-ZA" sz="1400" b="1" dirty="0">
                <a:solidFill>
                  <a:schemeClr val="bg1"/>
                </a:solidFill>
                <a:latin typeface="Ubuntu" panose="020B0504030602030204" pitchFamily="34" charset="0"/>
              </a:rPr>
              <a:t>SIGNS OF </a:t>
            </a:r>
            <a:br>
              <a:rPr lang="en-ZA" sz="1400" b="1" dirty="0">
                <a:solidFill>
                  <a:schemeClr val="bg1"/>
                </a:solidFill>
                <a:latin typeface="Ubuntu" panose="020B0504030602030204" pitchFamily="34" charset="0"/>
              </a:rPr>
            </a:br>
            <a:r>
              <a:rPr lang="en-ZA" sz="1400" b="1" dirty="0">
                <a:solidFill>
                  <a:schemeClr val="bg1"/>
                </a:solidFill>
                <a:latin typeface="Ubuntu" panose="020B0504030602030204" pitchFamily="34" charset="0"/>
              </a:rPr>
              <a:t>DEHYDRATION</a:t>
            </a:r>
          </a:p>
        </p:txBody>
      </p:sp>
      <p:sp>
        <p:nvSpPr>
          <p:cNvPr id="6" name="TextBox 5"/>
          <p:cNvSpPr txBox="1"/>
          <p:nvPr/>
        </p:nvSpPr>
        <p:spPr>
          <a:xfrm>
            <a:off x="2680285" y="982597"/>
            <a:ext cx="1220202" cy="215444"/>
          </a:xfrm>
          <a:prstGeom prst="rect">
            <a:avLst/>
          </a:prstGeom>
          <a:noFill/>
        </p:spPr>
        <p:txBody>
          <a:bodyPr wrap="square" rtlCol="0">
            <a:spAutoFit/>
          </a:bodyPr>
          <a:lstStyle/>
          <a:p>
            <a:r>
              <a:rPr lang="en-ZA" sz="800" b="1" dirty="0">
                <a:solidFill>
                  <a:schemeClr val="bg1"/>
                </a:solidFill>
                <a:latin typeface="Ubuntu" panose="020B0504030602030204" pitchFamily="34" charset="0"/>
              </a:rPr>
              <a:t>URINE CHART</a:t>
            </a:r>
          </a:p>
        </p:txBody>
      </p:sp>
      <p:sp>
        <p:nvSpPr>
          <p:cNvPr id="7" name="TextBox 6"/>
          <p:cNvSpPr txBox="1"/>
          <p:nvPr/>
        </p:nvSpPr>
        <p:spPr>
          <a:xfrm>
            <a:off x="3259927" y="1556726"/>
            <a:ext cx="903945" cy="230832"/>
          </a:xfrm>
          <a:prstGeom prst="rect">
            <a:avLst/>
          </a:prstGeom>
          <a:noFill/>
        </p:spPr>
        <p:txBody>
          <a:bodyPr wrap="square" rtlCol="0">
            <a:spAutoFit/>
          </a:bodyPr>
          <a:lstStyle/>
          <a:p>
            <a:r>
              <a:rPr lang="en-US" sz="850" b="1" dirty="0">
                <a:solidFill>
                  <a:schemeClr val="bg1"/>
                </a:solidFill>
                <a:latin typeface="Ubuntu" panose="020B0504030602030204" pitchFamily="34" charset="0"/>
              </a:rPr>
              <a:t>Hydrated</a:t>
            </a:r>
            <a:endParaRPr lang="en-ZA" sz="850" b="1" dirty="0">
              <a:solidFill>
                <a:schemeClr val="bg1"/>
              </a:solidFill>
              <a:latin typeface="Ubuntu" panose="020B0504030602030204" pitchFamily="34" charset="0"/>
            </a:endParaRPr>
          </a:p>
        </p:txBody>
      </p:sp>
      <p:sp>
        <p:nvSpPr>
          <p:cNvPr id="8" name="TextBox 7"/>
          <p:cNvSpPr txBox="1"/>
          <p:nvPr/>
        </p:nvSpPr>
        <p:spPr>
          <a:xfrm>
            <a:off x="3255164" y="2299676"/>
            <a:ext cx="903945" cy="230832"/>
          </a:xfrm>
          <a:prstGeom prst="rect">
            <a:avLst/>
          </a:prstGeom>
          <a:noFill/>
        </p:spPr>
        <p:txBody>
          <a:bodyPr wrap="square" rtlCol="0">
            <a:spAutoFit/>
          </a:bodyPr>
          <a:lstStyle/>
          <a:p>
            <a:r>
              <a:rPr lang="en-US" sz="850" b="1" dirty="0">
                <a:solidFill>
                  <a:schemeClr val="bg1"/>
                </a:solidFill>
                <a:latin typeface="Ubuntu" panose="020B0504030602030204" pitchFamily="34" charset="0"/>
              </a:rPr>
              <a:t>Dehydrated</a:t>
            </a:r>
            <a:endParaRPr lang="en-ZA" sz="850" b="1" dirty="0">
              <a:solidFill>
                <a:schemeClr val="bg1"/>
              </a:solidFill>
              <a:latin typeface="Ubuntu" panose="020B0504030602030204" pitchFamily="34" charset="0"/>
            </a:endParaRPr>
          </a:p>
        </p:txBody>
      </p:sp>
      <p:sp>
        <p:nvSpPr>
          <p:cNvPr id="9" name="TextBox 8"/>
          <p:cNvSpPr txBox="1"/>
          <p:nvPr/>
        </p:nvSpPr>
        <p:spPr>
          <a:xfrm>
            <a:off x="3236111" y="2890228"/>
            <a:ext cx="903945" cy="353943"/>
          </a:xfrm>
          <a:prstGeom prst="rect">
            <a:avLst/>
          </a:prstGeom>
          <a:noFill/>
        </p:spPr>
        <p:txBody>
          <a:bodyPr wrap="square" rtlCol="0">
            <a:spAutoFit/>
          </a:bodyPr>
          <a:lstStyle/>
          <a:p>
            <a:r>
              <a:rPr lang="en-US" sz="850" b="1" dirty="0">
                <a:solidFill>
                  <a:schemeClr val="bg1"/>
                </a:solidFill>
                <a:latin typeface="Ubuntu" panose="020B0504030602030204" pitchFamily="34" charset="0"/>
              </a:rPr>
              <a:t>Very Dehydrated</a:t>
            </a:r>
            <a:endParaRPr lang="en-ZA" sz="850" b="1" dirty="0">
              <a:solidFill>
                <a:schemeClr val="bg1"/>
              </a:solidFill>
              <a:latin typeface="Ubuntu" panose="020B0504030602030204" pitchFamily="34" charset="0"/>
            </a:endParaRPr>
          </a:p>
        </p:txBody>
      </p:sp>
      <p:sp>
        <p:nvSpPr>
          <p:cNvPr id="10" name="TextBox 9"/>
          <p:cNvSpPr txBox="1"/>
          <p:nvPr/>
        </p:nvSpPr>
        <p:spPr>
          <a:xfrm>
            <a:off x="3264768" y="1670268"/>
            <a:ext cx="716686" cy="292388"/>
          </a:xfrm>
          <a:prstGeom prst="rect">
            <a:avLst/>
          </a:prstGeom>
          <a:noFill/>
        </p:spPr>
        <p:txBody>
          <a:bodyPr wrap="square" rtlCol="0">
            <a:spAutoFit/>
          </a:bodyPr>
          <a:lstStyle/>
          <a:p>
            <a:r>
              <a:rPr lang="en-US" sz="600" dirty="0">
                <a:solidFill>
                  <a:schemeClr val="bg1"/>
                </a:solidFill>
                <a:latin typeface="Ubuntu Light" panose="020B0304030602030204" pitchFamily="34" charset="0"/>
              </a:rPr>
              <a:t>Keep up the good work</a:t>
            </a:r>
            <a:r>
              <a:rPr lang="en-US" sz="650" dirty="0">
                <a:solidFill>
                  <a:schemeClr val="bg1"/>
                </a:solidFill>
                <a:latin typeface="Ubuntu Light" panose="020B0304030602030204" pitchFamily="34" charset="0"/>
              </a:rPr>
              <a:t>!</a:t>
            </a:r>
            <a:endParaRPr lang="en-ZA" sz="650" dirty="0">
              <a:solidFill>
                <a:schemeClr val="bg1"/>
              </a:solidFill>
              <a:latin typeface="Ubuntu Light" panose="020B0304030602030204" pitchFamily="34" charset="0"/>
            </a:endParaRPr>
          </a:p>
        </p:txBody>
      </p:sp>
      <p:sp>
        <p:nvSpPr>
          <p:cNvPr id="11" name="TextBox 10"/>
          <p:cNvSpPr txBox="1"/>
          <p:nvPr/>
        </p:nvSpPr>
        <p:spPr>
          <a:xfrm>
            <a:off x="3264768" y="2417980"/>
            <a:ext cx="716686" cy="184666"/>
          </a:xfrm>
          <a:prstGeom prst="rect">
            <a:avLst/>
          </a:prstGeom>
          <a:noFill/>
        </p:spPr>
        <p:txBody>
          <a:bodyPr wrap="square" rtlCol="0">
            <a:spAutoFit/>
          </a:bodyPr>
          <a:lstStyle/>
          <a:p>
            <a:r>
              <a:rPr lang="en-US" sz="600" dirty="0">
                <a:solidFill>
                  <a:schemeClr val="bg1"/>
                </a:solidFill>
                <a:latin typeface="Ubuntu Light" panose="020B0304030602030204" pitchFamily="34" charset="0"/>
              </a:rPr>
              <a:t>Drink water.</a:t>
            </a:r>
            <a:endParaRPr lang="en-ZA" sz="650" dirty="0">
              <a:solidFill>
                <a:schemeClr val="bg1"/>
              </a:solidFill>
              <a:latin typeface="Ubuntu Light" panose="020B0304030602030204" pitchFamily="34" charset="0"/>
            </a:endParaRPr>
          </a:p>
        </p:txBody>
      </p:sp>
      <p:sp>
        <p:nvSpPr>
          <p:cNvPr id="12" name="TextBox 11"/>
          <p:cNvSpPr txBox="1"/>
          <p:nvPr/>
        </p:nvSpPr>
        <p:spPr>
          <a:xfrm>
            <a:off x="3236190" y="3147444"/>
            <a:ext cx="835742" cy="461665"/>
          </a:xfrm>
          <a:prstGeom prst="rect">
            <a:avLst/>
          </a:prstGeom>
          <a:noFill/>
        </p:spPr>
        <p:txBody>
          <a:bodyPr wrap="square" rtlCol="0">
            <a:spAutoFit/>
          </a:bodyPr>
          <a:lstStyle/>
          <a:p>
            <a:r>
              <a:rPr lang="en-US" sz="600" dirty="0">
                <a:solidFill>
                  <a:schemeClr val="bg1"/>
                </a:solidFill>
                <a:latin typeface="Ubuntu Light" panose="020B0304030602030204" pitchFamily="34" charset="0"/>
              </a:rPr>
              <a:t>Drink water. See</a:t>
            </a:r>
          </a:p>
          <a:p>
            <a:r>
              <a:rPr lang="en-US" sz="600" dirty="0">
                <a:solidFill>
                  <a:schemeClr val="bg1"/>
                </a:solidFill>
                <a:latin typeface="Ubuntu Light" panose="020B0304030602030204" pitchFamily="34" charset="0"/>
              </a:rPr>
              <a:t>a doctor, if your</a:t>
            </a:r>
          </a:p>
          <a:p>
            <a:r>
              <a:rPr lang="en-US" sz="600" dirty="0">
                <a:solidFill>
                  <a:schemeClr val="bg1"/>
                </a:solidFill>
                <a:latin typeface="Ubuntu Light" panose="020B0304030602030204" pitchFamily="34" charset="0"/>
              </a:rPr>
              <a:t>urine continues</a:t>
            </a:r>
          </a:p>
          <a:p>
            <a:r>
              <a:rPr lang="en-US" sz="600" dirty="0">
                <a:solidFill>
                  <a:schemeClr val="bg1"/>
                </a:solidFill>
                <a:latin typeface="Ubuntu Light" panose="020B0304030602030204" pitchFamily="34" charset="0"/>
              </a:rPr>
              <a:t>to stay this color.</a:t>
            </a:r>
            <a:endParaRPr lang="en-ZA" sz="650" dirty="0">
              <a:solidFill>
                <a:schemeClr val="bg1"/>
              </a:solidFill>
              <a:latin typeface="Ubuntu Light" panose="020B0304030602030204" pitchFamily="34" charset="0"/>
            </a:endParaRPr>
          </a:p>
        </p:txBody>
      </p:sp>
      <p:sp>
        <p:nvSpPr>
          <p:cNvPr id="13" name="TextBox 12"/>
          <p:cNvSpPr txBox="1"/>
          <p:nvPr/>
        </p:nvSpPr>
        <p:spPr>
          <a:xfrm>
            <a:off x="539390" y="1427486"/>
            <a:ext cx="1459632" cy="230832"/>
          </a:xfrm>
          <a:prstGeom prst="rect">
            <a:avLst/>
          </a:prstGeom>
          <a:noFill/>
        </p:spPr>
        <p:txBody>
          <a:bodyPr wrap="square" rtlCol="0">
            <a:spAutoFit/>
          </a:bodyPr>
          <a:lstStyle/>
          <a:p>
            <a:r>
              <a:rPr lang="en-US" sz="900" dirty="0">
                <a:solidFill>
                  <a:schemeClr val="bg1"/>
                </a:solidFill>
                <a:latin typeface="Ubuntu" panose="020B0504030602030204" pitchFamily="34" charset="0"/>
              </a:rPr>
              <a:t>You feel thirsty</a:t>
            </a:r>
          </a:p>
        </p:txBody>
      </p:sp>
      <p:sp>
        <p:nvSpPr>
          <p:cNvPr id="14" name="TextBox 13"/>
          <p:cNvSpPr txBox="1"/>
          <p:nvPr/>
        </p:nvSpPr>
        <p:spPr>
          <a:xfrm>
            <a:off x="539390" y="1653555"/>
            <a:ext cx="1459632" cy="230832"/>
          </a:xfrm>
          <a:prstGeom prst="rect">
            <a:avLst/>
          </a:prstGeom>
          <a:noFill/>
        </p:spPr>
        <p:txBody>
          <a:bodyPr wrap="square" rtlCol="0">
            <a:spAutoFit/>
          </a:bodyPr>
          <a:lstStyle/>
          <a:p>
            <a:r>
              <a:rPr lang="en-US" sz="900" dirty="0">
                <a:solidFill>
                  <a:schemeClr val="bg1"/>
                </a:solidFill>
                <a:latin typeface="Ubuntu" panose="020B0504030602030204" pitchFamily="34" charset="0"/>
              </a:rPr>
              <a:t>You are tired or sluggish</a:t>
            </a:r>
          </a:p>
        </p:txBody>
      </p:sp>
      <p:sp>
        <p:nvSpPr>
          <p:cNvPr id="15" name="TextBox 14"/>
          <p:cNvSpPr txBox="1"/>
          <p:nvPr/>
        </p:nvSpPr>
        <p:spPr>
          <a:xfrm>
            <a:off x="539390" y="1874861"/>
            <a:ext cx="1459632" cy="230832"/>
          </a:xfrm>
          <a:prstGeom prst="rect">
            <a:avLst/>
          </a:prstGeom>
          <a:noFill/>
        </p:spPr>
        <p:txBody>
          <a:bodyPr wrap="square" rtlCol="0">
            <a:spAutoFit/>
          </a:bodyPr>
          <a:lstStyle/>
          <a:p>
            <a:r>
              <a:rPr lang="en-US" sz="900" dirty="0">
                <a:solidFill>
                  <a:schemeClr val="bg1"/>
                </a:solidFill>
                <a:latin typeface="Ubuntu" panose="020B0504030602030204" pitchFamily="34" charset="0"/>
              </a:rPr>
              <a:t>You have a headache</a:t>
            </a:r>
          </a:p>
        </p:txBody>
      </p:sp>
      <p:sp>
        <p:nvSpPr>
          <p:cNvPr id="16" name="TextBox 15"/>
          <p:cNvSpPr txBox="1"/>
          <p:nvPr/>
        </p:nvSpPr>
        <p:spPr>
          <a:xfrm>
            <a:off x="544153" y="2086195"/>
            <a:ext cx="1459632" cy="230832"/>
          </a:xfrm>
          <a:prstGeom prst="rect">
            <a:avLst/>
          </a:prstGeom>
          <a:noFill/>
        </p:spPr>
        <p:txBody>
          <a:bodyPr wrap="square" rtlCol="0" anchor="t">
            <a:spAutoFit/>
          </a:bodyPr>
          <a:lstStyle/>
          <a:p>
            <a:r>
              <a:rPr lang="en-US" sz="900" dirty="0">
                <a:solidFill>
                  <a:schemeClr val="bg1"/>
                </a:solidFill>
                <a:latin typeface="Ubuntu"/>
              </a:rPr>
              <a:t>Your  mouth is dry</a:t>
            </a:r>
          </a:p>
        </p:txBody>
      </p:sp>
      <p:sp>
        <p:nvSpPr>
          <p:cNvPr id="17" name="TextBox 16"/>
          <p:cNvSpPr txBox="1"/>
          <p:nvPr/>
        </p:nvSpPr>
        <p:spPr>
          <a:xfrm>
            <a:off x="539390" y="2290266"/>
            <a:ext cx="1459632" cy="369332"/>
          </a:xfrm>
          <a:prstGeom prst="rect">
            <a:avLst/>
          </a:prstGeom>
          <a:noFill/>
        </p:spPr>
        <p:txBody>
          <a:bodyPr wrap="square" rtlCol="0">
            <a:spAutoFit/>
          </a:bodyPr>
          <a:lstStyle/>
          <a:p>
            <a:r>
              <a:rPr lang="en-US" sz="900" dirty="0">
                <a:solidFill>
                  <a:schemeClr val="bg1"/>
                </a:solidFill>
                <a:latin typeface="Ubuntu" panose="020B0504030602030204" pitchFamily="34" charset="0"/>
              </a:rPr>
              <a:t>Your urine is dark yellow</a:t>
            </a:r>
            <a:br>
              <a:rPr lang="en-US" sz="900" dirty="0">
                <a:solidFill>
                  <a:schemeClr val="bg1"/>
                </a:solidFill>
                <a:latin typeface="Ubuntu" panose="020B0504030602030204" pitchFamily="34" charset="0"/>
              </a:rPr>
            </a:br>
            <a:r>
              <a:rPr lang="en-US" sz="900" dirty="0">
                <a:solidFill>
                  <a:schemeClr val="bg1"/>
                </a:solidFill>
                <a:latin typeface="Ubuntu" panose="020B0504030602030204" pitchFamily="34" charset="0"/>
              </a:rPr>
              <a:t>or brown</a:t>
            </a:r>
          </a:p>
        </p:txBody>
      </p:sp>
      <p:sp>
        <p:nvSpPr>
          <p:cNvPr id="19" name="Oval 18"/>
          <p:cNvSpPr/>
          <p:nvPr/>
        </p:nvSpPr>
        <p:spPr>
          <a:xfrm>
            <a:off x="541772" y="1529792"/>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541772" y="1748317"/>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Oval 20"/>
          <p:cNvSpPr/>
          <p:nvPr/>
        </p:nvSpPr>
        <p:spPr>
          <a:xfrm>
            <a:off x="541772" y="1964860"/>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Oval 21"/>
          <p:cNvSpPr/>
          <p:nvPr/>
        </p:nvSpPr>
        <p:spPr>
          <a:xfrm>
            <a:off x="541772" y="2199053"/>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p:cNvSpPr/>
          <p:nvPr/>
        </p:nvSpPr>
        <p:spPr>
          <a:xfrm>
            <a:off x="541772" y="2392643"/>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p:cNvSpPr txBox="1"/>
          <p:nvPr/>
        </p:nvSpPr>
        <p:spPr>
          <a:xfrm>
            <a:off x="1077551" y="2741828"/>
            <a:ext cx="826221" cy="415498"/>
          </a:xfrm>
          <a:prstGeom prst="rect">
            <a:avLst/>
          </a:prstGeom>
          <a:noFill/>
        </p:spPr>
        <p:txBody>
          <a:bodyPr wrap="square" rtlCol="0">
            <a:spAutoFit/>
          </a:bodyPr>
          <a:lstStyle/>
          <a:p>
            <a:pPr algn="ctr"/>
            <a:r>
              <a:rPr lang="en-US" sz="700" b="1" dirty="0">
                <a:solidFill>
                  <a:schemeClr val="bg1"/>
                </a:solidFill>
                <a:latin typeface="Ubuntu" panose="020B0504030602030204" pitchFamily="34" charset="0"/>
              </a:rPr>
              <a:t>Drink water right away, slow down and cool off</a:t>
            </a:r>
          </a:p>
        </p:txBody>
      </p:sp>
    </p:spTree>
    <p:extLst>
      <p:ext uri="{BB962C8B-B14F-4D97-AF65-F5344CB8AC3E}">
        <p14:creationId xmlns:p14="http://schemas.microsoft.com/office/powerpoint/2010/main" val="210700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364" t="84095" r="34753" b="1261"/>
          <a:stretch/>
        </p:blipFill>
        <p:spPr>
          <a:xfrm>
            <a:off x="1" y="0"/>
            <a:ext cx="431310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0C2AA42-CA03-4E7C-BCF9-AB59C5467C5E}"/>
              </a:ext>
            </a:extLst>
          </p:cNvPr>
          <p:cNvSpPr>
            <a:spLocks noGrp="1"/>
          </p:cNvSpPr>
          <p:nvPr>
            <p:ph type="title"/>
          </p:nvPr>
        </p:nvSpPr>
        <p:spPr>
          <a:xfrm>
            <a:off x="296972" y="10460"/>
            <a:ext cx="3725645" cy="834921"/>
          </a:xfrm>
        </p:spPr>
        <p:txBody>
          <a:bodyPr>
            <a:normAutofit/>
          </a:bodyPr>
          <a:lstStyle/>
          <a:p>
            <a:pPr algn="ctr"/>
            <a:r>
              <a:rPr lang="en-US" sz="1600" b="1" dirty="0">
                <a:solidFill>
                  <a:schemeClr val="accent1"/>
                </a:solidFill>
                <a:latin typeface="Ubuntu" panose="020B0504030602030204" pitchFamily="34" charset="0"/>
              </a:rPr>
              <a:t>Water to the Rescue—Prevent Dehydration</a:t>
            </a:r>
          </a:p>
        </p:txBody>
      </p:sp>
      <p:sp>
        <p:nvSpPr>
          <p:cNvPr id="3" name="Content Placeholder 2">
            <a:extLst>
              <a:ext uri="{FF2B5EF4-FFF2-40B4-BE49-F238E27FC236}">
                <a16:creationId xmlns:a16="http://schemas.microsoft.com/office/drawing/2014/main" id="{36EE13AE-6192-442E-92FD-A0C491328458}"/>
              </a:ext>
            </a:extLst>
          </p:cNvPr>
          <p:cNvSpPr>
            <a:spLocks noGrp="1"/>
          </p:cNvSpPr>
          <p:nvPr>
            <p:ph idx="1"/>
          </p:nvPr>
        </p:nvSpPr>
        <p:spPr>
          <a:xfrm>
            <a:off x="296971" y="703722"/>
            <a:ext cx="3725645" cy="3337148"/>
          </a:xfrm>
        </p:spPr>
        <p:txBody>
          <a:bodyPr vert="horz" lIns="91440" tIns="45720" rIns="91440" bIns="45720" rtlCol="0" anchor="t">
            <a:normAutofit/>
          </a:bodyPr>
          <a:lstStyle/>
          <a:p>
            <a:pPr marL="107950" indent="-107950"/>
            <a:r>
              <a:rPr lang="en-US" sz="1100" b="1" dirty="0">
                <a:latin typeface="Ubuntu"/>
              </a:rPr>
              <a:t>Watch for the signs of dehydration.  Talk to your coach if you think you are dehydrated.</a:t>
            </a:r>
            <a:endParaRPr lang="en-US" sz="1100" dirty="0">
              <a:latin typeface="Ubuntu"/>
            </a:endParaRPr>
          </a:p>
          <a:p>
            <a:pPr marL="107950" indent="-107950"/>
            <a:endParaRPr lang="en-US" sz="1100" b="1" dirty="0">
              <a:latin typeface="Ubuntu" panose="020B0504030602030204" pitchFamily="34" charset="0"/>
            </a:endParaRPr>
          </a:p>
          <a:p>
            <a:pPr marL="107950" lvl="0" indent="-107950"/>
            <a:r>
              <a:rPr lang="en-US" sz="1100" b="1" dirty="0">
                <a:latin typeface="Ubuntu"/>
              </a:rPr>
              <a:t>Don’t wait until you are thirsty for a drink, drink water before, during and after your workout or sport practice.</a:t>
            </a:r>
          </a:p>
          <a:p>
            <a:pPr marL="107950" lvl="0" indent="-107950"/>
            <a:endParaRPr lang="en-US" sz="1100" b="1" dirty="0">
              <a:solidFill>
                <a:prstClr val="black"/>
              </a:solidFill>
              <a:latin typeface="Ubuntu" panose="020B0504030602030204" pitchFamily="34" charset="0"/>
            </a:endParaRPr>
          </a:p>
          <a:p>
            <a:pPr marL="107950" indent="-107950"/>
            <a:r>
              <a:rPr lang="en-US" sz="1100" b="1" dirty="0">
                <a:latin typeface="Ubuntu" panose="020B0504030602030204" pitchFamily="34" charset="0"/>
              </a:rPr>
              <a:t>Did you know that dehydration of 1-2 % of your body weight can decrease your sport performance?</a:t>
            </a:r>
          </a:p>
          <a:p>
            <a:pPr marL="107950" indent="-107950"/>
            <a:endParaRPr lang="en-US" sz="1100" b="1" dirty="0">
              <a:latin typeface="Ubuntu" panose="020B0504030602030204" pitchFamily="34" charset="0"/>
            </a:endParaRPr>
          </a:p>
          <a:p>
            <a:pPr marL="107950" indent="-107950"/>
            <a:r>
              <a:rPr lang="en-US" sz="1100" b="1" dirty="0">
                <a:latin typeface="Ubuntu" panose="020B0504030602030204" pitchFamily="34" charset="0"/>
              </a:rPr>
              <a:t>Drinking the right amount of water is important for your health and can help your sport performance.</a:t>
            </a:r>
          </a:p>
          <a:p>
            <a:pPr marL="107950" indent="-107950"/>
            <a:endParaRPr lang="en-US" sz="1100" b="1" dirty="0" smtClean="0">
              <a:latin typeface="Ubuntu" panose="020B0504030602030204" pitchFamily="34" charset="0"/>
            </a:endParaRPr>
          </a:p>
          <a:p>
            <a:pPr marL="0" indent="0">
              <a:buNone/>
            </a:pPr>
            <a:endParaRPr lang="en-US" sz="1100" b="1" dirty="0">
              <a:latin typeface="Ubuntu" panose="020B0504030602030204" pitchFamily="34" charset="0"/>
            </a:endParaRPr>
          </a:p>
          <a:p>
            <a:pPr marL="0" indent="0" algn="ctr">
              <a:buNone/>
            </a:pPr>
            <a:r>
              <a:rPr lang="en-US" sz="1100" b="1" dirty="0">
                <a:solidFill>
                  <a:srgbClr val="0070C0"/>
                </a:solidFill>
                <a:latin typeface="Ubuntu" panose="020B0504030602030204" pitchFamily="34" charset="0"/>
              </a:rPr>
              <a:t>How many bottles of water did you have today?</a:t>
            </a:r>
          </a:p>
          <a:p>
            <a:pPr marL="107950" indent="-107950"/>
            <a:endParaRPr lang="en-US" sz="1100" dirty="0">
              <a:solidFill>
                <a:srgbClr val="0070C0"/>
              </a:solidFill>
              <a:latin typeface="Ubuntu" panose="020B0504030602030204" pitchFamily="34" charset="0"/>
            </a:endParaRPr>
          </a:p>
          <a:p>
            <a:pPr marL="107950" indent="-107950"/>
            <a:endParaRPr lang="en-US" sz="1100" dirty="0">
              <a:cs typeface="Calibri" panose="020F0502020204030204"/>
            </a:endParaRPr>
          </a:p>
        </p:txBody>
      </p:sp>
      <p:sp>
        <p:nvSpPr>
          <p:cNvPr id="6" name="Rectangle 5">
            <a:extLst>
              <a:ext uri="{FF2B5EF4-FFF2-40B4-BE49-F238E27FC236}">
                <a16:creationId xmlns:a16="http://schemas.microsoft.com/office/drawing/2014/main" id="{1E743D9D-2B51-40A6-9807-43DBCADEEFB0}"/>
              </a:ext>
            </a:extLst>
          </p:cNvPr>
          <p:cNvSpPr/>
          <p:nvPr/>
        </p:nvSpPr>
        <p:spPr>
          <a:xfrm>
            <a:off x="874351" y="3904045"/>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49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D372C3-E7D7-469E-B6CA-B4A4FA6D133D}"/>
              </a:ext>
            </a:extLst>
          </p:cNvPr>
          <p:cNvPicPr>
            <a:picLocks noChangeAspect="1"/>
          </p:cNvPicPr>
          <p:nvPr/>
        </p:nvPicPr>
        <p:blipFill>
          <a:blip r:embed="rId2"/>
          <a:stretch>
            <a:fillRect/>
          </a:stretch>
        </p:blipFill>
        <p:spPr>
          <a:xfrm>
            <a:off x="10964" y="-35810"/>
            <a:ext cx="4319588" cy="4387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7F4572AA-C13E-4F64-9E80-1AAD50FCA2EC}"/>
              </a:ext>
            </a:extLst>
          </p:cNvPr>
          <p:cNvPicPr>
            <a:picLocks noChangeAspect="1"/>
          </p:cNvPicPr>
          <p:nvPr/>
        </p:nvPicPr>
        <p:blipFill>
          <a:blip r:embed="rId3"/>
          <a:stretch>
            <a:fillRect/>
          </a:stretch>
        </p:blipFill>
        <p:spPr>
          <a:xfrm>
            <a:off x="96307" y="47247"/>
            <a:ext cx="4155830" cy="517969"/>
          </a:xfrm>
          <a:prstGeom prst="rect">
            <a:avLst/>
          </a:prstGeom>
        </p:spPr>
      </p:pic>
      <p:sp>
        <p:nvSpPr>
          <p:cNvPr id="10" name="TextBox 9">
            <a:extLst>
              <a:ext uri="{FF2B5EF4-FFF2-40B4-BE49-F238E27FC236}">
                <a16:creationId xmlns:a16="http://schemas.microsoft.com/office/drawing/2014/main" id="{F2C4CF73-B876-48DA-B365-58329382763B}"/>
              </a:ext>
            </a:extLst>
          </p:cNvPr>
          <p:cNvSpPr txBox="1"/>
          <p:nvPr/>
        </p:nvSpPr>
        <p:spPr>
          <a:xfrm>
            <a:off x="188285" y="3503434"/>
            <a:ext cx="3927454" cy="707886"/>
          </a:xfrm>
          <a:prstGeom prst="rect">
            <a:avLst/>
          </a:prstGeom>
          <a:solidFill>
            <a:schemeClr val="bg1"/>
          </a:solidFill>
          <a:ln>
            <a:solidFill>
              <a:schemeClr val="accent1">
                <a:lumMod val="75000"/>
              </a:schemeClr>
            </a:solidFill>
          </a:ln>
        </p:spPr>
        <p:txBody>
          <a:bodyPr wrap="square" rtlCol="0" anchor="t">
            <a:spAutoFit/>
          </a:bodyPr>
          <a:lstStyle/>
          <a:p>
            <a:r>
              <a:rPr lang="en-US" sz="1000" b="1" dirty="0">
                <a:solidFill>
                  <a:srgbClr val="800080"/>
                </a:solidFill>
              </a:rPr>
              <a:t>If you prefer non-dairy milk, read labels to choose the healthiest one. Each cup of the milk you choose should have at least:  </a:t>
            </a:r>
          </a:p>
          <a:p>
            <a:pPr marL="171450" indent="-171450">
              <a:buFont typeface="Arial" panose="020B0604020202020204" pitchFamily="34" charset="0"/>
              <a:buChar char="•"/>
            </a:pPr>
            <a:r>
              <a:rPr lang="en-US" sz="1000" b="1" dirty="0">
                <a:solidFill>
                  <a:srgbClr val="800080"/>
                </a:solidFill>
              </a:rPr>
              <a:t>8 grams of protein		300 mg of calcium</a:t>
            </a:r>
          </a:p>
          <a:p>
            <a:pPr marL="171450" indent="-171450">
              <a:buFont typeface="Arial" panose="020B0604020202020204" pitchFamily="34" charset="0"/>
              <a:buChar char="•"/>
            </a:pPr>
            <a:r>
              <a:rPr lang="en-US" sz="1000" b="1" dirty="0">
                <a:solidFill>
                  <a:srgbClr val="800080"/>
                </a:solidFill>
              </a:rPr>
              <a:t>100 IU of Vitamin D                      No added sugar</a:t>
            </a:r>
            <a:endParaRPr lang="en-US" sz="1000" b="1" dirty="0">
              <a:solidFill>
                <a:srgbClr val="800080"/>
              </a:solidFill>
              <a:cs typeface="Calibri"/>
            </a:endParaRPr>
          </a:p>
        </p:txBody>
      </p:sp>
      <p:sp>
        <p:nvSpPr>
          <p:cNvPr id="11" name="TextBox 10">
            <a:extLst>
              <a:ext uri="{FF2B5EF4-FFF2-40B4-BE49-F238E27FC236}">
                <a16:creationId xmlns:a16="http://schemas.microsoft.com/office/drawing/2014/main" id="{C9F0E26D-AC9D-454A-947A-B27C4422AE5C}"/>
              </a:ext>
            </a:extLst>
          </p:cNvPr>
          <p:cNvSpPr txBox="1"/>
          <p:nvPr/>
        </p:nvSpPr>
        <p:spPr>
          <a:xfrm>
            <a:off x="188284" y="1159567"/>
            <a:ext cx="2264181" cy="2092881"/>
          </a:xfrm>
          <a:prstGeom prst="rect">
            <a:avLst/>
          </a:prstGeom>
          <a:noFill/>
        </p:spPr>
        <p:txBody>
          <a:bodyPr wrap="square" rtlCol="0" anchor="t">
            <a:spAutoFit/>
          </a:bodyPr>
          <a:lstStyle/>
          <a:p>
            <a:r>
              <a:rPr lang="en-US" sz="1000" dirty="0">
                <a:latin typeface="Ubuntu" panose="020B0504030602030204" pitchFamily="34" charset="0"/>
              </a:rPr>
              <a:t>Dairy foods like cheese,  yogurt, kefir and milk.</a:t>
            </a:r>
          </a:p>
          <a:p>
            <a:endParaRPr lang="en-US" sz="1000" dirty="0">
              <a:latin typeface="Ubuntu" panose="020B0504030602030204" pitchFamily="34" charset="0"/>
            </a:endParaRPr>
          </a:p>
          <a:p>
            <a:r>
              <a:rPr lang="en-US" sz="1000" dirty="0">
                <a:latin typeface="Ubuntu" panose="020B0504030602030204" pitchFamily="34" charset="0"/>
              </a:rPr>
              <a:t>Dark green vegetables like broccoli, brussels sprouts, dark green lettuce, collard greens, and kale.</a:t>
            </a:r>
          </a:p>
          <a:p>
            <a:endParaRPr lang="en-US" sz="1000" dirty="0">
              <a:latin typeface="Ubuntu" panose="020B0504030602030204" pitchFamily="34" charset="0"/>
            </a:endParaRPr>
          </a:p>
          <a:p>
            <a:r>
              <a:rPr lang="en-US" sz="1000" dirty="0">
                <a:latin typeface="Ubuntu" panose="020B0504030602030204" pitchFamily="34" charset="0"/>
              </a:rPr>
              <a:t>Seafood like salmon, tuna, sardines, shrimp, herring and trout.</a:t>
            </a:r>
          </a:p>
          <a:p>
            <a:endParaRPr lang="en-US" sz="1000" dirty="0">
              <a:latin typeface="Ubuntu" panose="020B0504030602030204" pitchFamily="34" charset="0"/>
            </a:endParaRPr>
          </a:p>
          <a:p>
            <a:r>
              <a:rPr lang="en-US" sz="1000" dirty="0">
                <a:latin typeface="Ubuntu" panose="020B0504030602030204" pitchFamily="34" charset="0"/>
              </a:rPr>
              <a:t>Add healthy seeds like sesame, sunflower, chia and quinoa to meals.</a:t>
            </a:r>
            <a:endParaRPr lang="en-US" sz="1000" dirty="0">
              <a:latin typeface="Ubuntu" panose="020B0504030602030204" pitchFamily="34" charset="0"/>
              <a:cs typeface="Calibri"/>
            </a:endParaRPr>
          </a:p>
        </p:txBody>
      </p:sp>
      <p:sp>
        <p:nvSpPr>
          <p:cNvPr id="12" name="TextBox 11">
            <a:extLst>
              <a:ext uri="{FF2B5EF4-FFF2-40B4-BE49-F238E27FC236}">
                <a16:creationId xmlns:a16="http://schemas.microsoft.com/office/drawing/2014/main" id="{86448598-214C-4DFA-B3F8-BDA13FF232B1}"/>
              </a:ext>
            </a:extLst>
          </p:cNvPr>
          <p:cNvSpPr txBox="1"/>
          <p:nvPr/>
        </p:nvSpPr>
        <p:spPr>
          <a:xfrm>
            <a:off x="188285" y="738826"/>
            <a:ext cx="3958752" cy="307777"/>
          </a:xfrm>
          <a:prstGeom prst="rect">
            <a:avLst/>
          </a:prstGeom>
          <a:noFill/>
        </p:spPr>
        <p:txBody>
          <a:bodyPr wrap="square" rtlCol="0" anchor="t">
            <a:spAutoFit/>
          </a:bodyPr>
          <a:lstStyle/>
          <a:p>
            <a:r>
              <a:rPr lang="en-US" sz="1400" b="1" dirty="0">
                <a:solidFill>
                  <a:srgbClr val="800080"/>
                </a:solidFill>
                <a:latin typeface="Ubuntu"/>
              </a:rPr>
              <a:t>So many foods can help build healthy  bones</a:t>
            </a:r>
          </a:p>
        </p:txBody>
      </p:sp>
      <p:grpSp>
        <p:nvGrpSpPr>
          <p:cNvPr id="15" name="Group 14">
            <a:extLst>
              <a:ext uri="{FF2B5EF4-FFF2-40B4-BE49-F238E27FC236}">
                <a16:creationId xmlns:a16="http://schemas.microsoft.com/office/drawing/2014/main" id="{B38E24BC-5632-4755-8B3E-D4C9E4CBD527}"/>
              </a:ext>
            </a:extLst>
          </p:cNvPr>
          <p:cNvGrpSpPr/>
          <p:nvPr/>
        </p:nvGrpSpPr>
        <p:grpSpPr>
          <a:xfrm>
            <a:off x="2486736" y="1166784"/>
            <a:ext cx="1742216" cy="2156801"/>
            <a:chOff x="1324182" y="-820828"/>
            <a:chExt cx="1610709" cy="2101614"/>
          </a:xfrm>
        </p:grpSpPr>
        <p:sp>
          <p:nvSpPr>
            <p:cNvPr id="14" name="Rectangle 13">
              <a:extLst>
                <a:ext uri="{FF2B5EF4-FFF2-40B4-BE49-F238E27FC236}">
                  <a16:creationId xmlns:a16="http://schemas.microsoft.com/office/drawing/2014/main" id="{35FF2024-DA33-4AE2-B0A3-DC64BAB1F996}"/>
                </a:ext>
              </a:extLst>
            </p:cNvPr>
            <p:cNvSpPr/>
            <p:nvPr/>
          </p:nvSpPr>
          <p:spPr>
            <a:xfrm>
              <a:off x="1324182" y="-820828"/>
              <a:ext cx="1610709" cy="21016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4A45CB-9D60-4D23-9173-ADE50585BBA0}"/>
                </a:ext>
              </a:extLst>
            </p:cNvPr>
            <p:cNvPicPr>
              <a:picLocks noChangeAspect="1"/>
            </p:cNvPicPr>
            <p:nvPr/>
          </p:nvPicPr>
          <p:blipFill>
            <a:blip r:embed="rId4"/>
            <a:stretch>
              <a:fillRect/>
            </a:stretch>
          </p:blipFill>
          <p:spPr>
            <a:xfrm>
              <a:off x="1429799" y="-746716"/>
              <a:ext cx="1429360" cy="1953389"/>
            </a:xfrm>
            <a:prstGeom prst="rect">
              <a:avLst/>
            </a:prstGeom>
          </p:spPr>
        </p:pic>
      </p:grpSp>
    </p:spTree>
    <p:extLst>
      <p:ext uri="{BB962C8B-B14F-4D97-AF65-F5344CB8AC3E}">
        <p14:creationId xmlns:p14="http://schemas.microsoft.com/office/powerpoint/2010/main" val="252252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D372C3-E7D7-469E-B6CA-B4A4FA6D133D}"/>
              </a:ext>
            </a:extLst>
          </p:cNvPr>
          <p:cNvPicPr>
            <a:picLocks noChangeAspect="1"/>
          </p:cNvPicPr>
          <p:nvPr/>
        </p:nvPicPr>
        <p:blipFill>
          <a:blip r:embed="rId2"/>
          <a:stretch>
            <a:fillRect/>
          </a:stretch>
        </p:blipFill>
        <p:spPr>
          <a:xfrm>
            <a:off x="10964" y="-35810"/>
            <a:ext cx="4319588" cy="4387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7F4572AA-C13E-4F64-9E80-1AAD50FCA2EC}"/>
              </a:ext>
            </a:extLst>
          </p:cNvPr>
          <p:cNvPicPr>
            <a:picLocks noChangeAspect="1"/>
          </p:cNvPicPr>
          <p:nvPr/>
        </p:nvPicPr>
        <p:blipFill>
          <a:blip r:embed="rId3"/>
          <a:stretch>
            <a:fillRect/>
          </a:stretch>
        </p:blipFill>
        <p:spPr>
          <a:xfrm>
            <a:off x="96307" y="47247"/>
            <a:ext cx="4155830" cy="51796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56217345"/>
              </p:ext>
            </p:extLst>
          </p:nvPr>
        </p:nvGraphicFramePr>
        <p:xfrm>
          <a:off x="248643" y="647377"/>
          <a:ext cx="3878683" cy="2921904"/>
        </p:xfrm>
        <a:graphic>
          <a:graphicData uri="http://schemas.openxmlformats.org/drawingml/2006/table">
            <a:tbl>
              <a:tblPr firstRow="1" bandRow="1">
                <a:tableStyleId>{5C22544A-7EE6-4342-B048-85BDC9FD1C3A}</a:tableStyleId>
              </a:tblPr>
              <a:tblGrid>
                <a:gridCol w="3878683">
                  <a:extLst>
                    <a:ext uri="{9D8B030D-6E8A-4147-A177-3AD203B41FA5}">
                      <a16:colId xmlns:a16="http://schemas.microsoft.com/office/drawing/2014/main" val="3971179260"/>
                    </a:ext>
                  </a:extLst>
                </a:gridCol>
              </a:tblGrid>
              <a:tr h="408568">
                <a:tc>
                  <a:txBody>
                    <a:bodyPr/>
                    <a:lstStyle/>
                    <a:p>
                      <a:pPr algn="ctr"/>
                      <a:r>
                        <a:rPr lang="en-US" sz="1100" dirty="0" smtClean="0">
                          <a:latin typeface="Ubuntu" panose="020B0504030602030204" pitchFamily="34" charset="0"/>
                        </a:rPr>
                        <a:t>MAKE</a:t>
                      </a:r>
                      <a:r>
                        <a:rPr lang="en-US" sz="1100" baseline="0" dirty="0" smtClean="0">
                          <a:latin typeface="Ubuntu" panose="020B0504030602030204" pitchFamily="34" charset="0"/>
                        </a:rPr>
                        <a:t> SURE YOU GET THE RIGHT VITAMINS AND MINERALS</a:t>
                      </a:r>
                      <a:endParaRPr lang="en-US" sz="1100" dirty="0">
                        <a:latin typeface="Ubuntu" panose="020B0504030602030204" pitchFamily="34" charset="0"/>
                      </a:endParaRPr>
                    </a:p>
                  </a:txBody>
                  <a:tcPr>
                    <a:solidFill>
                      <a:srgbClr val="F20000"/>
                    </a:solidFill>
                  </a:tcPr>
                </a:tc>
                <a:extLst>
                  <a:ext uri="{0D108BD9-81ED-4DB2-BD59-A6C34878D82A}">
                    <a16:rowId xmlns:a16="http://schemas.microsoft.com/office/drawing/2014/main" val="2837226676"/>
                  </a:ext>
                </a:extLst>
              </a:tr>
              <a:tr h="2495184">
                <a:tc>
                  <a:txBody>
                    <a:bodyPr/>
                    <a:lstStyle/>
                    <a:p>
                      <a:pPr marL="688975" indent="0"/>
                      <a:endParaRPr lang="en-US" sz="1100" dirty="0" smtClean="0">
                        <a:solidFill>
                          <a:srgbClr val="7030A0"/>
                        </a:solidFill>
                        <a:latin typeface="Ubuntu" panose="020B0504030602030204" pitchFamily="34" charset="0"/>
                      </a:endParaRPr>
                    </a:p>
                    <a:p>
                      <a:pPr marL="688975" indent="0"/>
                      <a:r>
                        <a:rPr lang="en-US" sz="1100" dirty="0" smtClean="0">
                          <a:solidFill>
                            <a:srgbClr val="7030A0"/>
                          </a:solidFill>
                          <a:latin typeface="Ubuntu" panose="020B0504030602030204" pitchFamily="34" charset="0"/>
                        </a:rPr>
                        <a:t>Getting Vitamin D from the sun, some foods, and supplements helps keep</a:t>
                      </a:r>
                      <a:r>
                        <a:rPr lang="en-US" sz="1100" baseline="0" dirty="0" smtClean="0">
                          <a:solidFill>
                            <a:srgbClr val="7030A0"/>
                          </a:solidFill>
                          <a:latin typeface="Ubuntu" panose="020B0504030602030204" pitchFamily="34" charset="0"/>
                        </a:rPr>
                        <a:t> your bones strong</a:t>
                      </a:r>
                    </a:p>
                    <a:p>
                      <a:endParaRPr lang="en-US" sz="1100" baseline="0" dirty="0" smtClean="0">
                        <a:solidFill>
                          <a:srgbClr val="7030A0"/>
                        </a:solidFill>
                        <a:latin typeface="Ubuntu" panose="020B0504030602030204" pitchFamily="34" charset="0"/>
                      </a:endParaRPr>
                    </a:p>
                    <a:p>
                      <a:endParaRPr lang="en-US" sz="1100" baseline="0" dirty="0" smtClean="0">
                        <a:solidFill>
                          <a:srgbClr val="7030A0"/>
                        </a:solidFill>
                        <a:latin typeface="Ubuntu" panose="020B0504030602030204" pitchFamily="34" charset="0"/>
                      </a:endParaRPr>
                    </a:p>
                    <a:p>
                      <a:endParaRPr lang="en-US" sz="1100" baseline="0" dirty="0" smtClean="0">
                        <a:solidFill>
                          <a:srgbClr val="7030A0"/>
                        </a:solidFill>
                        <a:latin typeface="Ubuntu" panose="020B0504030602030204" pitchFamily="34" charset="0"/>
                      </a:endParaRPr>
                    </a:p>
                    <a:p>
                      <a:r>
                        <a:rPr lang="en-US" sz="1100" baseline="0" dirty="0" smtClean="0">
                          <a:solidFill>
                            <a:srgbClr val="7030A0"/>
                          </a:solidFill>
                          <a:latin typeface="Ubuntu" panose="020B0504030602030204" pitchFamily="34" charset="0"/>
                        </a:rPr>
                        <a:t>Talk with your doctor about a Vitamin D </a:t>
                      </a:r>
                    </a:p>
                    <a:p>
                      <a:r>
                        <a:rPr lang="en-US" sz="1100" baseline="0" dirty="0" smtClean="0">
                          <a:solidFill>
                            <a:srgbClr val="7030A0"/>
                          </a:solidFill>
                          <a:latin typeface="Ubuntu" panose="020B0504030602030204" pitchFamily="34" charset="0"/>
                        </a:rPr>
                        <a:t>test and which vitamins you may need to take</a:t>
                      </a:r>
                      <a:r>
                        <a:rPr lang="en-US" sz="1100" baseline="0" dirty="0" smtClean="0">
                          <a:solidFill>
                            <a:srgbClr val="7030A0"/>
                          </a:solidFill>
                          <a:latin typeface="Ubuntu" panose="020B0504030602030204" pitchFamily="34" charset="0"/>
                        </a:rPr>
                        <a:t>.</a:t>
                      </a:r>
                    </a:p>
                    <a:p>
                      <a:endParaRPr lang="en-US" sz="1100" baseline="0" dirty="0" smtClean="0">
                        <a:solidFill>
                          <a:srgbClr val="7030A0"/>
                        </a:solidFill>
                        <a:latin typeface="Ubuntu" panose="020B0504030602030204" pitchFamily="34" charset="0"/>
                      </a:endParaRPr>
                    </a:p>
                    <a:p>
                      <a:endParaRPr lang="en-US" sz="1100" baseline="0" dirty="0" smtClean="0">
                        <a:solidFill>
                          <a:srgbClr val="7030A0"/>
                        </a:solidFill>
                        <a:latin typeface="Ubuntu" panose="020B0504030602030204" pitchFamily="34" charset="0"/>
                      </a:endParaRPr>
                    </a:p>
                    <a:p>
                      <a:pPr marL="1658938" marR="0" lvl="0" indent="0" algn="l" defTabSz="431963" rtl="0" eaLnBrk="1" fontAlgn="auto" latinLnBrk="0" hangingPunct="1">
                        <a:lnSpc>
                          <a:spcPct val="100000"/>
                        </a:lnSpc>
                        <a:spcBef>
                          <a:spcPts val="0"/>
                        </a:spcBef>
                        <a:spcAft>
                          <a:spcPts val="0"/>
                        </a:spcAft>
                        <a:buClrTx/>
                        <a:buSzTx/>
                        <a:buFontTx/>
                        <a:buNone/>
                        <a:tabLst/>
                        <a:defRPr/>
                      </a:pPr>
                      <a:r>
                        <a:rPr lang="en-US" sz="1100" kern="1200" baseline="0" dirty="0" smtClean="0">
                          <a:solidFill>
                            <a:srgbClr val="7030A0"/>
                          </a:solidFill>
                          <a:latin typeface="Ubuntu" panose="020B0504030602030204" pitchFamily="34" charset="0"/>
                          <a:ea typeface="+mn-ea"/>
                          <a:cs typeface="+mn-cs"/>
                        </a:rPr>
                        <a:t>Many people need to take a multi-vitamin pill, calcium pill, and a Vitamin D pill daily. </a:t>
                      </a:r>
                    </a:p>
                    <a:p>
                      <a:endParaRPr lang="en-US" sz="1100" baseline="0" dirty="0" smtClean="0">
                        <a:solidFill>
                          <a:srgbClr val="7030A0"/>
                        </a:solidFill>
                        <a:latin typeface="Ubuntu" panose="020B0504030602030204" pitchFamily="34" charset="0"/>
                      </a:endParaRPr>
                    </a:p>
                  </a:txBody>
                  <a:tcPr>
                    <a:solidFill>
                      <a:srgbClr val="E8D4E8"/>
                    </a:solidFill>
                  </a:tcPr>
                </a:tc>
                <a:extLst>
                  <a:ext uri="{0D108BD9-81ED-4DB2-BD59-A6C34878D82A}">
                    <a16:rowId xmlns:a16="http://schemas.microsoft.com/office/drawing/2014/main" val="1917598971"/>
                  </a:ext>
                </a:extLst>
              </a:tr>
            </a:tbl>
          </a:graphicData>
        </a:graphic>
      </p:graphicFrame>
      <p:sp>
        <p:nvSpPr>
          <p:cNvPr id="3" name="Sun 2"/>
          <p:cNvSpPr/>
          <p:nvPr/>
        </p:nvSpPr>
        <p:spPr>
          <a:xfrm>
            <a:off x="278081" y="1133839"/>
            <a:ext cx="688931" cy="695194"/>
          </a:xfrm>
          <a:prstGeom prst="su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66961" y="3599043"/>
            <a:ext cx="1111170" cy="661358"/>
          </a:xfrm>
          <a:prstGeom prst="rect">
            <a:avLst/>
          </a:prstGeom>
        </p:spPr>
      </p:pic>
      <p:pic>
        <p:nvPicPr>
          <p:cNvPr id="9" name="Picture 8">
            <a:extLst>
              <a:ext uri="{FF2B5EF4-FFF2-40B4-BE49-F238E27FC236}">
                <a16:creationId xmlns:a16="http://schemas.microsoft.com/office/drawing/2014/main" id="{4664D6B3-A46D-421F-9A7B-9BFEDCC5D28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4508" b="96632" l="33445" r="51338"/>
                    </a14:imgEffect>
                  </a14:imgLayer>
                </a14:imgProps>
              </a:ext>
            </a:extLst>
          </a:blip>
          <a:srcRect l="33800" t="62328" r="46428" b="3355"/>
          <a:stretch/>
        </p:blipFill>
        <p:spPr>
          <a:xfrm>
            <a:off x="3314538" y="1733800"/>
            <a:ext cx="650272" cy="728500"/>
          </a:xfrm>
          <a:prstGeom prst="ellipse">
            <a:avLst/>
          </a:prstGeom>
          <a:ln w="1905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4664D6B3-A46D-421F-9A7B-9BFEDCC5D281}"/>
              </a:ext>
            </a:extLst>
          </p:cNvPr>
          <p:cNvPicPr>
            <a:picLocks noChangeAspect="1"/>
          </p:cNvPicPr>
          <p:nvPr/>
        </p:nvPicPr>
        <p:blipFill rotWithShape="1">
          <a:blip r:embed="rId7"/>
          <a:srcRect l="52835" t="47285" r="4656" b="19032"/>
          <a:stretch/>
        </p:blipFill>
        <p:spPr>
          <a:xfrm>
            <a:off x="248643" y="2613888"/>
            <a:ext cx="1684751" cy="861658"/>
          </a:xfrm>
          <a:prstGeom prst="rect">
            <a:avLst/>
          </a:prstGeom>
          <a:ln>
            <a:noFill/>
          </a:ln>
        </p:spPr>
      </p:pic>
    </p:spTree>
    <p:extLst>
      <p:ext uri="{BB962C8B-B14F-4D97-AF65-F5344CB8AC3E}">
        <p14:creationId xmlns:p14="http://schemas.microsoft.com/office/powerpoint/2010/main" val="27927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D372C3-E7D7-469E-B6CA-B4A4FA6D133D}"/>
              </a:ext>
            </a:extLst>
          </p:cNvPr>
          <p:cNvPicPr>
            <a:picLocks noChangeAspect="1"/>
          </p:cNvPicPr>
          <p:nvPr/>
        </p:nvPicPr>
        <p:blipFill>
          <a:blip r:embed="rId2"/>
          <a:stretch>
            <a:fillRect/>
          </a:stretch>
        </p:blipFill>
        <p:spPr>
          <a:xfrm>
            <a:off x="10964" y="-35810"/>
            <a:ext cx="4319588" cy="4387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7F4572AA-C13E-4F64-9E80-1AAD50FCA2EC}"/>
              </a:ext>
            </a:extLst>
          </p:cNvPr>
          <p:cNvPicPr>
            <a:picLocks noChangeAspect="1"/>
          </p:cNvPicPr>
          <p:nvPr/>
        </p:nvPicPr>
        <p:blipFill>
          <a:blip r:embed="rId3"/>
          <a:stretch>
            <a:fillRect/>
          </a:stretch>
        </p:blipFill>
        <p:spPr>
          <a:xfrm>
            <a:off x="96307" y="47247"/>
            <a:ext cx="4155830" cy="517969"/>
          </a:xfrm>
          <a:prstGeom prst="rect">
            <a:avLst/>
          </a:prstGeom>
        </p:spPr>
      </p:pic>
      <p:pic>
        <p:nvPicPr>
          <p:cNvPr id="6" name="Picture 5">
            <a:extLst>
              <a:ext uri="{FF2B5EF4-FFF2-40B4-BE49-F238E27FC236}">
                <a16:creationId xmlns:a16="http://schemas.microsoft.com/office/drawing/2014/main" id="{B93C4660-65E0-4247-9A13-9FB7F2357950}"/>
              </a:ext>
            </a:extLst>
          </p:cNvPr>
          <p:cNvPicPr>
            <a:picLocks noChangeAspect="1"/>
          </p:cNvPicPr>
          <p:nvPr/>
        </p:nvPicPr>
        <p:blipFill>
          <a:blip r:embed="rId4"/>
          <a:stretch>
            <a:fillRect/>
          </a:stretch>
        </p:blipFill>
        <p:spPr>
          <a:xfrm>
            <a:off x="2737194" y="727740"/>
            <a:ext cx="1247812" cy="1390650"/>
          </a:xfrm>
          <a:prstGeom prst="rect">
            <a:avLst/>
          </a:prstGeom>
        </p:spPr>
      </p:pic>
      <p:sp>
        <p:nvSpPr>
          <p:cNvPr id="9" name="TextBox 8">
            <a:extLst>
              <a:ext uri="{FF2B5EF4-FFF2-40B4-BE49-F238E27FC236}">
                <a16:creationId xmlns:a16="http://schemas.microsoft.com/office/drawing/2014/main" id="{5FE986DB-A66A-4EAD-A18C-5AB90373E6D5}"/>
              </a:ext>
            </a:extLst>
          </p:cNvPr>
          <p:cNvSpPr txBox="1"/>
          <p:nvPr/>
        </p:nvSpPr>
        <p:spPr>
          <a:xfrm>
            <a:off x="2477513" y="2325431"/>
            <a:ext cx="1773437" cy="400110"/>
          </a:xfrm>
          <a:prstGeom prst="rect">
            <a:avLst/>
          </a:prstGeom>
          <a:solidFill>
            <a:srgbClr val="FF0000"/>
          </a:solidFill>
        </p:spPr>
        <p:txBody>
          <a:bodyPr wrap="square" rtlCol="0" anchor="t">
            <a:spAutoFit/>
          </a:bodyPr>
          <a:lstStyle/>
          <a:p>
            <a:r>
              <a:rPr lang="en-US" sz="1000" b="1" dirty="0">
                <a:solidFill>
                  <a:schemeClr val="bg1"/>
                </a:solidFill>
                <a:latin typeface="Ubuntu"/>
              </a:rPr>
              <a:t>What are three ways you</a:t>
            </a:r>
            <a:endParaRPr lang="en-US" dirty="0">
              <a:solidFill>
                <a:schemeClr val="bg1"/>
              </a:solidFill>
              <a:latin typeface="Calibri" panose="020F0502020204030204"/>
              <a:cs typeface="Calibri" panose="020F0502020204030204"/>
            </a:endParaRPr>
          </a:p>
          <a:p>
            <a:r>
              <a:rPr lang="en-US" sz="1000" b="1" dirty="0">
                <a:solidFill>
                  <a:schemeClr val="bg1"/>
                </a:solidFill>
                <a:latin typeface="Ubuntu"/>
              </a:rPr>
              <a:t> can get Vitamin D? </a:t>
            </a:r>
            <a:endParaRPr lang="en-US" dirty="0">
              <a:solidFill>
                <a:schemeClr val="bg1"/>
              </a:solidFill>
              <a:cs typeface="Calibri"/>
            </a:endParaRPr>
          </a:p>
        </p:txBody>
      </p:sp>
      <p:sp>
        <p:nvSpPr>
          <p:cNvPr id="12" name="Rectangle 11">
            <a:extLst>
              <a:ext uri="{FF2B5EF4-FFF2-40B4-BE49-F238E27FC236}">
                <a16:creationId xmlns:a16="http://schemas.microsoft.com/office/drawing/2014/main" id="{5A49ED8B-41C1-46BA-9AD4-7CA9D6507E17}"/>
              </a:ext>
            </a:extLst>
          </p:cNvPr>
          <p:cNvSpPr/>
          <p:nvPr/>
        </p:nvSpPr>
        <p:spPr>
          <a:xfrm>
            <a:off x="2477512" y="2721906"/>
            <a:ext cx="1767177" cy="1458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a:pPr>
            <a:endParaRPr lang="en-US" sz="1801"/>
          </a:p>
        </p:txBody>
      </p:sp>
      <p:sp>
        <p:nvSpPr>
          <p:cNvPr id="13" name="TextBox 12">
            <a:extLst>
              <a:ext uri="{FF2B5EF4-FFF2-40B4-BE49-F238E27FC236}">
                <a16:creationId xmlns:a16="http://schemas.microsoft.com/office/drawing/2014/main" id="{737404A5-6BA5-4996-BE0D-DA5C9B03EE7F}"/>
              </a:ext>
            </a:extLst>
          </p:cNvPr>
          <p:cNvSpPr txBox="1"/>
          <p:nvPr/>
        </p:nvSpPr>
        <p:spPr>
          <a:xfrm>
            <a:off x="2477511" y="2895735"/>
            <a:ext cx="1737256" cy="1200329"/>
          </a:xfrm>
          <a:prstGeom prst="rect">
            <a:avLst/>
          </a:prstGeom>
          <a:noFill/>
        </p:spPr>
        <p:txBody>
          <a:bodyPr wrap="square" rtlCol="0">
            <a:spAutoFit/>
          </a:bodyPr>
          <a:lstStyle/>
          <a:p>
            <a:r>
              <a:rPr lang="en-US" sz="1200" dirty="0"/>
              <a:t>1.__________________</a:t>
            </a:r>
          </a:p>
          <a:p>
            <a:endParaRPr lang="en-US" sz="1200" dirty="0"/>
          </a:p>
          <a:p>
            <a:r>
              <a:rPr lang="en-US" sz="1200" dirty="0"/>
              <a:t>2.__________________</a:t>
            </a:r>
          </a:p>
          <a:p>
            <a:endParaRPr lang="en-US" sz="1200" dirty="0"/>
          </a:p>
          <a:p>
            <a:r>
              <a:rPr lang="en-US" sz="1200" dirty="0"/>
              <a:t>3.__________________</a:t>
            </a:r>
          </a:p>
          <a:p>
            <a:endParaRPr lang="en-US" sz="1200" dirty="0"/>
          </a:p>
        </p:txBody>
      </p:sp>
      <p:pic>
        <p:nvPicPr>
          <p:cNvPr id="14" name="Picture 13">
            <a:extLst>
              <a:ext uri="{FF2B5EF4-FFF2-40B4-BE49-F238E27FC236}">
                <a16:creationId xmlns:a16="http://schemas.microsoft.com/office/drawing/2014/main" id="{444F4F59-61C8-456B-9317-2BF97C1EDC7B}"/>
              </a:ext>
            </a:extLst>
          </p:cNvPr>
          <p:cNvPicPr>
            <a:picLocks noChangeAspect="1"/>
          </p:cNvPicPr>
          <p:nvPr/>
        </p:nvPicPr>
        <p:blipFill>
          <a:blip r:embed="rId5"/>
          <a:stretch>
            <a:fillRect/>
          </a:stretch>
        </p:blipFill>
        <p:spPr>
          <a:xfrm>
            <a:off x="274232" y="3568143"/>
            <a:ext cx="1966913" cy="74369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55712510"/>
              </p:ext>
            </p:extLst>
          </p:nvPr>
        </p:nvGraphicFramePr>
        <p:xfrm>
          <a:off x="177029" y="610458"/>
          <a:ext cx="2214620" cy="3002935"/>
        </p:xfrm>
        <a:graphic>
          <a:graphicData uri="http://schemas.openxmlformats.org/drawingml/2006/table">
            <a:tbl>
              <a:tblPr firstRow="1" bandRow="1">
                <a:tableStyleId>{5C22544A-7EE6-4342-B048-85BDC9FD1C3A}</a:tableStyleId>
              </a:tblPr>
              <a:tblGrid>
                <a:gridCol w="2214620">
                  <a:extLst>
                    <a:ext uri="{9D8B030D-6E8A-4147-A177-3AD203B41FA5}">
                      <a16:colId xmlns:a16="http://schemas.microsoft.com/office/drawing/2014/main" val="518533031"/>
                    </a:ext>
                  </a:extLst>
                </a:gridCol>
              </a:tblGrid>
              <a:tr h="419755">
                <a:tc>
                  <a:txBody>
                    <a:bodyPr/>
                    <a:lstStyle/>
                    <a:p>
                      <a:pPr algn="ctr"/>
                      <a:r>
                        <a:rPr lang="en-US" dirty="0">
                          <a:latin typeface="Ubuntu"/>
                        </a:rPr>
                        <a:t>I choose to get enough </a:t>
                      </a:r>
                      <a:endParaRPr lang="en-US"/>
                    </a:p>
                    <a:p>
                      <a:pPr lvl="0" algn="ctr">
                        <a:buNone/>
                      </a:pPr>
                      <a:r>
                        <a:rPr lang="en-US" dirty="0">
                          <a:latin typeface="Ubuntu"/>
                        </a:rPr>
                        <a:t>Vitamin D every day.</a:t>
                      </a:r>
                      <a:r>
                        <a:rPr lang="en-US" dirty="0"/>
                        <a:t> </a:t>
                      </a:r>
                    </a:p>
                  </a:txBody>
                  <a:tcPr anchor="ctr">
                    <a:solidFill>
                      <a:srgbClr val="FF0000"/>
                    </a:solidFill>
                  </a:tcPr>
                </a:tc>
                <a:extLst>
                  <a:ext uri="{0D108BD9-81ED-4DB2-BD59-A6C34878D82A}">
                    <a16:rowId xmlns:a16="http://schemas.microsoft.com/office/drawing/2014/main" val="1044291249"/>
                  </a:ext>
                </a:extLst>
              </a:tr>
              <a:tr h="983263">
                <a:tc>
                  <a:txBody>
                    <a:bodyPr/>
                    <a:lstStyle/>
                    <a:p>
                      <a:pPr>
                        <a:spcAft>
                          <a:spcPts val="600"/>
                        </a:spcAft>
                      </a:pPr>
                      <a:r>
                        <a:rPr lang="en-US" dirty="0">
                          <a:ln>
                            <a:solidFill>
                              <a:srgbClr val="A130AA"/>
                            </a:solidFill>
                          </a:ln>
                          <a:latin typeface="Ubuntu"/>
                        </a:rPr>
                        <a:t>WHY?</a:t>
                      </a:r>
                    </a:p>
                    <a:p>
                      <a:pPr marL="171450" indent="-171450">
                        <a:spcAft>
                          <a:spcPts val="600"/>
                        </a:spcAft>
                        <a:buFont typeface="Arial" panose="020B0604020202020204" pitchFamily="34" charset="0"/>
                        <a:buChar char="•"/>
                      </a:pPr>
                      <a:r>
                        <a:rPr lang="en-US" dirty="0">
                          <a:latin typeface="Ubuntu"/>
                        </a:rPr>
                        <a:t>Vitamin D, calcium rich</a:t>
                      </a:r>
                      <a:r>
                        <a:rPr lang="en-US" baseline="0" dirty="0">
                          <a:latin typeface="Ubuntu"/>
                        </a:rPr>
                        <a:t> foods and dark green veggies help keep your bones strong to prevent fractures. </a:t>
                      </a:r>
                    </a:p>
                    <a:p>
                      <a:pPr marL="171450" indent="-171450">
                        <a:spcAft>
                          <a:spcPts val="600"/>
                        </a:spcAft>
                        <a:buFont typeface="Arial" panose="020B0604020202020204" pitchFamily="34" charset="0"/>
                        <a:buChar char="•"/>
                      </a:pPr>
                      <a:r>
                        <a:rPr lang="en-US" baseline="0" dirty="0">
                          <a:latin typeface="Ubuntu"/>
                        </a:rPr>
                        <a:t>Vitamin D helps prevent muscle pain and weakness.</a:t>
                      </a:r>
                      <a:endParaRPr lang="en-US" dirty="0">
                        <a:latin typeface="Ubuntu"/>
                      </a:endParaRPr>
                    </a:p>
                  </a:txBody>
                  <a:tcPr>
                    <a:solidFill>
                      <a:schemeClr val="bg1"/>
                    </a:solidFill>
                  </a:tcPr>
                </a:tc>
                <a:extLst>
                  <a:ext uri="{0D108BD9-81ED-4DB2-BD59-A6C34878D82A}">
                    <a16:rowId xmlns:a16="http://schemas.microsoft.com/office/drawing/2014/main" val="19691731"/>
                  </a:ext>
                </a:extLst>
              </a:tr>
              <a:tr h="1423143">
                <a:tc>
                  <a:txBody>
                    <a:bodyPr/>
                    <a:lstStyle/>
                    <a:p>
                      <a:pPr>
                        <a:spcAft>
                          <a:spcPts val="600"/>
                        </a:spcAft>
                      </a:pPr>
                      <a:r>
                        <a:rPr lang="en-US" dirty="0">
                          <a:ln>
                            <a:solidFill>
                              <a:srgbClr val="A130AA"/>
                            </a:solidFill>
                          </a:ln>
                          <a:latin typeface="Ubuntu"/>
                        </a:rPr>
                        <a:t>HOW?</a:t>
                      </a:r>
                      <a:endParaRPr lang="en-US" dirty="0">
                        <a:latin typeface="Ubuntu"/>
                      </a:endParaRPr>
                    </a:p>
                    <a:p>
                      <a:pPr marL="171450" indent="-171450">
                        <a:spcAft>
                          <a:spcPts val="600"/>
                        </a:spcAft>
                        <a:buFont typeface="Arial" panose="020B0604020202020204" pitchFamily="34" charset="0"/>
                        <a:buChar char="•"/>
                      </a:pPr>
                      <a:r>
                        <a:rPr lang="en-US" dirty="0">
                          <a:latin typeface="Ubuntu"/>
                        </a:rPr>
                        <a:t>Get</a:t>
                      </a:r>
                      <a:r>
                        <a:rPr lang="en-US" baseline="0" dirty="0">
                          <a:latin typeface="Ubuntu"/>
                        </a:rPr>
                        <a:t> safe sun exposure every day, but don’t get sunburned.</a:t>
                      </a:r>
                    </a:p>
                    <a:p>
                      <a:pPr marL="171450" indent="-171450">
                        <a:spcAft>
                          <a:spcPts val="600"/>
                        </a:spcAft>
                        <a:buFont typeface="Arial" panose="020B0604020202020204" pitchFamily="34" charset="0"/>
                        <a:buChar char="•"/>
                      </a:pPr>
                      <a:r>
                        <a:rPr lang="en-US" baseline="0" dirty="0">
                          <a:latin typeface="Ubuntu"/>
                        </a:rPr>
                        <a:t>Choose foods with Vitamin D like milk, fish, fortified cereal, fortified yogurt, and sun exposed mushrooms. </a:t>
                      </a:r>
                    </a:p>
                    <a:p>
                      <a:pPr marL="171450" indent="-171450">
                        <a:spcAft>
                          <a:spcPts val="600"/>
                        </a:spcAft>
                        <a:buFont typeface="Arial" panose="020B0604020202020204" pitchFamily="34" charset="0"/>
                        <a:buChar char="•"/>
                      </a:pPr>
                      <a:r>
                        <a:rPr lang="en-US" baseline="0" dirty="0">
                          <a:latin typeface="Ubuntu"/>
                        </a:rPr>
                        <a:t>Ask your doctor about getting a Vitamin D test.</a:t>
                      </a:r>
                    </a:p>
                    <a:p>
                      <a:pPr marL="171450" indent="-171450">
                        <a:spcAft>
                          <a:spcPts val="600"/>
                        </a:spcAft>
                        <a:buFont typeface="Arial" panose="020B0604020202020204" pitchFamily="34" charset="0"/>
                        <a:buChar char="•"/>
                      </a:pPr>
                      <a:r>
                        <a:rPr lang="en-US" baseline="0" dirty="0">
                          <a:latin typeface="Ubuntu"/>
                        </a:rPr>
                        <a:t>Take a Vitamin D pill daily. </a:t>
                      </a:r>
                    </a:p>
                  </a:txBody>
                  <a:tcPr>
                    <a:solidFill>
                      <a:schemeClr val="bg1"/>
                    </a:solidFill>
                  </a:tcPr>
                </a:tc>
                <a:extLst>
                  <a:ext uri="{0D108BD9-81ED-4DB2-BD59-A6C34878D82A}">
                    <a16:rowId xmlns:a16="http://schemas.microsoft.com/office/drawing/2014/main" val="1760305964"/>
                  </a:ext>
                </a:extLst>
              </a:tr>
            </a:tbl>
          </a:graphicData>
        </a:graphic>
      </p:graphicFrame>
    </p:spTree>
    <p:extLst>
      <p:ext uri="{BB962C8B-B14F-4D97-AF65-F5344CB8AC3E}">
        <p14:creationId xmlns:p14="http://schemas.microsoft.com/office/powerpoint/2010/main" val="397937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D372C3-E7D7-469E-B6CA-B4A4FA6D133D}"/>
              </a:ext>
            </a:extLst>
          </p:cNvPr>
          <p:cNvPicPr>
            <a:picLocks noChangeAspect="1"/>
          </p:cNvPicPr>
          <p:nvPr/>
        </p:nvPicPr>
        <p:blipFill>
          <a:blip r:embed="rId2"/>
          <a:stretch>
            <a:fillRect/>
          </a:stretch>
        </p:blipFill>
        <p:spPr>
          <a:xfrm>
            <a:off x="10964" y="-35810"/>
            <a:ext cx="4319588" cy="4387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 name="Rectangle 51">
            <a:extLst>
              <a:ext uri="{FF2B5EF4-FFF2-40B4-BE49-F238E27FC236}">
                <a16:creationId xmlns:a16="http://schemas.microsoft.com/office/drawing/2014/main" id="{93094CF7-D39F-49BE-A625-50E56EC6B282}"/>
              </a:ext>
            </a:extLst>
          </p:cNvPr>
          <p:cNvSpPr/>
          <p:nvPr/>
        </p:nvSpPr>
        <p:spPr>
          <a:xfrm>
            <a:off x="429581" y="1070676"/>
            <a:ext cx="2512242" cy="252663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5353DD4F-7A70-4FDA-828C-A2C1652BAFE7}"/>
              </a:ext>
            </a:extLst>
          </p:cNvPr>
          <p:cNvSpPr>
            <a:spLocks noGrp="1"/>
          </p:cNvSpPr>
          <p:nvPr>
            <p:ph idx="1"/>
          </p:nvPr>
        </p:nvSpPr>
        <p:spPr>
          <a:xfrm>
            <a:off x="447825" y="1172768"/>
            <a:ext cx="2533538" cy="2591304"/>
          </a:xfrm>
        </p:spPr>
        <p:txBody>
          <a:bodyPr vert="horz" lIns="91440" tIns="45720" rIns="91440" bIns="45720" rtlCol="0" anchor="t">
            <a:normAutofit lnSpcReduction="10000"/>
          </a:bodyPr>
          <a:lstStyle/>
          <a:p>
            <a:pPr marL="107950" indent="-107950"/>
            <a:r>
              <a:rPr lang="en-US" sz="1100" dirty="0">
                <a:latin typeface="Ubuntu"/>
              </a:rPr>
              <a:t>Too much salt causes calcium loss and bone breakdown. Eat fewer packaged foods, fast foods, and processed meats. </a:t>
            </a:r>
          </a:p>
          <a:p>
            <a:pPr marL="107950" indent="-107950"/>
            <a:r>
              <a:rPr lang="en-US" sz="1100" dirty="0">
                <a:latin typeface="Ubuntu"/>
              </a:rPr>
              <a:t>Avoid alcohol as it makes it hard for your body to absorb calcium. </a:t>
            </a:r>
          </a:p>
          <a:p>
            <a:pPr marL="107950" indent="-107950"/>
            <a:r>
              <a:rPr lang="en-US" sz="1100" dirty="0">
                <a:latin typeface="Ubuntu"/>
              </a:rPr>
              <a:t>Tobacco and nicotine increase the chance of bone fractures and slow healing of broken bones. </a:t>
            </a:r>
          </a:p>
          <a:p>
            <a:pPr marL="107950" indent="-107950"/>
            <a:r>
              <a:rPr lang="en-US" sz="1100" dirty="0">
                <a:latin typeface="Ubuntu"/>
              </a:rPr>
              <a:t>Replace sugary drinks with water, milk or orange juice with added calcium and vitamin D.</a:t>
            </a:r>
          </a:p>
          <a:p>
            <a:pPr marL="107950" indent="-107950"/>
            <a:r>
              <a:rPr lang="en-US" sz="1100" dirty="0">
                <a:latin typeface="Ubuntu"/>
              </a:rPr>
              <a:t>Limit time watching TV, working on a computer, and playing video games.</a:t>
            </a:r>
          </a:p>
        </p:txBody>
      </p:sp>
      <p:sp>
        <p:nvSpPr>
          <p:cNvPr id="5" name="Title 1">
            <a:extLst>
              <a:ext uri="{FF2B5EF4-FFF2-40B4-BE49-F238E27FC236}">
                <a16:creationId xmlns:a16="http://schemas.microsoft.com/office/drawing/2014/main" id="{DB2E4360-24A2-4387-BE90-F674678AFF47}"/>
              </a:ext>
            </a:extLst>
          </p:cNvPr>
          <p:cNvSpPr txBox="1">
            <a:spLocks/>
          </p:cNvSpPr>
          <p:nvPr/>
        </p:nvSpPr>
        <p:spPr>
          <a:xfrm>
            <a:off x="173834" y="469650"/>
            <a:ext cx="4145754" cy="669192"/>
          </a:xfrm>
          <a:prstGeom prst="rect">
            <a:avLst/>
          </a:prstGeom>
        </p:spPr>
        <p:txBody>
          <a:bodyPr vert="horz" lIns="91440" tIns="45719" rIns="91440"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FF0000"/>
                </a:solidFill>
                <a:latin typeface="+mn-lt"/>
              </a:rPr>
              <a:t>What to avoid to protect your bones</a:t>
            </a:r>
            <a:r>
              <a:rPr lang="en-US" sz="2000" dirty="0">
                <a:solidFill>
                  <a:srgbClr val="FF0000"/>
                </a:solidFill>
              </a:rPr>
              <a:t>. </a:t>
            </a:r>
          </a:p>
        </p:txBody>
      </p:sp>
      <p:pic>
        <p:nvPicPr>
          <p:cNvPr id="11" name="Picture 10">
            <a:extLst>
              <a:ext uri="{FF2B5EF4-FFF2-40B4-BE49-F238E27FC236}">
                <a16:creationId xmlns:a16="http://schemas.microsoft.com/office/drawing/2014/main" id="{AB7E9AFD-CD9E-4253-8C92-23BD44E1CDF3}"/>
              </a:ext>
            </a:extLst>
          </p:cNvPr>
          <p:cNvPicPr>
            <a:picLocks noChangeAspect="1"/>
          </p:cNvPicPr>
          <p:nvPr/>
        </p:nvPicPr>
        <p:blipFill>
          <a:blip r:embed="rId3"/>
          <a:stretch>
            <a:fillRect/>
          </a:stretch>
        </p:blipFill>
        <p:spPr>
          <a:xfrm>
            <a:off x="3353379" y="1675366"/>
            <a:ext cx="605400" cy="546603"/>
          </a:xfrm>
          <a:prstGeom prst="rect">
            <a:avLst/>
          </a:prstGeom>
        </p:spPr>
      </p:pic>
      <p:pic>
        <p:nvPicPr>
          <p:cNvPr id="12" name="Picture 11">
            <a:extLst>
              <a:ext uri="{FF2B5EF4-FFF2-40B4-BE49-F238E27FC236}">
                <a16:creationId xmlns:a16="http://schemas.microsoft.com/office/drawing/2014/main" id="{7B919E3E-82EF-4517-8307-83DB61E9B425}"/>
              </a:ext>
            </a:extLst>
          </p:cNvPr>
          <p:cNvPicPr>
            <a:picLocks noChangeAspect="1"/>
          </p:cNvPicPr>
          <p:nvPr/>
        </p:nvPicPr>
        <p:blipFill>
          <a:blip r:embed="rId4"/>
          <a:stretch>
            <a:fillRect/>
          </a:stretch>
        </p:blipFill>
        <p:spPr>
          <a:xfrm>
            <a:off x="3367709" y="2330867"/>
            <a:ext cx="591070" cy="503637"/>
          </a:xfrm>
          <a:prstGeom prst="rect">
            <a:avLst/>
          </a:prstGeom>
        </p:spPr>
      </p:pic>
      <p:pic>
        <p:nvPicPr>
          <p:cNvPr id="40" name="Picture 39">
            <a:extLst>
              <a:ext uri="{FF2B5EF4-FFF2-40B4-BE49-F238E27FC236}">
                <a16:creationId xmlns:a16="http://schemas.microsoft.com/office/drawing/2014/main" id="{F01B0E13-307B-4961-8422-6DE9A10F96C5}"/>
              </a:ext>
            </a:extLst>
          </p:cNvPr>
          <p:cNvPicPr>
            <a:picLocks noChangeAspect="1"/>
          </p:cNvPicPr>
          <p:nvPr/>
        </p:nvPicPr>
        <p:blipFill>
          <a:blip r:embed="rId5"/>
          <a:stretch>
            <a:fillRect/>
          </a:stretch>
        </p:blipFill>
        <p:spPr>
          <a:xfrm>
            <a:off x="3360440" y="998273"/>
            <a:ext cx="598340" cy="546603"/>
          </a:xfrm>
          <a:prstGeom prst="rect">
            <a:avLst/>
          </a:prstGeom>
        </p:spPr>
      </p:pic>
      <p:pic>
        <p:nvPicPr>
          <p:cNvPr id="39" name="Picture 38">
            <a:extLst>
              <a:ext uri="{FF2B5EF4-FFF2-40B4-BE49-F238E27FC236}">
                <a16:creationId xmlns:a16="http://schemas.microsoft.com/office/drawing/2014/main" id="{9CD02238-245C-43CA-8CBB-CAF270168D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96" y="1050322"/>
            <a:ext cx="437509" cy="437509"/>
          </a:xfrm>
          <a:prstGeom prst="rect">
            <a:avLst/>
          </a:prstGeom>
        </p:spPr>
      </p:pic>
      <p:pic>
        <p:nvPicPr>
          <p:cNvPr id="43" name="Picture 42">
            <a:extLst>
              <a:ext uri="{FF2B5EF4-FFF2-40B4-BE49-F238E27FC236}">
                <a16:creationId xmlns:a16="http://schemas.microsoft.com/office/drawing/2014/main" id="{02F7D31F-A21D-4BF1-8880-5CC0E1DD3382}"/>
              </a:ext>
            </a:extLst>
          </p:cNvPr>
          <p:cNvPicPr>
            <a:picLocks noChangeAspect="1"/>
          </p:cNvPicPr>
          <p:nvPr/>
        </p:nvPicPr>
        <p:blipFill>
          <a:blip r:embed="rId5"/>
          <a:stretch>
            <a:fillRect/>
          </a:stretch>
        </p:blipFill>
        <p:spPr>
          <a:xfrm>
            <a:off x="3372792" y="2959792"/>
            <a:ext cx="585987" cy="466541"/>
          </a:xfrm>
          <a:prstGeom prst="rect">
            <a:avLst/>
          </a:prstGeom>
        </p:spPr>
      </p:pic>
      <p:pic>
        <p:nvPicPr>
          <p:cNvPr id="42" name="Picture 41" descr="A close up of a device&#10;&#10;Description automatically generated">
            <a:extLst>
              <a:ext uri="{FF2B5EF4-FFF2-40B4-BE49-F238E27FC236}">
                <a16:creationId xmlns:a16="http://schemas.microsoft.com/office/drawing/2014/main" id="{E6A6A60B-9DC5-4390-9A4A-F0220E7231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3379" y="2815240"/>
            <a:ext cx="257434" cy="606638"/>
          </a:xfrm>
          <a:prstGeom prst="rect">
            <a:avLst/>
          </a:prstGeom>
        </p:spPr>
      </p:pic>
      <p:pic>
        <p:nvPicPr>
          <p:cNvPr id="47" name="Picture 46">
            <a:extLst>
              <a:ext uri="{FF2B5EF4-FFF2-40B4-BE49-F238E27FC236}">
                <a16:creationId xmlns:a16="http://schemas.microsoft.com/office/drawing/2014/main" id="{C817B50D-E94F-4952-982F-A56CECD81E76}"/>
              </a:ext>
            </a:extLst>
          </p:cNvPr>
          <p:cNvPicPr>
            <a:picLocks noChangeAspect="1"/>
          </p:cNvPicPr>
          <p:nvPr/>
        </p:nvPicPr>
        <p:blipFill>
          <a:blip r:embed="rId5"/>
          <a:stretch>
            <a:fillRect/>
          </a:stretch>
        </p:blipFill>
        <p:spPr>
          <a:xfrm>
            <a:off x="3378840" y="3546848"/>
            <a:ext cx="579940" cy="466541"/>
          </a:xfrm>
          <a:prstGeom prst="rect">
            <a:avLst/>
          </a:prstGeom>
        </p:spPr>
      </p:pic>
      <p:pic>
        <p:nvPicPr>
          <p:cNvPr id="46" name="Picture 45" descr="A picture containing clock&#10;&#10;Description automatically generated">
            <a:extLst>
              <a:ext uri="{FF2B5EF4-FFF2-40B4-BE49-F238E27FC236}">
                <a16:creationId xmlns:a16="http://schemas.microsoft.com/office/drawing/2014/main" id="{AB2F3457-F3FF-45A1-B3D5-C54B6D1044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72735" y="3611092"/>
            <a:ext cx="350823" cy="350823"/>
          </a:xfrm>
          <a:prstGeom prst="rect">
            <a:avLst/>
          </a:prstGeom>
        </p:spPr>
      </p:pic>
      <p:pic>
        <p:nvPicPr>
          <p:cNvPr id="54" name="Picture 53">
            <a:extLst>
              <a:ext uri="{FF2B5EF4-FFF2-40B4-BE49-F238E27FC236}">
                <a16:creationId xmlns:a16="http://schemas.microsoft.com/office/drawing/2014/main" id="{7F4572AA-C13E-4F64-9E80-1AAD50FCA2EC}"/>
              </a:ext>
            </a:extLst>
          </p:cNvPr>
          <p:cNvPicPr>
            <a:picLocks noChangeAspect="1"/>
          </p:cNvPicPr>
          <p:nvPr/>
        </p:nvPicPr>
        <p:blipFill>
          <a:blip r:embed="rId9"/>
          <a:stretch>
            <a:fillRect/>
          </a:stretch>
        </p:blipFill>
        <p:spPr>
          <a:xfrm>
            <a:off x="89379" y="47247"/>
            <a:ext cx="4162758" cy="517969"/>
          </a:xfrm>
          <a:prstGeom prst="rect">
            <a:avLst/>
          </a:prstGeom>
        </p:spPr>
      </p:pic>
      <p:sp>
        <p:nvSpPr>
          <p:cNvPr id="4" name="Flowchart: Summing Junction 3"/>
          <p:cNvSpPr/>
          <p:nvPr/>
        </p:nvSpPr>
        <p:spPr>
          <a:xfrm>
            <a:off x="3391628" y="1038706"/>
            <a:ext cx="534639" cy="474200"/>
          </a:xfrm>
          <a:prstGeom prst="flowChartSummingJunction">
            <a:avLst/>
          </a:prstGeom>
          <a:noFill/>
          <a:ln w="381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10"/>
          <a:stretch>
            <a:fillRect/>
          </a:stretch>
        </p:blipFill>
        <p:spPr>
          <a:xfrm>
            <a:off x="89379" y="3631236"/>
            <a:ext cx="1111170" cy="661358"/>
          </a:xfrm>
          <a:prstGeom prst="rect">
            <a:avLst/>
          </a:prstGeom>
        </p:spPr>
      </p:pic>
    </p:spTree>
    <p:extLst>
      <p:ext uri="{BB962C8B-B14F-4D97-AF65-F5344CB8AC3E}">
        <p14:creationId xmlns:p14="http://schemas.microsoft.com/office/powerpoint/2010/main" val="114596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8EED336F-145B-4BA4-A6E4-D47DB829FEBA}"/>
              </a:ext>
            </a:extLst>
          </p:cNvPr>
          <p:cNvPicPr>
            <a:picLocks noChangeAspect="1"/>
          </p:cNvPicPr>
          <p:nvPr/>
        </p:nvPicPr>
        <p:blipFill>
          <a:blip r:embed="rId2"/>
          <a:stretch>
            <a:fillRect/>
          </a:stretch>
        </p:blipFill>
        <p:spPr>
          <a:xfrm>
            <a:off x="-8760" y="-36099"/>
            <a:ext cx="4319588" cy="4351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0" name="Rectangle 109">
            <a:extLst>
              <a:ext uri="{FF2B5EF4-FFF2-40B4-BE49-F238E27FC236}">
                <a16:creationId xmlns:a16="http://schemas.microsoft.com/office/drawing/2014/main" id="{D7D76C7E-468A-456A-81E7-19B0412E1818}"/>
              </a:ext>
            </a:extLst>
          </p:cNvPr>
          <p:cNvSpPr/>
          <p:nvPr/>
        </p:nvSpPr>
        <p:spPr>
          <a:xfrm>
            <a:off x="269934" y="1150714"/>
            <a:ext cx="3867993" cy="2895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Content Placeholder 29">
            <a:extLst>
              <a:ext uri="{FF2B5EF4-FFF2-40B4-BE49-F238E27FC236}">
                <a16:creationId xmlns:a16="http://schemas.microsoft.com/office/drawing/2014/main" id="{49CB060C-5712-4C34-83F8-050BCDFE14D5}"/>
              </a:ext>
            </a:extLst>
          </p:cNvPr>
          <p:cNvPicPr>
            <a:picLocks noGrp="1" noChangeAspect="1"/>
          </p:cNvPicPr>
          <p:nvPr>
            <p:ph idx="1"/>
          </p:nvPr>
        </p:nvPicPr>
        <p:blipFill>
          <a:blip r:embed="rId3"/>
          <a:stretch>
            <a:fillRect/>
          </a:stretch>
        </p:blipFill>
        <p:spPr>
          <a:xfrm>
            <a:off x="2832819" y="1325447"/>
            <a:ext cx="692497" cy="567084"/>
          </a:xfrm>
          <a:prstGeom prst="rect">
            <a:avLst/>
          </a:prstGeom>
        </p:spPr>
      </p:pic>
      <p:pic>
        <p:nvPicPr>
          <p:cNvPr id="8" name="Picture 7">
            <a:extLst>
              <a:ext uri="{FF2B5EF4-FFF2-40B4-BE49-F238E27FC236}">
                <a16:creationId xmlns:a16="http://schemas.microsoft.com/office/drawing/2014/main" id="{C35450BF-736F-4B35-8858-CC7BECCED07A}"/>
              </a:ext>
            </a:extLst>
          </p:cNvPr>
          <p:cNvPicPr>
            <a:picLocks noChangeAspect="1"/>
          </p:cNvPicPr>
          <p:nvPr/>
        </p:nvPicPr>
        <p:blipFill>
          <a:blip r:embed="rId4"/>
          <a:stretch>
            <a:fillRect/>
          </a:stretch>
        </p:blipFill>
        <p:spPr>
          <a:xfrm>
            <a:off x="426816" y="1257109"/>
            <a:ext cx="289031" cy="690582"/>
          </a:xfrm>
          <a:prstGeom prst="rect">
            <a:avLst/>
          </a:prstGeom>
        </p:spPr>
      </p:pic>
      <p:pic>
        <p:nvPicPr>
          <p:cNvPr id="34" name="Picture 33">
            <a:extLst>
              <a:ext uri="{FF2B5EF4-FFF2-40B4-BE49-F238E27FC236}">
                <a16:creationId xmlns:a16="http://schemas.microsoft.com/office/drawing/2014/main" id="{69EC7C3C-7A0E-4FB3-A36C-B09471FA0C21}"/>
              </a:ext>
            </a:extLst>
          </p:cNvPr>
          <p:cNvPicPr>
            <a:picLocks noChangeAspect="1"/>
          </p:cNvPicPr>
          <p:nvPr/>
        </p:nvPicPr>
        <p:blipFill>
          <a:blip r:embed="rId5"/>
          <a:stretch>
            <a:fillRect/>
          </a:stretch>
        </p:blipFill>
        <p:spPr>
          <a:xfrm>
            <a:off x="1103411" y="3404585"/>
            <a:ext cx="642348" cy="646331"/>
          </a:xfrm>
          <a:prstGeom prst="rect">
            <a:avLst/>
          </a:prstGeom>
        </p:spPr>
      </p:pic>
      <p:pic>
        <p:nvPicPr>
          <p:cNvPr id="100" name="Picture 99">
            <a:extLst>
              <a:ext uri="{FF2B5EF4-FFF2-40B4-BE49-F238E27FC236}">
                <a16:creationId xmlns:a16="http://schemas.microsoft.com/office/drawing/2014/main" id="{B2483114-C3B3-4D86-BB6B-D8AE25B38883}"/>
              </a:ext>
            </a:extLst>
          </p:cNvPr>
          <p:cNvPicPr>
            <a:picLocks noChangeAspect="1"/>
          </p:cNvPicPr>
          <p:nvPr/>
        </p:nvPicPr>
        <p:blipFill>
          <a:blip r:embed="rId6"/>
          <a:stretch>
            <a:fillRect/>
          </a:stretch>
        </p:blipFill>
        <p:spPr>
          <a:xfrm>
            <a:off x="360410" y="2005468"/>
            <a:ext cx="710873" cy="732859"/>
          </a:xfrm>
          <a:prstGeom prst="rect">
            <a:avLst/>
          </a:prstGeom>
        </p:spPr>
      </p:pic>
      <p:pic>
        <p:nvPicPr>
          <p:cNvPr id="101" name="Picture 100">
            <a:extLst>
              <a:ext uri="{FF2B5EF4-FFF2-40B4-BE49-F238E27FC236}">
                <a16:creationId xmlns:a16="http://schemas.microsoft.com/office/drawing/2014/main" id="{01D2F2ED-D0B7-4526-A19D-F3BF4F2B1761}"/>
              </a:ext>
            </a:extLst>
          </p:cNvPr>
          <p:cNvPicPr>
            <a:picLocks noChangeAspect="1"/>
          </p:cNvPicPr>
          <p:nvPr/>
        </p:nvPicPr>
        <p:blipFill>
          <a:blip r:embed="rId7"/>
          <a:stretch>
            <a:fillRect/>
          </a:stretch>
        </p:blipFill>
        <p:spPr>
          <a:xfrm>
            <a:off x="426816" y="2873251"/>
            <a:ext cx="505457" cy="403478"/>
          </a:xfrm>
          <a:prstGeom prst="rect">
            <a:avLst/>
          </a:prstGeom>
        </p:spPr>
      </p:pic>
      <p:pic>
        <p:nvPicPr>
          <p:cNvPr id="111" name="Picture 110">
            <a:extLst>
              <a:ext uri="{FF2B5EF4-FFF2-40B4-BE49-F238E27FC236}">
                <a16:creationId xmlns:a16="http://schemas.microsoft.com/office/drawing/2014/main" id="{C0C72112-0DB5-436E-9613-BBDFC922AC73}"/>
              </a:ext>
            </a:extLst>
          </p:cNvPr>
          <p:cNvPicPr>
            <a:picLocks noChangeAspect="1"/>
          </p:cNvPicPr>
          <p:nvPr/>
        </p:nvPicPr>
        <p:blipFill>
          <a:blip r:embed="rId8"/>
          <a:stretch>
            <a:fillRect/>
          </a:stretch>
        </p:blipFill>
        <p:spPr>
          <a:xfrm>
            <a:off x="2027951" y="2073351"/>
            <a:ext cx="686396" cy="597091"/>
          </a:xfrm>
          <a:prstGeom prst="rect">
            <a:avLst/>
          </a:prstGeom>
        </p:spPr>
      </p:pic>
      <p:pic>
        <p:nvPicPr>
          <p:cNvPr id="112" name="Picture 111">
            <a:extLst>
              <a:ext uri="{FF2B5EF4-FFF2-40B4-BE49-F238E27FC236}">
                <a16:creationId xmlns:a16="http://schemas.microsoft.com/office/drawing/2014/main" id="{41750C05-BC4B-4C9E-9375-F48275D1A647}"/>
              </a:ext>
            </a:extLst>
          </p:cNvPr>
          <p:cNvPicPr>
            <a:picLocks noChangeAspect="1"/>
          </p:cNvPicPr>
          <p:nvPr/>
        </p:nvPicPr>
        <p:blipFill rotWithShape="1">
          <a:blip r:embed="rId9"/>
          <a:srcRect l="10719" r="7870" b="10476"/>
          <a:stretch/>
        </p:blipFill>
        <p:spPr>
          <a:xfrm>
            <a:off x="1218829" y="1982739"/>
            <a:ext cx="479633" cy="597091"/>
          </a:xfrm>
          <a:prstGeom prst="rect">
            <a:avLst/>
          </a:prstGeom>
        </p:spPr>
      </p:pic>
      <p:sp>
        <p:nvSpPr>
          <p:cNvPr id="113" name="Rectangle 112">
            <a:extLst>
              <a:ext uri="{FF2B5EF4-FFF2-40B4-BE49-F238E27FC236}">
                <a16:creationId xmlns:a16="http://schemas.microsoft.com/office/drawing/2014/main" id="{FC9F6B3E-F83A-4684-AAB3-0324C66FEF81}"/>
              </a:ext>
            </a:extLst>
          </p:cNvPr>
          <p:cNvSpPr/>
          <p:nvPr/>
        </p:nvSpPr>
        <p:spPr>
          <a:xfrm>
            <a:off x="135076" y="212215"/>
            <a:ext cx="4184512" cy="461665"/>
          </a:xfrm>
          <a:prstGeom prst="rect">
            <a:avLst/>
          </a:prstGeom>
        </p:spPr>
        <p:txBody>
          <a:bodyPr wrap="square">
            <a:spAutoFit/>
          </a:bodyPr>
          <a:lstStyle/>
          <a:p>
            <a:pPr algn="ctr"/>
            <a:r>
              <a:rPr lang="en-US" sz="1200" b="1" dirty="0">
                <a:latin typeface="Ubuntu" panose="020B0504030602030204" pitchFamily="34" charset="0"/>
              </a:rPr>
              <a:t>All exercise is good for your health. Weight bearing and resistance activities are the best for bone health</a:t>
            </a:r>
          </a:p>
        </p:txBody>
      </p:sp>
      <p:pic>
        <p:nvPicPr>
          <p:cNvPr id="117" name="Picture 116" descr="A close up of a logo&#10;&#10;Description automatically generated">
            <a:extLst>
              <a:ext uri="{FF2B5EF4-FFF2-40B4-BE49-F238E27FC236}">
                <a16:creationId xmlns:a16="http://schemas.microsoft.com/office/drawing/2014/main" id="{EC71ACF8-5577-45AB-A987-8440F6F0F9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3664" y="3446519"/>
            <a:ext cx="542099" cy="523220"/>
          </a:xfrm>
          <a:prstGeom prst="rect">
            <a:avLst/>
          </a:prstGeom>
        </p:spPr>
      </p:pic>
      <p:sp>
        <p:nvSpPr>
          <p:cNvPr id="2" name="Rectangle 1">
            <a:extLst>
              <a:ext uri="{FF2B5EF4-FFF2-40B4-BE49-F238E27FC236}">
                <a16:creationId xmlns:a16="http://schemas.microsoft.com/office/drawing/2014/main" id="{4B7D71F3-60A0-42CC-81DA-BA30C523EDC6}"/>
              </a:ext>
            </a:extLst>
          </p:cNvPr>
          <p:cNvSpPr/>
          <p:nvPr/>
        </p:nvSpPr>
        <p:spPr>
          <a:xfrm>
            <a:off x="174263" y="1131650"/>
            <a:ext cx="4059333" cy="3051730"/>
          </a:xfrm>
          <a:prstGeom prst="rect">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0AEBA4-B521-4F39-8A4A-82540BC49714}"/>
              </a:ext>
            </a:extLst>
          </p:cNvPr>
          <p:cNvPicPr>
            <a:picLocks noChangeAspect="1"/>
          </p:cNvPicPr>
          <p:nvPr/>
        </p:nvPicPr>
        <p:blipFill>
          <a:blip r:embed="rId12"/>
          <a:stretch>
            <a:fillRect/>
          </a:stretch>
        </p:blipFill>
        <p:spPr>
          <a:xfrm>
            <a:off x="-1043464" y="-1066032"/>
            <a:ext cx="600075" cy="133350"/>
          </a:xfrm>
          <a:prstGeom prst="rect">
            <a:avLst/>
          </a:prstGeom>
        </p:spPr>
      </p:pic>
      <p:pic>
        <p:nvPicPr>
          <p:cNvPr id="124" name="Picture 123">
            <a:extLst>
              <a:ext uri="{FF2B5EF4-FFF2-40B4-BE49-F238E27FC236}">
                <a16:creationId xmlns:a16="http://schemas.microsoft.com/office/drawing/2014/main" id="{ADA4232D-DEE0-431E-8BB1-0F395E25493F}"/>
              </a:ext>
            </a:extLst>
          </p:cNvPr>
          <p:cNvPicPr>
            <a:picLocks noChangeAspect="1"/>
          </p:cNvPicPr>
          <p:nvPr/>
        </p:nvPicPr>
        <p:blipFill>
          <a:blip r:embed="rId13"/>
          <a:stretch>
            <a:fillRect/>
          </a:stretch>
        </p:blipFill>
        <p:spPr>
          <a:xfrm>
            <a:off x="811518" y="755195"/>
            <a:ext cx="2663948" cy="2002203"/>
          </a:xfrm>
          <a:prstGeom prst="rect">
            <a:avLst/>
          </a:prstGeom>
        </p:spPr>
      </p:pic>
      <p:sp>
        <p:nvSpPr>
          <p:cNvPr id="4" name="TextBox 3">
            <a:extLst>
              <a:ext uri="{FF2B5EF4-FFF2-40B4-BE49-F238E27FC236}">
                <a16:creationId xmlns:a16="http://schemas.microsoft.com/office/drawing/2014/main" id="{EB024383-A726-4E99-AA91-F5A350DA5D59}"/>
              </a:ext>
            </a:extLst>
          </p:cNvPr>
          <p:cNvSpPr txBox="1"/>
          <p:nvPr/>
        </p:nvSpPr>
        <p:spPr>
          <a:xfrm>
            <a:off x="309040" y="2749963"/>
            <a:ext cx="3919690" cy="1107996"/>
          </a:xfrm>
          <a:prstGeom prst="rect">
            <a:avLst/>
          </a:prstGeom>
          <a:noFill/>
        </p:spPr>
        <p:txBody>
          <a:bodyPr wrap="square" rtlCol="0">
            <a:spAutoFit/>
          </a:bodyPr>
          <a:lstStyle/>
          <a:p>
            <a:r>
              <a:rPr lang="en-US" sz="1100" b="1" dirty="0">
                <a:solidFill>
                  <a:srgbClr val="800080"/>
                </a:solidFill>
                <a:latin typeface="Ubuntu" panose="020B0504030602030204" pitchFamily="34" charset="0"/>
              </a:rPr>
              <a:t>Which of these activities can help make your bones stronger?</a:t>
            </a:r>
          </a:p>
          <a:p>
            <a:endParaRPr lang="en-US" sz="1100" b="1" dirty="0">
              <a:solidFill>
                <a:srgbClr val="800080"/>
              </a:solidFill>
              <a:latin typeface="Ubuntu" panose="020B0504030602030204" pitchFamily="34" charset="0"/>
            </a:endParaRPr>
          </a:p>
          <a:p>
            <a:endParaRPr lang="en-US" sz="1100" b="1" dirty="0">
              <a:solidFill>
                <a:srgbClr val="800080"/>
              </a:solidFill>
              <a:latin typeface="Ubuntu" panose="020B0504030602030204" pitchFamily="34" charset="0"/>
            </a:endParaRPr>
          </a:p>
          <a:p>
            <a:r>
              <a:rPr lang="en-US" sz="1100" b="1" dirty="0">
                <a:solidFill>
                  <a:srgbClr val="800080"/>
                </a:solidFill>
                <a:latin typeface="Ubuntu" panose="020B0504030602030204" pitchFamily="34" charset="0"/>
              </a:rPr>
              <a:t>Which ones will you do to enhance your sports performance?</a:t>
            </a:r>
          </a:p>
        </p:txBody>
      </p:sp>
      <p:sp>
        <p:nvSpPr>
          <p:cNvPr id="20" name="Rectangle 19">
            <a:extLst>
              <a:ext uri="{FF2B5EF4-FFF2-40B4-BE49-F238E27FC236}">
                <a16:creationId xmlns:a16="http://schemas.microsoft.com/office/drawing/2014/main" id="{1E743D9D-2B51-40A6-9807-43DBCADEEFB0}"/>
              </a:ext>
            </a:extLst>
          </p:cNvPr>
          <p:cNvSpPr/>
          <p:nvPr/>
        </p:nvSpPr>
        <p:spPr>
          <a:xfrm>
            <a:off x="1618921" y="3013782"/>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743D9D-2B51-40A6-9807-43DBCADEEFB0}"/>
              </a:ext>
            </a:extLst>
          </p:cNvPr>
          <p:cNvSpPr/>
          <p:nvPr/>
        </p:nvSpPr>
        <p:spPr>
          <a:xfrm>
            <a:off x="1501468" y="3901407"/>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41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07578" y="245866"/>
            <a:ext cx="2898960" cy="492443"/>
          </a:xfrm>
          <a:prstGeom prst="rect">
            <a:avLst/>
          </a:prstGeom>
          <a:noFill/>
        </p:spPr>
        <p:txBody>
          <a:bodyPr wrap="square" rtlCol="0">
            <a:spAutoFit/>
          </a:bodyPr>
          <a:lstStyle/>
          <a:p>
            <a:r>
              <a:rPr lang="en-ZA" sz="2600" b="1" dirty="0">
                <a:solidFill>
                  <a:srgbClr val="229A88"/>
                </a:solidFill>
                <a:latin typeface="Ubuntu" panose="020B0504030602030204" pitchFamily="34" charset="0"/>
              </a:rPr>
              <a:t>HANDWASHING</a:t>
            </a:r>
          </a:p>
        </p:txBody>
      </p:sp>
      <p:sp>
        <p:nvSpPr>
          <p:cNvPr id="6" name="TextBox 5"/>
          <p:cNvSpPr txBox="1"/>
          <p:nvPr/>
        </p:nvSpPr>
        <p:spPr>
          <a:xfrm>
            <a:off x="2948427" y="215088"/>
            <a:ext cx="1578739" cy="523220"/>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US" sz="800" dirty="0">
                <a:solidFill>
                  <a:schemeClr val="bg1"/>
                </a:solidFill>
                <a:latin typeface="Ubuntu Light" panose="020B0304030602030204" pitchFamily="34" charset="0"/>
              </a:rPr>
              <a:t>Have clean hands and</a:t>
            </a:r>
          </a:p>
          <a:p>
            <a:r>
              <a:rPr lang="en-US" sz="800" dirty="0">
                <a:solidFill>
                  <a:schemeClr val="bg1"/>
                </a:solidFill>
                <a:latin typeface="Ubuntu Light" panose="020B0304030602030204" pitchFamily="34" charset="0"/>
              </a:rPr>
              <a:t>prevent spread of germs</a:t>
            </a:r>
            <a:endParaRPr lang="en-ZA" sz="2000" b="1" dirty="0">
              <a:solidFill>
                <a:srgbClr val="E86B2D"/>
              </a:solidFill>
              <a:latin typeface="Ubuntu" panose="020B0504030602030204" pitchFamily="34" charset="0"/>
            </a:endParaRPr>
          </a:p>
        </p:txBody>
      </p:sp>
      <p:sp>
        <p:nvSpPr>
          <p:cNvPr id="7" name="TextBox 6"/>
          <p:cNvSpPr txBox="1"/>
          <p:nvPr/>
        </p:nvSpPr>
        <p:spPr>
          <a:xfrm>
            <a:off x="352266" y="876116"/>
            <a:ext cx="1578739" cy="338554"/>
          </a:xfrm>
          <a:prstGeom prst="rect">
            <a:avLst/>
          </a:prstGeom>
          <a:noFill/>
        </p:spPr>
        <p:txBody>
          <a:bodyPr wrap="square" rtlCol="0">
            <a:spAutoFit/>
          </a:bodyPr>
          <a:lstStyle/>
          <a:p>
            <a:pPr algn="ctr"/>
            <a:r>
              <a:rPr lang="en-ZA" sz="800" b="1" dirty="0">
                <a:solidFill>
                  <a:schemeClr val="bg1"/>
                </a:solidFill>
                <a:latin typeface="Ubuntu" panose="020B0504030602030204" pitchFamily="34" charset="0"/>
              </a:rPr>
              <a:t>HAND WASHING IS IMPORTANT BECAUSE…</a:t>
            </a:r>
          </a:p>
        </p:txBody>
      </p:sp>
      <p:sp>
        <p:nvSpPr>
          <p:cNvPr id="8" name="TextBox 7"/>
          <p:cNvSpPr txBox="1"/>
          <p:nvPr/>
        </p:nvSpPr>
        <p:spPr>
          <a:xfrm>
            <a:off x="207578" y="1336660"/>
            <a:ext cx="1531188" cy="954107"/>
          </a:xfrm>
          <a:prstGeom prst="rect">
            <a:avLst/>
          </a:prstGeom>
          <a:noFill/>
        </p:spPr>
        <p:txBody>
          <a:bodyPr wrap="none" rtlCol="0" anchor="t">
            <a:spAutoFit/>
          </a:bodyPr>
          <a:lstStyle/>
          <a:p>
            <a:r>
              <a:rPr lang="en-US" sz="700" dirty="0">
                <a:solidFill>
                  <a:srgbClr val="226CA6"/>
                </a:solidFill>
                <a:latin typeface="Ubuntu Light" panose="020B0304030602030204" pitchFamily="34" charset="0"/>
              </a:rPr>
              <a:t>Regularly washing your hands with</a:t>
            </a:r>
          </a:p>
          <a:p>
            <a:r>
              <a:rPr lang="en-US" sz="700" dirty="0">
                <a:solidFill>
                  <a:srgbClr val="226CA6"/>
                </a:solidFill>
                <a:latin typeface="Ubuntu Light" panose="020B0304030602030204" pitchFamily="34" charset="0"/>
              </a:rPr>
              <a:t>soap and water can protect you</a:t>
            </a:r>
          </a:p>
          <a:p>
            <a:r>
              <a:rPr lang="en-US" sz="700" dirty="0">
                <a:solidFill>
                  <a:srgbClr val="226CA6"/>
                </a:solidFill>
                <a:latin typeface="Ubuntu Light" panose="020B0304030602030204" pitchFamily="34" charset="0"/>
              </a:rPr>
              <a:t>from illnesses caused by viruses and</a:t>
            </a:r>
          </a:p>
          <a:p>
            <a:r>
              <a:rPr lang="en-US" sz="700" dirty="0">
                <a:solidFill>
                  <a:srgbClr val="226CA6"/>
                </a:solidFill>
                <a:latin typeface="Ubuntu Light"/>
              </a:rPr>
              <a:t>bacteria</a:t>
            </a:r>
            <a:endParaRPr lang="en-US" sz="700" dirty="0">
              <a:solidFill>
                <a:srgbClr val="226CA6"/>
              </a:solidFill>
              <a:latin typeface="Ubuntu Light" panose="020B0304030602030204" pitchFamily="34" charset="0"/>
            </a:endParaRPr>
          </a:p>
          <a:p>
            <a:endParaRPr lang="en-US" sz="700" dirty="0">
              <a:solidFill>
                <a:srgbClr val="226CA6"/>
              </a:solidFill>
              <a:latin typeface="Ubuntu Light" panose="020B0304030602030204" pitchFamily="34" charset="0"/>
            </a:endParaRPr>
          </a:p>
          <a:p>
            <a:endParaRPr lang="en-US" sz="700" dirty="0">
              <a:solidFill>
                <a:srgbClr val="226CA6"/>
              </a:solidFill>
              <a:latin typeface="Ubuntu Light" panose="020B0304030602030204" pitchFamily="34" charset="0"/>
            </a:endParaRPr>
          </a:p>
          <a:p>
            <a:r>
              <a:rPr lang="en-US" sz="700" dirty="0">
                <a:solidFill>
                  <a:srgbClr val="226CA6"/>
                </a:solidFill>
                <a:latin typeface="Ubuntu Light" panose="020B0304030602030204" pitchFamily="34" charset="0"/>
              </a:rPr>
              <a:t>It is the best way to stop germs from</a:t>
            </a:r>
          </a:p>
          <a:p>
            <a:r>
              <a:rPr lang="en-US" sz="700" dirty="0">
                <a:solidFill>
                  <a:srgbClr val="226CA6"/>
                </a:solidFill>
                <a:latin typeface="Ubuntu Light" panose="020B0304030602030204" pitchFamily="34" charset="0"/>
              </a:rPr>
              <a:t>spreading</a:t>
            </a:r>
            <a:endParaRPr lang="en-ZA" sz="700" dirty="0">
              <a:solidFill>
                <a:srgbClr val="226CA6"/>
              </a:solidFill>
            </a:endParaRPr>
          </a:p>
        </p:txBody>
      </p:sp>
      <p:sp>
        <p:nvSpPr>
          <p:cNvPr id="10" name="Oval 9"/>
          <p:cNvSpPr/>
          <p:nvPr/>
        </p:nvSpPr>
        <p:spPr>
          <a:xfrm>
            <a:off x="207578" y="1417874"/>
            <a:ext cx="45719" cy="45719"/>
          </a:xfrm>
          <a:prstGeom prst="ellipse">
            <a:avLst/>
          </a:prstGeom>
          <a:solidFill>
            <a:srgbClr val="2D9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2D99D3"/>
              </a:solidFill>
            </a:endParaRPr>
          </a:p>
        </p:txBody>
      </p:sp>
      <p:sp>
        <p:nvSpPr>
          <p:cNvPr id="11" name="Oval 10"/>
          <p:cNvSpPr/>
          <p:nvPr/>
        </p:nvSpPr>
        <p:spPr>
          <a:xfrm>
            <a:off x="207577" y="2061944"/>
            <a:ext cx="45719" cy="45719"/>
          </a:xfrm>
          <a:prstGeom prst="ellipse">
            <a:avLst/>
          </a:prstGeom>
          <a:solidFill>
            <a:srgbClr val="2D9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2D99D3"/>
              </a:solidFill>
            </a:endParaRPr>
          </a:p>
        </p:txBody>
      </p:sp>
      <p:sp>
        <p:nvSpPr>
          <p:cNvPr id="12" name="TextBox 11"/>
          <p:cNvSpPr txBox="1"/>
          <p:nvPr/>
        </p:nvSpPr>
        <p:spPr>
          <a:xfrm>
            <a:off x="2562926" y="1200047"/>
            <a:ext cx="1566454" cy="1446550"/>
          </a:xfrm>
          <a:prstGeom prst="rect">
            <a:avLst/>
          </a:prstGeom>
          <a:noFill/>
        </p:spPr>
        <p:txBody>
          <a:bodyPr wrap="none" rtlCol="0">
            <a:spAutoFit/>
          </a:bodyPr>
          <a:lstStyle/>
          <a:p>
            <a:r>
              <a:rPr lang="en-US" sz="800" dirty="0">
                <a:solidFill>
                  <a:srgbClr val="226CA6"/>
                </a:solidFill>
                <a:latin typeface="Ubuntu Light" panose="020B0304030602030204" pitchFamily="34" charset="0"/>
              </a:rPr>
              <a:t>After using the toilet</a:t>
            </a:r>
          </a:p>
          <a:p>
            <a:endParaRPr lang="en-US" sz="800" dirty="0">
              <a:solidFill>
                <a:srgbClr val="226CA6"/>
              </a:solidFill>
              <a:latin typeface="Ubuntu Light" panose="020B0304030602030204" pitchFamily="34" charset="0"/>
            </a:endParaRPr>
          </a:p>
          <a:p>
            <a:r>
              <a:rPr lang="en-US" sz="800" dirty="0">
                <a:solidFill>
                  <a:srgbClr val="226CA6"/>
                </a:solidFill>
                <a:latin typeface="Ubuntu Light" panose="020B0304030602030204" pitchFamily="34" charset="0"/>
              </a:rPr>
              <a:t>Before preparing, touching, or</a:t>
            </a:r>
          </a:p>
          <a:p>
            <a:r>
              <a:rPr lang="en-US" sz="800" dirty="0">
                <a:solidFill>
                  <a:srgbClr val="226CA6"/>
                </a:solidFill>
                <a:latin typeface="Ubuntu Light" panose="020B0304030602030204" pitchFamily="34" charset="0"/>
              </a:rPr>
              <a:t>eating food</a:t>
            </a:r>
          </a:p>
          <a:p>
            <a:endParaRPr lang="en-US" sz="800" dirty="0">
              <a:solidFill>
                <a:srgbClr val="226CA6"/>
              </a:solidFill>
              <a:latin typeface="Ubuntu Light" panose="020B0304030602030204" pitchFamily="34" charset="0"/>
            </a:endParaRPr>
          </a:p>
          <a:p>
            <a:r>
              <a:rPr lang="en-US" sz="800" dirty="0">
                <a:solidFill>
                  <a:srgbClr val="226CA6"/>
                </a:solidFill>
                <a:latin typeface="Ubuntu Light" panose="020B0304030602030204" pitchFamily="34" charset="0"/>
              </a:rPr>
              <a:t>After playing with animals</a:t>
            </a:r>
          </a:p>
          <a:p>
            <a:endParaRPr lang="en-US" sz="800" dirty="0">
              <a:solidFill>
                <a:srgbClr val="226CA6"/>
              </a:solidFill>
              <a:latin typeface="Ubuntu Light" panose="020B0304030602030204" pitchFamily="34" charset="0"/>
            </a:endParaRPr>
          </a:p>
          <a:p>
            <a:r>
              <a:rPr lang="en-US" sz="800" dirty="0">
                <a:solidFill>
                  <a:srgbClr val="226CA6"/>
                </a:solidFill>
                <a:latin typeface="Ubuntu Light" panose="020B0304030602030204" pitchFamily="34" charset="0"/>
              </a:rPr>
              <a:t>After your sports practice</a:t>
            </a:r>
          </a:p>
          <a:p>
            <a:endParaRPr lang="en-US" sz="800" dirty="0">
              <a:solidFill>
                <a:srgbClr val="226CA6"/>
              </a:solidFill>
              <a:latin typeface="Ubuntu Light" panose="020B0304030602030204" pitchFamily="34" charset="0"/>
            </a:endParaRPr>
          </a:p>
          <a:p>
            <a:r>
              <a:rPr lang="en-US" sz="800" dirty="0">
                <a:solidFill>
                  <a:srgbClr val="226CA6"/>
                </a:solidFill>
                <a:latin typeface="Ubuntu Light" panose="020B0304030602030204" pitchFamily="34" charset="0"/>
              </a:rPr>
              <a:t>After coughing, sneezing, or</a:t>
            </a:r>
          </a:p>
          <a:p>
            <a:r>
              <a:rPr lang="en-US" sz="800" dirty="0">
                <a:solidFill>
                  <a:srgbClr val="226CA6"/>
                </a:solidFill>
                <a:latin typeface="Ubuntu Light" panose="020B0304030602030204" pitchFamily="34" charset="0"/>
              </a:rPr>
              <a:t>blowing your nose or mouth</a:t>
            </a:r>
            <a:endParaRPr lang="en-ZA" sz="800" dirty="0">
              <a:solidFill>
                <a:srgbClr val="226CA6"/>
              </a:solidFill>
            </a:endParaRPr>
          </a:p>
        </p:txBody>
      </p:sp>
      <p:sp>
        <p:nvSpPr>
          <p:cNvPr id="13" name="TextBox 12"/>
          <p:cNvSpPr txBox="1"/>
          <p:nvPr/>
        </p:nvSpPr>
        <p:spPr>
          <a:xfrm>
            <a:off x="2381353" y="897533"/>
            <a:ext cx="1748027" cy="215444"/>
          </a:xfrm>
          <a:prstGeom prst="rect">
            <a:avLst/>
          </a:prstGeom>
          <a:noFill/>
        </p:spPr>
        <p:txBody>
          <a:bodyPr wrap="square" rtlCol="0">
            <a:spAutoFit/>
          </a:bodyPr>
          <a:lstStyle/>
          <a:p>
            <a:pPr algn="ctr"/>
            <a:r>
              <a:rPr lang="en-US" sz="800" b="1" dirty="0">
                <a:solidFill>
                  <a:schemeClr val="bg1"/>
                </a:solidFill>
                <a:latin typeface="Ubuntu" panose="020B0504030602030204" pitchFamily="34" charset="0"/>
              </a:rPr>
              <a:t>WHEN TO WASH YOUR HANDS</a:t>
            </a:r>
            <a:endParaRPr lang="en-ZA" sz="800" b="1" dirty="0">
              <a:solidFill>
                <a:schemeClr val="bg1"/>
              </a:solidFill>
              <a:latin typeface="Ubuntu" panose="020B0504030602030204" pitchFamily="34" charset="0"/>
            </a:endParaRPr>
          </a:p>
        </p:txBody>
      </p:sp>
      <p:sp>
        <p:nvSpPr>
          <p:cNvPr id="14" name="TextBox 13"/>
          <p:cNvSpPr txBox="1"/>
          <p:nvPr/>
        </p:nvSpPr>
        <p:spPr>
          <a:xfrm>
            <a:off x="2231027" y="2736542"/>
            <a:ext cx="2158799" cy="338554"/>
          </a:xfrm>
          <a:prstGeom prst="rect">
            <a:avLst/>
          </a:prstGeom>
          <a:noFill/>
        </p:spPr>
        <p:txBody>
          <a:bodyPr wrap="square" rtlCol="0">
            <a:spAutoFit/>
          </a:bodyPr>
          <a:lstStyle/>
          <a:p>
            <a:pPr algn="ctr"/>
            <a:r>
              <a:rPr lang="en-US" sz="800" b="1" dirty="0">
                <a:solidFill>
                  <a:schemeClr val="bg1"/>
                </a:solidFill>
                <a:latin typeface="Ubuntu" panose="020B0504030602030204" pitchFamily="34" charset="0"/>
              </a:rPr>
              <a:t>HOW DO I KNOW IF I WASHED MY</a:t>
            </a:r>
          </a:p>
          <a:p>
            <a:pPr algn="ctr"/>
            <a:r>
              <a:rPr lang="en-US" sz="800" b="1" dirty="0">
                <a:solidFill>
                  <a:schemeClr val="bg1"/>
                </a:solidFill>
                <a:latin typeface="Ubuntu" panose="020B0504030602030204" pitchFamily="34" charset="0"/>
              </a:rPr>
              <a:t>HANDS FOR 20 SECONDS?</a:t>
            </a:r>
            <a:endParaRPr lang="en-ZA" sz="800" b="1" dirty="0">
              <a:solidFill>
                <a:schemeClr val="bg1"/>
              </a:solidFill>
              <a:latin typeface="Ubuntu" panose="020B0504030602030204" pitchFamily="34" charset="0"/>
            </a:endParaRPr>
          </a:p>
        </p:txBody>
      </p:sp>
      <p:sp>
        <p:nvSpPr>
          <p:cNvPr id="15" name="TextBox 14"/>
          <p:cNvSpPr txBox="1"/>
          <p:nvPr/>
        </p:nvSpPr>
        <p:spPr>
          <a:xfrm>
            <a:off x="2400915" y="3050010"/>
            <a:ext cx="1109599" cy="307777"/>
          </a:xfrm>
          <a:prstGeom prst="rect">
            <a:avLst/>
          </a:prstGeom>
          <a:noFill/>
        </p:spPr>
        <p:txBody>
          <a:bodyPr wrap="none" rtlCol="0">
            <a:spAutoFit/>
          </a:bodyPr>
          <a:lstStyle/>
          <a:p>
            <a:r>
              <a:rPr lang="en-US" sz="700" dirty="0">
                <a:solidFill>
                  <a:schemeClr val="bg1"/>
                </a:solidFill>
                <a:latin typeface="Ubuntu Light" panose="020B0304030602030204" pitchFamily="34" charset="0"/>
              </a:rPr>
              <a:t>Sing happy birthday to </a:t>
            </a:r>
            <a:br>
              <a:rPr lang="en-US" sz="700" dirty="0">
                <a:solidFill>
                  <a:schemeClr val="bg1"/>
                </a:solidFill>
                <a:latin typeface="Ubuntu Light" panose="020B0304030602030204" pitchFamily="34" charset="0"/>
              </a:rPr>
            </a:br>
            <a:r>
              <a:rPr lang="en-US" sz="700" dirty="0">
                <a:solidFill>
                  <a:schemeClr val="bg1"/>
                </a:solidFill>
                <a:latin typeface="Ubuntu Light" panose="020B0304030602030204" pitchFamily="34" charset="0"/>
              </a:rPr>
              <a:t>yourself twice</a:t>
            </a:r>
            <a:endParaRPr lang="en-ZA" sz="700" dirty="0">
              <a:solidFill>
                <a:schemeClr val="bg1"/>
              </a:solidFill>
            </a:endParaRPr>
          </a:p>
        </p:txBody>
      </p:sp>
      <p:sp>
        <p:nvSpPr>
          <p:cNvPr id="16" name="TextBox 15"/>
          <p:cNvSpPr txBox="1"/>
          <p:nvPr/>
        </p:nvSpPr>
        <p:spPr>
          <a:xfrm>
            <a:off x="2381353" y="3452118"/>
            <a:ext cx="1104790" cy="307777"/>
          </a:xfrm>
          <a:prstGeom prst="rect">
            <a:avLst/>
          </a:prstGeom>
          <a:noFill/>
        </p:spPr>
        <p:txBody>
          <a:bodyPr wrap="none" rtlCol="0">
            <a:spAutoFit/>
          </a:bodyPr>
          <a:lstStyle/>
          <a:p>
            <a:r>
              <a:rPr lang="en-US" sz="700" dirty="0">
                <a:solidFill>
                  <a:schemeClr val="bg1"/>
                </a:solidFill>
                <a:latin typeface="Ubuntu Light" panose="020B0304030602030204" pitchFamily="34" charset="0"/>
              </a:rPr>
              <a:t>Sing the alphabet song</a:t>
            </a:r>
          </a:p>
          <a:p>
            <a:r>
              <a:rPr lang="en-US" sz="700" dirty="0">
                <a:solidFill>
                  <a:schemeClr val="bg1"/>
                </a:solidFill>
                <a:latin typeface="Ubuntu Light" panose="020B0304030602030204" pitchFamily="34" charset="0"/>
              </a:rPr>
              <a:t>to yourself</a:t>
            </a:r>
            <a:endParaRPr lang="en-ZA" sz="700" dirty="0">
              <a:solidFill>
                <a:schemeClr val="bg1"/>
              </a:solidFill>
            </a:endParaRPr>
          </a:p>
        </p:txBody>
      </p:sp>
      <p:sp>
        <p:nvSpPr>
          <p:cNvPr id="17" name="TextBox 16"/>
          <p:cNvSpPr txBox="1"/>
          <p:nvPr/>
        </p:nvSpPr>
        <p:spPr>
          <a:xfrm>
            <a:off x="2400915" y="3304925"/>
            <a:ext cx="348341" cy="200055"/>
          </a:xfrm>
          <a:prstGeom prst="rect">
            <a:avLst/>
          </a:prstGeom>
          <a:noFill/>
        </p:spPr>
        <p:txBody>
          <a:bodyPr wrap="square" rtlCol="0">
            <a:spAutoFit/>
          </a:bodyPr>
          <a:lstStyle/>
          <a:p>
            <a:r>
              <a:rPr lang="en-US" sz="700" b="1" dirty="0">
                <a:solidFill>
                  <a:schemeClr val="bg1"/>
                </a:solidFill>
                <a:latin typeface="Ubuntu Light" panose="020B0304030602030204" pitchFamily="34" charset="0"/>
              </a:rPr>
              <a:t>OR</a:t>
            </a:r>
            <a:endParaRPr lang="en-ZA" sz="700" dirty="0">
              <a:solidFill>
                <a:schemeClr val="bg1"/>
              </a:solidFill>
            </a:endParaRPr>
          </a:p>
        </p:txBody>
      </p:sp>
    </p:spTree>
    <p:extLst>
      <p:ext uri="{BB962C8B-B14F-4D97-AF65-F5344CB8AC3E}">
        <p14:creationId xmlns:p14="http://schemas.microsoft.com/office/powerpoint/2010/main" val="3536225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DFD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2623" t="88010" r="35189" b="-189"/>
          <a:stretch/>
        </p:blipFill>
        <p:spPr>
          <a:xfrm>
            <a:off x="0" y="-1"/>
            <a:ext cx="4319588" cy="4402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7E43600-2F93-493F-B2D1-A5B400A57C6A}"/>
              </a:ext>
            </a:extLst>
          </p:cNvPr>
          <p:cNvSpPr>
            <a:spLocks noGrp="1"/>
          </p:cNvSpPr>
          <p:nvPr>
            <p:ph type="title"/>
          </p:nvPr>
        </p:nvSpPr>
        <p:spPr/>
        <p:txBody>
          <a:bodyPr/>
          <a:lstStyle/>
          <a:p>
            <a:pPr algn="ctr"/>
            <a:r>
              <a:rPr lang="en-US" b="1" dirty="0">
                <a:solidFill>
                  <a:schemeClr val="accent1"/>
                </a:solidFill>
                <a:latin typeface="Ubuntu" panose="020B0504030602030204" pitchFamily="34" charset="0"/>
              </a:rPr>
              <a:t>Handwashing - A Healthy Habit</a:t>
            </a:r>
          </a:p>
        </p:txBody>
      </p:sp>
      <p:sp>
        <p:nvSpPr>
          <p:cNvPr id="3" name="Content Placeholder 2">
            <a:extLst>
              <a:ext uri="{FF2B5EF4-FFF2-40B4-BE49-F238E27FC236}">
                <a16:creationId xmlns:a16="http://schemas.microsoft.com/office/drawing/2014/main" id="{ECA02425-96C9-467B-9C1C-C9EC9A9AD2B6}"/>
              </a:ext>
            </a:extLst>
          </p:cNvPr>
          <p:cNvSpPr>
            <a:spLocks noGrp="1"/>
          </p:cNvSpPr>
          <p:nvPr>
            <p:ph idx="1"/>
          </p:nvPr>
        </p:nvSpPr>
        <p:spPr>
          <a:xfrm>
            <a:off x="425885" y="1006061"/>
            <a:ext cx="3596731" cy="2740739"/>
          </a:xfrm>
        </p:spPr>
        <p:txBody>
          <a:bodyPr vert="horz" lIns="91440" tIns="45720" rIns="91440" bIns="45720" rtlCol="0" anchor="t">
            <a:normAutofit/>
          </a:bodyPr>
          <a:lstStyle/>
          <a:p>
            <a:pPr marL="107950" indent="-107950"/>
            <a:endParaRPr lang="en-US" sz="1100" dirty="0">
              <a:latin typeface="Ubuntu" panose="020B0504030602030204" pitchFamily="34" charset="0"/>
              <a:cs typeface="Calibri" panose="020F0502020204030204"/>
            </a:endParaRPr>
          </a:p>
          <a:p>
            <a:pPr marL="107950" indent="-107950"/>
            <a:r>
              <a:rPr lang="en-US" sz="1100" b="1" dirty="0">
                <a:latin typeface="Ubuntu" panose="020B0504030602030204" pitchFamily="34" charset="0"/>
              </a:rPr>
              <a:t>Your hands carry germs you can’t see.</a:t>
            </a:r>
          </a:p>
          <a:p>
            <a:pPr marL="107950" indent="-107950"/>
            <a:endParaRPr lang="en-US" sz="1100" b="1" dirty="0">
              <a:latin typeface="Ubuntu" panose="020B0504030602030204" pitchFamily="34" charset="0"/>
            </a:endParaRPr>
          </a:p>
          <a:p>
            <a:pPr marL="107950" indent="-107950"/>
            <a:r>
              <a:rPr lang="en-US" sz="1100" b="1" dirty="0">
                <a:latin typeface="Ubuntu" panose="020B0504030602030204" pitchFamily="34" charset="0"/>
              </a:rPr>
              <a:t>Wet, lather, scrub, rinse and dry.</a:t>
            </a:r>
          </a:p>
          <a:p>
            <a:pPr marL="107950" indent="-107950"/>
            <a:endParaRPr lang="en-US" sz="1100" b="1" dirty="0">
              <a:latin typeface="Ubuntu" panose="020B0504030602030204" pitchFamily="34" charset="0"/>
            </a:endParaRPr>
          </a:p>
          <a:p>
            <a:pPr marL="107950" indent="-107950"/>
            <a:r>
              <a:rPr lang="en-US" sz="1100" b="1" dirty="0">
                <a:latin typeface="Ubuntu" panose="020B0504030602030204" pitchFamily="34" charset="0"/>
              </a:rPr>
              <a:t>Soap not available?  Use an alcohol-based hand sanitizer that has at least 60% alcohol.</a:t>
            </a:r>
          </a:p>
          <a:p>
            <a:pPr marL="107950" indent="-107950"/>
            <a:endParaRPr lang="en-US" sz="1100" b="1" dirty="0" smtClean="0">
              <a:solidFill>
                <a:schemeClr val="bg1"/>
              </a:solidFill>
              <a:latin typeface="Ubuntu" panose="020B0504030602030204" pitchFamily="34" charset="0"/>
            </a:endParaRPr>
          </a:p>
          <a:p>
            <a:pPr marL="107950" indent="-107950"/>
            <a:endParaRPr lang="en-US" sz="1100" b="1" dirty="0">
              <a:solidFill>
                <a:schemeClr val="bg1"/>
              </a:solidFill>
              <a:latin typeface="Ubuntu" panose="020B0504030602030204" pitchFamily="34" charset="0"/>
            </a:endParaRPr>
          </a:p>
          <a:p>
            <a:pPr marL="107950" indent="-107950"/>
            <a:endParaRPr lang="en-US" sz="1100" b="1" dirty="0" smtClean="0">
              <a:solidFill>
                <a:schemeClr val="bg1"/>
              </a:solidFill>
              <a:latin typeface="Ubuntu" panose="020B0504030602030204" pitchFamily="34" charset="0"/>
            </a:endParaRPr>
          </a:p>
          <a:p>
            <a:pPr marL="107950" indent="-107950"/>
            <a:endParaRPr lang="en-US" sz="1100" b="1" dirty="0">
              <a:solidFill>
                <a:schemeClr val="bg1"/>
              </a:solidFill>
              <a:latin typeface="Ubuntu" panose="020B0504030602030204" pitchFamily="34" charset="0"/>
            </a:endParaRPr>
          </a:p>
          <a:p>
            <a:pPr marL="0" indent="0" algn="ctr">
              <a:buNone/>
            </a:pPr>
            <a:r>
              <a:rPr lang="en-US" sz="1100" b="1" dirty="0">
                <a:solidFill>
                  <a:schemeClr val="accent1"/>
                </a:solidFill>
                <a:latin typeface="Ubuntu" panose="020B0504030602030204" pitchFamily="34" charset="0"/>
              </a:rPr>
              <a:t>When was the last time you washed your hands today?</a:t>
            </a:r>
          </a:p>
          <a:p>
            <a:pPr marL="107950" indent="-107950"/>
            <a:endParaRPr lang="en-US" sz="1100" b="1" dirty="0">
              <a:solidFill>
                <a:schemeClr val="bg1"/>
              </a:solidFill>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p:txBody>
      </p:sp>
      <p:sp>
        <p:nvSpPr>
          <p:cNvPr id="6" name="Rectangle 5">
            <a:extLst>
              <a:ext uri="{FF2B5EF4-FFF2-40B4-BE49-F238E27FC236}">
                <a16:creationId xmlns:a16="http://schemas.microsoft.com/office/drawing/2014/main" id="{1E743D9D-2B51-40A6-9807-43DBCADEEFB0}"/>
              </a:ext>
            </a:extLst>
          </p:cNvPr>
          <p:cNvSpPr/>
          <p:nvPr/>
        </p:nvSpPr>
        <p:spPr>
          <a:xfrm>
            <a:off x="877590" y="3688664"/>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30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07578" y="245866"/>
            <a:ext cx="2898960" cy="492443"/>
          </a:xfrm>
          <a:prstGeom prst="rect">
            <a:avLst/>
          </a:prstGeom>
          <a:noFill/>
        </p:spPr>
        <p:txBody>
          <a:bodyPr wrap="square" rtlCol="0">
            <a:spAutoFit/>
          </a:bodyPr>
          <a:lstStyle/>
          <a:p>
            <a:r>
              <a:rPr lang="en-ZA" sz="2600" b="1" dirty="0">
                <a:solidFill>
                  <a:srgbClr val="229A88"/>
                </a:solidFill>
                <a:latin typeface="Ubuntu" panose="020B0504030602030204" pitchFamily="34" charset="0"/>
              </a:rPr>
              <a:t>HANDWASHING</a:t>
            </a:r>
          </a:p>
        </p:txBody>
      </p:sp>
      <p:sp>
        <p:nvSpPr>
          <p:cNvPr id="4" name="TextBox 3"/>
          <p:cNvSpPr txBox="1"/>
          <p:nvPr/>
        </p:nvSpPr>
        <p:spPr>
          <a:xfrm>
            <a:off x="2948427" y="215088"/>
            <a:ext cx="1578739" cy="523220"/>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US" sz="800" dirty="0">
                <a:solidFill>
                  <a:schemeClr val="bg1"/>
                </a:solidFill>
                <a:latin typeface="Ubuntu Light" panose="020B0304030602030204" pitchFamily="34" charset="0"/>
              </a:rPr>
              <a:t>Have clean hands and</a:t>
            </a:r>
          </a:p>
          <a:p>
            <a:r>
              <a:rPr lang="en-US" sz="800" dirty="0">
                <a:solidFill>
                  <a:schemeClr val="bg1"/>
                </a:solidFill>
                <a:latin typeface="Ubuntu Light" panose="020B0304030602030204" pitchFamily="34" charset="0"/>
              </a:rPr>
              <a:t>prevent spread of germs</a:t>
            </a:r>
            <a:endParaRPr lang="en-ZA" sz="2000" b="1" dirty="0">
              <a:solidFill>
                <a:srgbClr val="E86B2D"/>
              </a:solidFill>
              <a:latin typeface="Ubuntu" panose="020B0504030602030204" pitchFamily="34" charset="0"/>
            </a:endParaRPr>
          </a:p>
        </p:txBody>
      </p:sp>
      <p:sp>
        <p:nvSpPr>
          <p:cNvPr id="5" name="TextBox 4"/>
          <p:cNvSpPr txBox="1"/>
          <p:nvPr/>
        </p:nvSpPr>
        <p:spPr>
          <a:xfrm>
            <a:off x="234585" y="953430"/>
            <a:ext cx="3850417" cy="523220"/>
          </a:xfrm>
          <a:prstGeom prst="rect">
            <a:avLst/>
          </a:prstGeom>
          <a:noFill/>
        </p:spPr>
        <p:txBody>
          <a:bodyPr wrap="square" rtlCol="0">
            <a:spAutoFit/>
          </a:bodyPr>
          <a:lstStyle/>
          <a:p>
            <a:pPr algn="ctr"/>
            <a:r>
              <a:rPr lang="en-US" sz="1400" b="1" dirty="0">
                <a:solidFill>
                  <a:schemeClr val="bg1"/>
                </a:solidFill>
                <a:latin typeface="Ubuntu Light" panose="020B0304030602030204" pitchFamily="34" charset="0"/>
              </a:rPr>
              <a:t>6 EASY STEPS TO</a:t>
            </a:r>
          </a:p>
          <a:p>
            <a:pPr algn="ctr"/>
            <a:r>
              <a:rPr lang="en-US" sz="1400" b="1" dirty="0">
                <a:solidFill>
                  <a:schemeClr val="bg1"/>
                </a:solidFill>
                <a:latin typeface="Ubuntu Light" panose="020B0304030602030204" pitchFamily="34" charset="0"/>
              </a:rPr>
              <a:t>CLEAN HANDS</a:t>
            </a:r>
            <a:endParaRPr lang="en-ZA" sz="1400" b="1" dirty="0">
              <a:solidFill>
                <a:schemeClr val="bg1"/>
              </a:solidFill>
              <a:latin typeface="Ubuntu Light" panose="020B0304030602030204" pitchFamily="34" charset="0"/>
            </a:endParaRPr>
          </a:p>
        </p:txBody>
      </p:sp>
      <p:sp>
        <p:nvSpPr>
          <p:cNvPr id="6" name="TextBox 5"/>
          <p:cNvSpPr txBox="1"/>
          <p:nvPr/>
        </p:nvSpPr>
        <p:spPr>
          <a:xfrm>
            <a:off x="614957" y="2169841"/>
            <a:ext cx="826283" cy="307777"/>
          </a:xfrm>
          <a:prstGeom prst="rect">
            <a:avLst/>
          </a:prstGeom>
          <a:noFill/>
        </p:spPr>
        <p:txBody>
          <a:bodyPr wrap="square" rtlCol="0">
            <a:spAutoFit/>
          </a:bodyPr>
          <a:lstStyle/>
          <a:p>
            <a:pPr algn="ctr"/>
            <a:r>
              <a:rPr lang="en-US" sz="700" b="1" dirty="0">
                <a:solidFill>
                  <a:schemeClr val="bg1"/>
                </a:solidFill>
                <a:latin typeface="Ubuntu" panose="020B0504030602030204" pitchFamily="34" charset="0"/>
              </a:rPr>
              <a:t>WET YOUR HANDS</a:t>
            </a:r>
            <a:endParaRPr lang="en-ZA" sz="700" b="1" dirty="0">
              <a:solidFill>
                <a:schemeClr val="bg1"/>
              </a:solidFill>
              <a:latin typeface="Ubuntu" panose="020B0504030602030204" pitchFamily="34" charset="0"/>
            </a:endParaRPr>
          </a:p>
        </p:txBody>
      </p:sp>
      <p:sp>
        <p:nvSpPr>
          <p:cNvPr id="9" name="TextBox 8"/>
          <p:cNvSpPr txBox="1"/>
          <p:nvPr/>
        </p:nvSpPr>
        <p:spPr>
          <a:xfrm>
            <a:off x="1640989" y="2159794"/>
            <a:ext cx="826283" cy="200055"/>
          </a:xfrm>
          <a:prstGeom prst="rect">
            <a:avLst/>
          </a:prstGeom>
          <a:noFill/>
        </p:spPr>
        <p:txBody>
          <a:bodyPr wrap="square" rtlCol="0">
            <a:spAutoFit/>
          </a:bodyPr>
          <a:lstStyle/>
          <a:p>
            <a:pPr algn="ctr"/>
            <a:r>
              <a:rPr lang="en-US" sz="700" b="1" dirty="0">
                <a:solidFill>
                  <a:schemeClr val="bg1"/>
                </a:solidFill>
                <a:latin typeface="Ubuntu" panose="020B0504030602030204" pitchFamily="34" charset="0"/>
              </a:rPr>
              <a:t>APPLY SOAP</a:t>
            </a:r>
            <a:endParaRPr lang="en-ZA" sz="700" b="1" dirty="0">
              <a:solidFill>
                <a:schemeClr val="bg1"/>
              </a:solidFill>
              <a:latin typeface="Ubuntu" panose="020B0504030602030204" pitchFamily="34" charset="0"/>
            </a:endParaRPr>
          </a:p>
        </p:txBody>
      </p:sp>
      <p:sp>
        <p:nvSpPr>
          <p:cNvPr id="10" name="TextBox 9"/>
          <p:cNvSpPr txBox="1"/>
          <p:nvPr/>
        </p:nvSpPr>
        <p:spPr>
          <a:xfrm>
            <a:off x="2667021" y="2169841"/>
            <a:ext cx="790743" cy="415498"/>
          </a:xfrm>
          <a:prstGeom prst="rect">
            <a:avLst/>
          </a:prstGeom>
          <a:noFill/>
        </p:spPr>
        <p:txBody>
          <a:bodyPr wrap="square" rtlCol="0">
            <a:spAutoFit/>
          </a:bodyPr>
          <a:lstStyle/>
          <a:p>
            <a:r>
              <a:rPr lang="en-US" sz="700" b="1" dirty="0">
                <a:solidFill>
                  <a:schemeClr val="bg1"/>
                </a:solidFill>
                <a:latin typeface="Ubuntu" panose="020B0504030602030204" pitchFamily="34" charset="0"/>
              </a:rPr>
              <a:t>WASH YOUR HANDS FOR 20 SECONDS</a:t>
            </a:r>
            <a:endParaRPr lang="en-ZA" sz="700" b="1" dirty="0">
              <a:solidFill>
                <a:schemeClr val="bg1"/>
              </a:solidFill>
              <a:latin typeface="Ubuntu" panose="020B0504030602030204" pitchFamily="34" charset="0"/>
            </a:endParaRPr>
          </a:p>
        </p:txBody>
      </p:sp>
      <p:sp>
        <p:nvSpPr>
          <p:cNvPr id="11" name="TextBox 10"/>
          <p:cNvSpPr txBox="1"/>
          <p:nvPr/>
        </p:nvSpPr>
        <p:spPr>
          <a:xfrm>
            <a:off x="1670027" y="3232002"/>
            <a:ext cx="826283" cy="307777"/>
          </a:xfrm>
          <a:prstGeom prst="rect">
            <a:avLst/>
          </a:prstGeom>
          <a:noFill/>
        </p:spPr>
        <p:txBody>
          <a:bodyPr wrap="square" rtlCol="0">
            <a:spAutoFit/>
          </a:bodyPr>
          <a:lstStyle/>
          <a:p>
            <a:pPr algn="ctr"/>
            <a:r>
              <a:rPr lang="en-US" sz="700" b="1" dirty="0">
                <a:solidFill>
                  <a:schemeClr val="bg1"/>
                </a:solidFill>
                <a:latin typeface="Ubuntu" panose="020B0504030602030204" pitchFamily="34" charset="0"/>
              </a:rPr>
              <a:t>DRY YOUR HANDS</a:t>
            </a:r>
            <a:endParaRPr lang="en-ZA" sz="700" b="1" dirty="0">
              <a:solidFill>
                <a:schemeClr val="bg1"/>
              </a:solidFill>
              <a:latin typeface="Ubuntu" panose="020B0504030602030204" pitchFamily="34" charset="0"/>
            </a:endParaRPr>
          </a:p>
        </p:txBody>
      </p:sp>
      <p:sp>
        <p:nvSpPr>
          <p:cNvPr id="12" name="TextBox 11"/>
          <p:cNvSpPr txBox="1"/>
          <p:nvPr/>
        </p:nvSpPr>
        <p:spPr>
          <a:xfrm>
            <a:off x="567982" y="3238058"/>
            <a:ext cx="826283" cy="200055"/>
          </a:xfrm>
          <a:prstGeom prst="rect">
            <a:avLst/>
          </a:prstGeom>
          <a:noFill/>
        </p:spPr>
        <p:txBody>
          <a:bodyPr wrap="square" rtlCol="0">
            <a:spAutoFit/>
          </a:bodyPr>
          <a:lstStyle/>
          <a:p>
            <a:pPr algn="ctr"/>
            <a:r>
              <a:rPr lang="en-US" sz="700" b="1" dirty="0">
                <a:solidFill>
                  <a:schemeClr val="bg1"/>
                </a:solidFill>
                <a:latin typeface="Ubuntu" panose="020B0504030602030204" pitchFamily="34" charset="0"/>
              </a:rPr>
              <a:t>RINSE WELL</a:t>
            </a:r>
            <a:endParaRPr lang="en-ZA" sz="700" b="1" dirty="0">
              <a:solidFill>
                <a:schemeClr val="bg1"/>
              </a:solidFill>
              <a:latin typeface="Ubuntu" panose="020B0504030602030204" pitchFamily="34" charset="0"/>
            </a:endParaRPr>
          </a:p>
        </p:txBody>
      </p:sp>
      <p:sp>
        <p:nvSpPr>
          <p:cNvPr id="13" name="TextBox 12"/>
          <p:cNvSpPr txBox="1"/>
          <p:nvPr/>
        </p:nvSpPr>
        <p:spPr>
          <a:xfrm>
            <a:off x="2772072" y="3229669"/>
            <a:ext cx="826283" cy="415498"/>
          </a:xfrm>
          <a:prstGeom prst="rect">
            <a:avLst/>
          </a:prstGeom>
          <a:noFill/>
        </p:spPr>
        <p:txBody>
          <a:bodyPr wrap="square" rtlCol="0">
            <a:spAutoFit/>
          </a:bodyPr>
          <a:lstStyle/>
          <a:p>
            <a:pPr algn="ctr"/>
            <a:r>
              <a:rPr lang="en-US" sz="700" b="1" dirty="0">
                <a:solidFill>
                  <a:schemeClr val="bg1"/>
                </a:solidFill>
                <a:latin typeface="Ubuntu" panose="020B0504030602030204" pitchFamily="34" charset="0"/>
              </a:rPr>
              <a:t>TURN OFF WATER WITH PAPER TOWEL</a:t>
            </a:r>
            <a:endParaRPr lang="en-ZA" sz="700" b="1" dirty="0">
              <a:solidFill>
                <a:schemeClr val="bg1"/>
              </a:solidFill>
              <a:latin typeface="Ubuntu" panose="020B0504030602030204" pitchFamily="34" charset="0"/>
            </a:endParaRPr>
          </a:p>
        </p:txBody>
      </p:sp>
      <p:sp>
        <p:nvSpPr>
          <p:cNvPr id="14" name="TextBox 13"/>
          <p:cNvSpPr txBox="1"/>
          <p:nvPr/>
        </p:nvSpPr>
        <p:spPr>
          <a:xfrm>
            <a:off x="3002805" y="1798156"/>
            <a:ext cx="1233964" cy="461665"/>
          </a:xfrm>
          <a:prstGeom prst="rect">
            <a:avLst/>
          </a:prstGeom>
          <a:noFill/>
        </p:spPr>
        <p:txBody>
          <a:bodyPr wrap="square" rtlCol="0">
            <a:spAutoFit/>
          </a:bodyPr>
          <a:lstStyle/>
          <a:p>
            <a:pPr algn="ctr"/>
            <a:r>
              <a:rPr lang="en-US" sz="400" dirty="0">
                <a:solidFill>
                  <a:schemeClr val="bg1"/>
                </a:solidFill>
                <a:latin typeface="Ubuntu" panose="020B0504030602030204" pitchFamily="34" charset="0"/>
              </a:rPr>
              <a:t>Don’t forget to</a:t>
            </a:r>
          </a:p>
          <a:p>
            <a:pPr algn="ctr"/>
            <a:r>
              <a:rPr lang="en-US" sz="400" dirty="0">
                <a:solidFill>
                  <a:schemeClr val="bg1"/>
                </a:solidFill>
                <a:latin typeface="Ubuntu" panose="020B0504030602030204" pitchFamily="34" charset="0"/>
              </a:rPr>
              <a:t>scrub between</a:t>
            </a:r>
          </a:p>
          <a:p>
            <a:pPr algn="ctr"/>
            <a:r>
              <a:rPr lang="en-US" sz="400" dirty="0">
                <a:solidFill>
                  <a:schemeClr val="bg1"/>
                </a:solidFill>
                <a:latin typeface="Ubuntu" panose="020B0504030602030204" pitchFamily="34" charset="0"/>
              </a:rPr>
              <a:t>your fingers,</a:t>
            </a:r>
          </a:p>
          <a:p>
            <a:pPr algn="ctr"/>
            <a:r>
              <a:rPr lang="en-US" sz="400" dirty="0">
                <a:solidFill>
                  <a:schemeClr val="bg1"/>
                </a:solidFill>
                <a:latin typeface="Ubuntu" panose="020B0504030602030204" pitchFamily="34" charset="0"/>
              </a:rPr>
              <a:t>under your nails,</a:t>
            </a:r>
          </a:p>
          <a:p>
            <a:pPr algn="ctr"/>
            <a:r>
              <a:rPr lang="en-US" sz="400" dirty="0">
                <a:solidFill>
                  <a:schemeClr val="bg1"/>
                </a:solidFill>
                <a:latin typeface="Ubuntu" panose="020B0504030602030204" pitchFamily="34" charset="0"/>
              </a:rPr>
              <a:t>and the top of</a:t>
            </a:r>
          </a:p>
          <a:p>
            <a:pPr algn="ctr"/>
            <a:r>
              <a:rPr lang="en-US" sz="400" dirty="0">
                <a:solidFill>
                  <a:schemeClr val="bg1"/>
                </a:solidFill>
                <a:latin typeface="Ubuntu" panose="020B0504030602030204" pitchFamily="34" charset="0"/>
              </a:rPr>
              <a:t>your hands</a:t>
            </a:r>
            <a:endParaRPr lang="en-ZA" sz="400" dirty="0">
              <a:solidFill>
                <a:schemeClr val="bg1"/>
              </a:solidFill>
              <a:latin typeface="Ubuntu" panose="020B0504030602030204" pitchFamily="34" charset="0"/>
            </a:endParaRPr>
          </a:p>
        </p:txBody>
      </p:sp>
    </p:spTree>
    <p:extLst>
      <p:ext uri="{BB962C8B-B14F-4D97-AF65-F5344CB8AC3E}">
        <p14:creationId xmlns:p14="http://schemas.microsoft.com/office/powerpoint/2010/main" val="33726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52701" y="152208"/>
            <a:ext cx="2488863" cy="492443"/>
          </a:xfrm>
          <a:prstGeom prst="rect">
            <a:avLst/>
          </a:prstGeom>
          <a:noFill/>
        </p:spPr>
        <p:txBody>
          <a:bodyPr wrap="square" rtlCol="0">
            <a:spAutoFit/>
          </a:bodyPr>
          <a:lstStyle/>
          <a:p>
            <a:r>
              <a:rPr lang="en-ZA" sz="2600" b="1" dirty="0">
                <a:solidFill>
                  <a:srgbClr val="8BAC3E"/>
                </a:solidFill>
                <a:latin typeface="Ubuntu" panose="020B0504030602030204" pitchFamily="34" charset="0"/>
              </a:rPr>
              <a:t>NUTRITION</a:t>
            </a:r>
          </a:p>
        </p:txBody>
      </p:sp>
      <p:sp>
        <p:nvSpPr>
          <p:cNvPr id="11" name="TextBox 10"/>
          <p:cNvSpPr txBox="1"/>
          <p:nvPr/>
        </p:nvSpPr>
        <p:spPr>
          <a:xfrm>
            <a:off x="2885415" y="141050"/>
            <a:ext cx="1404907" cy="523220"/>
          </a:xfrm>
          <a:prstGeom prst="rect">
            <a:avLst/>
          </a:prstGeom>
          <a:noFill/>
        </p:spPr>
        <p:txBody>
          <a:bodyPr wrap="square" rtlCol="0" anchor="t">
            <a:spAutoFit/>
          </a:bodyPr>
          <a:lstStyle/>
          <a:p>
            <a:r>
              <a:rPr lang="en-ZA" sz="1200" b="1" dirty="0">
                <a:solidFill>
                  <a:schemeClr val="bg1"/>
                </a:solidFill>
                <a:latin typeface="Ubuntu" panose="020B0504030602030204" pitchFamily="34" charset="0"/>
              </a:rPr>
              <a:t>MY GOAL:</a:t>
            </a:r>
          </a:p>
          <a:p>
            <a:r>
              <a:rPr lang="en-ZA" sz="800" dirty="0">
                <a:solidFill>
                  <a:schemeClr val="bg1"/>
                </a:solidFill>
                <a:latin typeface="Ubuntu Light"/>
              </a:rPr>
              <a:t>Eat at least 5 fruits and </a:t>
            </a:r>
            <a:r>
              <a:rPr lang="en-ZA" sz="800" dirty="0">
                <a:latin typeface="Ubuntu Light" panose="020B0304030602030204" pitchFamily="34" charset="0"/>
              </a:rPr>
              <a:t/>
            </a:r>
            <a:br>
              <a:rPr lang="en-ZA" sz="800" dirty="0">
                <a:latin typeface="Ubuntu Light" panose="020B0304030602030204" pitchFamily="34" charset="0"/>
              </a:rPr>
            </a:br>
            <a:r>
              <a:rPr lang="en-ZA" sz="800" dirty="0">
                <a:solidFill>
                  <a:schemeClr val="bg1"/>
                </a:solidFill>
                <a:latin typeface="Ubuntu Light"/>
              </a:rPr>
              <a:t>vegetables every day.</a:t>
            </a:r>
            <a:endParaRPr lang="en-ZA" sz="800" b="1" dirty="0">
              <a:solidFill>
                <a:schemeClr val="bg1"/>
              </a:solidFill>
              <a:latin typeface="Ubuntu Light"/>
            </a:endParaRPr>
          </a:p>
        </p:txBody>
      </p:sp>
      <p:sp>
        <p:nvSpPr>
          <p:cNvPr id="12" name="TextBox 11"/>
          <p:cNvSpPr txBox="1"/>
          <p:nvPr/>
        </p:nvSpPr>
        <p:spPr>
          <a:xfrm>
            <a:off x="452572" y="949871"/>
            <a:ext cx="1622908" cy="338554"/>
          </a:xfrm>
          <a:prstGeom prst="rect">
            <a:avLst/>
          </a:prstGeom>
          <a:noFill/>
        </p:spPr>
        <p:txBody>
          <a:bodyPr wrap="square" rtlCol="0" anchor="t">
            <a:spAutoFit/>
          </a:bodyPr>
          <a:lstStyle/>
          <a:p>
            <a:pPr algn="ctr"/>
            <a:r>
              <a:rPr lang="en-ZA" sz="800" b="1" dirty="0">
                <a:solidFill>
                  <a:schemeClr val="bg1"/>
                </a:solidFill>
                <a:latin typeface="Ubuntu"/>
              </a:rPr>
              <a:t>I CHOOSE TO EAT MORE</a:t>
            </a:r>
            <a:r>
              <a:rPr lang="en-ZA" sz="800" b="1" dirty="0">
                <a:latin typeface="Ubuntu" panose="020B0504030602030204" pitchFamily="34" charset="0"/>
              </a:rPr>
              <a:t/>
            </a:r>
            <a:br>
              <a:rPr lang="en-ZA" sz="800" b="1" dirty="0">
                <a:latin typeface="Ubuntu" panose="020B0504030602030204" pitchFamily="34" charset="0"/>
              </a:rPr>
            </a:br>
            <a:r>
              <a:rPr lang="en-ZA" sz="800" b="1" dirty="0">
                <a:solidFill>
                  <a:schemeClr val="bg1"/>
                </a:solidFill>
                <a:latin typeface="Ubuntu"/>
              </a:rPr>
              <a:t>FRUITS AND VEGETABLES</a:t>
            </a:r>
            <a:endParaRPr lang="en-ZA" sz="800" b="1" dirty="0">
              <a:solidFill>
                <a:schemeClr val="bg1"/>
              </a:solidFill>
              <a:latin typeface="Ubuntu" panose="020B0504030602030204" pitchFamily="34" charset="0"/>
            </a:endParaRPr>
          </a:p>
        </p:txBody>
      </p:sp>
      <p:sp>
        <p:nvSpPr>
          <p:cNvPr id="13" name="TextBox 12"/>
          <p:cNvSpPr txBox="1"/>
          <p:nvPr/>
        </p:nvSpPr>
        <p:spPr>
          <a:xfrm>
            <a:off x="333543" y="1524298"/>
            <a:ext cx="2114379" cy="553998"/>
          </a:xfrm>
          <a:prstGeom prst="rect">
            <a:avLst/>
          </a:prstGeom>
          <a:noFill/>
        </p:spPr>
        <p:txBody>
          <a:bodyPr wrap="square" rtlCol="0" anchor="t">
            <a:spAutoFit/>
          </a:bodyPr>
          <a:lstStyle/>
          <a:p>
            <a:r>
              <a:rPr lang="en-US" sz="750" dirty="0">
                <a:solidFill>
                  <a:srgbClr val="28773E"/>
                </a:solidFill>
                <a:latin typeface="Ubuntu Light"/>
              </a:rPr>
              <a:t>They give your body important vitamins, </a:t>
            </a:r>
            <a:r>
              <a:rPr lang="en-US" sz="750" dirty="0">
                <a:latin typeface="Ubuntu Light" panose="020B0304030602030204" pitchFamily="34" charset="0"/>
              </a:rPr>
              <a:t/>
            </a:r>
            <a:br>
              <a:rPr lang="en-US" sz="750" dirty="0">
                <a:latin typeface="Ubuntu Light" panose="020B0304030602030204" pitchFamily="34" charset="0"/>
              </a:rPr>
            </a:br>
            <a:r>
              <a:rPr lang="en-US" sz="750" dirty="0">
                <a:solidFill>
                  <a:srgbClr val="28773E"/>
                </a:solidFill>
                <a:latin typeface="Ubuntu Light"/>
              </a:rPr>
              <a:t>minerals and energy needed for good health.</a:t>
            </a:r>
          </a:p>
          <a:p>
            <a:r>
              <a:rPr lang="en-US" sz="750" dirty="0">
                <a:solidFill>
                  <a:srgbClr val="28773E"/>
                </a:solidFill>
                <a:latin typeface="Ubuntu Light"/>
              </a:rPr>
              <a:t>They provide energy for your sports performance.</a:t>
            </a:r>
            <a:endParaRPr lang="en-ZA" sz="750" dirty="0">
              <a:solidFill>
                <a:srgbClr val="28773E"/>
              </a:solidFill>
              <a:latin typeface="Ubuntu Light"/>
            </a:endParaRPr>
          </a:p>
        </p:txBody>
      </p:sp>
      <p:sp>
        <p:nvSpPr>
          <p:cNvPr id="14" name="TextBox 13"/>
          <p:cNvSpPr txBox="1"/>
          <p:nvPr/>
        </p:nvSpPr>
        <p:spPr>
          <a:xfrm>
            <a:off x="334304" y="2294576"/>
            <a:ext cx="1973464" cy="1131079"/>
          </a:xfrm>
          <a:prstGeom prst="rect">
            <a:avLst/>
          </a:prstGeom>
          <a:noFill/>
        </p:spPr>
        <p:txBody>
          <a:bodyPr wrap="square" rtlCol="0" anchor="t">
            <a:spAutoFit/>
          </a:bodyPr>
          <a:lstStyle/>
          <a:p>
            <a:pPr>
              <a:spcBef>
                <a:spcPts val="300"/>
              </a:spcBef>
            </a:pPr>
            <a:r>
              <a:rPr lang="en-US" sz="750" dirty="0">
                <a:solidFill>
                  <a:srgbClr val="28773E"/>
                </a:solidFill>
                <a:latin typeface="Ubuntu Light"/>
              </a:rPr>
              <a:t>Eat a fruit a day with lunch.</a:t>
            </a:r>
            <a:endParaRPr lang="en-US" dirty="0">
              <a:solidFill>
                <a:srgbClr val="000000"/>
              </a:solidFill>
              <a:latin typeface="Calibri" panose="020F0502020204030204"/>
              <a:cs typeface="Calibri" panose="020F0502020204030204"/>
            </a:endParaRPr>
          </a:p>
          <a:p>
            <a:pPr>
              <a:spcBef>
                <a:spcPts val="300"/>
              </a:spcBef>
            </a:pPr>
            <a:r>
              <a:rPr lang="en-US" sz="750" dirty="0">
                <a:solidFill>
                  <a:srgbClr val="28773E"/>
                </a:solidFill>
                <a:latin typeface="Ubuntu Light"/>
              </a:rPr>
              <a:t>Make half my plate fruits and vegetables every day. Have a salad for lunch.</a:t>
            </a:r>
            <a:endParaRPr lang="en-US">
              <a:cs typeface="Calibri" panose="020F0502020204030204"/>
            </a:endParaRPr>
          </a:p>
          <a:p>
            <a:pPr>
              <a:spcBef>
                <a:spcPts val="300"/>
              </a:spcBef>
            </a:pPr>
            <a:r>
              <a:rPr lang="en-US" sz="750" dirty="0">
                <a:solidFill>
                  <a:srgbClr val="28773E"/>
                </a:solidFill>
                <a:latin typeface="Ubuntu Light"/>
              </a:rPr>
              <a:t>When I want crunchy foods, I can eat apple slices, little carrots, celery sticks and snap peas.</a:t>
            </a:r>
          </a:p>
          <a:p>
            <a:pPr>
              <a:spcBef>
                <a:spcPts val="300"/>
              </a:spcBef>
            </a:pPr>
            <a:r>
              <a:rPr lang="en-US" sz="750" dirty="0">
                <a:solidFill>
                  <a:srgbClr val="28773E"/>
                </a:solidFill>
                <a:latin typeface="Ubuntu Light"/>
              </a:rPr>
              <a:t>Make a fruit smoothie with low fat milk or low-fat plain yogurt for dessert.</a:t>
            </a:r>
            <a:endParaRPr lang="en-ZA" sz="750" dirty="0">
              <a:solidFill>
                <a:srgbClr val="28773E"/>
              </a:solidFill>
              <a:latin typeface="Ubuntu Light"/>
            </a:endParaRPr>
          </a:p>
        </p:txBody>
      </p:sp>
      <p:sp>
        <p:nvSpPr>
          <p:cNvPr id="15" name="TextBox 14"/>
          <p:cNvSpPr txBox="1"/>
          <p:nvPr/>
        </p:nvSpPr>
        <p:spPr>
          <a:xfrm>
            <a:off x="400184" y="1321348"/>
            <a:ext cx="1622908" cy="200055"/>
          </a:xfrm>
          <a:prstGeom prst="rect">
            <a:avLst/>
          </a:prstGeom>
          <a:noFill/>
        </p:spPr>
        <p:txBody>
          <a:bodyPr wrap="square" rtlCol="0">
            <a:spAutoFit/>
          </a:bodyPr>
          <a:lstStyle/>
          <a:p>
            <a:r>
              <a:rPr lang="en-ZA" sz="700" b="1" dirty="0">
                <a:solidFill>
                  <a:schemeClr val="bg1"/>
                </a:solidFill>
                <a:latin typeface="Ubuntu" panose="020B0504030602030204" pitchFamily="34" charset="0"/>
              </a:rPr>
              <a:t>WHY?</a:t>
            </a:r>
          </a:p>
        </p:txBody>
      </p:sp>
      <p:sp>
        <p:nvSpPr>
          <p:cNvPr id="16" name="TextBox 15"/>
          <p:cNvSpPr txBox="1"/>
          <p:nvPr/>
        </p:nvSpPr>
        <p:spPr>
          <a:xfrm>
            <a:off x="400184" y="2061598"/>
            <a:ext cx="1622908" cy="200055"/>
          </a:xfrm>
          <a:prstGeom prst="rect">
            <a:avLst/>
          </a:prstGeom>
          <a:noFill/>
        </p:spPr>
        <p:txBody>
          <a:bodyPr wrap="square" rtlCol="0">
            <a:spAutoFit/>
          </a:bodyPr>
          <a:lstStyle/>
          <a:p>
            <a:r>
              <a:rPr lang="en-ZA" sz="700" b="1" dirty="0">
                <a:solidFill>
                  <a:schemeClr val="bg1"/>
                </a:solidFill>
                <a:latin typeface="Ubuntu" panose="020B0504030602030204" pitchFamily="34" charset="0"/>
              </a:rPr>
              <a:t>HOW?</a:t>
            </a:r>
          </a:p>
        </p:txBody>
      </p:sp>
      <p:sp>
        <p:nvSpPr>
          <p:cNvPr id="18" name="TextBox 17"/>
          <p:cNvSpPr txBox="1"/>
          <p:nvPr/>
        </p:nvSpPr>
        <p:spPr>
          <a:xfrm>
            <a:off x="3089860" y="1875751"/>
            <a:ext cx="1622908" cy="230832"/>
          </a:xfrm>
          <a:prstGeom prst="rect">
            <a:avLst/>
          </a:prstGeom>
          <a:noFill/>
        </p:spPr>
        <p:txBody>
          <a:bodyPr wrap="square" rtlCol="0">
            <a:spAutoFit/>
          </a:bodyPr>
          <a:lstStyle/>
          <a:p>
            <a:r>
              <a:rPr lang="en-ZA" sz="900" b="1" dirty="0">
                <a:solidFill>
                  <a:schemeClr val="bg1"/>
                </a:solidFill>
                <a:latin typeface="Ubuntu" panose="020B0504030602030204" pitchFamily="34" charset="0"/>
              </a:rPr>
              <a:t>TIP:</a:t>
            </a:r>
          </a:p>
        </p:txBody>
      </p:sp>
      <p:sp>
        <p:nvSpPr>
          <p:cNvPr id="19" name="TextBox 18"/>
          <p:cNvSpPr txBox="1"/>
          <p:nvPr/>
        </p:nvSpPr>
        <p:spPr>
          <a:xfrm>
            <a:off x="2447923" y="1991927"/>
            <a:ext cx="1583648" cy="349601"/>
          </a:xfrm>
          <a:prstGeom prst="rect">
            <a:avLst/>
          </a:prstGeom>
          <a:noFill/>
        </p:spPr>
        <p:txBody>
          <a:bodyPr wrap="square" rtlCol="0" anchor="t">
            <a:spAutoFit/>
          </a:bodyPr>
          <a:lstStyle/>
          <a:p>
            <a:pPr algn="ctr"/>
            <a:r>
              <a:rPr lang="en-ZA" sz="800" dirty="0">
                <a:solidFill>
                  <a:schemeClr val="bg1"/>
                </a:solidFill>
                <a:latin typeface="Ubuntu Light"/>
              </a:rPr>
              <a:t>Fresh, local and in season fruits and vegetables are the best</a:t>
            </a:r>
            <a:endParaRPr lang="en-ZA" sz="800" b="1">
              <a:solidFill>
                <a:schemeClr val="bg1"/>
              </a:solidFill>
              <a:latin typeface="Ubuntu Light"/>
            </a:endParaRPr>
          </a:p>
        </p:txBody>
      </p:sp>
      <p:sp>
        <p:nvSpPr>
          <p:cNvPr id="20" name="Oval 19"/>
          <p:cNvSpPr/>
          <p:nvPr/>
        </p:nvSpPr>
        <p:spPr>
          <a:xfrm>
            <a:off x="334303" y="1600200"/>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Oval 20"/>
          <p:cNvSpPr/>
          <p:nvPr/>
        </p:nvSpPr>
        <p:spPr>
          <a:xfrm>
            <a:off x="334303" y="1812718"/>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Oval 21"/>
          <p:cNvSpPr/>
          <p:nvPr/>
        </p:nvSpPr>
        <p:spPr>
          <a:xfrm>
            <a:off x="334303" y="2384545"/>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p:cNvSpPr/>
          <p:nvPr/>
        </p:nvSpPr>
        <p:spPr>
          <a:xfrm>
            <a:off x="334303" y="2567721"/>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Oval 23"/>
          <p:cNvSpPr/>
          <p:nvPr/>
        </p:nvSpPr>
        <p:spPr>
          <a:xfrm>
            <a:off x="334303" y="2878297"/>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Oval 24"/>
          <p:cNvSpPr/>
          <p:nvPr/>
        </p:nvSpPr>
        <p:spPr>
          <a:xfrm>
            <a:off x="334303" y="3166013"/>
            <a:ext cx="45719" cy="45719"/>
          </a:xfrm>
          <a:prstGeom prst="ellipse">
            <a:avLst/>
          </a:prstGeom>
          <a:solidFill>
            <a:srgbClr val="F59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99199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DFD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623" t="88010" r="35189" b="-189"/>
          <a:stretch/>
        </p:blipFill>
        <p:spPr>
          <a:xfrm>
            <a:off x="0" y="-1"/>
            <a:ext cx="4319588" cy="4402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6C57A759-3F6C-4613-9FFF-0911EA290D81}"/>
              </a:ext>
            </a:extLst>
          </p:cNvPr>
          <p:cNvSpPr>
            <a:spLocks noGrp="1"/>
          </p:cNvSpPr>
          <p:nvPr>
            <p:ph type="title"/>
          </p:nvPr>
        </p:nvSpPr>
        <p:spPr>
          <a:noFill/>
        </p:spPr>
        <p:txBody>
          <a:bodyPr/>
          <a:lstStyle/>
          <a:p>
            <a:pPr algn="ctr"/>
            <a:r>
              <a:rPr lang="en-US" b="1" dirty="0">
                <a:solidFill>
                  <a:schemeClr val="accent1"/>
                </a:solidFill>
                <a:latin typeface="Ubuntu" panose="020B0504030602030204" pitchFamily="34" charset="0"/>
              </a:rPr>
              <a:t>Handwashing- Good Health Is In Your Hands</a:t>
            </a:r>
          </a:p>
        </p:txBody>
      </p:sp>
      <p:sp>
        <p:nvSpPr>
          <p:cNvPr id="3" name="Content Placeholder 2">
            <a:extLst>
              <a:ext uri="{FF2B5EF4-FFF2-40B4-BE49-F238E27FC236}">
                <a16:creationId xmlns:a16="http://schemas.microsoft.com/office/drawing/2014/main" id="{3B8558CA-7063-48AB-BE25-441EA364B222}"/>
              </a:ext>
            </a:extLst>
          </p:cNvPr>
          <p:cNvSpPr>
            <a:spLocks noGrp="1"/>
          </p:cNvSpPr>
          <p:nvPr>
            <p:ph idx="1"/>
          </p:nvPr>
        </p:nvSpPr>
        <p:spPr>
          <a:xfrm>
            <a:off x="457199" y="1149890"/>
            <a:ext cx="3400817" cy="2740739"/>
          </a:xfrm>
        </p:spPr>
        <p:txBody>
          <a:bodyPr>
            <a:normAutofit/>
          </a:bodyPr>
          <a:lstStyle/>
          <a:p>
            <a:endParaRPr lang="en-US" sz="1100" dirty="0">
              <a:latin typeface="Ubuntu" panose="020B0504030602030204" pitchFamily="34" charset="0"/>
            </a:endParaRPr>
          </a:p>
          <a:p>
            <a:r>
              <a:rPr lang="en-US" sz="1100" b="1" dirty="0">
                <a:latin typeface="Ubuntu" panose="020B0504030602030204" pitchFamily="34" charset="0"/>
              </a:rPr>
              <a:t>Everything you touch has germs that stay on your hands.</a:t>
            </a:r>
          </a:p>
          <a:p>
            <a:endParaRPr lang="en-US" sz="1100" b="1" dirty="0">
              <a:latin typeface="Ubuntu" panose="020B0504030602030204" pitchFamily="34" charset="0"/>
            </a:endParaRPr>
          </a:p>
          <a:p>
            <a:r>
              <a:rPr lang="en-US" sz="1100" b="1" dirty="0">
                <a:latin typeface="Ubuntu" panose="020B0504030602030204" pitchFamily="34" charset="0"/>
              </a:rPr>
              <a:t>Make clean hands a healthy habit everywhere you go so you don’t get sick.</a:t>
            </a:r>
          </a:p>
          <a:p>
            <a:endParaRPr lang="en-US" sz="1100" b="1" dirty="0">
              <a:latin typeface="Ubuntu" panose="020B0504030602030204" pitchFamily="34" charset="0"/>
            </a:endParaRPr>
          </a:p>
          <a:p>
            <a:r>
              <a:rPr lang="en-US" sz="1100" b="1" dirty="0">
                <a:latin typeface="Ubuntu" panose="020B0504030602030204" pitchFamily="34" charset="0"/>
              </a:rPr>
              <a:t>Can you name the 6 steps for washing your hands?</a:t>
            </a:r>
          </a:p>
          <a:p>
            <a:endParaRPr lang="en-US" sz="1100" b="1" dirty="0">
              <a:latin typeface="Ubuntu" panose="020B0504030602030204" pitchFamily="34" charset="0"/>
            </a:endParaRPr>
          </a:p>
          <a:p>
            <a:r>
              <a:rPr lang="en-US" sz="1100" b="1" dirty="0">
                <a:latin typeface="Ubuntu" panose="020B0504030602030204" pitchFamily="34" charset="0"/>
              </a:rPr>
              <a:t>Wash your hands now.</a:t>
            </a:r>
          </a:p>
          <a:p>
            <a:pPr marL="0" indent="0">
              <a:buNone/>
            </a:pPr>
            <a:endParaRPr lang="en-US" sz="1100" dirty="0">
              <a:latin typeface="Ubuntu" panose="020B0504030602030204" pitchFamily="34" charset="0"/>
            </a:endParaRPr>
          </a:p>
        </p:txBody>
      </p:sp>
    </p:spTree>
    <p:extLst>
      <p:ext uri="{BB962C8B-B14F-4D97-AF65-F5344CB8AC3E}">
        <p14:creationId xmlns:p14="http://schemas.microsoft.com/office/powerpoint/2010/main" val="67490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0CE128-16DC-41B0-A94B-B674657C16A6}"/>
              </a:ext>
            </a:extLst>
          </p:cNvPr>
          <p:cNvGrpSpPr/>
          <p:nvPr/>
        </p:nvGrpSpPr>
        <p:grpSpPr>
          <a:xfrm>
            <a:off x="0" y="1"/>
            <a:ext cx="4319588" cy="4319588"/>
            <a:chOff x="0" y="1"/>
            <a:chExt cx="4319588" cy="4319588"/>
          </a:xfrm>
        </p:grpSpPr>
        <p:pic>
          <p:nvPicPr>
            <p:cNvPr id="13" name="Picture 12">
              <a:extLst>
                <a:ext uri="{FF2B5EF4-FFF2-40B4-BE49-F238E27FC236}">
                  <a16:creationId xmlns:a16="http://schemas.microsoft.com/office/drawing/2014/main" id="{B0C4C9C0-B02C-4DE4-9E58-CC9E5AEE2EF9}"/>
                </a:ext>
              </a:extLst>
            </p:cNvPr>
            <p:cNvPicPr>
              <a:picLocks noChangeAspect="1"/>
            </p:cNvPicPr>
            <p:nvPr/>
          </p:nvPicPr>
          <p:blipFill>
            <a:blip r:embed="rId2"/>
            <a:stretch>
              <a:fillRect/>
            </a:stretch>
          </p:blipFill>
          <p:spPr>
            <a:xfrm>
              <a:off x="0" y="1"/>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B70B78C-0AB4-4C0C-BAC3-F7F057A18F76}"/>
                </a:ext>
              </a:extLst>
            </p:cNvPr>
            <p:cNvPicPr>
              <a:picLocks noChangeAspect="1"/>
            </p:cNvPicPr>
            <p:nvPr/>
          </p:nvPicPr>
          <p:blipFill rotWithShape="1">
            <a:blip r:embed="rId3"/>
            <a:srcRect t="11963"/>
            <a:stretch/>
          </p:blipFill>
          <p:spPr>
            <a:xfrm>
              <a:off x="56366" y="112734"/>
              <a:ext cx="4215009" cy="829623"/>
            </a:xfrm>
            <a:prstGeom prst="rect">
              <a:avLst/>
            </a:prstGeom>
          </p:spPr>
        </p:pic>
      </p:grpSp>
      <p:pic>
        <p:nvPicPr>
          <p:cNvPr id="3" name="Picture 2">
            <a:extLst>
              <a:ext uri="{FF2B5EF4-FFF2-40B4-BE49-F238E27FC236}">
                <a16:creationId xmlns:a16="http://schemas.microsoft.com/office/drawing/2014/main" id="{8A7D1574-D445-4B70-9532-2A29087C5B87}"/>
              </a:ext>
            </a:extLst>
          </p:cNvPr>
          <p:cNvPicPr>
            <a:picLocks noChangeAspect="1"/>
          </p:cNvPicPr>
          <p:nvPr/>
        </p:nvPicPr>
        <p:blipFill>
          <a:blip r:embed="rId4"/>
          <a:stretch>
            <a:fillRect/>
          </a:stretch>
        </p:blipFill>
        <p:spPr>
          <a:xfrm>
            <a:off x="2365068" y="2664001"/>
            <a:ext cx="1681312" cy="1225425"/>
          </a:xfrm>
          <a:prstGeom prst="rect">
            <a:avLst/>
          </a:prstGeom>
        </p:spPr>
      </p:pic>
      <p:pic>
        <p:nvPicPr>
          <p:cNvPr id="16" name="Picture 15">
            <a:extLst>
              <a:ext uri="{FF2B5EF4-FFF2-40B4-BE49-F238E27FC236}">
                <a16:creationId xmlns:a16="http://schemas.microsoft.com/office/drawing/2014/main" id="{B3767BED-3916-4EC5-A703-E1B27DDAD9DF}"/>
              </a:ext>
            </a:extLst>
          </p:cNvPr>
          <p:cNvPicPr>
            <a:picLocks noChangeAspect="1"/>
          </p:cNvPicPr>
          <p:nvPr/>
        </p:nvPicPr>
        <p:blipFill>
          <a:blip r:embed="rId5"/>
          <a:stretch>
            <a:fillRect/>
          </a:stretch>
        </p:blipFill>
        <p:spPr>
          <a:xfrm flipH="1">
            <a:off x="3159095" y="2004902"/>
            <a:ext cx="820010" cy="457873"/>
          </a:xfrm>
          <a:prstGeom prst="rect">
            <a:avLst/>
          </a:prstGeom>
        </p:spPr>
      </p:pic>
      <p:pic>
        <p:nvPicPr>
          <p:cNvPr id="17" name="Content Placeholder 4" descr="A picture containing umbrella, accessory&#10;&#10;Description automatically generated">
            <a:extLst>
              <a:ext uri="{FF2B5EF4-FFF2-40B4-BE49-F238E27FC236}">
                <a16:creationId xmlns:a16="http://schemas.microsoft.com/office/drawing/2014/main" id="{04A20168-74A6-414B-BDC8-80F2C1196ABE}"/>
              </a:ext>
            </a:extLst>
          </p:cNvPr>
          <p:cNvPicPr>
            <a:picLocks noGrp="1" noChangeAspect="1"/>
          </p:cNvPicPr>
          <p:nvPr>
            <p:ph idx="1"/>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flipH="1">
            <a:off x="2519940" y="2038934"/>
            <a:ext cx="497511" cy="394692"/>
          </a:xfrm>
        </p:spPr>
      </p:pic>
      <p:pic>
        <p:nvPicPr>
          <p:cNvPr id="20" name="Picture 19" descr="A close up of a map&#10;&#10;Description automatically generated">
            <a:extLst>
              <a:ext uri="{FF2B5EF4-FFF2-40B4-BE49-F238E27FC236}">
                <a16:creationId xmlns:a16="http://schemas.microsoft.com/office/drawing/2014/main" id="{4A511244-1565-4852-9518-7A0C4C64AD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7174" y="1172732"/>
            <a:ext cx="1145410" cy="859057"/>
          </a:xfrm>
          <a:prstGeom prst="rect">
            <a:avLst/>
          </a:prstGeom>
        </p:spPr>
      </p:pic>
      <p:pic>
        <p:nvPicPr>
          <p:cNvPr id="22" name="Picture 21" descr="A close up of a logo&#10;&#10;Description automatically generated">
            <a:extLst>
              <a:ext uri="{FF2B5EF4-FFF2-40B4-BE49-F238E27FC236}">
                <a16:creationId xmlns:a16="http://schemas.microsoft.com/office/drawing/2014/main" id="{FC52923D-EA3F-4C32-93FF-4758C3B1C0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83549" y="1324050"/>
            <a:ext cx="562831" cy="580239"/>
          </a:xfrm>
          <a:prstGeom prst="rect">
            <a:avLst/>
          </a:prstGeom>
        </p:spPr>
      </p:pic>
      <p:pic>
        <p:nvPicPr>
          <p:cNvPr id="11" name="Picture 10">
            <a:extLst>
              <a:ext uri="{FF2B5EF4-FFF2-40B4-BE49-F238E27FC236}">
                <a16:creationId xmlns:a16="http://schemas.microsoft.com/office/drawing/2014/main" id="{3B70B78C-0AB4-4C0C-BAC3-F7F057A18F76}"/>
              </a:ext>
            </a:extLst>
          </p:cNvPr>
          <p:cNvPicPr>
            <a:picLocks noChangeAspect="1"/>
          </p:cNvPicPr>
          <p:nvPr/>
        </p:nvPicPr>
        <p:blipFill rotWithShape="1">
          <a:blip r:embed="rId3"/>
          <a:srcRect t="11963"/>
          <a:stretch/>
        </p:blipFill>
        <p:spPr>
          <a:xfrm>
            <a:off x="56366" y="112734"/>
            <a:ext cx="4215009" cy="829623"/>
          </a:xfrm>
          <a:prstGeom prst="rect">
            <a:avLst/>
          </a:prstGeom>
        </p:spPr>
      </p:pic>
      <p:pic>
        <p:nvPicPr>
          <p:cNvPr id="4" name="Picture 3"/>
          <p:cNvPicPr>
            <a:picLocks noChangeAspect="1"/>
          </p:cNvPicPr>
          <p:nvPr/>
        </p:nvPicPr>
        <p:blipFill>
          <a:blip r:embed="rId11"/>
          <a:stretch>
            <a:fillRect/>
          </a:stretch>
        </p:blipFill>
        <p:spPr>
          <a:xfrm>
            <a:off x="120825" y="3620271"/>
            <a:ext cx="1134319" cy="609600"/>
          </a:xfrm>
          <a:prstGeom prst="rect">
            <a:avLst/>
          </a:prstGeom>
        </p:spPr>
      </p:pic>
      <p:pic>
        <p:nvPicPr>
          <p:cNvPr id="2" name="Picture 1">
            <a:extLst>
              <a:ext uri="{FF2B5EF4-FFF2-40B4-BE49-F238E27FC236}">
                <a16:creationId xmlns:a16="http://schemas.microsoft.com/office/drawing/2014/main" id="{191AD4FF-4138-4DB4-B7DA-2995C555A617}"/>
              </a:ext>
            </a:extLst>
          </p:cNvPr>
          <p:cNvPicPr>
            <a:picLocks noChangeAspect="1"/>
          </p:cNvPicPr>
          <p:nvPr/>
        </p:nvPicPr>
        <p:blipFill>
          <a:blip r:embed="rId12"/>
          <a:stretch>
            <a:fillRect/>
          </a:stretch>
        </p:blipFill>
        <p:spPr>
          <a:xfrm>
            <a:off x="201315" y="867617"/>
            <a:ext cx="2011511" cy="2808867"/>
          </a:xfrm>
          <a:prstGeom prst="rect">
            <a:avLst/>
          </a:prstGeom>
          <a:ln>
            <a:solidFill>
              <a:srgbClr val="0070C0"/>
            </a:solidFill>
          </a:ln>
        </p:spPr>
      </p:pic>
    </p:spTree>
    <p:extLst>
      <p:ext uri="{BB962C8B-B14F-4D97-AF65-F5344CB8AC3E}">
        <p14:creationId xmlns:p14="http://schemas.microsoft.com/office/powerpoint/2010/main" val="100954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0CE128-16DC-41B0-A94B-B674657C16A6}"/>
              </a:ext>
            </a:extLst>
          </p:cNvPr>
          <p:cNvGrpSpPr/>
          <p:nvPr/>
        </p:nvGrpSpPr>
        <p:grpSpPr>
          <a:xfrm>
            <a:off x="0" y="1"/>
            <a:ext cx="4319588" cy="4319588"/>
            <a:chOff x="0" y="1"/>
            <a:chExt cx="4319588" cy="4319588"/>
          </a:xfrm>
        </p:grpSpPr>
        <p:pic>
          <p:nvPicPr>
            <p:cNvPr id="10" name="Picture 9">
              <a:extLst>
                <a:ext uri="{FF2B5EF4-FFF2-40B4-BE49-F238E27FC236}">
                  <a16:creationId xmlns:a16="http://schemas.microsoft.com/office/drawing/2014/main" id="{B0C4C9C0-B02C-4DE4-9E58-CC9E5AEE2EF9}"/>
                </a:ext>
              </a:extLst>
            </p:cNvPr>
            <p:cNvPicPr>
              <a:picLocks noChangeAspect="1"/>
            </p:cNvPicPr>
            <p:nvPr/>
          </p:nvPicPr>
          <p:blipFill>
            <a:blip r:embed="rId2"/>
            <a:stretch>
              <a:fillRect/>
            </a:stretch>
          </p:blipFill>
          <p:spPr>
            <a:xfrm>
              <a:off x="0" y="1"/>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3B70B78C-0AB4-4C0C-BAC3-F7F057A18F76}"/>
                </a:ext>
              </a:extLst>
            </p:cNvPr>
            <p:cNvPicPr>
              <a:picLocks noChangeAspect="1"/>
            </p:cNvPicPr>
            <p:nvPr/>
          </p:nvPicPr>
          <p:blipFill rotWithShape="1">
            <a:blip r:embed="rId3"/>
            <a:srcRect t="11963"/>
            <a:stretch/>
          </p:blipFill>
          <p:spPr>
            <a:xfrm>
              <a:off x="56366" y="112734"/>
              <a:ext cx="4215009" cy="829623"/>
            </a:xfrm>
            <a:prstGeom prst="rect">
              <a:avLst/>
            </a:prstGeom>
          </p:spPr>
        </p:pic>
      </p:grpSp>
      <p:pic>
        <p:nvPicPr>
          <p:cNvPr id="12" name="Picture 11">
            <a:extLst>
              <a:ext uri="{FF2B5EF4-FFF2-40B4-BE49-F238E27FC236}">
                <a16:creationId xmlns:a16="http://schemas.microsoft.com/office/drawing/2014/main" id="{3B70B78C-0AB4-4C0C-BAC3-F7F057A18F76}"/>
              </a:ext>
            </a:extLst>
          </p:cNvPr>
          <p:cNvPicPr>
            <a:picLocks noChangeAspect="1"/>
          </p:cNvPicPr>
          <p:nvPr/>
        </p:nvPicPr>
        <p:blipFill rotWithShape="1">
          <a:blip r:embed="rId3"/>
          <a:srcRect t="11963"/>
          <a:stretch/>
        </p:blipFill>
        <p:spPr>
          <a:xfrm>
            <a:off x="56366" y="112734"/>
            <a:ext cx="4215009" cy="829623"/>
          </a:xfrm>
          <a:prstGeom prst="rect">
            <a:avLst/>
          </a:prstGeom>
        </p:spPr>
      </p:pic>
      <p:pic>
        <p:nvPicPr>
          <p:cNvPr id="2" name="Picture 1">
            <a:extLst>
              <a:ext uri="{FF2B5EF4-FFF2-40B4-BE49-F238E27FC236}">
                <a16:creationId xmlns:a16="http://schemas.microsoft.com/office/drawing/2014/main" id="{730681F0-D7AF-4AAF-A5AB-25DA40D16E96}"/>
              </a:ext>
            </a:extLst>
          </p:cNvPr>
          <p:cNvPicPr>
            <a:picLocks noChangeAspect="1"/>
          </p:cNvPicPr>
          <p:nvPr/>
        </p:nvPicPr>
        <p:blipFill>
          <a:blip r:embed="rId4"/>
          <a:stretch>
            <a:fillRect/>
          </a:stretch>
        </p:blipFill>
        <p:spPr>
          <a:xfrm>
            <a:off x="500324" y="862774"/>
            <a:ext cx="2179600" cy="2511225"/>
          </a:xfrm>
          <a:prstGeom prst="rect">
            <a:avLst/>
          </a:prstGeom>
          <a:ln>
            <a:solidFill>
              <a:srgbClr val="0070C0"/>
            </a:solidFill>
          </a:ln>
        </p:spPr>
      </p:pic>
      <p:pic>
        <p:nvPicPr>
          <p:cNvPr id="7" name="Picture 6">
            <a:extLst>
              <a:ext uri="{FF2B5EF4-FFF2-40B4-BE49-F238E27FC236}">
                <a16:creationId xmlns:a16="http://schemas.microsoft.com/office/drawing/2014/main" id="{F0481632-E092-4859-8503-95DCA930C9CD}"/>
              </a:ext>
            </a:extLst>
          </p:cNvPr>
          <p:cNvPicPr>
            <a:picLocks noChangeAspect="1"/>
          </p:cNvPicPr>
          <p:nvPr/>
        </p:nvPicPr>
        <p:blipFill>
          <a:blip r:embed="rId5"/>
          <a:stretch>
            <a:fillRect/>
          </a:stretch>
        </p:blipFill>
        <p:spPr>
          <a:xfrm>
            <a:off x="2837062" y="987726"/>
            <a:ext cx="1356106" cy="1390650"/>
          </a:xfrm>
          <a:prstGeom prst="rect">
            <a:avLst/>
          </a:prstGeom>
        </p:spPr>
      </p:pic>
      <p:sp>
        <p:nvSpPr>
          <p:cNvPr id="3" name="TextBox 2">
            <a:extLst>
              <a:ext uri="{FF2B5EF4-FFF2-40B4-BE49-F238E27FC236}">
                <a16:creationId xmlns:a16="http://schemas.microsoft.com/office/drawing/2014/main" id="{FB7A3A82-CBBD-4B43-8E01-21B0CE500B3D}"/>
              </a:ext>
            </a:extLst>
          </p:cNvPr>
          <p:cNvSpPr txBox="1"/>
          <p:nvPr/>
        </p:nvSpPr>
        <p:spPr>
          <a:xfrm>
            <a:off x="2679924" y="2408072"/>
            <a:ext cx="1573154" cy="1631216"/>
          </a:xfrm>
          <a:prstGeom prst="rect">
            <a:avLst/>
          </a:prstGeom>
          <a:noFill/>
        </p:spPr>
        <p:txBody>
          <a:bodyPr wrap="square" rtlCol="0" anchor="t">
            <a:spAutoFit/>
          </a:bodyPr>
          <a:lstStyle/>
          <a:p>
            <a:r>
              <a:rPr lang="en-US" sz="1000" dirty="0">
                <a:solidFill>
                  <a:schemeClr val="accent1">
                    <a:lumMod val="75000"/>
                  </a:schemeClr>
                </a:solidFill>
                <a:latin typeface="Ubuntu"/>
              </a:rPr>
              <a:t>Our bodies can make Vitamin D from sunlight on our skin during the ‘summer’ months .  Be careful not to burn in the sun.  Be sure to cover up, find shade or use sunscreen before you turn red or get burnt.</a:t>
            </a:r>
          </a:p>
        </p:txBody>
      </p:sp>
      <p:pic>
        <p:nvPicPr>
          <p:cNvPr id="13" name="Picture 12"/>
          <p:cNvPicPr>
            <a:picLocks noChangeAspect="1"/>
          </p:cNvPicPr>
          <p:nvPr/>
        </p:nvPicPr>
        <p:blipFill>
          <a:blip r:embed="rId6"/>
          <a:stretch>
            <a:fillRect/>
          </a:stretch>
        </p:blipFill>
        <p:spPr>
          <a:xfrm>
            <a:off x="56366" y="3630631"/>
            <a:ext cx="1134319" cy="609600"/>
          </a:xfrm>
          <a:prstGeom prst="rect">
            <a:avLst/>
          </a:prstGeom>
        </p:spPr>
      </p:pic>
      <p:sp>
        <p:nvSpPr>
          <p:cNvPr id="8" name="TextBox 7">
            <a:extLst>
              <a:ext uri="{FF2B5EF4-FFF2-40B4-BE49-F238E27FC236}">
                <a16:creationId xmlns:a16="http://schemas.microsoft.com/office/drawing/2014/main" id="{086B58C9-DE8B-4275-ACE1-A555BCF630CC}"/>
              </a:ext>
            </a:extLst>
          </p:cNvPr>
          <p:cNvSpPr txBox="1"/>
          <p:nvPr/>
        </p:nvSpPr>
        <p:spPr>
          <a:xfrm>
            <a:off x="312214" y="3320440"/>
            <a:ext cx="2555820" cy="461665"/>
          </a:xfrm>
          <a:prstGeom prst="rect">
            <a:avLst/>
          </a:prstGeom>
          <a:noFill/>
        </p:spPr>
        <p:txBody>
          <a:bodyPr wrap="square" rtlCol="0" anchor="t">
            <a:spAutoFit/>
          </a:bodyPr>
          <a:lstStyle/>
          <a:p>
            <a:pPr algn="ctr"/>
            <a:r>
              <a:rPr lang="en-US" sz="1200" b="1" dirty="0">
                <a:solidFill>
                  <a:schemeClr val="accent1">
                    <a:lumMod val="75000"/>
                  </a:schemeClr>
                </a:solidFill>
                <a:latin typeface="Ubuntu"/>
              </a:rPr>
              <a:t>Look on the bright side  </a:t>
            </a:r>
          </a:p>
          <a:p>
            <a:pPr algn="ctr"/>
            <a:r>
              <a:rPr lang="en-US" sz="1200" b="1" dirty="0">
                <a:solidFill>
                  <a:schemeClr val="accent1">
                    <a:lumMod val="75000"/>
                  </a:schemeClr>
                </a:solidFill>
                <a:latin typeface="Ubuntu"/>
              </a:rPr>
              <a:t>sunlight makes Vitamin D </a:t>
            </a:r>
          </a:p>
        </p:txBody>
      </p:sp>
    </p:spTree>
    <p:extLst>
      <p:ext uri="{BB962C8B-B14F-4D97-AF65-F5344CB8AC3E}">
        <p14:creationId xmlns:p14="http://schemas.microsoft.com/office/powerpoint/2010/main" val="118489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0CE128-16DC-41B0-A94B-B674657C16A6}"/>
              </a:ext>
            </a:extLst>
          </p:cNvPr>
          <p:cNvGrpSpPr/>
          <p:nvPr/>
        </p:nvGrpSpPr>
        <p:grpSpPr>
          <a:xfrm>
            <a:off x="0" y="1"/>
            <a:ext cx="4319588" cy="4319588"/>
            <a:chOff x="0" y="1"/>
            <a:chExt cx="4319588" cy="4319588"/>
          </a:xfrm>
        </p:grpSpPr>
        <p:pic>
          <p:nvPicPr>
            <p:cNvPr id="5" name="Picture 4">
              <a:extLst>
                <a:ext uri="{FF2B5EF4-FFF2-40B4-BE49-F238E27FC236}">
                  <a16:creationId xmlns:a16="http://schemas.microsoft.com/office/drawing/2014/main" id="{B0C4C9C0-B02C-4DE4-9E58-CC9E5AEE2EF9}"/>
                </a:ext>
              </a:extLst>
            </p:cNvPr>
            <p:cNvPicPr>
              <a:picLocks noChangeAspect="1"/>
            </p:cNvPicPr>
            <p:nvPr/>
          </p:nvPicPr>
          <p:blipFill>
            <a:blip r:embed="rId2"/>
            <a:stretch>
              <a:fillRect/>
            </a:stretch>
          </p:blipFill>
          <p:spPr>
            <a:xfrm>
              <a:off x="0" y="1"/>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3B70B78C-0AB4-4C0C-BAC3-F7F057A18F76}"/>
                </a:ext>
              </a:extLst>
            </p:cNvPr>
            <p:cNvPicPr>
              <a:picLocks noChangeAspect="1"/>
            </p:cNvPicPr>
            <p:nvPr/>
          </p:nvPicPr>
          <p:blipFill rotWithShape="1">
            <a:blip r:embed="rId3"/>
            <a:srcRect t="11963"/>
            <a:stretch/>
          </p:blipFill>
          <p:spPr>
            <a:xfrm>
              <a:off x="56366" y="112734"/>
              <a:ext cx="4215009" cy="829623"/>
            </a:xfrm>
            <a:prstGeom prst="rect">
              <a:avLst/>
            </a:prstGeom>
          </p:spPr>
        </p:pic>
      </p:grpSp>
      <p:sp>
        <p:nvSpPr>
          <p:cNvPr id="3" name="TextBox 2">
            <a:extLst>
              <a:ext uri="{FF2B5EF4-FFF2-40B4-BE49-F238E27FC236}">
                <a16:creationId xmlns:a16="http://schemas.microsoft.com/office/drawing/2014/main" id="{2FF302AC-D6E2-457A-A2EE-F401C23737BD}"/>
              </a:ext>
            </a:extLst>
          </p:cNvPr>
          <p:cNvSpPr txBox="1"/>
          <p:nvPr/>
        </p:nvSpPr>
        <p:spPr>
          <a:xfrm>
            <a:off x="285749" y="812996"/>
            <a:ext cx="3786187" cy="2693045"/>
          </a:xfrm>
          <a:prstGeom prst="rect">
            <a:avLst/>
          </a:prstGeom>
          <a:noFill/>
        </p:spPr>
        <p:txBody>
          <a:bodyPr wrap="square" rtlCol="0" anchor="t">
            <a:spAutoFit/>
          </a:bodyPr>
          <a:lstStyle/>
          <a:p>
            <a:pPr algn="ctr"/>
            <a:r>
              <a:rPr lang="en-US" sz="1400" b="1" dirty="0">
                <a:solidFill>
                  <a:schemeClr val="accent1">
                    <a:lumMod val="75000"/>
                  </a:schemeClr>
                </a:solidFill>
                <a:latin typeface="Ubuntu"/>
              </a:rPr>
              <a:t>Enjoy the sun, but don’t get burned.</a:t>
            </a:r>
          </a:p>
          <a:p>
            <a:endParaRPr lang="en-US" sz="1200" dirty="0">
              <a:solidFill>
                <a:schemeClr val="accent1">
                  <a:lumMod val="75000"/>
                </a:schemeClr>
              </a:solidFill>
              <a:latin typeface="Ubuntu"/>
            </a:endParaRPr>
          </a:p>
          <a:p>
            <a:pPr marL="171450" lvl="0" indent="-171450">
              <a:buFont typeface="Arial" panose="020B0604020202020204" pitchFamily="34" charset="0"/>
              <a:buChar char="•"/>
            </a:pPr>
            <a:r>
              <a:rPr lang="en-US" sz="1100" dirty="0">
                <a:latin typeface="Ubuntu"/>
              </a:rPr>
              <a:t>Avoid the sun during peak hours of 10 am – 2 pm.</a:t>
            </a:r>
          </a:p>
          <a:p>
            <a:pPr marL="171450" lvl="0" indent="-171450">
              <a:buFont typeface="Arial" panose="020B0604020202020204" pitchFamily="34" charset="0"/>
              <a:buChar char="•"/>
            </a:pPr>
            <a:r>
              <a:rPr lang="en-US" sz="1100" dirty="0">
                <a:latin typeface="Ubuntu"/>
              </a:rPr>
              <a:t>Seek shade, wear UV protective sunglasses and a wide-brimmed hat.</a:t>
            </a:r>
          </a:p>
          <a:p>
            <a:pPr marL="171450" indent="-171450">
              <a:buFont typeface="Arial" panose="020B0604020202020204" pitchFamily="34" charset="0"/>
              <a:buChar char="•"/>
            </a:pPr>
            <a:r>
              <a:rPr lang="en-US" sz="1100" dirty="0">
                <a:latin typeface="Ubuntu"/>
              </a:rPr>
              <a:t>Use plenty of sunscreen, with a SPF of 15-30 year-round. Apply it within 10-15 minutes after going outdoors, even on a cloudy day. </a:t>
            </a:r>
          </a:p>
          <a:p>
            <a:pPr marL="171450" lvl="0" indent="-171450">
              <a:buFont typeface="Arial" panose="020B0604020202020204" pitchFamily="34" charset="0"/>
              <a:buChar char="•"/>
            </a:pPr>
            <a:r>
              <a:rPr lang="en-US" sz="1100" dirty="0">
                <a:latin typeface="Ubuntu"/>
              </a:rPr>
              <a:t>Reapply sunscreen every 2 hours and after swimming.</a:t>
            </a:r>
          </a:p>
          <a:p>
            <a:pPr marL="171450" lvl="0" indent="-171450">
              <a:buFont typeface="Arial" panose="020B0604020202020204" pitchFamily="34" charset="0"/>
              <a:buChar char="•"/>
            </a:pPr>
            <a:r>
              <a:rPr lang="en-US" sz="1100" dirty="0">
                <a:latin typeface="Ubuntu"/>
              </a:rPr>
              <a:t>Use SPF lip balm. Use sunscreen on ears, neck and top of feet.</a:t>
            </a:r>
          </a:p>
          <a:p>
            <a:pPr marL="171450" lvl="0" indent="-171450">
              <a:buFont typeface="Arial" panose="020B0604020202020204" pitchFamily="34" charset="0"/>
              <a:buChar char="•"/>
            </a:pPr>
            <a:r>
              <a:rPr lang="en-US" sz="1100" dirty="0">
                <a:latin typeface="Ubuntu"/>
              </a:rPr>
              <a:t>Remember to protect your scalp with a hat or sunscreen.</a:t>
            </a:r>
          </a:p>
          <a:p>
            <a:pPr marL="171450" lvl="0" indent="-171450">
              <a:buFont typeface="Arial" panose="020B0604020202020204" pitchFamily="34" charset="0"/>
              <a:buChar char="•"/>
            </a:pPr>
            <a:r>
              <a:rPr lang="en-US" sz="1100" dirty="0">
                <a:latin typeface="Ubuntu"/>
              </a:rPr>
              <a:t>Even a single sunburn can increase a person's risk of skin cancer.</a:t>
            </a:r>
            <a:endParaRPr lang="en-US" sz="800" dirty="0">
              <a:latin typeface="Ubuntu"/>
            </a:endParaRPr>
          </a:p>
        </p:txBody>
      </p:sp>
      <p:sp>
        <p:nvSpPr>
          <p:cNvPr id="7" name="TextBox 6">
            <a:extLst>
              <a:ext uri="{FF2B5EF4-FFF2-40B4-BE49-F238E27FC236}">
                <a16:creationId xmlns:a16="http://schemas.microsoft.com/office/drawing/2014/main" id="{3EBF8E04-BBD2-492D-8D88-2DC66C48EC24}"/>
              </a:ext>
            </a:extLst>
          </p:cNvPr>
          <p:cNvSpPr txBox="1"/>
          <p:nvPr/>
        </p:nvSpPr>
        <p:spPr>
          <a:xfrm>
            <a:off x="666750" y="6223326"/>
            <a:ext cx="3024187" cy="432769"/>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85E79A9-135C-48F7-9BEF-4F370402980F}"/>
              </a:ext>
            </a:extLst>
          </p:cNvPr>
          <p:cNvSpPr txBox="1"/>
          <p:nvPr/>
        </p:nvSpPr>
        <p:spPr>
          <a:xfrm>
            <a:off x="501041" y="3522105"/>
            <a:ext cx="3335153" cy="276999"/>
          </a:xfrm>
          <a:prstGeom prst="rect">
            <a:avLst/>
          </a:prstGeom>
          <a:noFill/>
        </p:spPr>
        <p:txBody>
          <a:bodyPr wrap="square" rtlCol="0" anchor="t">
            <a:spAutoFit/>
          </a:bodyPr>
          <a:lstStyle/>
          <a:p>
            <a:r>
              <a:rPr lang="en-US" sz="1200" b="1" dirty="0">
                <a:solidFill>
                  <a:schemeClr val="accent1">
                    <a:lumMod val="75000"/>
                  </a:schemeClr>
                </a:solidFill>
                <a:latin typeface="Ubuntu"/>
              </a:rPr>
              <a:t>Why should you avoid getting sunburned?</a:t>
            </a:r>
          </a:p>
        </p:txBody>
      </p:sp>
      <p:sp>
        <p:nvSpPr>
          <p:cNvPr id="10" name="Rectangle 9">
            <a:extLst>
              <a:ext uri="{FF2B5EF4-FFF2-40B4-BE49-F238E27FC236}">
                <a16:creationId xmlns:a16="http://schemas.microsoft.com/office/drawing/2014/main" id="{1E743D9D-2B51-40A6-9807-43DBCADEEFB0}"/>
              </a:ext>
            </a:extLst>
          </p:cNvPr>
          <p:cNvSpPr/>
          <p:nvPr/>
        </p:nvSpPr>
        <p:spPr>
          <a:xfrm>
            <a:off x="877590" y="3826450"/>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247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0CE128-16DC-41B0-A94B-B674657C16A6}"/>
              </a:ext>
            </a:extLst>
          </p:cNvPr>
          <p:cNvGrpSpPr/>
          <p:nvPr/>
        </p:nvGrpSpPr>
        <p:grpSpPr>
          <a:xfrm>
            <a:off x="0" y="1"/>
            <a:ext cx="4319588" cy="4319588"/>
            <a:chOff x="0" y="1"/>
            <a:chExt cx="4319588" cy="4319588"/>
          </a:xfrm>
        </p:grpSpPr>
        <p:pic>
          <p:nvPicPr>
            <p:cNvPr id="13" name="Picture 12">
              <a:extLst>
                <a:ext uri="{FF2B5EF4-FFF2-40B4-BE49-F238E27FC236}">
                  <a16:creationId xmlns:a16="http://schemas.microsoft.com/office/drawing/2014/main" id="{B0C4C9C0-B02C-4DE4-9E58-CC9E5AEE2EF9}"/>
                </a:ext>
              </a:extLst>
            </p:cNvPr>
            <p:cNvPicPr>
              <a:picLocks noChangeAspect="1"/>
            </p:cNvPicPr>
            <p:nvPr/>
          </p:nvPicPr>
          <p:blipFill>
            <a:blip r:embed="rId2"/>
            <a:stretch>
              <a:fillRect/>
            </a:stretch>
          </p:blipFill>
          <p:spPr>
            <a:xfrm>
              <a:off x="0" y="1"/>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3B70B78C-0AB4-4C0C-BAC3-F7F057A18F76}"/>
                </a:ext>
              </a:extLst>
            </p:cNvPr>
            <p:cNvPicPr>
              <a:picLocks noChangeAspect="1"/>
            </p:cNvPicPr>
            <p:nvPr/>
          </p:nvPicPr>
          <p:blipFill rotWithShape="1">
            <a:blip r:embed="rId3"/>
            <a:srcRect t="11963"/>
            <a:stretch/>
          </p:blipFill>
          <p:spPr>
            <a:xfrm>
              <a:off x="56366" y="112734"/>
              <a:ext cx="4215009" cy="829623"/>
            </a:xfrm>
            <a:prstGeom prst="rect">
              <a:avLst/>
            </a:prstGeom>
          </p:spPr>
        </p:pic>
      </p:grpSp>
      <p:pic>
        <p:nvPicPr>
          <p:cNvPr id="16" name="Picture 15">
            <a:extLst>
              <a:ext uri="{FF2B5EF4-FFF2-40B4-BE49-F238E27FC236}">
                <a16:creationId xmlns:a16="http://schemas.microsoft.com/office/drawing/2014/main" id="{3B70B78C-0AB4-4C0C-BAC3-F7F057A18F76}"/>
              </a:ext>
            </a:extLst>
          </p:cNvPr>
          <p:cNvPicPr>
            <a:picLocks noChangeAspect="1"/>
          </p:cNvPicPr>
          <p:nvPr/>
        </p:nvPicPr>
        <p:blipFill rotWithShape="1">
          <a:blip r:embed="rId3"/>
          <a:srcRect t="11963"/>
          <a:stretch/>
        </p:blipFill>
        <p:spPr>
          <a:xfrm>
            <a:off x="56366" y="112734"/>
            <a:ext cx="4215009" cy="829623"/>
          </a:xfrm>
          <a:prstGeom prst="rect">
            <a:avLst/>
          </a:prstGeom>
        </p:spPr>
      </p:pic>
      <p:pic>
        <p:nvPicPr>
          <p:cNvPr id="3" name="Picture 2">
            <a:extLst>
              <a:ext uri="{FF2B5EF4-FFF2-40B4-BE49-F238E27FC236}">
                <a16:creationId xmlns:a16="http://schemas.microsoft.com/office/drawing/2014/main" id="{9F10681F-992D-458E-9E1A-080820104C71}"/>
              </a:ext>
            </a:extLst>
          </p:cNvPr>
          <p:cNvPicPr>
            <a:picLocks noChangeAspect="1"/>
          </p:cNvPicPr>
          <p:nvPr/>
        </p:nvPicPr>
        <p:blipFill>
          <a:blip r:embed="rId4"/>
          <a:stretch>
            <a:fillRect/>
          </a:stretch>
        </p:blipFill>
        <p:spPr>
          <a:xfrm>
            <a:off x="2722785" y="1004468"/>
            <a:ext cx="1359526" cy="1390008"/>
          </a:xfrm>
          <a:prstGeom prst="rect">
            <a:avLst/>
          </a:prstGeom>
        </p:spPr>
      </p:pic>
      <p:grpSp>
        <p:nvGrpSpPr>
          <p:cNvPr id="12" name="Group 11">
            <a:extLst>
              <a:ext uri="{FF2B5EF4-FFF2-40B4-BE49-F238E27FC236}">
                <a16:creationId xmlns:a16="http://schemas.microsoft.com/office/drawing/2014/main" id="{70A435F3-E550-4F77-A7F8-923FEAA5100E}"/>
              </a:ext>
            </a:extLst>
          </p:cNvPr>
          <p:cNvGrpSpPr/>
          <p:nvPr/>
        </p:nvGrpSpPr>
        <p:grpSpPr>
          <a:xfrm>
            <a:off x="337622" y="1004468"/>
            <a:ext cx="2147886" cy="3000663"/>
            <a:chOff x="1985448" y="1102699"/>
            <a:chExt cx="1972668" cy="2962563"/>
          </a:xfrm>
        </p:grpSpPr>
        <p:pic>
          <p:nvPicPr>
            <p:cNvPr id="2" name="Picture 1">
              <a:extLst>
                <a:ext uri="{FF2B5EF4-FFF2-40B4-BE49-F238E27FC236}">
                  <a16:creationId xmlns:a16="http://schemas.microsoft.com/office/drawing/2014/main" id="{FD8E0BFF-E7E7-4481-A040-E9BC907C49B1}"/>
                </a:ext>
              </a:extLst>
            </p:cNvPr>
            <p:cNvPicPr>
              <a:picLocks noChangeAspect="1"/>
            </p:cNvPicPr>
            <p:nvPr/>
          </p:nvPicPr>
          <p:blipFill>
            <a:blip r:embed="rId5"/>
            <a:stretch>
              <a:fillRect/>
            </a:stretch>
          </p:blipFill>
          <p:spPr>
            <a:xfrm>
              <a:off x="1985448" y="1102699"/>
              <a:ext cx="1972668" cy="2962563"/>
            </a:xfrm>
            <a:prstGeom prst="rect">
              <a:avLst/>
            </a:prstGeom>
            <a:ln>
              <a:solidFill>
                <a:srgbClr val="0070C0"/>
              </a:solidFill>
            </a:ln>
          </p:spPr>
        </p:pic>
        <p:pic>
          <p:nvPicPr>
            <p:cNvPr id="11" name="Picture 10">
              <a:extLst>
                <a:ext uri="{FF2B5EF4-FFF2-40B4-BE49-F238E27FC236}">
                  <a16:creationId xmlns:a16="http://schemas.microsoft.com/office/drawing/2014/main" id="{9AD1F48C-199B-4FF7-93DD-BD9372CAE94A}"/>
                </a:ext>
              </a:extLst>
            </p:cNvPr>
            <p:cNvPicPr>
              <a:picLocks noChangeAspect="1"/>
            </p:cNvPicPr>
            <p:nvPr/>
          </p:nvPicPr>
          <p:blipFill>
            <a:blip r:embed="rId6"/>
            <a:stretch>
              <a:fillRect/>
            </a:stretch>
          </p:blipFill>
          <p:spPr>
            <a:xfrm>
              <a:off x="2096609" y="1640020"/>
              <a:ext cx="596847" cy="407055"/>
            </a:xfrm>
            <a:prstGeom prst="rect">
              <a:avLst/>
            </a:prstGeom>
          </p:spPr>
        </p:pic>
      </p:grpSp>
      <p:sp>
        <p:nvSpPr>
          <p:cNvPr id="14" name="TextBox 13">
            <a:extLst>
              <a:ext uri="{FF2B5EF4-FFF2-40B4-BE49-F238E27FC236}">
                <a16:creationId xmlns:a16="http://schemas.microsoft.com/office/drawing/2014/main" id="{16B5589E-AA10-4701-BB63-BD867F3DF37F}"/>
              </a:ext>
            </a:extLst>
          </p:cNvPr>
          <p:cNvSpPr txBox="1"/>
          <p:nvPr/>
        </p:nvSpPr>
        <p:spPr>
          <a:xfrm>
            <a:off x="2669760" y="2394476"/>
            <a:ext cx="1465576" cy="1200329"/>
          </a:xfrm>
          <a:prstGeom prst="rect">
            <a:avLst/>
          </a:prstGeom>
          <a:noFill/>
        </p:spPr>
        <p:txBody>
          <a:bodyPr wrap="square" rtlCol="0" anchor="t">
            <a:spAutoFit/>
          </a:bodyPr>
          <a:lstStyle/>
          <a:p>
            <a:r>
              <a:rPr lang="en-US" sz="900" dirty="0">
                <a:solidFill>
                  <a:schemeClr val="accent1">
                    <a:lumMod val="75000"/>
                  </a:schemeClr>
                </a:solidFill>
                <a:latin typeface="Ubuntu"/>
              </a:rPr>
              <a:t>Many people have low levels of Vitamin D which can harm their health. Talk to your doctor about a Vitamin D test and  the right Vitamin D pill dose based on your Vitamin D level. </a:t>
            </a:r>
          </a:p>
        </p:txBody>
      </p:sp>
      <p:pic>
        <p:nvPicPr>
          <p:cNvPr id="17" name="Picture 16"/>
          <p:cNvPicPr>
            <a:picLocks noChangeAspect="1"/>
          </p:cNvPicPr>
          <p:nvPr/>
        </p:nvPicPr>
        <p:blipFill>
          <a:blip r:embed="rId7"/>
          <a:stretch>
            <a:fillRect/>
          </a:stretch>
        </p:blipFill>
        <p:spPr>
          <a:xfrm>
            <a:off x="3089494" y="3608182"/>
            <a:ext cx="1134319" cy="609600"/>
          </a:xfrm>
          <a:prstGeom prst="rect">
            <a:avLst/>
          </a:prstGeom>
        </p:spPr>
      </p:pic>
    </p:spTree>
    <p:extLst>
      <p:ext uri="{BB962C8B-B14F-4D97-AF65-F5344CB8AC3E}">
        <p14:creationId xmlns:p14="http://schemas.microsoft.com/office/powerpoint/2010/main" val="300929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78230" y="236170"/>
            <a:ext cx="2488863" cy="369332"/>
          </a:xfrm>
          <a:prstGeom prst="rect">
            <a:avLst/>
          </a:prstGeom>
          <a:noFill/>
        </p:spPr>
        <p:txBody>
          <a:bodyPr wrap="square" rtlCol="0">
            <a:spAutoFit/>
          </a:bodyPr>
          <a:lstStyle/>
          <a:p>
            <a:r>
              <a:rPr lang="en-ZA" b="1" dirty="0">
                <a:solidFill>
                  <a:srgbClr val="E86B2D"/>
                </a:solidFill>
                <a:latin typeface="Ubuntu" panose="020B0504030602030204" pitchFamily="34" charset="0"/>
              </a:rPr>
              <a:t>PHYSICAL ACTIVITY</a:t>
            </a:r>
          </a:p>
        </p:txBody>
      </p:sp>
      <p:sp>
        <p:nvSpPr>
          <p:cNvPr id="11" name="TextBox 10"/>
          <p:cNvSpPr txBox="1"/>
          <p:nvPr/>
        </p:nvSpPr>
        <p:spPr>
          <a:xfrm>
            <a:off x="2985424" y="157447"/>
            <a:ext cx="1404907" cy="769441"/>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Exercise or do physical activity</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5 days a week</a:t>
            </a:r>
            <a:endParaRPr lang="en-ZA" sz="600" dirty="0">
              <a:solidFill>
                <a:schemeClr val="bg1"/>
              </a:solidFill>
              <a:latin typeface="Ubuntu Light" panose="020B0304030602030204" pitchFamily="34" charset="0"/>
            </a:endParaRPr>
          </a:p>
          <a:p>
            <a:endParaRPr lang="en-ZA" b="1" dirty="0">
              <a:solidFill>
                <a:srgbClr val="E86B2D"/>
              </a:solidFill>
              <a:latin typeface="Ubuntu" panose="020B0504030602030204" pitchFamily="34" charset="0"/>
            </a:endParaRPr>
          </a:p>
        </p:txBody>
      </p:sp>
      <p:sp>
        <p:nvSpPr>
          <p:cNvPr id="12" name="Rectangle 11"/>
          <p:cNvSpPr/>
          <p:nvPr/>
        </p:nvSpPr>
        <p:spPr>
          <a:xfrm>
            <a:off x="180731" y="841672"/>
            <a:ext cx="3958128" cy="2897217"/>
          </a:xfrm>
          <a:prstGeom prst="rect">
            <a:avLst/>
          </a:prstGeom>
          <a:solidFill>
            <a:srgbClr val="FFE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5E93B98-3495-488B-80E5-11FB298FF90A}"/>
              </a:ext>
            </a:extLst>
          </p:cNvPr>
          <p:cNvPicPr>
            <a:picLocks noChangeAspect="1"/>
          </p:cNvPicPr>
          <p:nvPr/>
        </p:nvPicPr>
        <p:blipFill>
          <a:blip r:embed="rId4"/>
          <a:stretch>
            <a:fillRect/>
          </a:stretch>
        </p:blipFill>
        <p:spPr>
          <a:xfrm>
            <a:off x="2374856" y="726491"/>
            <a:ext cx="1894326" cy="2613175"/>
          </a:xfrm>
          <a:prstGeom prst="rect">
            <a:avLst/>
          </a:prstGeom>
        </p:spPr>
      </p:pic>
      <p:sp>
        <p:nvSpPr>
          <p:cNvPr id="3" name="TextBox 2">
            <a:extLst>
              <a:ext uri="{FF2B5EF4-FFF2-40B4-BE49-F238E27FC236}">
                <a16:creationId xmlns:a16="http://schemas.microsoft.com/office/drawing/2014/main" id="{2B2D7C75-2DD2-4007-85FE-65DA94B421F8}"/>
              </a:ext>
            </a:extLst>
          </p:cNvPr>
          <p:cNvSpPr txBox="1"/>
          <p:nvPr/>
        </p:nvSpPr>
        <p:spPr>
          <a:xfrm>
            <a:off x="104137" y="798011"/>
            <a:ext cx="2407331" cy="2677656"/>
          </a:xfrm>
          <a:prstGeom prst="rect">
            <a:avLst/>
          </a:prstGeom>
          <a:noFill/>
        </p:spPr>
        <p:txBody>
          <a:bodyPr wrap="square" rtlCol="0" anchor="t">
            <a:spAutoFit/>
          </a:bodyPr>
          <a:lstStyle/>
          <a:p>
            <a:r>
              <a:rPr lang="en-US" sz="1000" dirty="0">
                <a:latin typeface="Ubuntu" panose="020B0504030602030204" pitchFamily="34" charset="0"/>
              </a:rPr>
              <a:t>The best exercise to do is one you </a:t>
            </a:r>
            <a:r>
              <a:rPr lang="en-US" sz="1000" dirty="0" smtClean="0">
                <a:latin typeface="Ubuntu" panose="020B0504030602030204" pitchFamily="34" charset="0"/>
              </a:rPr>
              <a:t>like and </a:t>
            </a:r>
            <a:r>
              <a:rPr lang="en-US" sz="1000" dirty="0">
                <a:latin typeface="Ubuntu" panose="020B0504030602030204" pitchFamily="34" charset="0"/>
              </a:rPr>
              <a:t>will keep doing! </a:t>
            </a:r>
          </a:p>
          <a:p>
            <a:endParaRPr lang="en-US" sz="1000" dirty="0">
              <a:latin typeface="Ubuntu" panose="020B0504030602030204" pitchFamily="34" charset="0"/>
            </a:endParaRPr>
          </a:p>
          <a:p>
            <a:r>
              <a:rPr lang="en-US" sz="1000" dirty="0">
                <a:latin typeface="Ubuntu" panose="020B0504030602030204" pitchFamily="34" charset="0"/>
              </a:rPr>
              <a:t>What can do you do outside of </a:t>
            </a:r>
            <a:r>
              <a:rPr lang="en-US" sz="1000" dirty="0" smtClean="0">
                <a:latin typeface="Ubuntu" panose="020B0504030602030204" pitchFamily="34" charset="0"/>
              </a:rPr>
              <a:t>your sports </a:t>
            </a:r>
            <a:r>
              <a:rPr lang="en-US" sz="1000" dirty="0">
                <a:latin typeface="Ubuntu" panose="020B0504030602030204" pitchFamily="34" charset="0"/>
              </a:rPr>
              <a:t>practice and competition?</a:t>
            </a:r>
          </a:p>
          <a:p>
            <a:endParaRPr lang="en-US" sz="1000" dirty="0">
              <a:latin typeface="Ubuntu" panose="020B0504030602030204" pitchFamily="34" charset="0"/>
            </a:endParaRPr>
          </a:p>
          <a:p>
            <a:pPr marL="171450" indent="-171450">
              <a:buFont typeface="Arial" panose="020B0604020202020204" pitchFamily="34" charset="0"/>
              <a:buChar char="•"/>
            </a:pPr>
            <a:r>
              <a:rPr lang="en-US" sz="900" dirty="0">
                <a:latin typeface="Ubuntu" panose="020B0504030602030204" pitchFamily="34" charset="0"/>
              </a:rPr>
              <a:t>Walk around the house while you're brushing your teeth. </a:t>
            </a:r>
          </a:p>
          <a:p>
            <a:pPr marL="171450" indent="-171450">
              <a:buFont typeface="Arial" panose="020B0604020202020204" pitchFamily="34" charset="0"/>
              <a:buChar char="•"/>
            </a:pPr>
            <a:r>
              <a:rPr lang="en-US" sz="900" dirty="0">
                <a:latin typeface="Ubuntu" panose="020B0504030602030204" pitchFamily="34" charset="0"/>
              </a:rPr>
              <a:t>Dance to the music whenever you can!</a:t>
            </a:r>
          </a:p>
          <a:p>
            <a:pPr marL="171450" indent="-171450">
              <a:buFont typeface="Arial" panose="020B0604020202020204" pitchFamily="34" charset="0"/>
              <a:buChar char="•"/>
            </a:pPr>
            <a:r>
              <a:rPr lang="en-US" sz="900" dirty="0">
                <a:latin typeface="Ubuntu" panose="020B0504030602030204" pitchFamily="34" charset="0"/>
              </a:rPr>
              <a:t>Take the stairs not the elevator.</a:t>
            </a:r>
          </a:p>
          <a:p>
            <a:pPr marL="171450" indent="-171450">
              <a:buFont typeface="Arial" panose="020B0604020202020204" pitchFamily="34" charset="0"/>
              <a:buChar char="•"/>
            </a:pPr>
            <a:r>
              <a:rPr lang="en-US" sz="900" dirty="0">
                <a:latin typeface="Ubuntu" panose="020B0504030602030204" pitchFamily="34" charset="0"/>
              </a:rPr>
              <a:t>Park on the outskirts of the parking</a:t>
            </a:r>
          </a:p>
          <a:p>
            <a:r>
              <a:rPr lang="en-US" sz="900" dirty="0">
                <a:latin typeface="Ubuntu" panose="020B0504030602030204" pitchFamily="34" charset="0"/>
              </a:rPr>
              <a:t>       lot or garage.</a:t>
            </a:r>
            <a:endParaRPr lang="en-US" sz="900" dirty="0">
              <a:latin typeface="Ubuntu" panose="020B0504030602030204" pitchFamily="34" charset="0"/>
              <a:cs typeface="Calibri" panose="020F0502020204030204"/>
            </a:endParaRPr>
          </a:p>
          <a:p>
            <a:pPr marL="171450" indent="-171450">
              <a:buFont typeface="Arial" panose="020B0604020202020204" pitchFamily="34" charset="0"/>
              <a:buChar char="•"/>
            </a:pPr>
            <a:r>
              <a:rPr lang="en-US" sz="900" dirty="0">
                <a:latin typeface="Ubuntu" panose="020B0504030602030204" pitchFamily="34" charset="0"/>
              </a:rPr>
              <a:t>Do an extra lap around the perimeter of the grocery store.</a:t>
            </a:r>
          </a:p>
          <a:p>
            <a:pPr marL="171450" indent="-171450">
              <a:buFont typeface="Arial" panose="020B0604020202020204" pitchFamily="34" charset="0"/>
              <a:buChar char="•"/>
            </a:pPr>
            <a:r>
              <a:rPr lang="en-US" sz="900" dirty="0">
                <a:latin typeface="Ubuntu" panose="020B0504030602030204" pitchFamily="34" charset="0"/>
              </a:rPr>
              <a:t>Clean your yard.</a:t>
            </a:r>
          </a:p>
          <a:p>
            <a:pPr marL="171450" indent="-171450">
              <a:buFont typeface="Arial" panose="020B0604020202020204" pitchFamily="34" charset="0"/>
              <a:buChar char="•"/>
            </a:pPr>
            <a:r>
              <a:rPr lang="en-US" sz="900" dirty="0">
                <a:latin typeface="Ubuntu" panose="020B0504030602030204" pitchFamily="34" charset="0"/>
              </a:rPr>
              <a:t>Walk your dog or walk with a friend.</a:t>
            </a:r>
          </a:p>
          <a:p>
            <a:pPr marL="171450" indent="-171450">
              <a:buFont typeface="Arial" panose="020B0604020202020204" pitchFamily="34" charset="0"/>
              <a:buChar char="•"/>
            </a:pPr>
            <a:r>
              <a:rPr lang="en-US" sz="900" dirty="0">
                <a:latin typeface="Ubuntu" panose="020B0504030602030204" pitchFamily="34" charset="0"/>
              </a:rPr>
              <a:t>Go on a long bike ride and find hills to ride up! </a:t>
            </a:r>
          </a:p>
        </p:txBody>
      </p:sp>
      <p:sp>
        <p:nvSpPr>
          <p:cNvPr id="7" name="TextBox 6">
            <a:extLst>
              <a:ext uri="{FF2B5EF4-FFF2-40B4-BE49-F238E27FC236}">
                <a16:creationId xmlns:a16="http://schemas.microsoft.com/office/drawing/2014/main" id="{0FE7E646-B645-4998-9797-1F1B8F082E9E}"/>
              </a:ext>
            </a:extLst>
          </p:cNvPr>
          <p:cNvSpPr txBox="1"/>
          <p:nvPr/>
        </p:nvSpPr>
        <p:spPr>
          <a:xfrm>
            <a:off x="0" y="3347216"/>
            <a:ext cx="4319583" cy="430887"/>
          </a:xfrm>
          <a:prstGeom prst="rect">
            <a:avLst/>
          </a:prstGeom>
          <a:noFill/>
        </p:spPr>
        <p:txBody>
          <a:bodyPr wrap="square" rtlCol="0" anchor="t">
            <a:spAutoFit/>
          </a:bodyPr>
          <a:lstStyle/>
          <a:p>
            <a:pPr algn="ctr"/>
            <a:r>
              <a:rPr lang="en-US" sz="1100" b="1" dirty="0">
                <a:solidFill>
                  <a:srgbClr val="009999"/>
                </a:solidFill>
                <a:latin typeface="Ubuntu" panose="020B0504030602030204" pitchFamily="34" charset="0"/>
              </a:rPr>
              <a:t>What can you add to your day </a:t>
            </a:r>
            <a:r>
              <a:rPr lang="en-US" sz="1100" b="1" dirty="0" smtClean="0">
                <a:solidFill>
                  <a:srgbClr val="009999"/>
                </a:solidFill>
                <a:latin typeface="Ubuntu" panose="020B0504030602030204" pitchFamily="34" charset="0"/>
              </a:rPr>
              <a:t>to give </a:t>
            </a:r>
            <a:r>
              <a:rPr lang="en-US" sz="1100" b="1" dirty="0">
                <a:solidFill>
                  <a:srgbClr val="009999"/>
                </a:solidFill>
                <a:latin typeface="Ubuntu" panose="020B0504030602030204" pitchFamily="34" charset="0"/>
              </a:rPr>
              <a:t>you more steps or activity?</a:t>
            </a:r>
          </a:p>
        </p:txBody>
      </p:sp>
      <p:sp>
        <p:nvSpPr>
          <p:cNvPr id="8" name="Rectangle 7">
            <a:extLst>
              <a:ext uri="{FF2B5EF4-FFF2-40B4-BE49-F238E27FC236}">
                <a16:creationId xmlns:a16="http://schemas.microsoft.com/office/drawing/2014/main" id="{1E743D9D-2B51-40A6-9807-43DBCADEEFB0}"/>
              </a:ext>
            </a:extLst>
          </p:cNvPr>
          <p:cNvSpPr/>
          <p:nvPr/>
        </p:nvSpPr>
        <p:spPr>
          <a:xfrm>
            <a:off x="359752" y="3721781"/>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7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p:spPr>
      </p:pic>
      <p:sp>
        <p:nvSpPr>
          <p:cNvPr id="3" name="TextBox 2"/>
          <p:cNvSpPr txBox="1"/>
          <p:nvPr/>
        </p:nvSpPr>
        <p:spPr>
          <a:xfrm>
            <a:off x="678230" y="236170"/>
            <a:ext cx="2488863" cy="369332"/>
          </a:xfrm>
          <a:prstGeom prst="rect">
            <a:avLst/>
          </a:prstGeom>
          <a:noFill/>
        </p:spPr>
        <p:txBody>
          <a:bodyPr wrap="square" rtlCol="0">
            <a:spAutoFit/>
          </a:bodyPr>
          <a:lstStyle/>
          <a:p>
            <a:r>
              <a:rPr lang="en-ZA" b="1" dirty="0">
                <a:solidFill>
                  <a:srgbClr val="E86B2D"/>
                </a:solidFill>
                <a:latin typeface="Ubuntu" panose="020B0504030602030204" pitchFamily="34" charset="0"/>
              </a:rPr>
              <a:t>PHYSICAL ACTIVITY</a:t>
            </a:r>
          </a:p>
        </p:txBody>
      </p:sp>
      <p:sp>
        <p:nvSpPr>
          <p:cNvPr id="4" name="TextBox 3"/>
          <p:cNvSpPr txBox="1"/>
          <p:nvPr/>
        </p:nvSpPr>
        <p:spPr>
          <a:xfrm>
            <a:off x="2985424" y="157447"/>
            <a:ext cx="1404907" cy="769441"/>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Exercise or do physical activity</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5 days a week</a:t>
            </a:r>
            <a:endParaRPr lang="en-ZA" sz="600" dirty="0">
              <a:solidFill>
                <a:schemeClr val="bg1"/>
              </a:solidFill>
              <a:latin typeface="Ubuntu Light" panose="020B0304030602030204" pitchFamily="34" charset="0"/>
            </a:endParaRPr>
          </a:p>
          <a:p>
            <a:endParaRPr lang="en-ZA" b="1" dirty="0">
              <a:solidFill>
                <a:srgbClr val="E86B2D"/>
              </a:solidFill>
              <a:latin typeface="Ubuntu" panose="020B0504030602030204" pitchFamily="34" charset="0"/>
            </a:endParaRPr>
          </a:p>
        </p:txBody>
      </p:sp>
      <p:sp>
        <p:nvSpPr>
          <p:cNvPr id="5" name="TextBox 4"/>
          <p:cNvSpPr txBox="1"/>
          <p:nvPr/>
        </p:nvSpPr>
        <p:spPr>
          <a:xfrm>
            <a:off x="277092" y="926888"/>
            <a:ext cx="3765404" cy="507831"/>
          </a:xfrm>
          <a:prstGeom prst="rect">
            <a:avLst/>
          </a:prstGeom>
          <a:noFill/>
        </p:spPr>
        <p:txBody>
          <a:bodyPr wrap="square" rtlCol="0">
            <a:spAutoFit/>
          </a:bodyPr>
          <a:lstStyle/>
          <a:p>
            <a:pPr algn="ctr"/>
            <a:r>
              <a:rPr lang="en-US" sz="900" b="1" dirty="0">
                <a:solidFill>
                  <a:schemeClr val="bg1"/>
                </a:solidFill>
                <a:latin typeface="Ubuntu" panose="020B0504030602030204" pitchFamily="34" charset="0"/>
              </a:rPr>
              <a:t>PHYSICAL ACTIVITY IS ANYTHING YOU DO THAT MAKES</a:t>
            </a:r>
          </a:p>
          <a:p>
            <a:pPr algn="ctr"/>
            <a:r>
              <a:rPr lang="en-US" sz="900" b="1" dirty="0">
                <a:solidFill>
                  <a:schemeClr val="bg1"/>
                </a:solidFill>
                <a:latin typeface="Ubuntu" panose="020B0504030602030204" pitchFamily="34" charset="0"/>
              </a:rPr>
              <a:t>YOU MOVE. IT’S EASY TO FIT PHYSICAL ACTIVITY INTO</a:t>
            </a:r>
          </a:p>
          <a:p>
            <a:pPr algn="ctr"/>
            <a:r>
              <a:rPr lang="en-US" sz="900" b="1" dirty="0">
                <a:solidFill>
                  <a:schemeClr val="bg1"/>
                </a:solidFill>
                <a:latin typeface="Ubuntu" panose="020B0504030602030204" pitchFamily="34" charset="0"/>
              </a:rPr>
              <a:t>YOUR EVERYDAY</a:t>
            </a:r>
            <a:endParaRPr lang="en-ZA" sz="1050" b="1" dirty="0">
              <a:solidFill>
                <a:srgbClr val="E86B2D"/>
              </a:solidFill>
              <a:latin typeface="Ubuntu" panose="020B0504030602030204" pitchFamily="34" charset="0"/>
            </a:endParaRPr>
          </a:p>
        </p:txBody>
      </p:sp>
      <p:sp>
        <p:nvSpPr>
          <p:cNvPr id="7" name="TextBox 6"/>
          <p:cNvSpPr txBox="1"/>
          <p:nvPr/>
        </p:nvSpPr>
        <p:spPr>
          <a:xfrm>
            <a:off x="1145381" y="1520086"/>
            <a:ext cx="2028825" cy="192360"/>
          </a:xfrm>
          <a:prstGeom prst="rect">
            <a:avLst/>
          </a:prstGeom>
          <a:noFill/>
        </p:spPr>
        <p:txBody>
          <a:bodyPr wrap="square" rtlCol="0">
            <a:spAutoFit/>
          </a:bodyPr>
          <a:lstStyle/>
          <a:p>
            <a:pPr algn="ctr"/>
            <a:r>
              <a:rPr lang="en-ZA" sz="650" dirty="0">
                <a:solidFill>
                  <a:schemeClr val="bg1"/>
                </a:solidFill>
                <a:latin typeface="Ubuntu Light" panose="020B0304030602030204" pitchFamily="34" charset="0"/>
              </a:rPr>
              <a:t>What do you like to do to be more active?</a:t>
            </a:r>
            <a:endParaRPr lang="en-ZA" sz="650" b="1" dirty="0">
              <a:solidFill>
                <a:srgbClr val="E86B2D"/>
              </a:solidFill>
              <a:latin typeface="Ubuntu" panose="020B0504030602030204" pitchFamily="34" charset="0"/>
            </a:endParaRPr>
          </a:p>
        </p:txBody>
      </p:sp>
    </p:spTree>
    <p:extLst>
      <p:ext uri="{BB962C8B-B14F-4D97-AF65-F5344CB8AC3E}">
        <p14:creationId xmlns:p14="http://schemas.microsoft.com/office/powerpoint/2010/main" val="4106118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678230" y="236170"/>
            <a:ext cx="2488863" cy="369332"/>
          </a:xfrm>
          <a:prstGeom prst="rect">
            <a:avLst/>
          </a:prstGeom>
          <a:noFill/>
        </p:spPr>
        <p:txBody>
          <a:bodyPr wrap="square" rtlCol="0">
            <a:spAutoFit/>
          </a:bodyPr>
          <a:lstStyle/>
          <a:p>
            <a:r>
              <a:rPr lang="en-ZA" b="1" dirty="0">
                <a:solidFill>
                  <a:srgbClr val="E86B2D"/>
                </a:solidFill>
                <a:latin typeface="Ubuntu" panose="020B0504030602030204" pitchFamily="34" charset="0"/>
              </a:rPr>
              <a:t>PHYSICAL ACTIVITY</a:t>
            </a:r>
          </a:p>
        </p:txBody>
      </p:sp>
      <p:sp>
        <p:nvSpPr>
          <p:cNvPr id="14" name="TextBox 13"/>
          <p:cNvSpPr txBox="1"/>
          <p:nvPr/>
        </p:nvSpPr>
        <p:spPr>
          <a:xfrm>
            <a:off x="2985424" y="157447"/>
            <a:ext cx="1404907" cy="769441"/>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Exercise or do physical activity</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5 days a week</a:t>
            </a:r>
            <a:endParaRPr lang="en-ZA" sz="600" dirty="0">
              <a:solidFill>
                <a:schemeClr val="bg1"/>
              </a:solidFill>
              <a:latin typeface="Ubuntu Light" panose="020B0304030602030204" pitchFamily="34" charset="0"/>
            </a:endParaRPr>
          </a:p>
          <a:p>
            <a:endParaRPr lang="en-ZA" b="1" dirty="0">
              <a:solidFill>
                <a:srgbClr val="E86B2D"/>
              </a:solidFill>
              <a:latin typeface="Ubuntu" panose="020B0504030602030204" pitchFamily="34" charset="0"/>
            </a:endParaRPr>
          </a:p>
        </p:txBody>
      </p:sp>
      <p:sp>
        <p:nvSpPr>
          <p:cNvPr id="15" name="Rectangle 14"/>
          <p:cNvSpPr/>
          <p:nvPr/>
        </p:nvSpPr>
        <p:spPr>
          <a:xfrm>
            <a:off x="180731" y="841672"/>
            <a:ext cx="3958128" cy="2897217"/>
          </a:xfrm>
          <a:prstGeom prst="rect">
            <a:avLst/>
          </a:prstGeom>
          <a:solidFill>
            <a:srgbClr val="FFE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D07C4DD-C5F6-4A55-B3C3-68536D19A115}"/>
              </a:ext>
            </a:extLst>
          </p:cNvPr>
          <p:cNvPicPr>
            <a:picLocks noChangeAspect="1"/>
          </p:cNvPicPr>
          <p:nvPr/>
        </p:nvPicPr>
        <p:blipFill>
          <a:blip r:embed="rId3"/>
          <a:stretch>
            <a:fillRect/>
          </a:stretch>
        </p:blipFill>
        <p:spPr>
          <a:xfrm>
            <a:off x="2507369" y="1009283"/>
            <a:ext cx="1731289" cy="1791176"/>
          </a:xfrm>
          <a:prstGeom prst="rect">
            <a:avLst/>
          </a:prstGeom>
        </p:spPr>
      </p:pic>
      <p:sp>
        <p:nvSpPr>
          <p:cNvPr id="7" name="TextBox 6">
            <a:extLst>
              <a:ext uri="{FF2B5EF4-FFF2-40B4-BE49-F238E27FC236}">
                <a16:creationId xmlns:a16="http://schemas.microsoft.com/office/drawing/2014/main" id="{F21772DA-73F0-4B3D-A3C7-751DF32EA18C}"/>
              </a:ext>
            </a:extLst>
          </p:cNvPr>
          <p:cNvSpPr txBox="1"/>
          <p:nvPr/>
        </p:nvSpPr>
        <p:spPr>
          <a:xfrm>
            <a:off x="227215" y="1055865"/>
            <a:ext cx="2199224" cy="1615827"/>
          </a:xfrm>
          <a:prstGeom prst="rect">
            <a:avLst/>
          </a:prstGeom>
          <a:noFill/>
        </p:spPr>
        <p:txBody>
          <a:bodyPr wrap="square" rtlCol="0" anchor="t">
            <a:spAutoFit/>
          </a:bodyPr>
          <a:lstStyle/>
          <a:p>
            <a:r>
              <a:rPr lang="en-US" sz="1100" dirty="0">
                <a:latin typeface="Ubuntu"/>
              </a:rPr>
              <a:t>Become a better athlete by enjoying physical activity outside of your sports practice.</a:t>
            </a:r>
          </a:p>
          <a:p>
            <a:endParaRPr lang="en-US" sz="1100" dirty="0">
              <a:latin typeface="Ubuntu"/>
            </a:endParaRPr>
          </a:p>
          <a:p>
            <a:r>
              <a:rPr lang="en-US" sz="1100" dirty="0">
                <a:latin typeface="Ubuntu"/>
              </a:rPr>
              <a:t>There are many ways to be physically active. Certain kinds of exercise can help you improve the skills needed for your sport.</a:t>
            </a:r>
          </a:p>
        </p:txBody>
      </p:sp>
      <p:sp>
        <p:nvSpPr>
          <p:cNvPr id="8" name="TextBox 7">
            <a:extLst>
              <a:ext uri="{FF2B5EF4-FFF2-40B4-BE49-F238E27FC236}">
                <a16:creationId xmlns:a16="http://schemas.microsoft.com/office/drawing/2014/main" id="{77A2FF8A-5272-41F3-AF93-72D6DA0AA93D}"/>
              </a:ext>
            </a:extLst>
          </p:cNvPr>
          <p:cNvSpPr txBox="1"/>
          <p:nvPr/>
        </p:nvSpPr>
        <p:spPr>
          <a:xfrm>
            <a:off x="143930" y="2999255"/>
            <a:ext cx="4094728" cy="461665"/>
          </a:xfrm>
          <a:prstGeom prst="rect">
            <a:avLst/>
          </a:prstGeom>
          <a:noFill/>
        </p:spPr>
        <p:txBody>
          <a:bodyPr wrap="square" rtlCol="0" anchor="t">
            <a:spAutoFit/>
          </a:bodyPr>
          <a:lstStyle/>
          <a:p>
            <a:pPr algn="ctr"/>
            <a:r>
              <a:rPr lang="en-US" sz="1200" b="1" dirty="0">
                <a:solidFill>
                  <a:srgbClr val="009999"/>
                </a:solidFill>
                <a:latin typeface="Ubuntu" panose="020B0504030602030204" pitchFamily="34" charset="0"/>
              </a:rPr>
              <a:t>What kinds of exercises will you do to improve</a:t>
            </a:r>
            <a:endParaRPr lang="en-US" sz="1200" b="1" dirty="0">
              <a:latin typeface="Ubuntu" panose="020B0504030602030204" pitchFamily="34" charset="0"/>
            </a:endParaRPr>
          </a:p>
          <a:p>
            <a:pPr algn="ctr"/>
            <a:r>
              <a:rPr lang="en-US" sz="1200" b="1" dirty="0">
                <a:solidFill>
                  <a:srgbClr val="009999"/>
                </a:solidFill>
                <a:latin typeface="Ubuntu" panose="020B0504030602030204" pitchFamily="34" charset="0"/>
              </a:rPr>
              <a:t> your athletic skills?</a:t>
            </a:r>
            <a:endParaRPr lang="en-US" sz="1200" b="1" dirty="0">
              <a:latin typeface="Ubuntu" panose="020B0504030602030204" pitchFamily="34" charset="0"/>
            </a:endParaRPr>
          </a:p>
        </p:txBody>
      </p:sp>
      <p:sp>
        <p:nvSpPr>
          <p:cNvPr id="12" name="Rectangle 11">
            <a:extLst>
              <a:ext uri="{FF2B5EF4-FFF2-40B4-BE49-F238E27FC236}">
                <a16:creationId xmlns:a16="http://schemas.microsoft.com/office/drawing/2014/main" id="{1E743D9D-2B51-40A6-9807-43DBCADEEFB0}"/>
              </a:ext>
            </a:extLst>
          </p:cNvPr>
          <p:cNvSpPr/>
          <p:nvPr/>
        </p:nvSpPr>
        <p:spPr>
          <a:xfrm>
            <a:off x="919866" y="3522475"/>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39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78230" y="236170"/>
            <a:ext cx="2488863" cy="369332"/>
          </a:xfrm>
          <a:prstGeom prst="rect">
            <a:avLst/>
          </a:prstGeom>
          <a:noFill/>
        </p:spPr>
        <p:txBody>
          <a:bodyPr wrap="square" rtlCol="0">
            <a:spAutoFit/>
          </a:bodyPr>
          <a:lstStyle/>
          <a:p>
            <a:r>
              <a:rPr lang="en-ZA" b="1" dirty="0">
                <a:solidFill>
                  <a:srgbClr val="E86B2D"/>
                </a:solidFill>
                <a:latin typeface="Ubuntu" panose="020B0504030602030204" pitchFamily="34" charset="0"/>
              </a:rPr>
              <a:t>PHYSICAL ACTIVITY</a:t>
            </a:r>
          </a:p>
        </p:txBody>
      </p:sp>
      <p:sp>
        <p:nvSpPr>
          <p:cNvPr id="15" name="TextBox 14"/>
          <p:cNvSpPr txBox="1"/>
          <p:nvPr/>
        </p:nvSpPr>
        <p:spPr>
          <a:xfrm>
            <a:off x="2985424" y="157447"/>
            <a:ext cx="1404907" cy="769441"/>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Exercise or do physical activity</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5 days a week</a:t>
            </a:r>
            <a:endParaRPr lang="en-ZA" sz="600" dirty="0">
              <a:solidFill>
                <a:schemeClr val="bg1"/>
              </a:solidFill>
              <a:latin typeface="Ubuntu Light" panose="020B0304030602030204" pitchFamily="34" charset="0"/>
            </a:endParaRPr>
          </a:p>
          <a:p>
            <a:endParaRPr lang="en-ZA" b="1" dirty="0">
              <a:solidFill>
                <a:srgbClr val="E86B2D"/>
              </a:solidFill>
              <a:latin typeface="Ubuntu" panose="020B0504030602030204" pitchFamily="34" charset="0"/>
            </a:endParaRPr>
          </a:p>
        </p:txBody>
      </p:sp>
      <p:sp>
        <p:nvSpPr>
          <p:cNvPr id="4" name="Rectangle 3"/>
          <p:cNvSpPr/>
          <p:nvPr/>
        </p:nvSpPr>
        <p:spPr>
          <a:xfrm>
            <a:off x="180731" y="722675"/>
            <a:ext cx="3958128" cy="2897217"/>
          </a:xfrm>
          <a:prstGeom prst="rect">
            <a:avLst/>
          </a:prstGeom>
          <a:solidFill>
            <a:srgbClr val="FFE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521A88-7E54-461E-AAC3-15983B7A2C7E}"/>
              </a:ext>
            </a:extLst>
          </p:cNvPr>
          <p:cNvPicPr>
            <a:picLocks noChangeAspect="1"/>
          </p:cNvPicPr>
          <p:nvPr/>
        </p:nvPicPr>
        <p:blipFill rotWithShape="1">
          <a:blip r:embed="rId3"/>
          <a:srcRect l="3902" t="1396" r="3609" b="1870"/>
          <a:stretch/>
        </p:blipFill>
        <p:spPr>
          <a:xfrm>
            <a:off x="1125741" y="751069"/>
            <a:ext cx="2068106" cy="2261062"/>
          </a:xfrm>
          <a:prstGeom prst="rect">
            <a:avLst/>
          </a:prstGeom>
          <a:ln w="38100">
            <a:solidFill>
              <a:srgbClr val="00CC99"/>
            </a:solidFill>
          </a:ln>
        </p:spPr>
      </p:pic>
      <p:grpSp>
        <p:nvGrpSpPr>
          <p:cNvPr id="11" name="Group 10">
            <a:extLst>
              <a:ext uri="{FF2B5EF4-FFF2-40B4-BE49-F238E27FC236}">
                <a16:creationId xmlns:a16="http://schemas.microsoft.com/office/drawing/2014/main" id="{280DF3EA-177E-4A25-80B7-DB0631001B6A}"/>
              </a:ext>
            </a:extLst>
          </p:cNvPr>
          <p:cNvGrpSpPr/>
          <p:nvPr/>
        </p:nvGrpSpPr>
        <p:grpSpPr>
          <a:xfrm>
            <a:off x="180729" y="3066092"/>
            <a:ext cx="4053067" cy="714814"/>
            <a:chOff x="412320" y="546793"/>
            <a:chExt cx="3959518" cy="2649291"/>
          </a:xfrm>
        </p:grpSpPr>
        <p:pic>
          <p:nvPicPr>
            <p:cNvPr id="10" name="Picture 9">
              <a:extLst>
                <a:ext uri="{FF2B5EF4-FFF2-40B4-BE49-F238E27FC236}">
                  <a16:creationId xmlns:a16="http://schemas.microsoft.com/office/drawing/2014/main" id="{DABD7DE9-E3A0-4107-B63E-E703A09F909A}"/>
                </a:ext>
              </a:extLst>
            </p:cNvPr>
            <p:cNvPicPr>
              <a:picLocks noChangeAspect="1"/>
            </p:cNvPicPr>
            <p:nvPr/>
          </p:nvPicPr>
          <p:blipFill>
            <a:blip r:embed="rId4"/>
            <a:stretch>
              <a:fillRect/>
            </a:stretch>
          </p:blipFill>
          <p:spPr>
            <a:xfrm>
              <a:off x="412320" y="559461"/>
              <a:ext cx="3958128" cy="2636623"/>
            </a:xfrm>
            <a:prstGeom prst="rect">
              <a:avLst/>
            </a:prstGeom>
          </p:spPr>
        </p:pic>
        <p:sp>
          <p:nvSpPr>
            <p:cNvPr id="3" name="TextBox 2">
              <a:extLst>
                <a:ext uri="{FF2B5EF4-FFF2-40B4-BE49-F238E27FC236}">
                  <a16:creationId xmlns:a16="http://schemas.microsoft.com/office/drawing/2014/main" id="{76C0C6D9-2BEE-4C98-83C4-55402D509432}"/>
                </a:ext>
              </a:extLst>
            </p:cNvPr>
            <p:cNvSpPr txBox="1"/>
            <p:nvPr/>
          </p:nvSpPr>
          <p:spPr>
            <a:xfrm>
              <a:off x="472745" y="546793"/>
              <a:ext cx="3899093" cy="2021279"/>
            </a:xfrm>
            <a:prstGeom prst="rect">
              <a:avLst/>
            </a:prstGeom>
            <a:noFill/>
          </p:spPr>
          <p:txBody>
            <a:bodyPr wrap="square" rtlCol="0" anchor="t">
              <a:spAutoFit/>
            </a:bodyPr>
            <a:lstStyle/>
            <a:p>
              <a:r>
                <a:rPr lang="en-US" sz="1000" b="1" dirty="0">
                  <a:solidFill>
                    <a:schemeClr val="bg1"/>
                  </a:solidFill>
                  <a:latin typeface="Ubuntu"/>
                </a:rPr>
                <a:t>Screen time is a big hurdle to physical activity. Screen time</a:t>
              </a:r>
              <a:endParaRPr lang="en-US" dirty="0">
                <a:solidFill>
                  <a:schemeClr val="bg1"/>
                </a:solidFill>
              </a:endParaRPr>
            </a:p>
            <a:p>
              <a:r>
                <a:rPr lang="en-US" sz="1000" b="1" dirty="0">
                  <a:solidFill>
                    <a:schemeClr val="bg1"/>
                  </a:solidFill>
                  <a:latin typeface="Ubuntu"/>
                </a:rPr>
                <a:t> keeps us seated for long periods of time instead of being</a:t>
              </a:r>
              <a:endParaRPr lang="en-US" dirty="0">
                <a:solidFill>
                  <a:schemeClr val="bg1"/>
                </a:solidFill>
                <a:latin typeface="Calibri" panose="020F0502020204030204"/>
                <a:cs typeface="Calibri" panose="020F0502020204030204"/>
              </a:endParaRPr>
            </a:p>
            <a:p>
              <a:r>
                <a:rPr lang="en-US" sz="1000" b="1" dirty="0">
                  <a:solidFill>
                    <a:schemeClr val="bg1"/>
                  </a:solidFill>
                  <a:latin typeface="Ubuntu"/>
                </a:rPr>
                <a:t> active.  This includes using a computer, tablet or</a:t>
              </a:r>
              <a:endParaRPr lang="en-US" sz="1000" b="1" dirty="0">
                <a:solidFill>
                  <a:schemeClr val="bg1"/>
                </a:solidFill>
                <a:latin typeface="Calibri" panose="020F0502020204030204"/>
                <a:cs typeface="Calibri"/>
              </a:endParaRPr>
            </a:p>
            <a:p>
              <a:r>
                <a:rPr lang="en-US" sz="1000" b="1" dirty="0">
                  <a:solidFill>
                    <a:schemeClr val="bg1"/>
                  </a:solidFill>
                  <a:latin typeface="Ubuntu"/>
                </a:rPr>
                <a:t> smartphone, watching TV and playing video games.    </a:t>
              </a:r>
              <a:endParaRPr lang="en-US" sz="1000" b="1" dirty="0">
                <a:solidFill>
                  <a:schemeClr val="bg1"/>
                </a:solidFill>
                <a:cs typeface="Calibri"/>
              </a:endParaRPr>
            </a:p>
          </p:txBody>
        </p:sp>
      </p:grpSp>
    </p:spTree>
    <p:extLst>
      <p:ext uri="{BB962C8B-B14F-4D97-AF65-F5344CB8AC3E}">
        <p14:creationId xmlns:p14="http://schemas.microsoft.com/office/powerpoint/2010/main" val="122461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26D0E-7BFA-4F91-8511-EAEF8BC566A9}"/>
              </a:ext>
            </a:extLst>
          </p:cNvPr>
          <p:cNvPicPr>
            <a:picLocks noChangeAspect="1"/>
          </p:cNvPicPr>
          <p:nvPr/>
        </p:nvPicPr>
        <p:blipFill>
          <a:blip r:embed="rId2"/>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2F9994C4-108F-4FFC-8529-CB3E44425973}"/>
              </a:ext>
            </a:extLst>
          </p:cNvPr>
          <p:cNvSpPr txBox="1"/>
          <p:nvPr/>
        </p:nvSpPr>
        <p:spPr>
          <a:xfrm>
            <a:off x="150312" y="198208"/>
            <a:ext cx="4077222" cy="3677930"/>
          </a:xfrm>
          <a:prstGeom prst="rect">
            <a:avLst/>
          </a:prstGeom>
          <a:noFill/>
        </p:spPr>
        <p:txBody>
          <a:bodyPr wrap="square" rtlCol="0" anchor="t">
            <a:spAutoFit/>
          </a:bodyPr>
          <a:lstStyle/>
          <a:p>
            <a:pPr algn="ctr"/>
            <a:r>
              <a:rPr lang="en-US" sz="1200" b="1" dirty="0">
                <a:solidFill>
                  <a:srgbClr val="009999"/>
                </a:solidFill>
                <a:latin typeface="Ubuntu" panose="020B0504030602030204" pitchFamily="34" charset="0"/>
              </a:rPr>
              <a:t>More activity and less screen time can help improve</a:t>
            </a:r>
            <a:endParaRPr lang="en-US" sz="1200" dirty="0">
              <a:latin typeface="Ubuntu" panose="020B0504030602030204" pitchFamily="34" charset="0"/>
            </a:endParaRPr>
          </a:p>
          <a:p>
            <a:pPr algn="ctr"/>
            <a:r>
              <a:rPr lang="en-US" sz="1200" b="1" dirty="0">
                <a:solidFill>
                  <a:srgbClr val="009999"/>
                </a:solidFill>
                <a:latin typeface="Ubuntu" panose="020B0504030602030204" pitchFamily="34" charset="0"/>
              </a:rPr>
              <a:t> your health and help you become a better athlete. </a:t>
            </a:r>
            <a:r>
              <a:rPr lang="en-US" sz="1400" b="1" dirty="0">
                <a:solidFill>
                  <a:srgbClr val="009999"/>
                </a:solidFill>
                <a:latin typeface="Ubuntu" panose="020B0504030602030204" pitchFamily="34" charset="0"/>
              </a:rPr>
              <a:t> </a:t>
            </a:r>
            <a:endParaRPr lang="en-US" dirty="0">
              <a:latin typeface="Ubuntu" panose="020B0504030602030204" pitchFamily="34" charset="0"/>
            </a:endParaRPr>
          </a:p>
          <a:p>
            <a:endParaRPr lang="en-US" sz="1100" b="1" dirty="0">
              <a:latin typeface="Ubuntu" panose="020B0504030602030204" pitchFamily="34" charset="0"/>
            </a:endParaRPr>
          </a:p>
          <a:p>
            <a:r>
              <a:rPr lang="en-US" sz="1100" dirty="0">
                <a:latin typeface="Ubuntu" panose="020B0504030602030204" pitchFamily="34" charset="0"/>
              </a:rPr>
              <a:t>For 2 days, keep track of how much time you spend watching</a:t>
            </a:r>
          </a:p>
          <a:p>
            <a:r>
              <a:rPr lang="en-US" sz="1100" dirty="0">
                <a:latin typeface="Ubuntu" panose="020B0504030602030204" pitchFamily="34" charset="0"/>
              </a:rPr>
              <a:t> TV, using your computer and using your smart phone.  </a:t>
            </a:r>
          </a:p>
          <a:p>
            <a:endParaRPr lang="en-US" sz="1100" dirty="0">
              <a:latin typeface="Ubuntu" panose="020B0504030602030204" pitchFamily="34" charset="0"/>
            </a:endParaRPr>
          </a:p>
          <a:p>
            <a:r>
              <a:rPr lang="en-US" sz="1100" dirty="0">
                <a:latin typeface="Ubuntu" panose="020B0504030602030204" pitchFamily="34" charset="0"/>
              </a:rPr>
              <a:t>If it's more than 2 hours a day, try to replace some of the time</a:t>
            </a:r>
          </a:p>
          <a:p>
            <a:r>
              <a:rPr lang="en-US" sz="1100" dirty="0">
                <a:latin typeface="Ubuntu" panose="020B0504030602030204" pitchFamily="34" charset="0"/>
              </a:rPr>
              <a:t> with physical activity.</a:t>
            </a:r>
          </a:p>
          <a:p>
            <a:endParaRPr lang="en-US" sz="1100" dirty="0">
              <a:latin typeface="Ubuntu" panose="020B0504030602030204" pitchFamily="34" charset="0"/>
            </a:endParaRPr>
          </a:p>
          <a:p>
            <a:r>
              <a:rPr lang="en-US" sz="1100" dirty="0">
                <a:latin typeface="Ubuntu" panose="020B0504030602030204" pitchFamily="34" charset="0"/>
              </a:rPr>
              <a:t>Reducing screen time can help you have:</a:t>
            </a:r>
          </a:p>
          <a:p>
            <a:endParaRPr lang="en-US" sz="1100" dirty="0">
              <a:latin typeface="Ubuntu" panose="020B0504030602030204" pitchFamily="34" charset="0"/>
            </a:endParaRPr>
          </a:p>
          <a:p>
            <a:pPr marL="400050" lvl="1" indent="-168275">
              <a:buFont typeface="Arial" panose="020B0604020202020204" pitchFamily="34" charset="0"/>
              <a:buChar char="•"/>
            </a:pPr>
            <a:r>
              <a:rPr lang="en-US" sz="1100" dirty="0">
                <a:latin typeface="Ubuntu" panose="020B0504030602030204" pitchFamily="34" charset="0"/>
              </a:rPr>
              <a:t>Better sleep</a:t>
            </a:r>
          </a:p>
          <a:p>
            <a:pPr marL="400050" lvl="1" indent="-168275">
              <a:buFont typeface="Arial" panose="020B0604020202020204" pitchFamily="34" charset="0"/>
              <a:buChar char="•"/>
            </a:pPr>
            <a:r>
              <a:rPr lang="en-US" sz="1100" dirty="0">
                <a:latin typeface="Ubuntu" panose="020B0504030602030204" pitchFamily="34" charset="0"/>
              </a:rPr>
              <a:t>A happier mood</a:t>
            </a:r>
          </a:p>
          <a:p>
            <a:pPr marL="400050" lvl="1" indent="-168275">
              <a:buFont typeface="Arial" panose="020B0604020202020204" pitchFamily="34" charset="0"/>
              <a:buChar char="•"/>
            </a:pPr>
            <a:r>
              <a:rPr lang="en-US" sz="1100" dirty="0">
                <a:latin typeface="Ubuntu" panose="020B0504030602030204" pitchFamily="34" charset="0"/>
              </a:rPr>
              <a:t>Stronger muscles and bones</a:t>
            </a:r>
          </a:p>
          <a:p>
            <a:pPr marL="400050" lvl="1" indent="-168275">
              <a:buFont typeface="Arial" panose="020B0604020202020204" pitchFamily="34" charset="0"/>
              <a:buChar char="•"/>
            </a:pPr>
            <a:r>
              <a:rPr lang="en-US" sz="1100" dirty="0">
                <a:latin typeface="Ubuntu" panose="020B0504030602030204" pitchFamily="34" charset="0"/>
              </a:rPr>
              <a:t>Have more energy</a:t>
            </a:r>
          </a:p>
          <a:p>
            <a:pPr marL="400050" lvl="1" indent="-168275">
              <a:buFont typeface="Arial" panose="020B0604020202020204" pitchFamily="34" charset="0"/>
              <a:buChar char="•"/>
            </a:pPr>
            <a:r>
              <a:rPr lang="en-US" sz="1100" dirty="0">
                <a:latin typeface="Ubuntu" panose="020B0504030602030204" pitchFamily="34" charset="0"/>
              </a:rPr>
              <a:t>More time to enjoy activities with family and friends.</a:t>
            </a:r>
          </a:p>
          <a:p>
            <a:endParaRPr lang="en-US" sz="1100" dirty="0">
              <a:solidFill>
                <a:schemeClr val="accent2">
                  <a:lumMod val="75000"/>
                </a:schemeClr>
              </a:solidFill>
              <a:latin typeface="Ubuntu" panose="020B0504030602030204" pitchFamily="34" charset="0"/>
            </a:endParaRPr>
          </a:p>
          <a:p>
            <a:pPr algn="ctr"/>
            <a:r>
              <a:rPr lang="en-US" sz="1400" b="1" dirty="0">
                <a:solidFill>
                  <a:srgbClr val="009999"/>
                </a:solidFill>
                <a:latin typeface="Ubuntu" panose="020B0504030602030204" pitchFamily="34" charset="0"/>
              </a:rPr>
              <a:t>What is your most important benefit you </a:t>
            </a:r>
            <a:r>
              <a:rPr lang="en-US" sz="1400" b="1" dirty="0" smtClean="0">
                <a:solidFill>
                  <a:srgbClr val="009999"/>
                </a:solidFill>
                <a:latin typeface="Ubuntu" panose="020B0504030602030204" pitchFamily="34" charset="0"/>
              </a:rPr>
              <a:t>want to </a:t>
            </a:r>
            <a:r>
              <a:rPr lang="en-US" sz="1400" b="1" dirty="0">
                <a:solidFill>
                  <a:srgbClr val="009999"/>
                </a:solidFill>
                <a:latin typeface="Ubuntu" panose="020B0504030602030204" pitchFamily="34" charset="0"/>
              </a:rPr>
              <a:t>see when you cut down on </a:t>
            </a:r>
            <a:endParaRPr lang="en-US" sz="1400" b="1" dirty="0" smtClean="0">
              <a:solidFill>
                <a:srgbClr val="009999"/>
              </a:solidFill>
              <a:latin typeface="Ubuntu" panose="020B0504030602030204" pitchFamily="34" charset="0"/>
            </a:endParaRPr>
          </a:p>
          <a:p>
            <a:pPr algn="ctr"/>
            <a:r>
              <a:rPr lang="en-US" sz="1400" b="1" dirty="0" smtClean="0">
                <a:solidFill>
                  <a:srgbClr val="009999"/>
                </a:solidFill>
                <a:latin typeface="Ubuntu" panose="020B0504030602030204" pitchFamily="34" charset="0"/>
              </a:rPr>
              <a:t>screen-time</a:t>
            </a:r>
            <a:r>
              <a:rPr lang="en-US" sz="1400" b="1" dirty="0">
                <a:solidFill>
                  <a:srgbClr val="009999"/>
                </a:solidFill>
                <a:latin typeface="Ubuntu" panose="020B0504030602030204" pitchFamily="34" charset="0"/>
              </a:rPr>
              <a:t>?</a:t>
            </a:r>
            <a:endParaRPr lang="en-US" dirty="0">
              <a:latin typeface="Ubuntu" panose="020B0504030602030204" pitchFamily="34" charset="0"/>
            </a:endParaRPr>
          </a:p>
        </p:txBody>
      </p:sp>
      <p:sp>
        <p:nvSpPr>
          <p:cNvPr id="7" name="Rectangle 6">
            <a:extLst>
              <a:ext uri="{FF2B5EF4-FFF2-40B4-BE49-F238E27FC236}">
                <a16:creationId xmlns:a16="http://schemas.microsoft.com/office/drawing/2014/main" id="{1E743D9D-2B51-40A6-9807-43DBCADEEFB0}"/>
              </a:ext>
            </a:extLst>
          </p:cNvPr>
          <p:cNvSpPr/>
          <p:nvPr/>
        </p:nvSpPr>
        <p:spPr>
          <a:xfrm>
            <a:off x="906719" y="3876138"/>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79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EDD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107" t="87704" r="36720" b="543"/>
          <a:stretch/>
        </p:blipFill>
        <p:spPr>
          <a:xfrm>
            <a:off x="0" y="0"/>
            <a:ext cx="4319587" cy="431958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47839502-DE80-4735-8346-98417D17EB79}"/>
              </a:ext>
            </a:extLst>
          </p:cNvPr>
          <p:cNvSpPr>
            <a:spLocks noGrp="1"/>
          </p:cNvSpPr>
          <p:nvPr>
            <p:ph type="title"/>
          </p:nvPr>
        </p:nvSpPr>
        <p:spPr>
          <a:xfrm>
            <a:off x="296972" y="127812"/>
            <a:ext cx="3725645" cy="633337"/>
          </a:xfrm>
        </p:spPr>
        <p:txBody>
          <a:bodyPr/>
          <a:lstStyle/>
          <a:p>
            <a:pPr algn="ctr"/>
            <a:r>
              <a:rPr lang="en-US" b="1" dirty="0">
                <a:solidFill>
                  <a:schemeClr val="accent2"/>
                </a:solidFill>
                <a:latin typeface="Ubuntu" panose="020B0504030602030204" pitchFamily="34" charset="0"/>
              </a:rPr>
              <a:t>Win With 5 a Day</a:t>
            </a:r>
          </a:p>
        </p:txBody>
      </p:sp>
      <p:sp>
        <p:nvSpPr>
          <p:cNvPr id="3" name="Content Placeholder 2">
            <a:extLst>
              <a:ext uri="{FF2B5EF4-FFF2-40B4-BE49-F238E27FC236}">
                <a16:creationId xmlns:a16="http://schemas.microsoft.com/office/drawing/2014/main" id="{AF9092AE-801F-4334-813E-B2F9016953DC}"/>
              </a:ext>
            </a:extLst>
          </p:cNvPr>
          <p:cNvSpPr>
            <a:spLocks noGrp="1"/>
          </p:cNvSpPr>
          <p:nvPr>
            <p:ph idx="1"/>
          </p:nvPr>
        </p:nvSpPr>
        <p:spPr>
          <a:xfrm>
            <a:off x="200417" y="639840"/>
            <a:ext cx="4045906" cy="3117968"/>
          </a:xfrm>
        </p:spPr>
        <p:txBody>
          <a:bodyPr vert="horz" lIns="91440" tIns="45720" rIns="91440" bIns="45720" rtlCol="0" anchor="t">
            <a:normAutofit fontScale="92500" lnSpcReduction="20000"/>
          </a:bodyPr>
          <a:lstStyle/>
          <a:p>
            <a:pPr marL="107950" indent="-107950"/>
            <a:r>
              <a:rPr lang="en-US" sz="1200" b="1" dirty="0">
                <a:latin typeface="Ubuntu" panose="020B0504030602030204" pitchFamily="34" charset="0"/>
              </a:rPr>
              <a:t>Grab and go ready to eat</a:t>
            </a:r>
          </a:p>
          <a:p>
            <a:pPr marL="323850" lvl="1" indent="-107950"/>
            <a:r>
              <a:rPr lang="en-US" sz="1200" dirty="0">
                <a:latin typeface="Ubuntu" panose="020B0504030602030204" pitchFamily="34" charset="0"/>
              </a:rPr>
              <a:t>Keep a bowl of fruit on the table or counter.</a:t>
            </a:r>
          </a:p>
          <a:p>
            <a:pPr marL="323850" lvl="1" indent="-107950"/>
            <a:r>
              <a:rPr lang="en-US" sz="1200" dirty="0">
                <a:latin typeface="Ubuntu" panose="020B0504030602030204" pitchFamily="34" charset="0"/>
              </a:rPr>
              <a:t>Keep cut-up fruits and vegetables in the refrigerator at eye level</a:t>
            </a:r>
            <a:r>
              <a:rPr lang="en-US" sz="1200" dirty="0" smtClean="0">
                <a:latin typeface="Ubuntu" panose="020B0504030602030204" pitchFamily="34" charset="0"/>
              </a:rPr>
              <a:t>.</a:t>
            </a:r>
          </a:p>
          <a:p>
            <a:pPr marL="215900" lvl="1" indent="0">
              <a:buNone/>
            </a:pPr>
            <a:endParaRPr lang="en-US" sz="1200" b="1" dirty="0">
              <a:latin typeface="Ubuntu" panose="020B0504030602030204" pitchFamily="34" charset="0"/>
            </a:endParaRPr>
          </a:p>
          <a:p>
            <a:pPr marL="107950" indent="-107950"/>
            <a:r>
              <a:rPr lang="en-US" sz="1200" b="1" dirty="0">
                <a:latin typeface="Ubuntu" panose="020B0504030602030204" pitchFamily="34" charset="0"/>
              </a:rPr>
              <a:t>Eat the rainbow of colors-mix the red, green, orange and yellow foods</a:t>
            </a:r>
            <a:r>
              <a:rPr lang="en-US" sz="1200" b="1" dirty="0" smtClean="0">
                <a:latin typeface="Ubuntu" panose="020B0504030602030204" pitchFamily="34" charset="0"/>
              </a:rPr>
              <a:t>.</a:t>
            </a:r>
          </a:p>
          <a:p>
            <a:pPr marL="107950" indent="-107950"/>
            <a:endParaRPr lang="en-US" sz="1200" b="1" dirty="0">
              <a:latin typeface="Ubuntu" panose="020B0504030602030204" pitchFamily="34" charset="0"/>
            </a:endParaRPr>
          </a:p>
          <a:p>
            <a:pPr marL="107950" indent="-107950"/>
            <a:r>
              <a:rPr lang="en-US" sz="1200" b="1" dirty="0">
                <a:latin typeface="Ubuntu" panose="020B0504030602030204" pitchFamily="34" charset="0"/>
              </a:rPr>
              <a:t>Fruits dried, frozen, and canned (in water or 100% juice) as well as fresh, all count. Always have a choice on hand</a:t>
            </a:r>
            <a:r>
              <a:rPr lang="en-US" sz="1200" b="1" dirty="0" smtClean="0">
                <a:latin typeface="Ubuntu" panose="020B0504030602030204" pitchFamily="34" charset="0"/>
              </a:rPr>
              <a:t>.</a:t>
            </a:r>
          </a:p>
          <a:p>
            <a:pPr marL="0" indent="0">
              <a:buNone/>
            </a:pPr>
            <a:endParaRPr lang="en-US" sz="1200" b="1" dirty="0">
              <a:latin typeface="Ubuntu" panose="020B0504030602030204" pitchFamily="34" charset="0"/>
            </a:endParaRPr>
          </a:p>
          <a:p>
            <a:pPr marL="107950" indent="-107950"/>
            <a:r>
              <a:rPr lang="en-US" sz="1200" b="1" dirty="0">
                <a:latin typeface="Ubuntu" panose="020B0504030602030204" pitchFamily="34" charset="0"/>
              </a:rPr>
              <a:t>Include a fruit or vegetable at every meal and between meals</a:t>
            </a:r>
            <a:r>
              <a:rPr lang="en-US" sz="1200" b="1" dirty="0" smtClean="0">
                <a:latin typeface="Ubuntu" panose="020B0504030602030204" pitchFamily="34" charset="0"/>
              </a:rPr>
              <a:t>.</a:t>
            </a:r>
          </a:p>
          <a:p>
            <a:pPr marL="0" indent="0">
              <a:buNone/>
            </a:pPr>
            <a:endParaRPr lang="en-US" sz="1200" b="1" dirty="0">
              <a:latin typeface="Ubuntu" panose="020B0504030602030204" pitchFamily="34" charset="0"/>
            </a:endParaRPr>
          </a:p>
          <a:p>
            <a:pPr marL="107950" indent="-107950"/>
            <a:r>
              <a:rPr lang="en-US" sz="1200" b="1" dirty="0">
                <a:latin typeface="Ubuntu" panose="020B0504030602030204" pitchFamily="34" charset="0"/>
              </a:rPr>
              <a:t>Add vegetables to soups, stews, and </a:t>
            </a:r>
            <a:r>
              <a:rPr lang="en-US" sz="1200" b="1" dirty="0" smtClean="0">
                <a:latin typeface="Ubuntu" panose="020B0504030602030204" pitchFamily="34" charset="0"/>
              </a:rPr>
              <a:t>sauces.</a:t>
            </a:r>
          </a:p>
          <a:p>
            <a:pPr marL="107950" indent="-107950"/>
            <a:endParaRPr lang="en-US" sz="1200" b="1" dirty="0" smtClean="0">
              <a:solidFill>
                <a:schemeClr val="accent2"/>
              </a:solidFill>
              <a:latin typeface="Ubuntu" panose="020B0504030602030204" pitchFamily="34" charset="0"/>
            </a:endParaRPr>
          </a:p>
          <a:p>
            <a:pPr marL="0" indent="0">
              <a:buNone/>
            </a:pPr>
            <a:endParaRPr lang="en-US" sz="1200" b="1" dirty="0">
              <a:solidFill>
                <a:schemeClr val="accent2"/>
              </a:solidFill>
              <a:latin typeface="Ubuntu" panose="020B0504030602030204" pitchFamily="34" charset="0"/>
            </a:endParaRPr>
          </a:p>
          <a:p>
            <a:pPr marL="0" indent="0" algn="ctr">
              <a:buNone/>
            </a:pPr>
            <a:r>
              <a:rPr lang="en-US" sz="1500" b="1" dirty="0" smtClean="0">
                <a:solidFill>
                  <a:schemeClr val="accent2"/>
                </a:solidFill>
                <a:latin typeface="Ubuntu" panose="020B0504030602030204" pitchFamily="34" charset="0"/>
              </a:rPr>
              <a:t>What </a:t>
            </a:r>
            <a:r>
              <a:rPr lang="en-US" sz="1500" b="1" dirty="0">
                <a:solidFill>
                  <a:schemeClr val="accent2"/>
                </a:solidFill>
                <a:latin typeface="Ubuntu" panose="020B0504030602030204" pitchFamily="34" charset="0"/>
              </a:rPr>
              <a:t>is your favorite </a:t>
            </a:r>
            <a:r>
              <a:rPr lang="en-US" sz="1500" b="1" dirty="0" smtClean="0">
                <a:solidFill>
                  <a:schemeClr val="accent2"/>
                </a:solidFill>
                <a:latin typeface="Ubuntu" panose="020B0504030602030204" pitchFamily="34" charset="0"/>
              </a:rPr>
              <a:t>fruit </a:t>
            </a:r>
            <a:r>
              <a:rPr lang="en-US" sz="1500" b="1" dirty="0">
                <a:solidFill>
                  <a:schemeClr val="accent2"/>
                </a:solidFill>
                <a:latin typeface="Ubuntu" panose="020B0504030602030204" pitchFamily="34" charset="0"/>
              </a:rPr>
              <a:t>or vegetable?</a:t>
            </a:r>
            <a:endParaRPr lang="en-US" sz="1500" dirty="0">
              <a:solidFill>
                <a:schemeClr val="accent2"/>
              </a:solidFill>
              <a:latin typeface="Ubuntu" panose="020B0504030602030204" pitchFamily="34" charset="0"/>
              <a:ea typeface="+mn-lt"/>
              <a:cs typeface="+mn-lt"/>
            </a:endParaRPr>
          </a:p>
          <a:p>
            <a:pPr marL="107950" indent="-107950"/>
            <a:endParaRPr lang="en-US" sz="1100" dirty="0">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p:txBody>
      </p:sp>
      <p:sp>
        <p:nvSpPr>
          <p:cNvPr id="6" name="Rectangle 5">
            <a:extLst>
              <a:ext uri="{FF2B5EF4-FFF2-40B4-BE49-F238E27FC236}">
                <a16:creationId xmlns:a16="http://schemas.microsoft.com/office/drawing/2014/main" id="{1E743D9D-2B51-40A6-9807-43DBCADEEFB0}"/>
              </a:ext>
            </a:extLst>
          </p:cNvPr>
          <p:cNvSpPr/>
          <p:nvPr/>
        </p:nvSpPr>
        <p:spPr>
          <a:xfrm>
            <a:off x="833447" y="3826700"/>
            <a:ext cx="2564407" cy="278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latin typeface="Ubuntu"/>
              </a:rPr>
              <a:t/>
            </a:r>
            <a:br>
              <a:rPr lang="en-US" b="1" dirty="0">
                <a:solidFill>
                  <a:schemeClr val="accent2"/>
                </a:solidFill>
                <a:latin typeface="Ubuntu"/>
              </a:rPr>
            </a:br>
            <a:endParaRPr lang="en-US" dirty="0">
              <a:cs typeface="Calibri"/>
            </a:endParaRPr>
          </a:p>
        </p:txBody>
      </p:sp>
    </p:spTree>
    <p:extLst>
      <p:ext uri="{BB962C8B-B14F-4D97-AF65-F5344CB8AC3E}">
        <p14:creationId xmlns:p14="http://schemas.microsoft.com/office/powerpoint/2010/main" val="106312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78230" y="236170"/>
            <a:ext cx="2488863" cy="369332"/>
          </a:xfrm>
          <a:prstGeom prst="rect">
            <a:avLst/>
          </a:prstGeom>
          <a:noFill/>
        </p:spPr>
        <p:txBody>
          <a:bodyPr wrap="square" rtlCol="0">
            <a:spAutoFit/>
          </a:bodyPr>
          <a:lstStyle/>
          <a:p>
            <a:r>
              <a:rPr lang="en-ZA" b="1" dirty="0">
                <a:solidFill>
                  <a:srgbClr val="E86B2D"/>
                </a:solidFill>
                <a:latin typeface="Ubuntu" panose="020B0504030602030204" pitchFamily="34" charset="0"/>
              </a:rPr>
              <a:t>PHYSICAL ACTIVITY</a:t>
            </a:r>
          </a:p>
        </p:txBody>
      </p:sp>
      <p:sp>
        <p:nvSpPr>
          <p:cNvPr id="4" name="TextBox 3"/>
          <p:cNvSpPr txBox="1"/>
          <p:nvPr/>
        </p:nvSpPr>
        <p:spPr>
          <a:xfrm>
            <a:off x="2985424" y="157447"/>
            <a:ext cx="1404907" cy="769441"/>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Exercise or do physical activity</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5 days a week</a:t>
            </a:r>
            <a:endParaRPr lang="en-ZA" sz="600" dirty="0">
              <a:solidFill>
                <a:schemeClr val="bg1"/>
              </a:solidFill>
              <a:latin typeface="Ubuntu Light" panose="020B0304030602030204" pitchFamily="34" charset="0"/>
            </a:endParaRPr>
          </a:p>
          <a:p>
            <a:endParaRPr lang="en-ZA" b="1" dirty="0">
              <a:solidFill>
                <a:srgbClr val="E86B2D"/>
              </a:solidFill>
              <a:latin typeface="Ubuntu" panose="020B0504030602030204" pitchFamily="34" charset="0"/>
            </a:endParaRPr>
          </a:p>
        </p:txBody>
      </p:sp>
      <p:sp>
        <p:nvSpPr>
          <p:cNvPr id="6" name="TextBox 5"/>
          <p:cNvSpPr txBox="1"/>
          <p:nvPr/>
        </p:nvSpPr>
        <p:spPr>
          <a:xfrm>
            <a:off x="737320" y="903896"/>
            <a:ext cx="2844948" cy="215444"/>
          </a:xfrm>
          <a:prstGeom prst="rect">
            <a:avLst/>
          </a:prstGeom>
          <a:noFill/>
        </p:spPr>
        <p:txBody>
          <a:bodyPr wrap="square" rtlCol="0">
            <a:spAutoFit/>
          </a:bodyPr>
          <a:lstStyle/>
          <a:p>
            <a:pPr algn="ctr"/>
            <a:r>
              <a:rPr lang="en-ZA" sz="800" b="1" dirty="0">
                <a:solidFill>
                  <a:schemeClr val="bg1"/>
                </a:solidFill>
                <a:latin typeface="Ubuntu" panose="020B0504030602030204" pitchFamily="34" charset="0"/>
              </a:rPr>
              <a:t>BEING MORE ACTIVE MAKES US HEALTHIER</a:t>
            </a:r>
          </a:p>
        </p:txBody>
      </p:sp>
      <p:sp>
        <p:nvSpPr>
          <p:cNvPr id="13" name="Rectangle 12"/>
          <p:cNvSpPr/>
          <p:nvPr/>
        </p:nvSpPr>
        <p:spPr>
          <a:xfrm>
            <a:off x="309562" y="2147374"/>
            <a:ext cx="3700463" cy="338138"/>
          </a:xfrm>
          <a:prstGeom prst="rect">
            <a:avLst/>
          </a:prstGeom>
          <a:solidFill>
            <a:srgbClr val="FEF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70743" y="2166858"/>
            <a:ext cx="1622908" cy="21544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Improves sleep</a:t>
            </a:r>
          </a:p>
        </p:txBody>
      </p:sp>
      <p:sp>
        <p:nvSpPr>
          <p:cNvPr id="8" name="TextBox 7"/>
          <p:cNvSpPr txBox="1"/>
          <p:nvPr/>
        </p:nvSpPr>
        <p:spPr>
          <a:xfrm>
            <a:off x="968758" y="2123991"/>
            <a:ext cx="1423988" cy="33855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Lowers blood</a:t>
            </a:r>
            <a:br>
              <a:rPr lang="en-ZA" sz="800" b="1" dirty="0">
                <a:solidFill>
                  <a:srgbClr val="6B6B6A"/>
                </a:solidFill>
                <a:latin typeface="Ubuntu" panose="020B0504030602030204" pitchFamily="34" charset="0"/>
              </a:rPr>
            </a:br>
            <a:r>
              <a:rPr lang="en-ZA" sz="800" b="1" dirty="0">
                <a:solidFill>
                  <a:srgbClr val="6B6B6A"/>
                </a:solidFill>
                <a:latin typeface="Ubuntu" panose="020B0504030602030204" pitchFamily="34" charset="0"/>
              </a:rPr>
              <a:t>pressures</a:t>
            </a:r>
          </a:p>
        </p:txBody>
      </p:sp>
      <p:sp>
        <p:nvSpPr>
          <p:cNvPr id="9" name="TextBox 8"/>
          <p:cNvSpPr txBox="1"/>
          <p:nvPr/>
        </p:nvSpPr>
        <p:spPr>
          <a:xfrm>
            <a:off x="1904124" y="2123991"/>
            <a:ext cx="1423988" cy="33855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Reduces</a:t>
            </a:r>
            <a:br>
              <a:rPr lang="en-ZA" sz="800" b="1" dirty="0">
                <a:solidFill>
                  <a:srgbClr val="6B6B6A"/>
                </a:solidFill>
                <a:latin typeface="Ubuntu" panose="020B0504030602030204" pitchFamily="34" charset="0"/>
              </a:rPr>
            </a:br>
            <a:r>
              <a:rPr lang="en-ZA" sz="800" b="1" dirty="0">
                <a:solidFill>
                  <a:srgbClr val="6B6B6A"/>
                </a:solidFill>
                <a:latin typeface="Ubuntu" panose="020B0504030602030204" pitchFamily="34" charset="0"/>
              </a:rPr>
              <a:t>appetite</a:t>
            </a:r>
          </a:p>
        </p:txBody>
      </p:sp>
      <p:sp>
        <p:nvSpPr>
          <p:cNvPr id="10" name="TextBox 9"/>
          <p:cNvSpPr txBox="1"/>
          <p:nvPr/>
        </p:nvSpPr>
        <p:spPr>
          <a:xfrm>
            <a:off x="2839490" y="2123991"/>
            <a:ext cx="1423988" cy="33855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Strengthens </a:t>
            </a:r>
            <a:br>
              <a:rPr lang="en-ZA" sz="800" b="1" dirty="0">
                <a:solidFill>
                  <a:srgbClr val="6B6B6A"/>
                </a:solidFill>
                <a:latin typeface="Ubuntu" panose="020B0504030602030204" pitchFamily="34" charset="0"/>
              </a:rPr>
            </a:br>
            <a:r>
              <a:rPr lang="en-ZA" sz="800" b="1" dirty="0">
                <a:solidFill>
                  <a:srgbClr val="6B6B6A"/>
                </a:solidFill>
                <a:latin typeface="Ubuntu" panose="020B0504030602030204" pitchFamily="34" charset="0"/>
              </a:rPr>
              <a:t>bones</a:t>
            </a:r>
          </a:p>
        </p:txBody>
      </p:sp>
      <p:sp>
        <p:nvSpPr>
          <p:cNvPr id="11" name="Rectangle 10"/>
          <p:cNvSpPr/>
          <p:nvPr/>
        </p:nvSpPr>
        <p:spPr>
          <a:xfrm>
            <a:off x="342900" y="3333749"/>
            <a:ext cx="3700463" cy="338138"/>
          </a:xfrm>
          <a:prstGeom prst="rect">
            <a:avLst/>
          </a:prstGeom>
          <a:solidFill>
            <a:srgbClr val="FEF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330126" y="3254449"/>
            <a:ext cx="814388" cy="338138"/>
          </a:xfrm>
          <a:prstGeom prst="rect">
            <a:avLst/>
          </a:prstGeom>
          <a:solidFill>
            <a:srgbClr val="FEF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62811" y="3303486"/>
            <a:ext cx="1622908" cy="21544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Improves mood</a:t>
            </a:r>
          </a:p>
        </p:txBody>
      </p:sp>
      <p:sp>
        <p:nvSpPr>
          <p:cNvPr id="15" name="TextBox 14"/>
          <p:cNvSpPr txBox="1"/>
          <p:nvPr/>
        </p:nvSpPr>
        <p:spPr>
          <a:xfrm>
            <a:off x="1003010" y="3290882"/>
            <a:ext cx="1423988" cy="33855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Helps manage </a:t>
            </a:r>
            <a:br>
              <a:rPr lang="en-ZA" sz="800" b="1" dirty="0">
                <a:solidFill>
                  <a:srgbClr val="6B6B6A"/>
                </a:solidFill>
                <a:latin typeface="Ubuntu" panose="020B0504030602030204" pitchFamily="34" charset="0"/>
              </a:rPr>
            </a:br>
            <a:r>
              <a:rPr lang="en-ZA" sz="800" b="1" dirty="0">
                <a:solidFill>
                  <a:srgbClr val="6B6B6A"/>
                </a:solidFill>
                <a:latin typeface="Ubuntu" panose="020B0504030602030204" pitchFamily="34" charset="0"/>
              </a:rPr>
              <a:t>weight</a:t>
            </a:r>
          </a:p>
        </p:txBody>
      </p:sp>
      <p:sp>
        <p:nvSpPr>
          <p:cNvPr id="16" name="TextBox 15"/>
          <p:cNvSpPr txBox="1"/>
          <p:nvPr/>
        </p:nvSpPr>
        <p:spPr>
          <a:xfrm>
            <a:off x="1938376" y="3290882"/>
            <a:ext cx="1423988" cy="33855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Boosts brain </a:t>
            </a:r>
            <a:br>
              <a:rPr lang="en-ZA" sz="800" b="1" dirty="0">
                <a:solidFill>
                  <a:srgbClr val="6B6B6A"/>
                </a:solidFill>
                <a:latin typeface="Ubuntu" panose="020B0504030602030204" pitchFamily="34" charset="0"/>
              </a:rPr>
            </a:br>
            <a:r>
              <a:rPr lang="en-ZA" sz="800" b="1" dirty="0">
                <a:solidFill>
                  <a:srgbClr val="6B6B6A"/>
                </a:solidFill>
                <a:latin typeface="Ubuntu" panose="020B0504030602030204" pitchFamily="34" charset="0"/>
              </a:rPr>
              <a:t>power</a:t>
            </a:r>
          </a:p>
        </p:txBody>
      </p:sp>
      <p:sp>
        <p:nvSpPr>
          <p:cNvPr id="17" name="TextBox 16"/>
          <p:cNvSpPr txBox="1"/>
          <p:nvPr/>
        </p:nvSpPr>
        <p:spPr>
          <a:xfrm>
            <a:off x="2873742" y="3290882"/>
            <a:ext cx="1423988" cy="338554"/>
          </a:xfrm>
          <a:prstGeom prst="rect">
            <a:avLst/>
          </a:prstGeom>
          <a:noFill/>
        </p:spPr>
        <p:txBody>
          <a:bodyPr wrap="square" rtlCol="0">
            <a:spAutoFit/>
          </a:bodyPr>
          <a:lstStyle/>
          <a:p>
            <a:pPr algn="ctr"/>
            <a:r>
              <a:rPr lang="en-ZA" sz="800" b="1" dirty="0">
                <a:solidFill>
                  <a:srgbClr val="6B6B6A"/>
                </a:solidFill>
                <a:latin typeface="Ubuntu" panose="020B0504030602030204" pitchFamily="34" charset="0"/>
              </a:rPr>
              <a:t>Increases </a:t>
            </a:r>
            <a:br>
              <a:rPr lang="en-ZA" sz="800" b="1" dirty="0">
                <a:solidFill>
                  <a:srgbClr val="6B6B6A"/>
                </a:solidFill>
                <a:latin typeface="Ubuntu" panose="020B0504030602030204" pitchFamily="34" charset="0"/>
              </a:rPr>
            </a:br>
            <a:r>
              <a:rPr lang="en-ZA" sz="800" b="1" dirty="0">
                <a:solidFill>
                  <a:srgbClr val="6B6B6A"/>
                </a:solidFill>
                <a:latin typeface="Ubuntu" panose="020B0504030602030204" pitchFamily="34" charset="0"/>
              </a:rPr>
              <a:t>energy</a:t>
            </a:r>
          </a:p>
        </p:txBody>
      </p:sp>
    </p:spTree>
    <p:extLst>
      <p:ext uri="{BB962C8B-B14F-4D97-AF65-F5344CB8AC3E}">
        <p14:creationId xmlns:p14="http://schemas.microsoft.com/office/powerpoint/2010/main" val="197955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526D0E-7BFA-4F91-8511-EAEF8BC566A9}"/>
              </a:ext>
            </a:extLst>
          </p:cNvPr>
          <p:cNvPicPr>
            <a:picLocks noChangeAspect="1"/>
          </p:cNvPicPr>
          <p:nvPr/>
        </p:nvPicPr>
        <p:blipFill>
          <a:blip r:embed="rId2"/>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7A124A16-A958-4C85-9933-7DFF8C13407D}"/>
              </a:ext>
            </a:extLst>
          </p:cNvPr>
          <p:cNvSpPr/>
          <p:nvPr/>
        </p:nvSpPr>
        <p:spPr>
          <a:xfrm>
            <a:off x="290058" y="163889"/>
            <a:ext cx="3739472" cy="3181320"/>
          </a:xfrm>
          <a:prstGeom prst="rect">
            <a:avLst/>
          </a:prstGeom>
        </p:spPr>
        <p:txBody>
          <a:bodyPr wrap="square" anchor="t">
            <a:spAutoFit/>
          </a:bodyPr>
          <a:lstStyle/>
          <a:p>
            <a:pPr algn="ctr">
              <a:lnSpc>
                <a:spcPct val="107000"/>
              </a:lnSpc>
              <a:spcAft>
                <a:spcPts val="800"/>
              </a:spcAft>
            </a:pPr>
            <a:r>
              <a:rPr lang="en-US" sz="1400" b="1" dirty="0">
                <a:solidFill>
                  <a:srgbClr val="009999"/>
                </a:solidFill>
                <a:latin typeface="Ubuntu"/>
                <a:ea typeface="Calibri" panose="020F0502020204030204" pitchFamily="34" charset="0"/>
                <a:cs typeface="Times New Roman"/>
              </a:rPr>
              <a:t>THE TOP HEALTH BENEFITS OF PHYSICAL ACTIVITY FOR ATHLETES</a:t>
            </a:r>
            <a:endParaRPr lang="en-US" sz="1400" dirty="0">
              <a:solidFill>
                <a:srgbClr val="009999"/>
              </a:solidFill>
              <a:latin typeface="Ubuntu"/>
              <a:ea typeface="Calibri" panose="020F0502020204030204" pitchFamily="34" charset="0"/>
              <a:cs typeface="Times New Roman"/>
            </a:endParaRPr>
          </a:p>
          <a:p>
            <a:pPr>
              <a:lnSpc>
                <a:spcPct val="107000"/>
              </a:lnSpc>
              <a:spcAft>
                <a:spcPts val="800"/>
              </a:spcAft>
            </a:pPr>
            <a:r>
              <a:rPr lang="en-US" sz="1100" dirty="0">
                <a:latin typeface="Ubuntu"/>
                <a:ea typeface="Calibri" panose="020F0502020204030204" pitchFamily="34" charset="0"/>
                <a:cs typeface="Times New Roman"/>
              </a:rPr>
              <a:t>It strengthens your heart and your lungs.  </a:t>
            </a:r>
            <a:endParaRPr lang="en-US" sz="1100" dirty="0">
              <a:latin typeface="Ubuntu"/>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Ubuntu"/>
                <a:ea typeface="Calibri" panose="020F0502020204030204" pitchFamily="34" charset="0"/>
                <a:cs typeface="Times New Roman"/>
              </a:rPr>
              <a:t>It helps keep your arteries and veins smooth and clear.</a:t>
            </a:r>
          </a:p>
          <a:p>
            <a:pPr>
              <a:lnSpc>
                <a:spcPct val="107000"/>
              </a:lnSpc>
              <a:spcAft>
                <a:spcPts val="800"/>
              </a:spcAft>
            </a:pPr>
            <a:r>
              <a:rPr lang="en-US" sz="1100" dirty="0">
                <a:latin typeface="Ubuntu"/>
                <a:ea typeface="Calibri" panose="020F0502020204030204" pitchFamily="34" charset="0"/>
                <a:cs typeface="Times New Roman"/>
              </a:rPr>
              <a:t>It reduces your blood sugar levels, helps you control weight and reduces food cravings. </a:t>
            </a:r>
            <a:endParaRPr lang="en-US" sz="1100" dirty="0">
              <a:latin typeface="Ubuntu"/>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Ubuntu"/>
                <a:ea typeface="Calibri" panose="020F0502020204030204" pitchFamily="34" charset="0"/>
                <a:cs typeface="Times New Roman"/>
              </a:rPr>
              <a:t>It strengthens your bones and muscles. </a:t>
            </a:r>
            <a:endParaRPr lang="en-US" sz="1100" dirty="0">
              <a:latin typeface="Ubuntu"/>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Ubuntu"/>
                <a:ea typeface="Calibri" panose="020F0502020204030204" pitchFamily="34" charset="0"/>
                <a:cs typeface="Times New Roman"/>
              </a:rPr>
              <a:t>It helps prevent cancer.</a:t>
            </a:r>
          </a:p>
          <a:p>
            <a:pPr>
              <a:lnSpc>
                <a:spcPct val="107000"/>
              </a:lnSpc>
              <a:spcAft>
                <a:spcPts val="800"/>
              </a:spcAft>
            </a:pPr>
            <a:r>
              <a:rPr lang="en-US" sz="1100" dirty="0">
                <a:latin typeface="Ubuntu"/>
                <a:ea typeface="Calibri" panose="020F0502020204030204" pitchFamily="34" charset="0"/>
                <a:cs typeface="Times New Roman"/>
              </a:rPr>
              <a:t>It helps lower your blood pressure.</a:t>
            </a:r>
          </a:p>
          <a:p>
            <a:pPr>
              <a:lnSpc>
                <a:spcPct val="107000"/>
              </a:lnSpc>
              <a:spcAft>
                <a:spcPts val="800"/>
              </a:spcAft>
            </a:pPr>
            <a:r>
              <a:rPr lang="en-US" sz="1100" dirty="0">
                <a:latin typeface="Ubuntu"/>
                <a:ea typeface="Calibri" panose="020F0502020204030204" pitchFamily="34" charset="0"/>
                <a:cs typeface="Times New Roman"/>
              </a:rPr>
              <a:t>It improves energy levels and helps you feel more energetic.  </a:t>
            </a:r>
            <a:endParaRPr lang="en-US" sz="1100" dirty="0">
              <a:latin typeface="Ubuntu"/>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Ubuntu"/>
                <a:ea typeface="Calibri" panose="020F0502020204030204" pitchFamily="34" charset="0"/>
                <a:cs typeface="Times New Roman"/>
              </a:rPr>
              <a:t>It can enhance your emotional well-being; help you feel calmer and better able to enjoy the day.</a:t>
            </a:r>
            <a:r>
              <a:rPr lang="en-US" sz="1100" b="1" dirty="0">
                <a:latin typeface="Ubuntu"/>
                <a:ea typeface="Calibri" panose="020F0502020204030204" pitchFamily="34" charset="0"/>
                <a:cs typeface="Times New Roman"/>
              </a:rPr>
              <a:t> </a:t>
            </a:r>
            <a:r>
              <a:rPr lang="en-US" sz="1100" dirty="0">
                <a:latin typeface="Ubuntu"/>
                <a:ea typeface="Calibri" panose="020F0502020204030204" pitchFamily="34" charset="0"/>
                <a:cs typeface="Times New Roman"/>
              </a:rPr>
              <a:t> </a:t>
            </a:r>
            <a:endParaRPr lang="en-US" sz="1100" dirty="0">
              <a:latin typeface="Ubuntu"/>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51B726F-4E0C-4F33-ABB0-5B63BCEAC878}"/>
              </a:ext>
            </a:extLst>
          </p:cNvPr>
          <p:cNvSpPr txBox="1"/>
          <p:nvPr/>
        </p:nvSpPr>
        <p:spPr>
          <a:xfrm>
            <a:off x="378098" y="3454985"/>
            <a:ext cx="4048039" cy="307777"/>
          </a:xfrm>
          <a:prstGeom prst="rect">
            <a:avLst/>
          </a:prstGeom>
          <a:noFill/>
        </p:spPr>
        <p:txBody>
          <a:bodyPr wrap="square" rtlCol="0" anchor="t">
            <a:spAutoFit/>
          </a:bodyPr>
          <a:lstStyle/>
          <a:p>
            <a:r>
              <a:rPr lang="en-US" sz="1400" dirty="0">
                <a:solidFill>
                  <a:srgbClr val="009999"/>
                </a:solidFill>
                <a:latin typeface="Ubuntu"/>
              </a:rPr>
              <a:t>Why do you want to become more active?</a:t>
            </a:r>
          </a:p>
        </p:txBody>
      </p:sp>
      <p:sp>
        <p:nvSpPr>
          <p:cNvPr id="9" name="Rectangle 8">
            <a:extLst>
              <a:ext uri="{FF2B5EF4-FFF2-40B4-BE49-F238E27FC236}">
                <a16:creationId xmlns:a16="http://schemas.microsoft.com/office/drawing/2014/main" id="{1E743D9D-2B51-40A6-9807-43DBCADEEFB0}"/>
              </a:ext>
            </a:extLst>
          </p:cNvPr>
          <p:cNvSpPr/>
          <p:nvPr/>
        </p:nvSpPr>
        <p:spPr>
          <a:xfrm>
            <a:off x="877590" y="3793539"/>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07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78230" y="236170"/>
            <a:ext cx="2488863" cy="369332"/>
          </a:xfrm>
          <a:prstGeom prst="rect">
            <a:avLst/>
          </a:prstGeom>
          <a:noFill/>
        </p:spPr>
        <p:txBody>
          <a:bodyPr wrap="square" rtlCol="0">
            <a:spAutoFit/>
          </a:bodyPr>
          <a:lstStyle/>
          <a:p>
            <a:r>
              <a:rPr lang="en-ZA" b="1" dirty="0">
                <a:solidFill>
                  <a:srgbClr val="E86B2D"/>
                </a:solidFill>
                <a:latin typeface="Ubuntu" panose="020B0504030602030204" pitchFamily="34" charset="0"/>
              </a:rPr>
              <a:t>PHYSICAL ACTIVITY</a:t>
            </a:r>
          </a:p>
        </p:txBody>
      </p:sp>
      <p:sp>
        <p:nvSpPr>
          <p:cNvPr id="11" name="TextBox 10"/>
          <p:cNvSpPr txBox="1"/>
          <p:nvPr/>
        </p:nvSpPr>
        <p:spPr>
          <a:xfrm>
            <a:off x="3040601" y="157447"/>
            <a:ext cx="1222623" cy="800219"/>
          </a:xfrm>
          <a:prstGeom prst="rect">
            <a:avLst/>
          </a:prstGeom>
          <a:noFill/>
        </p:spPr>
        <p:txBody>
          <a:bodyPr wrap="square" rtlCol="0" anchor="t">
            <a:spAutoFit/>
          </a:bodyPr>
          <a:lstStyle/>
          <a:p>
            <a:r>
              <a:rPr lang="en-ZA" sz="1200" b="1" dirty="0">
                <a:solidFill>
                  <a:schemeClr val="bg1"/>
                </a:solidFill>
                <a:latin typeface="Ubuntu" panose="020B0504030602030204" pitchFamily="34" charset="0"/>
              </a:rPr>
              <a:t>MY GOAL:</a:t>
            </a:r>
          </a:p>
          <a:p>
            <a:r>
              <a:rPr lang="en-ZA" sz="800" dirty="0">
                <a:solidFill>
                  <a:schemeClr val="bg1"/>
                </a:solidFill>
                <a:latin typeface="Ubuntu Light"/>
              </a:rPr>
              <a:t>Exercise or do physical activity 5 days a week</a:t>
            </a:r>
          </a:p>
          <a:p>
            <a:endParaRPr lang="en-ZA" b="1" dirty="0">
              <a:solidFill>
                <a:srgbClr val="E86B2D"/>
              </a:solidFill>
              <a:latin typeface="Ubuntu" panose="020B0504030602030204" pitchFamily="34" charset="0"/>
            </a:endParaRPr>
          </a:p>
        </p:txBody>
      </p:sp>
      <p:sp>
        <p:nvSpPr>
          <p:cNvPr id="12" name="Rectangle 11"/>
          <p:cNvSpPr/>
          <p:nvPr/>
        </p:nvSpPr>
        <p:spPr>
          <a:xfrm>
            <a:off x="180731" y="841672"/>
            <a:ext cx="3958128" cy="2897217"/>
          </a:xfrm>
          <a:prstGeom prst="rect">
            <a:avLst/>
          </a:prstGeom>
          <a:solidFill>
            <a:srgbClr val="FFE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8E7C84-F24A-488D-9788-EEFCDF9A23CC}"/>
              </a:ext>
            </a:extLst>
          </p:cNvPr>
          <p:cNvPicPr>
            <a:picLocks noChangeAspect="1"/>
          </p:cNvPicPr>
          <p:nvPr/>
        </p:nvPicPr>
        <p:blipFill rotWithShape="1">
          <a:blip r:embed="rId3"/>
          <a:srcRect l="2671" t="2609" r="2589" b="3036"/>
          <a:stretch/>
        </p:blipFill>
        <p:spPr>
          <a:xfrm>
            <a:off x="956889" y="784301"/>
            <a:ext cx="2770909" cy="2282969"/>
          </a:xfrm>
          <a:prstGeom prst="rect">
            <a:avLst/>
          </a:prstGeom>
          <a:ln w="38100">
            <a:solidFill>
              <a:srgbClr val="00CC99"/>
            </a:solidFill>
          </a:ln>
        </p:spPr>
      </p:pic>
      <p:sp>
        <p:nvSpPr>
          <p:cNvPr id="3" name="TextBox 2">
            <a:extLst>
              <a:ext uri="{FF2B5EF4-FFF2-40B4-BE49-F238E27FC236}">
                <a16:creationId xmlns:a16="http://schemas.microsoft.com/office/drawing/2014/main" id="{1A2E22EB-663B-449D-8F6F-FCDAB4E02912}"/>
              </a:ext>
            </a:extLst>
          </p:cNvPr>
          <p:cNvSpPr txBox="1"/>
          <p:nvPr/>
        </p:nvSpPr>
        <p:spPr>
          <a:xfrm>
            <a:off x="65826" y="3185556"/>
            <a:ext cx="4346532" cy="338554"/>
          </a:xfrm>
          <a:prstGeom prst="rect">
            <a:avLst/>
          </a:prstGeom>
          <a:noFill/>
        </p:spPr>
        <p:txBody>
          <a:bodyPr wrap="square" rtlCol="0" anchor="t">
            <a:spAutoFit/>
          </a:bodyPr>
          <a:lstStyle/>
          <a:p>
            <a:r>
              <a:rPr lang="en-US" sz="1600" dirty="0">
                <a:solidFill>
                  <a:srgbClr val="009999"/>
                </a:solidFill>
                <a:latin typeface="Ubuntu"/>
              </a:rPr>
              <a:t>Who would you like to ask to exercise with?</a:t>
            </a:r>
            <a:r>
              <a:rPr lang="en-US" sz="1600" dirty="0">
                <a:solidFill>
                  <a:srgbClr val="009999"/>
                </a:solidFill>
              </a:rPr>
              <a:t> </a:t>
            </a:r>
          </a:p>
        </p:txBody>
      </p:sp>
      <p:sp>
        <p:nvSpPr>
          <p:cNvPr id="8" name="Rectangle 7">
            <a:extLst>
              <a:ext uri="{FF2B5EF4-FFF2-40B4-BE49-F238E27FC236}">
                <a16:creationId xmlns:a16="http://schemas.microsoft.com/office/drawing/2014/main" id="{1E743D9D-2B51-40A6-9807-43DBCADEEFB0}"/>
              </a:ext>
            </a:extLst>
          </p:cNvPr>
          <p:cNvSpPr/>
          <p:nvPr/>
        </p:nvSpPr>
        <p:spPr>
          <a:xfrm>
            <a:off x="956889" y="3552795"/>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03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52701" y="152208"/>
            <a:ext cx="2488863" cy="492443"/>
          </a:xfrm>
          <a:prstGeom prst="rect">
            <a:avLst/>
          </a:prstGeom>
          <a:noFill/>
        </p:spPr>
        <p:txBody>
          <a:bodyPr wrap="square" rtlCol="0">
            <a:spAutoFit/>
          </a:bodyPr>
          <a:lstStyle/>
          <a:p>
            <a:r>
              <a:rPr lang="en-ZA" sz="2600" b="1" dirty="0">
                <a:solidFill>
                  <a:srgbClr val="8BAC3E"/>
                </a:solidFill>
                <a:latin typeface="Ubuntu" panose="020B0504030602030204" pitchFamily="34" charset="0"/>
              </a:rPr>
              <a:t>NUTRITION</a:t>
            </a:r>
          </a:p>
        </p:txBody>
      </p:sp>
      <p:sp>
        <p:nvSpPr>
          <p:cNvPr id="4" name="TextBox 3"/>
          <p:cNvSpPr txBox="1"/>
          <p:nvPr/>
        </p:nvSpPr>
        <p:spPr>
          <a:xfrm>
            <a:off x="2885415" y="141050"/>
            <a:ext cx="1404907" cy="523220"/>
          </a:xfrm>
          <a:prstGeom prst="rect">
            <a:avLst/>
          </a:prstGeom>
          <a:noFill/>
        </p:spPr>
        <p:txBody>
          <a:bodyPr wrap="square" rtlCol="0" anchor="t">
            <a:spAutoFit/>
          </a:bodyPr>
          <a:lstStyle/>
          <a:p>
            <a:r>
              <a:rPr lang="en-ZA" sz="1200" b="1" dirty="0">
                <a:solidFill>
                  <a:schemeClr val="bg1"/>
                </a:solidFill>
                <a:latin typeface="Ubuntu" panose="020B0504030602030204" pitchFamily="34" charset="0"/>
              </a:rPr>
              <a:t>MY GOAL:</a:t>
            </a:r>
          </a:p>
          <a:p>
            <a:r>
              <a:rPr lang="en-ZA" sz="800" dirty="0">
                <a:solidFill>
                  <a:schemeClr val="bg1"/>
                </a:solidFill>
                <a:latin typeface="Ubuntu Light"/>
              </a:rPr>
              <a:t>Eat at least 5 fruits and </a:t>
            </a:r>
            <a:r>
              <a:rPr lang="en-ZA" sz="800" dirty="0">
                <a:latin typeface="Ubuntu Light" panose="020B0304030602030204" pitchFamily="34" charset="0"/>
              </a:rPr>
              <a:t/>
            </a:r>
            <a:br>
              <a:rPr lang="en-ZA" sz="800" dirty="0">
                <a:latin typeface="Ubuntu Light" panose="020B0304030602030204" pitchFamily="34" charset="0"/>
              </a:rPr>
            </a:br>
            <a:r>
              <a:rPr lang="en-ZA" sz="800" dirty="0">
                <a:solidFill>
                  <a:schemeClr val="bg1"/>
                </a:solidFill>
                <a:latin typeface="Ubuntu Light"/>
              </a:rPr>
              <a:t>vegetables every day.</a:t>
            </a:r>
            <a:endParaRPr lang="en-ZA" sz="800" b="1" dirty="0">
              <a:solidFill>
                <a:schemeClr val="bg1"/>
              </a:solidFill>
              <a:latin typeface="Ubuntu Light"/>
            </a:endParaRPr>
          </a:p>
        </p:txBody>
      </p:sp>
      <p:sp>
        <p:nvSpPr>
          <p:cNvPr id="6" name="TextBox 5"/>
          <p:cNvSpPr txBox="1"/>
          <p:nvPr/>
        </p:nvSpPr>
        <p:spPr>
          <a:xfrm>
            <a:off x="333296" y="1013306"/>
            <a:ext cx="1263864" cy="338554"/>
          </a:xfrm>
          <a:prstGeom prst="rect">
            <a:avLst/>
          </a:prstGeom>
          <a:noFill/>
        </p:spPr>
        <p:txBody>
          <a:bodyPr wrap="square" rtlCol="0">
            <a:spAutoFit/>
          </a:bodyPr>
          <a:lstStyle/>
          <a:p>
            <a:pPr algn="ctr"/>
            <a:r>
              <a:rPr lang="en-ZA" sz="800" b="1" dirty="0">
                <a:solidFill>
                  <a:schemeClr val="bg1"/>
                </a:solidFill>
                <a:latin typeface="Ubuntu" panose="020B0504030602030204" pitchFamily="34" charset="0"/>
              </a:rPr>
              <a:t>CREATING A HEALTHY PLATE</a:t>
            </a:r>
          </a:p>
        </p:txBody>
      </p:sp>
      <p:sp>
        <p:nvSpPr>
          <p:cNvPr id="8" name="TextBox 7"/>
          <p:cNvSpPr txBox="1"/>
          <p:nvPr/>
        </p:nvSpPr>
        <p:spPr>
          <a:xfrm>
            <a:off x="296205" y="1420284"/>
            <a:ext cx="2177843" cy="2054409"/>
          </a:xfrm>
          <a:prstGeom prst="rect">
            <a:avLst/>
          </a:prstGeom>
          <a:noFill/>
        </p:spPr>
        <p:txBody>
          <a:bodyPr wrap="square" rtlCol="0">
            <a:spAutoFit/>
          </a:bodyPr>
          <a:lstStyle/>
          <a:p>
            <a:r>
              <a:rPr lang="en-US" sz="850" dirty="0">
                <a:solidFill>
                  <a:srgbClr val="28773E"/>
                </a:solidFill>
                <a:latin typeface="Ubuntu Light" panose="020B0304030602030204" pitchFamily="34" charset="0"/>
              </a:rPr>
              <a:t>You know fruits</a:t>
            </a:r>
          </a:p>
          <a:p>
            <a:r>
              <a:rPr lang="en-US" sz="850" dirty="0">
                <a:solidFill>
                  <a:srgbClr val="28773E"/>
                </a:solidFill>
                <a:latin typeface="Ubuntu Light" panose="020B0304030602030204" pitchFamily="34" charset="0"/>
              </a:rPr>
              <a:t>and vegetables</a:t>
            </a:r>
          </a:p>
          <a:p>
            <a:r>
              <a:rPr lang="en-US" sz="850" dirty="0">
                <a:solidFill>
                  <a:srgbClr val="28773E"/>
                </a:solidFill>
                <a:latin typeface="Ubuntu Light" panose="020B0304030602030204" pitchFamily="34" charset="0"/>
              </a:rPr>
              <a:t>are important</a:t>
            </a:r>
          </a:p>
          <a:p>
            <a:r>
              <a:rPr lang="en-US" sz="850" dirty="0">
                <a:solidFill>
                  <a:srgbClr val="28773E"/>
                </a:solidFill>
                <a:latin typeface="Ubuntu Light" panose="020B0304030602030204" pitchFamily="34" charset="0"/>
              </a:rPr>
              <a:t>for your health,</a:t>
            </a:r>
          </a:p>
          <a:p>
            <a:r>
              <a:rPr lang="en-US" sz="850" dirty="0">
                <a:solidFill>
                  <a:srgbClr val="28773E"/>
                </a:solidFill>
                <a:latin typeface="Ubuntu Light" panose="020B0304030602030204" pitchFamily="34" charset="0"/>
              </a:rPr>
              <a:t>but sometimes it</a:t>
            </a:r>
          </a:p>
          <a:p>
            <a:r>
              <a:rPr lang="en-US" sz="850" dirty="0">
                <a:solidFill>
                  <a:srgbClr val="28773E"/>
                </a:solidFill>
                <a:latin typeface="Ubuntu Light" panose="020B0304030602030204" pitchFamily="34" charset="0"/>
              </a:rPr>
              <a:t>can be difficult to</a:t>
            </a:r>
          </a:p>
          <a:p>
            <a:r>
              <a:rPr lang="en-US" sz="850" dirty="0">
                <a:solidFill>
                  <a:srgbClr val="28773E"/>
                </a:solidFill>
                <a:latin typeface="Ubuntu Light" panose="020B0304030602030204" pitchFamily="34" charset="0"/>
              </a:rPr>
              <a:t>know what other</a:t>
            </a:r>
          </a:p>
          <a:p>
            <a:r>
              <a:rPr lang="en-US" sz="850" dirty="0">
                <a:solidFill>
                  <a:srgbClr val="28773E"/>
                </a:solidFill>
                <a:latin typeface="Ubuntu Light" panose="020B0304030602030204" pitchFamily="34" charset="0"/>
              </a:rPr>
              <a:t>foods you should</a:t>
            </a:r>
          </a:p>
          <a:p>
            <a:r>
              <a:rPr lang="en-US" sz="850" dirty="0">
                <a:solidFill>
                  <a:srgbClr val="28773E"/>
                </a:solidFill>
                <a:latin typeface="Ubuntu Light" panose="020B0304030602030204" pitchFamily="34" charset="0"/>
              </a:rPr>
              <a:t>be eating.</a:t>
            </a:r>
          </a:p>
          <a:p>
            <a:endParaRPr lang="en-US" sz="850" dirty="0">
              <a:solidFill>
                <a:srgbClr val="28773E"/>
              </a:solidFill>
              <a:latin typeface="Ubuntu Light" panose="020B0304030602030204" pitchFamily="34" charset="0"/>
            </a:endParaRPr>
          </a:p>
          <a:p>
            <a:r>
              <a:rPr lang="en-US" sz="850" dirty="0">
                <a:solidFill>
                  <a:srgbClr val="28773E"/>
                </a:solidFill>
                <a:latin typeface="Ubuntu Light" panose="020B0304030602030204" pitchFamily="34" charset="0"/>
              </a:rPr>
              <a:t>This plate has all</a:t>
            </a:r>
          </a:p>
          <a:p>
            <a:r>
              <a:rPr lang="en-US" sz="850" dirty="0">
                <a:solidFill>
                  <a:srgbClr val="28773E"/>
                </a:solidFill>
                <a:latin typeface="Ubuntu Light" panose="020B0304030602030204" pitchFamily="34" charset="0"/>
              </a:rPr>
              <a:t>the food groups,</a:t>
            </a:r>
          </a:p>
          <a:p>
            <a:r>
              <a:rPr lang="en-US" sz="850" dirty="0">
                <a:solidFill>
                  <a:srgbClr val="28773E"/>
                </a:solidFill>
                <a:latin typeface="Ubuntu Light" panose="020B0304030602030204" pitchFamily="34" charset="0"/>
              </a:rPr>
              <a:t>with some</a:t>
            </a:r>
          </a:p>
          <a:p>
            <a:r>
              <a:rPr lang="en-US" sz="850" dirty="0">
                <a:solidFill>
                  <a:srgbClr val="28773E"/>
                </a:solidFill>
                <a:latin typeface="Ubuntu Light" panose="020B0304030602030204" pitchFamily="34" charset="0"/>
              </a:rPr>
              <a:t>great choices in</a:t>
            </a:r>
          </a:p>
          <a:p>
            <a:r>
              <a:rPr lang="en-US" sz="850" dirty="0">
                <a:solidFill>
                  <a:srgbClr val="28773E"/>
                </a:solidFill>
                <a:latin typeface="Ubuntu Light" panose="020B0304030602030204" pitchFamily="34" charset="0"/>
              </a:rPr>
              <a:t>each group!</a:t>
            </a:r>
            <a:endParaRPr lang="en-ZA" sz="850" dirty="0">
              <a:solidFill>
                <a:srgbClr val="28773E"/>
              </a:solidFill>
              <a:latin typeface="Ubuntu" panose="020B0504030602030204" pitchFamily="34" charset="0"/>
            </a:endParaRPr>
          </a:p>
        </p:txBody>
      </p:sp>
      <p:sp>
        <p:nvSpPr>
          <p:cNvPr id="10" name="TextBox 9"/>
          <p:cNvSpPr txBox="1"/>
          <p:nvPr/>
        </p:nvSpPr>
        <p:spPr>
          <a:xfrm rot="16200000">
            <a:off x="1727824" y="1240313"/>
            <a:ext cx="2227534" cy="2077033"/>
          </a:xfrm>
          <a:prstGeom prst="rect">
            <a:avLst/>
          </a:prstGeom>
          <a:noFill/>
        </p:spPr>
        <p:txBody>
          <a:bodyPr wrap="square" rtlCol="0">
            <a:prstTxWarp prst="textCircle">
              <a:avLst>
                <a:gd name="adj" fmla="val 580526"/>
              </a:avLst>
            </a:prstTxWarp>
            <a:spAutoFit/>
          </a:bodyPr>
          <a:lstStyle/>
          <a:p>
            <a:r>
              <a:rPr lang="en-US" sz="800" dirty="0">
                <a:solidFill>
                  <a:srgbClr val="CB2367"/>
                </a:solidFill>
                <a:latin typeface="Ubuntu" panose="020B0504030602030204" pitchFamily="34" charset="0"/>
              </a:rPr>
              <a:t>MEAT, FISH, EGGS, AND BEANS</a:t>
            </a:r>
            <a:endParaRPr lang="en-ZA" sz="800" dirty="0">
              <a:solidFill>
                <a:srgbClr val="CB2367"/>
              </a:solidFill>
              <a:latin typeface="Ubuntu" panose="020B0504030602030204" pitchFamily="34" charset="0"/>
            </a:endParaRPr>
          </a:p>
        </p:txBody>
      </p:sp>
      <p:sp>
        <p:nvSpPr>
          <p:cNvPr id="9" name="TextBox 8"/>
          <p:cNvSpPr txBox="1"/>
          <p:nvPr/>
        </p:nvSpPr>
        <p:spPr>
          <a:xfrm>
            <a:off x="2503623" y="2443774"/>
            <a:ext cx="2177843" cy="223138"/>
          </a:xfrm>
          <a:prstGeom prst="rect">
            <a:avLst/>
          </a:prstGeom>
          <a:noFill/>
        </p:spPr>
        <p:txBody>
          <a:bodyPr wrap="square" rtlCol="0">
            <a:spAutoFit/>
          </a:bodyPr>
          <a:lstStyle/>
          <a:p>
            <a:r>
              <a:rPr lang="en-US" sz="800" dirty="0">
                <a:solidFill>
                  <a:srgbClr val="2D5FA3"/>
                </a:solidFill>
                <a:latin typeface="Ubuntu" panose="020B0504030602030204" pitchFamily="34" charset="0"/>
              </a:rPr>
              <a:t>DAIRY</a:t>
            </a:r>
            <a:endParaRPr lang="en-ZA" sz="800" dirty="0">
              <a:solidFill>
                <a:srgbClr val="2D5FA3"/>
              </a:solidFill>
              <a:latin typeface="Ubuntu" panose="020B0504030602030204" pitchFamily="34" charset="0"/>
            </a:endParaRPr>
          </a:p>
        </p:txBody>
      </p:sp>
      <p:sp>
        <p:nvSpPr>
          <p:cNvPr id="11" name="TextBox 10"/>
          <p:cNvSpPr txBox="1"/>
          <p:nvPr/>
        </p:nvSpPr>
        <p:spPr>
          <a:xfrm rot="11886986">
            <a:off x="1642099" y="1167288"/>
            <a:ext cx="2227534" cy="2077033"/>
          </a:xfrm>
          <a:prstGeom prst="rect">
            <a:avLst/>
          </a:prstGeom>
          <a:noFill/>
        </p:spPr>
        <p:txBody>
          <a:bodyPr wrap="square" rtlCol="0">
            <a:prstTxWarp prst="textCircle">
              <a:avLst>
                <a:gd name="adj" fmla="val 580526"/>
              </a:avLst>
            </a:prstTxWarp>
            <a:spAutoFit/>
          </a:bodyPr>
          <a:lstStyle/>
          <a:p>
            <a:r>
              <a:rPr lang="en-US" sz="800" dirty="0">
                <a:solidFill>
                  <a:srgbClr val="933891"/>
                </a:solidFill>
                <a:latin typeface="Ubuntu" panose="020B0504030602030204" pitchFamily="34" charset="0"/>
              </a:rPr>
              <a:t>GRAINS</a:t>
            </a:r>
            <a:endParaRPr lang="en-ZA" sz="800" dirty="0">
              <a:solidFill>
                <a:srgbClr val="933891"/>
              </a:solidFill>
              <a:latin typeface="Ubuntu" panose="020B0504030602030204" pitchFamily="34" charset="0"/>
            </a:endParaRPr>
          </a:p>
        </p:txBody>
      </p:sp>
      <p:sp>
        <p:nvSpPr>
          <p:cNvPr id="12" name="TextBox 11"/>
          <p:cNvSpPr txBox="1"/>
          <p:nvPr/>
        </p:nvSpPr>
        <p:spPr>
          <a:xfrm rot="17603666">
            <a:off x="1678144" y="1411766"/>
            <a:ext cx="2227534" cy="2077033"/>
          </a:xfrm>
          <a:prstGeom prst="rect">
            <a:avLst/>
          </a:prstGeom>
          <a:noFill/>
        </p:spPr>
        <p:txBody>
          <a:bodyPr wrap="square" rtlCol="0">
            <a:prstTxWarp prst="textArchDown">
              <a:avLst/>
            </a:prstTxWarp>
            <a:spAutoFit/>
          </a:bodyPr>
          <a:lstStyle/>
          <a:p>
            <a:r>
              <a:rPr lang="en-US" sz="800" dirty="0">
                <a:solidFill>
                  <a:srgbClr val="8BAF4B"/>
                </a:solidFill>
                <a:latin typeface="Ubuntu" panose="020B0504030602030204" pitchFamily="34" charset="0"/>
              </a:rPr>
              <a:t>FRUIT</a:t>
            </a:r>
            <a:r>
              <a:rPr lang="en-US" sz="800" dirty="0">
                <a:solidFill>
                  <a:srgbClr val="933891"/>
                </a:solidFill>
                <a:latin typeface="Ubuntu" panose="020B0504030602030204" pitchFamily="34" charset="0"/>
              </a:rPr>
              <a:t> </a:t>
            </a:r>
            <a:r>
              <a:rPr lang="en-US" sz="800" dirty="0">
                <a:solidFill>
                  <a:srgbClr val="8BAF4B"/>
                </a:solidFill>
                <a:latin typeface="Ubuntu" panose="020B0504030602030204" pitchFamily="34" charset="0"/>
              </a:rPr>
              <a:t>&amp;</a:t>
            </a:r>
            <a:r>
              <a:rPr lang="en-US" sz="800" dirty="0">
                <a:solidFill>
                  <a:srgbClr val="933891"/>
                </a:solidFill>
                <a:latin typeface="Ubuntu" panose="020B0504030602030204" pitchFamily="34" charset="0"/>
              </a:rPr>
              <a:t> </a:t>
            </a:r>
            <a:r>
              <a:rPr lang="en-US" sz="800" dirty="0">
                <a:solidFill>
                  <a:srgbClr val="8BAF4B"/>
                </a:solidFill>
                <a:latin typeface="Ubuntu" panose="020B0504030602030204" pitchFamily="34" charset="0"/>
              </a:rPr>
              <a:t>VEGETABLES</a:t>
            </a:r>
            <a:endParaRPr lang="en-ZA" sz="800" dirty="0">
              <a:solidFill>
                <a:srgbClr val="8BAF4B"/>
              </a:solidFill>
              <a:latin typeface="Ubuntu" panose="020B0504030602030204" pitchFamily="34" charset="0"/>
            </a:endParaRPr>
          </a:p>
        </p:txBody>
      </p:sp>
    </p:spTree>
    <p:extLst>
      <p:ext uri="{BB962C8B-B14F-4D97-AF65-F5344CB8AC3E}">
        <p14:creationId xmlns:p14="http://schemas.microsoft.com/office/powerpoint/2010/main" val="180886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EDD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107" t="87704" r="36720" b="543"/>
          <a:stretch/>
        </p:blipFill>
        <p:spPr>
          <a:xfrm>
            <a:off x="0" y="0"/>
            <a:ext cx="4319587" cy="431958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92ABC35-5CD4-41A3-AAD8-9A68B8AAB1EC}"/>
              </a:ext>
            </a:extLst>
          </p:cNvPr>
          <p:cNvSpPr>
            <a:spLocks noGrp="1"/>
          </p:cNvSpPr>
          <p:nvPr>
            <p:ph type="title"/>
          </p:nvPr>
        </p:nvSpPr>
        <p:spPr>
          <a:xfrm>
            <a:off x="303233" y="-75473"/>
            <a:ext cx="3725645" cy="689529"/>
          </a:xfrm>
        </p:spPr>
        <p:txBody>
          <a:bodyPr/>
          <a:lstStyle/>
          <a:p>
            <a:pPr algn="ctr"/>
            <a:r>
              <a:rPr lang="en-US" b="1" dirty="0">
                <a:solidFill>
                  <a:schemeClr val="accent2"/>
                </a:solidFill>
                <a:latin typeface="Ubuntu" panose="020B0504030602030204" pitchFamily="34" charset="0"/>
              </a:rPr>
              <a:t>Build a Healthy Plate</a:t>
            </a:r>
          </a:p>
        </p:txBody>
      </p:sp>
      <p:sp>
        <p:nvSpPr>
          <p:cNvPr id="3" name="Content Placeholder 2">
            <a:extLst>
              <a:ext uri="{FF2B5EF4-FFF2-40B4-BE49-F238E27FC236}">
                <a16:creationId xmlns:a16="http://schemas.microsoft.com/office/drawing/2014/main" id="{BF06B7C9-FB8B-4D01-AAC2-725568293E45}"/>
              </a:ext>
            </a:extLst>
          </p:cNvPr>
          <p:cNvSpPr>
            <a:spLocks noGrp="1"/>
          </p:cNvSpPr>
          <p:nvPr>
            <p:ph idx="1"/>
          </p:nvPr>
        </p:nvSpPr>
        <p:spPr>
          <a:xfrm>
            <a:off x="303233" y="562973"/>
            <a:ext cx="3725645" cy="3435736"/>
          </a:xfrm>
        </p:spPr>
        <p:txBody>
          <a:bodyPr vert="horz" lIns="91440" tIns="45720" rIns="91440" bIns="45720" rtlCol="0" anchor="t">
            <a:noAutofit/>
          </a:bodyPr>
          <a:lstStyle/>
          <a:p>
            <a:pPr marL="107950" indent="-107950">
              <a:lnSpc>
                <a:spcPct val="100000"/>
              </a:lnSpc>
              <a:spcBef>
                <a:spcPts val="0"/>
              </a:spcBef>
            </a:pPr>
            <a:r>
              <a:rPr lang="en-US" sz="1100" b="1" dirty="0">
                <a:latin typeface="Ubuntu" panose="020B0504030602030204" pitchFamily="34" charset="0"/>
              </a:rPr>
              <a:t>Make half your plate fruits and vegetables. Fresh, canned and frozen count.  Add a fruit or vegetable to your breakfast choice.  </a:t>
            </a:r>
            <a:r>
              <a:rPr lang="en-US" sz="1100" b="1" dirty="0">
                <a:solidFill>
                  <a:schemeClr val="accent2"/>
                </a:solidFill>
                <a:latin typeface="Ubuntu" panose="020B0504030602030204" pitchFamily="34" charset="0"/>
              </a:rPr>
              <a:t>4 points</a:t>
            </a:r>
            <a:endParaRPr lang="en-US" sz="1100" dirty="0">
              <a:solidFill>
                <a:schemeClr val="accent2"/>
              </a:solidFill>
              <a:latin typeface="Ubuntu" panose="020B0504030602030204" pitchFamily="34" charset="0"/>
            </a:endParaRPr>
          </a:p>
          <a:p>
            <a:pPr marL="107950" indent="-107950">
              <a:lnSpc>
                <a:spcPct val="100000"/>
              </a:lnSpc>
              <a:spcBef>
                <a:spcPts val="0"/>
              </a:spcBef>
            </a:pPr>
            <a:endParaRPr lang="en-US" sz="1100" b="1" dirty="0">
              <a:latin typeface="Ubuntu" panose="020B0504030602030204" pitchFamily="34" charset="0"/>
            </a:endParaRPr>
          </a:p>
          <a:p>
            <a:pPr marL="107950" indent="-107950">
              <a:lnSpc>
                <a:spcPct val="100000"/>
              </a:lnSpc>
              <a:spcBef>
                <a:spcPts val="0"/>
              </a:spcBef>
            </a:pPr>
            <a:r>
              <a:rPr lang="en-US" sz="1100" b="1" dirty="0">
                <a:latin typeface="Ubuntu" panose="020B0504030602030204" pitchFamily="34" charset="0"/>
              </a:rPr>
              <a:t>At least half your grains should be whole grains. Try brown rice or whole wheat pasta.  </a:t>
            </a:r>
            <a:r>
              <a:rPr lang="en-US" sz="1100" b="1" dirty="0">
                <a:solidFill>
                  <a:schemeClr val="accent2"/>
                </a:solidFill>
                <a:latin typeface="Ubuntu" panose="020B0504030602030204" pitchFamily="34" charset="0"/>
              </a:rPr>
              <a:t>4 points</a:t>
            </a:r>
          </a:p>
          <a:p>
            <a:pPr marL="107950" indent="-107950">
              <a:lnSpc>
                <a:spcPct val="100000"/>
              </a:lnSpc>
              <a:spcBef>
                <a:spcPts val="0"/>
              </a:spcBef>
            </a:pPr>
            <a:endParaRPr lang="en-US" sz="1100" b="1" dirty="0">
              <a:latin typeface="Ubuntu" panose="020B0504030602030204" pitchFamily="34" charset="0"/>
            </a:endParaRPr>
          </a:p>
          <a:p>
            <a:pPr marL="107950" indent="-107950">
              <a:lnSpc>
                <a:spcPct val="100000"/>
              </a:lnSpc>
              <a:spcBef>
                <a:spcPts val="0"/>
              </a:spcBef>
            </a:pPr>
            <a:r>
              <a:rPr lang="en-US" sz="1100" b="1" dirty="0">
                <a:latin typeface="Ubuntu" panose="020B0504030602030204" pitchFamily="34" charset="0"/>
              </a:rPr>
              <a:t>Dairy foods include milk, fortified soy milk, cheese, </a:t>
            </a:r>
            <a:r>
              <a:rPr lang="en-US" sz="1100" b="1" dirty="0" smtClean="0">
                <a:latin typeface="Ubuntu" panose="020B0504030602030204" pitchFamily="34" charset="0"/>
              </a:rPr>
              <a:t>yogurt. Look </a:t>
            </a:r>
            <a:r>
              <a:rPr lang="en-US" sz="1100" b="1" dirty="0">
                <a:latin typeface="Ubuntu" panose="020B0504030602030204" pitchFamily="34" charset="0"/>
              </a:rPr>
              <a:t>for low fat products. Try a smoothie for an in-between meal snack.  </a:t>
            </a:r>
            <a:r>
              <a:rPr lang="en-US" sz="1100" b="1" dirty="0">
                <a:solidFill>
                  <a:schemeClr val="accent2"/>
                </a:solidFill>
                <a:latin typeface="Ubuntu" panose="020B0504030602030204" pitchFamily="34" charset="0"/>
              </a:rPr>
              <a:t>4 points</a:t>
            </a:r>
          </a:p>
          <a:p>
            <a:pPr marL="107950" indent="-107950">
              <a:lnSpc>
                <a:spcPct val="100000"/>
              </a:lnSpc>
              <a:spcBef>
                <a:spcPts val="0"/>
              </a:spcBef>
            </a:pPr>
            <a:endParaRPr lang="en-US" sz="1100" b="1" dirty="0">
              <a:latin typeface="Ubuntu" panose="020B0504030602030204" pitchFamily="34" charset="0"/>
            </a:endParaRPr>
          </a:p>
          <a:p>
            <a:pPr marL="107950" indent="-107950">
              <a:lnSpc>
                <a:spcPct val="100000"/>
              </a:lnSpc>
              <a:spcBef>
                <a:spcPts val="0"/>
              </a:spcBef>
            </a:pPr>
            <a:r>
              <a:rPr lang="en-US" sz="1100" b="1" dirty="0">
                <a:latin typeface="Ubuntu" panose="020B0504030602030204" pitchFamily="34" charset="0"/>
              </a:rPr>
              <a:t>Meat, fish, eggs, beans, pulses, peas, legumes, nuts and seeds contribute protein, vitamins and minerals important for your health. Healthy choices include lean cuts of meat, like turkey and chicken, and dry beans and peas like lentils, black beans, chickpeas and tofu.  </a:t>
            </a:r>
            <a:r>
              <a:rPr lang="en-US" sz="1100" b="1" dirty="0">
                <a:solidFill>
                  <a:schemeClr val="accent2"/>
                </a:solidFill>
                <a:latin typeface="Ubuntu" panose="020B0504030602030204" pitchFamily="34" charset="0"/>
              </a:rPr>
              <a:t>4 points </a:t>
            </a:r>
          </a:p>
          <a:p>
            <a:pPr marL="0" indent="0" algn="ctr">
              <a:buNone/>
            </a:pPr>
            <a:r>
              <a:rPr lang="en-US" sz="1100" b="1" dirty="0" smtClean="0">
                <a:solidFill>
                  <a:schemeClr val="accent2"/>
                </a:solidFill>
                <a:latin typeface="Ubuntu" panose="020B0504030602030204" pitchFamily="34" charset="0"/>
              </a:rPr>
              <a:t>Score </a:t>
            </a:r>
            <a:r>
              <a:rPr lang="en-US" sz="1100" b="1" dirty="0">
                <a:solidFill>
                  <a:schemeClr val="accent2"/>
                </a:solidFill>
                <a:latin typeface="Ubuntu" panose="020B0504030602030204" pitchFamily="34" charset="0"/>
              </a:rPr>
              <a:t>your plate.  How many points do you get?</a:t>
            </a:r>
          </a:p>
          <a:p>
            <a:pPr marL="0" indent="0" algn="ctr">
              <a:buNone/>
            </a:pPr>
            <a:r>
              <a:rPr lang="en-US" sz="1100" b="1" dirty="0">
                <a:latin typeface="Ubuntu" panose="020B0504030602030204" pitchFamily="34" charset="0"/>
              </a:rPr>
              <a:t> </a:t>
            </a:r>
          </a:p>
          <a:p>
            <a:pPr marL="107950" indent="-107950"/>
            <a:endParaRPr lang="en-US" sz="1100" dirty="0">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p:txBody>
      </p:sp>
      <p:sp>
        <p:nvSpPr>
          <p:cNvPr id="6" name="Rectangle 5">
            <a:extLst>
              <a:ext uri="{FF2B5EF4-FFF2-40B4-BE49-F238E27FC236}">
                <a16:creationId xmlns:a16="http://schemas.microsoft.com/office/drawing/2014/main" id="{1E743D9D-2B51-40A6-9807-43DBCADEEFB0}"/>
              </a:ext>
            </a:extLst>
          </p:cNvPr>
          <p:cNvSpPr/>
          <p:nvPr/>
        </p:nvSpPr>
        <p:spPr>
          <a:xfrm>
            <a:off x="933958" y="3923236"/>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92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52701" y="152208"/>
            <a:ext cx="2488863" cy="492443"/>
          </a:xfrm>
          <a:prstGeom prst="rect">
            <a:avLst/>
          </a:prstGeom>
          <a:noFill/>
        </p:spPr>
        <p:txBody>
          <a:bodyPr wrap="square" rtlCol="0">
            <a:spAutoFit/>
          </a:bodyPr>
          <a:lstStyle/>
          <a:p>
            <a:r>
              <a:rPr lang="en-ZA" sz="2600" b="1" dirty="0">
                <a:solidFill>
                  <a:srgbClr val="8BAC3E"/>
                </a:solidFill>
                <a:latin typeface="Ubuntu" panose="020B0504030602030204" pitchFamily="34" charset="0"/>
              </a:rPr>
              <a:t>NUTRITION</a:t>
            </a:r>
          </a:p>
        </p:txBody>
      </p:sp>
      <p:sp>
        <p:nvSpPr>
          <p:cNvPr id="4" name="TextBox 3"/>
          <p:cNvSpPr txBox="1"/>
          <p:nvPr/>
        </p:nvSpPr>
        <p:spPr>
          <a:xfrm>
            <a:off x="2885415" y="141050"/>
            <a:ext cx="1404907" cy="492443"/>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Eat at least 5 fruits and </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vegetables every day.</a:t>
            </a:r>
            <a:endParaRPr lang="en-ZA" b="1" dirty="0">
              <a:solidFill>
                <a:srgbClr val="E86B2D"/>
              </a:solidFill>
              <a:latin typeface="Ubuntu" panose="020B0504030602030204" pitchFamily="34" charset="0"/>
            </a:endParaRPr>
          </a:p>
        </p:txBody>
      </p:sp>
      <p:sp>
        <p:nvSpPr>
          <p:cNvPr id="5" name="TextBox 4"/>
          <p:cNvSpPr txBox="1"/>
          <p:nvPr/>
        </p:nvSpPr>
        <p:spPr>
          <a:xfrm>
            <a:off x="917357" y="699477"/>
            <a:ext cx="2484873" cy="307777"/>
          </a:xfrm>
          <a:prstGeom prst="rect">
            <a:avLst/>
          </a:prstGeom>
          <a:noFill/>
        </p:spPr>
        <p:txBody>
          <a:bodyPr wrap="square" rtlCol="0">
            <a:spAutoFit/>
          </a:bodyPr>
          <a:lstStyle/>
          <a:p>
            <a:pPr algn="ctr"/>
            <a:r>
              <a:rPr lang="en-ZA" sz="1400" b="1" dirty="0">
                <a:solidFill>
                  <a:schemeClr val="bg1"/>
                </a:solidFill>
                <a:latin typeface="Ubuntu" panose="020B0504030602030204" pitchFamily="34" charset="0"/>
              </a:rPr>
              <a:t>IT’S EASY EVERY DAY</a:t>
            </a:r>
          </a:p>
        </p:txBody>
      </p:sp>
      <p:sp>
        <p:nvSpPr>
          <p:cNvPr id="6" name="TextBox 5"/>
          <p:cNvSpPr txBox="1"/>
          <p:nvPr/>
        </p:nvSpPr>
        <p:spPr>
          <a:xfrm>
            <a:off x="-292588" y="3550244"/>
            <a:ext cx="4942868" cy="200055"/>
          </a:xfrm>
          <a:prstGeom prst="rect">
            <a:avLst/>
          </a:prstGeom>
          <a:noFill/>
        </p:spPr>
        <p:txBody>
          <a:bodyPr wrap="square" rtlCol="0">
            <a:spAutoFit/>
          </a:bodyPr>
          <a:lstStyle/>
          <a:p>
            <a:pPr algn="ctr"/>
            <a:r>
              <a:rPr lang="en-US" sz="700" b="1" dirty="0">
                <a:solidFill>
                  <a:schemeClr val="bg1"/>
                </a:solidFill>
                <a:latin typeface="Ubuntu" panose="020B0504030602030204" pitchFamily="34" charset="0"/>
              </a:rPr>
              <a:t>TRACK YOUR DAILY 5 FRUITS AND VEGETABLES IN </a:t>
            </a:r>
            <a:r>
              <a:rPr lang="en-US" sz="700" b="1" dirty="0" smtClean="0">
                <a:solidFill>
                  <a:schemeClr val="bg1"/>
                </a:solidFill>
                <a:latin typeface="Ubuntu" panose="020B0504030602030204" pitchFamily="34" charset="0"/>
              </a:rPr>
              <a:t>THE </a:t>
            </a:r>
            <a:r>
              <a:rPr lang="en-US" sz="700" b="1" dirty="0">
                <a:solidFill>
                  <a:schemeClr val="bg1"/>
                </a:solidFill>
                <a:latin typeface="Ubuntu" panose="020B0504030602030204" pitchFamily="34" charset="0"/>
                <a:hlinkClick r:id="rId3"/>
              </a:rPr>
              <a:t>FIT 5 TRACKING TOOL</a:t>
            </a:r>
            <a:endParaRPr lang="en-ZA" sz="700" b="1" dirty="0">
              <a:solidFill>
                <a:schemeClr val="bg1"/>
              </a:solidFill>
              <a:latin typeface="Ubuntu" panose="020B0504030602030204" pitchFamily="34" charset="0"/>
            </a:endParaRPr>
          </a:p>
        </p:txBody>
      </p:sp>
      <p:sp>
        <p:nvSpPr>
          <p:cNvPr id="7" name="TextBox 6"/>
          <p:cNvSpPr txBox="1"/>
          <p:nvPr/>
        </p:nvSpPr>
        <p:spPr>
          <a:xfrm>
            <a:off x="302723" y="1852017"/>
            <a:ext cx="1364153" cy="307777"/>
          </a:xfrm>
          <a:prstGeom prst="rect">
            <a:avLst/>
          </a:prstGeom>
          <a:noFill/>
        </p:spPr>
        <p:txBody>
          <a:bodyPr wrap="square" rtlCol="0">
            <a:spAutoFit/>
          </a:bodyPr>
          <a:lstStyle/>
          <a:p>
            <a:pPr algn="ctr"/>
            <a:r>
              <a:rPr lang="en-US" sz="700" dirty="0">
                <a:solidFill>
                  <a:schemeClr val="bg1"/>
                </a:solidFill>
                <a:latin typeface="Ubuntu Light" panose="020B0304030602030204" pitchFamily="34" charset="0"/>
              </a:rPr>
              <a:t>Make half my plate</a:t>
            </a:r>
            <a:br>
              <a:rPr lang="en-US" sz="700" dirty="0">
                <a:solidFill>
                  <a:schemeClr val="bg1"/>
                </a:solidFill>
                <a:latin typeface="Ubuntu Light" panose="020B0304030602030204" pitchFamily="34" charset="0"/>
              </a:rPr>
            </a:br>
            <a:r>
              <a:rPr lang="en-US" sz="700" dirty="0">
                <a:solidFill>
                  <a:schemeClr val="bg1"/>
                </a:solidFill>
                <a:latin typeface="Ubuntu Light" panose="020B0304030602030204" pitchFamily="34" charset="0"/>
              </a:rPr>
              <a:t>fruits and vegetables</a:t>
            </a:r>
            <a:endParaRPr lang="en-ZA" sz="700" dirty="0">
              <a:solidFill>
                <a:schemeClr val="bg1"/>
              </a:solidFill>
              <a:latin typeface="Ubuntu Light" panose="020B0304030602030204" pitchFamily="34" charset="0"/>
            </a:endParaRPr>
          </a:p>
        </p:txBody>
      </p:sp>
      <p:sp>
        <p:nvSpPr>
          <p:cNvPr id="8" name="TextBox 7"/>
          <p:cNvSpPr txBox="1"/>
          <p:nvPr/>
        </p:nvSpPr>
        <p:spPr>
          <a:xfrm>
            <a:off x="1496769" y="1852017"/>
            <a:ext cx="1364153" cy="307777"/>
          </a:xfrm>
          <a:prstGeom prst="rect">
            <a:avLst/>
          </a:prstGeom>
          <a:noFill/>
        </p:spPr>
        <p:txBody>
          <a:bodyPr wrap="square" rtlCol="0">
            <a:spAutoFit/>
          </a:bodyPr>
          <a:lstStyle/>
          <a:p>
            <a:pPr algn="ctr"/>
            <a:r>
              <a:rPr lang="en-US" sz="700" dirty="0">
                <a:solidFill>
                  <a:schemeClr val="bg1"/>
                </a:solidFill>
                <a:latin typeface="Ubuntu Light" panose="020B0304030602030204" pitchFamily="34" charset="0"/>
              </a:rPr>
              <a:t>Include fruit at</a:t>
            </a:r>
            <a:br>
              <a:rPr lang="en-US" sz="700" dirty="0">
                <a:solidFill>
                  <a:schemeClr val="bg1"/>
                </a:solidFill>
                <a:latin typeface="Ubuntu Light" panose="020B0304030602030204" pitchFamily="34" charset="0"/>
              </a:rPr>
            </a:br>
            <a:r>
              <a:rPr lang="en-US" sz="700" dirty="0">
                <a:solidFill>
                  <a:schemeClr val="bg1"/>
                </a:solidFill>
                <a:latin typeface="Ubuntu Light" panose="020B0304030602030204" pitchFamily="34" charset="0"/>
              </a:rPr>
              <a:t>breakfast</a:t>
            </a:r>
            <a:endParaRPr lang="en-ZA" sz="700" dirty="0">
              <a:solidFill>
                <a:schemeClr val="bg1"/>
              </a:solidFill>
              <a:latin typeface="Ubuntu Light" panose="020B0304030602030204" pitchFamily="34" charset="0"/>
            </a:endParaRPr>
          </a:p>
        </p:txBody>
      </p:sp>
      <p:sp>
        <p:nvSpPr>
          <p:cNvPr id="9" name="TextBox 8"/>
          <p:cNvSpPr txBox="1"/>
          <p:nvPr/>
        </p:nvSpPr>
        <p:spPr>
          <a:xfrm>
            <a:off x="2690815" y="1852017"/>
            <a:ext cx="1364153" cy="307777"/>
          </a:xfrm>
          <a:prstGeom prst="rect">
            <a:avLst/>
          </a:prstGeom>
          <a:noFill/>
        </p:spPr>
        <p:txBody>
          <a:bodyPr wrap="square" rtlCol="0">
            <a:spAutoFit/>
          </a:bodyPr>
          <a:lstStyle/>
          <a:p>
            <a:pPr algn="ctr"/>
            <a:r>
              <a:rPr lang="en-US" sz="700" dirty="0">
                <a:solidFill>
                  <a:schemeClr val="bg1"/>
                </a:solidFill>
                <a:latin typeface="Ubuntu Light" panose="020B0304030602030204" pitchFamily="34" charset="0"/>
              </a:rPr>
              <a:t>Include a salad for </a:t>
            </a:r>
            <a:br>
              <a:rPr lang="en-US" sz="700" dirty="0">
                <a:solidFill>
                  <a:schemeClr val="bg1"/>
                </a:solidFill>
                <a:latin typeface="Ubuntu Light" panose="020B0304030602030204" pitchFamily="34" charset="0"/>
              </a:rPr>
            </a:br>
            <a:r>
              <a:rPr lang="en-US" sz="700" dirty="0">
                <a:solidFill>
                  <a:schemeClr val="bg1"/>
                </a:solidFill>
                <a:latin typeface="Ubuntu Light" panose="020B0304030602030204" pitchFamily="34" charset="0"/>
              </a:rPr>
              <a:t>lunch and dinner</a:t>
            </a:r>
            <a:endParaRPr lang="en-ZA" sz="700" dirty="0">
              <a:solidFill>
                <a:schemeClr val="bg1"/>
              </a:solidFill>
              <a:latin typeface="Ubuntu Light" panose="020B0304030602030204" pitchFamily="34" charset="0"/>
            </a:endParaRPr>
          </a:p>
        </p:txBody>
      </p:sp>
      <p:sp>
        <p:nvSpPr>
          <p:cNvPr id="10" name="TextBox 9"/>
          <p:cNvSpPr txBox="1"/>
          <p:nvPr/>
        </p:nvSpPr>
        <p:spPr>
          <a:xfrm>
            <a:off x="288433" y="3033116"/>
            <a:ext cx="1364153" cy="307777"/>
          </a:xfrm>
          <a:prstGeom prst="rect">
            <a:avLst/>
          </a:prstGeom>
          <a:noFill/>
        </p:spPr>
        <p:txBody>
          <a:bodyPr wrap="square" rtlCol="0">
            <a:spAutoFit/>
          </a:bodyPr>
          <a:lstStyle/>
          <a:p>
            <a:pPr algn="ctr"/>
            <a:r>
              <a:rPr lang="en-US" sz="700" dirty="0">
                <a:solidFill>
                  <a:schemeClr val="bg1"/>
                </a:solidFill>
                <a:latin typeface="Ubuntu Light" panose="020B0304030602030204" pitchFamily="34" charset="0"/>
              </a:rPr>
              <a:t>Eat a rainbow</a:t>
            </a:r>
            <a:br>
              <a:rPr lang="en-US" sz="700" dirty="0">
                <a:solidFill>
                  <a:schemeClr val="bg1"/>
                </a:solidFill>
                <a:latin typeface="Ubuntu Light" panose="020B0304030602030204" pitchFamily="34" charset="0"/>
              </a:rPr>
            </a:br>
            <a:r>
              <a:rPr lang="en-US" sz="700" dirty="0">
                <a:solidFill>
                  <a:schemeClr val="bg1"/>
                </a:solidFill>
                <a:latin typeface="Ubuntu Light" panose="020B0304030602030204" pitchFamily="34" charset="0"/>
              </a:rPr>
              <a:t>of colors</a:t>
            </a:r>
            <a:endParaRPr lang="en-ZA" sz="700" dirty="0">
              <a:solidFill>
                <a:schemeClr val="bg1"/>
              </a:solidFill>
              <a:latin typeface="Ubuntu Light" panose="020B0304030602030204" pitchFamily="34" charset="0"/>
            </a:endParaRPr>
          </a:p>
        </p:txBody>
      </p:sp>
      <p:sp>
        <p:nvSpPr>
          <p:cNvPr id="11" name="TextBox 10"/>
          <p:cNvSpPr txBox="1"/>
          <p:nvPr/>
        </p:nvSpPr>
        <p:spPr>
          <a:xfrm>
            <a:off x="1477717" y="3042642"/>
            <a:ext cx="1364153" cy="523220"/>
          </a:xfrm>
          <a:prstGeom prst="rect">
            <a:avLst/>
          </a:prstGeom>
          <a:noFill/>
        </p:spPr>
        <p:txBody>
          <a:bodyPr wrap="square" rtlCol="0">
            <a:spAutoFit/>
          </a:bodyPr>
          <a:lstStyle/>
          <a:p>
            <a:pPr algn="ctr"/>
            <a:r>
              <a:rPr lang="en-US" sz="700" dirty="0">
                <a:solidFill>
                  <a:schemeClr val="bg1"/>
                </a:solidFill>
                <a:latin typeface="Ubuntu Light" panose="020B0304030602030204" pitchFamily="34" charset="0"/>
              </a:rPr>
              <a:t>Add vegetable to</a:t>
            </a:r>
          </a:p>
          <a:p>
            <a:pPr algn="ctr"/>
            <a:r>
              <a:rPr lang="en-US" sz="700" dirty="0">
                <a:solidFill>
                  <a:schemeClr val="bg1"/>
                </a:solidFill>
                <a:latin typeface="Ubuntu Light" panose="020B0304030602030204" pitchFamily="34" charset="0"/>
              </a:rPr>
              <a:t>soups, broth and</a:t>
            </a:r>
          </a:p>
          <a:p>
            <a:pPr algn="ctr"/>
            <a:r>
              <a:rPr lang="en-US" sz="700" dirty="0">
                <a:solidFill>
                  <a:schemeClr val="bg1"/>
                </a:solidFill>
                <a:latin typeface="Ubuntu Light" panose="020B0304030602030204" pitchFamily="34" charset="0"/>
              </a:rPr>
              <a:t>sandwiches and other</a:t>
            </a:r>
          </a:p>
          <a:p>
            <a:pPr algn="ctr"/>
            <a:r>
              <a:rPr lang="en-US" sz="700" dirty="0">
                <a:solidFill>
                  <a:schemeClr val="bg1"/>
                </a:solidFill>
                <a:latin typeface="Ubuntu Light" panose="020B0304030602030204" pitchFamily="34" charset="0"/>
              </a:rPr>
              <a:t>foods</a:t>
            </a:r>
            <a:endParaRPr lang="en-ZA" sz="700" dirty="0">
              <a:solidFill>
                <a:schemeClr val="bg1"/>
              </a:solidFill>
              <a:latin typeface="Ubuntu Light" panose="020B0304030602030204" pitchFamily="34" charset="0"/>
            </a:endParaRPr>
          </a:p>
        </p:txBody>
      </p:sp>
      <p:sp>
        <p:nvSpPr>
          <p:cNvPr id="12" name="TextBox 11"/>
          <p:cNvSpPr txBox="1"/>
          <p:nvPr/>
        </p:nvSpPr>
        <p:spPr>
          <a:xfrm>
            <a:off x="2676526" y="3037879"/>
            <a:ext cx="1364153" cy="415498"/>
          </a:xfrm>
          <a:prstGeom prst="rect">
            <a:avLst/>
          </a:prstGeom>
          <a:noFill/>
        </p:spPr>
        <p:txBody>
          <a:bodyPr wrap="square" rtlCol="0">
            <a:spAutoFit/>
          </a:bodyPr>
          <a:lstStyle/>
          <a:p>
            <a:pPr algn="ctr"/>
            <a:r>
              <a:rPr lang="en-US" sz="700" dirty="0">
                <a:solidFill>
                  <a:schemeClr val="bg1"/>
                </a:solidFill>
                <a:latin typeface="Ubuntu Light" panose="020B0304030602030204" pitchFamily="34" charset="0"/>
              </a:rPr>
              <a:t>Plant a vegetable or</a:t>
            </a:r>
          </a:p>
          <a:p>
            <a:pPr algn="ctr"/>
            <a:r>
              <a:rPr lang="en-US" sz="700" dirty="0">
                <a:solidFill>
                  <a:schemeClr val="bg1"/>
                </a:solidFill>
                <a:latin typeface="Ubuntu Light" panose="020B0304030602030204" pitchFamily="34" charset="0"/>
              </a:rPr>
              <a:t>fruit garden at home</a:t>
            </a:r>
          </a:p>
          <a:p>
            <a:pPr algn="ctr"/>
            <a:r>
              <a:rPr lang="en-US" sz="700" dirty="0">
                <a:solidFill>
                  <a:schemeClr val="bg1"/>
                </a:solidFill>
                <a:latin typeface="Ubuntu Light" panose="020B0304030602030204" pitchFamily="34" charset="0"/>
              </a:rPr>
              <a:t>or in your community</a:t>
            </a:r>
            <a:endParaRPr lang="en-ZA" sz="700" dirty="0">
              <a:solidFill>
                <a:schemeClr val="bg1"/>
              </a:solidFill>
              <a:latin typeface="Ubuntu Light" panose="020B0304030602030204" pitchFamily="34" charset="0"/>
            </a:endParaRPr>
          </a:p>
        </p:txBody>
      </p:sp>
    </p:spTree>
    <p:extLst>
      <p:ext uri="{BB962C8B-B14F-4D97-AF65-F5344CB8AC3E}">
        <p14:creationId xmlns:p14="http://schemas.microsoft.com/office/powerpoint/2010/main" val="82989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EDD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107" t="87704" r="36720" b="543"/>
          <a:stretch/>
        </p:blipFill>
        <p:spPr>
          <a:xfrm>
            <a:off x="0" y="0"/>
            <a:ext cx="4319587" cy="431958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4" name="Title 3">
            <a:extLst>
              <a:ext uri="{FF2B5EF4-FFF2-40B4-BE49-F238E27FC236}">
                <a16:creationId xmlns:a16="http://schemas.microsoft.com/office/drawing/2014/main" id="{CC2DB1C8-E53F-4DFA-8A75-60DA9662986E}"/>
              </a:ext>
            </a:extLst>
          </p:cNvPr>
          <p:cNvSpPr>
            <a:spLocks noGrp="1"/>
          </p:cNvSpPr>
          <p:nvPr>
            <p:ph type="title"/>
          </p:nvPr>
        </p:nvSpPr>
        <p:spPr>
          <a:xfrm>
            <a:off x="296972" y="-14278"/>
            <a:ext cx="3725645" cy="834921"/>
          </a:xfrm>
        </p:spPr>
        <p:txBody>
          <a:bodyPr/>
          <a:lstStyle/>
          <a:p>
            <a:pPr algn="ctr"/>
            <a:r>
              <a:rPr lang="en-US" b="1" dirty="0">
                <a:solidFill>
                  <a:schemeClr val="accent2"/>
                </a:solidFill>
                <a:latin typeface="Ubuntu" panose="020B0504030602030204" pitchFamily="34" charset="0"/>
              </a:rPr>
              <a:t>It’s Easy to Eat Healthy Every Day</a:t>
            </a:r>
          </a:p>
        </p:txBody>
      </p:sp>
      <p:sp>
        <p:nvSpPr>
          <p:cNvPr id="2" name="Content Placeholder 1">
            <a:extLst>
              <a:ext uri="{FF2B5EF4-FFF2-40B4-BE49-F238E27FC236}">
                <a16:creationId xmlns:a16="http://schemas.microsoft.com/office/drawing/2014/main" id="{7C68AA94-CE24-4F7B-895C-7076ECBEABBF}"/>
              </a:ext>
            </a:extLst>
          </p:cNvPr>
          <p:cNvSpPr>
            <a:spLocks noGrp="1"/>
          </p:cNvSpPr>
          <p:nvPr>
            <p:ph idx="1"/>
          </p:nvPr>
        </p:nvSpPr>
        <p:spPr>
          <a:xfrm>
            <a:off x="296973" y="820643"/>
            <a:ext cx="3654990" cy="2740739"/>
          </a:xfrm>
        </p:spPr>
        <p:txBody>
          <a:bodyPr vert="horz" lIns="91440" tIns="45720" rIns="91440" bIns="45720" rtlCol="0" anchor="t">
            <a:noAutofit/>
          </a:bodyPr>
          <a:lstStyle/>
          <a:p>
            <a:pPr marL="107950" indent="-107950">
              <a:lnSpc>
                <a:spcPct val="100000"/>
              </a:lnSpc>
              <a:spcBef>
                <a:spcPts val="0"/>
              </a:spcBef>
            </a:pPr>
            <a:r>
              <a:rPr lang="en-US" sz="1100" b="1" dirty="0">
                <a:latin typeface="Ubuntu" panose="020B0504030602030204" pitchFamily="34" charset="0"/>
              </a:rPr>
              <a:t>Healthy eating is important to your health and sports performance.</a:t>
            </a:r>
            <a:endParaRPr lang="en-US" sz="1100" dirty="0">
              <a:latin typeface="Ubuntu" panose="020B0504030602030204" pitchFamily="34" charset="0"/>
            </a:endParaRPr>
          </a:p>
          <a:p>
            <a:pPr marL="107950" indent="-107950">
              <a:lnSpc>
                <a:spcPct val="100000"/>
              </a:lnSpc>
              <a:spcBef>
                <a:spcPts val="0"/>
              </a:spcBef>
            </a:pPr>
            <a:endParaRPr lang="en-US" sz="1100" b="1" dirty="0">
              <a:latin typeface="Ubuntu" panose="020B0504030602030204" pitchFamily="34" charset="0"/>
            </a:endParaRPr>
          </a:p>
          <a:p>
            <a:pPr marL="107950" indent="-107950">
              <a:lnSpc>
                <a:spcPct val="100000"/>
              </a:lnSpc>
              <a:spcBef>
                <a:spcPts val="0"/>
              </a:spcBef>
            </a:pPr>
            <a:r>
              <a:rPr lang="en-US" sz="1100" b="1" dirty="0">
                <a:latin typeface="Ubuntu" panose="020B0504030602030204" pitchFamily="34" charset="0"/>
              </a:rPr>
              <a:t>Talk to your coach about the changes you want to make.</a:t>
            </a:r>
          </a:p>
          <a:p>
            <a:pPr marL="107950" indent="-107950">
              <a:lnSpc>
                <a:spcPct val="100000"/>
              </a:lnSpc>
              <a:spcBef>
                <a:spcPts val="0"/>
              </a:spcBef>
            </a:pPr>
            <a:endParaRPr lang="en-US" sz="1100" b="1" dirty="0">
              <a:latin typeface="Ubuntu" panose="020B0504030602030204" pitchFamily="34" charset="0"/>
            </a:endParaRPr>
          </a:p>
          <a:p>
            <a:pPr marL="107950" indent="-107950">
              <a:lnSpc>
                <a:spcPct val="100000"/>
              </a:lnSpc>
              <a:spcBef>
                <a:spcPts val="0"/>
              </a:spcBef>
            </a:pPr>
            <a:r>
              <a:rPr lang="en-US" sz="1100" b="1" dirty="0">
                <a:latin typeface="Ubuntu" panose="020B0504030602030204" pitchFamily="34" charset="0"/>
              </a:rPr>
              <a:t>Plan on how you will meet your </a:t>
            </a:r>
            <a:r>
              <a:rPr lang="en-US" sz="1100" b="1" dirty="0" smtClean="0">
                <a:latin typeface="Ubuntu" panose="020B0504030602030204" pitchFamily="34" charset="0"/>
              </a:rPr>
              <a:t>goals </a:t>
            </a:r>
            <a:r>
              <a:rPr lang="en-US" sz="1100" b="1" dirty="0">
                <a:latin typeface="Ubuntu" panose="020B0504030602030204" pitchFamily="34" charset="0"/>
              </a:rPr>
              <a:t>for fruits and vegetables and water.</a:t>
            </a:r>
          </a:p>
          <a:p>
            <a:pPr marL="107950" indent="-107950">
              <a:lnSpc>
                <a:spcPct val="100000"/>
              </a:lnSpc>
              <a:spcBef>
                <a:spcPts val="0"/>
              </a:spcBef>
            </a:pPr>
            <a:endParaRPr lang="en-US" sz="1100" b="1" dirty="0">
              <a:latin typeface="Ubuntu" panose="020B0504030602030204" pitchFamily="34" charset="0"/>
            </a:endParaRPr>
          </a:p>
          <a:p>
            <a:pPr marL="107950" indent="-107950">
              <a:lnSpc>
                <a:spcPct val="100000"/>
              </a:lnSpc>
              <a:spcBef>
                <a:spcPts val="0"/>
              </a:spcBef>
            </a:pPr>
            <a:r>
              <a:rPr lang="en-US" sz="1100" b="1" dirty="0">
                <a:latin typeface="Ubuntu" panose="020B0504030602030204" pitchFamily="34" charset="0"/>
              </a:rPr>
              <a:t>Don’t forget to use the </a:t>
            </a:r>
            <a:r>
              <a:rPr lang="en-US" sz="1100" b="1" dirty="0">
                <a:latin typeface="Ubuntu" panose="020B0504030602030204" pitchFamily="34" charset="0"/>
                <a:hlinkClick r:id="rId3"/>
              </a:rPr>
              <a:t>Fit 5 Tracking Tool</a:t>
            </a:r>
            <a:r>
              <a:rPr lang="en-US" sz="1100" b="1" dirty="0">
                <a:latin typeface="Ubuntu" panose="020B0504030602030204" pitchFamily="34" charset="0"/>
              </a:rPr>
              <a:t>, you can follow your progress to meet your goals.</a:t>
            </a:r>
          </a:p>
          <a:p>
            <a:pPr marL="107950" indent="-107950">
              <a:lnSpc>
                <a:spcPct val="100000"/>
              </a:lnSpc>
              <a:spcBef>
                <a:spcPts val="0"/>
              </a:spcBef>
            </a:pPr>
            <a:endParaRPr lang="en-US" sz="1100" b="1" dirty="0">
              <a:latin typeface="Ubuntu" panose="020B0504030602030204" pitchFamily="34" charset="0"/>
            </a:endParaRPr>
          </a:p>
          <a:p>
            <a:pPr marL="107950" indent="-107950">
              <a:lnSpc>
                <a:spcPct val="100000"/>
              </a:lnSpc>
              <a:spcBef>
                <a:spcPts val="0"/>
              </a:spcBef>
            </a:pPr>
            <a:r>
              <a:rPr lang="en-US" sz="1100" b="1" dirty="0">
                <a:latin typeface="Ubuntu" panose="020B0504030602030204" pitchFamily="34" charset="0"/>
              </a:rPr>
              <a:t>Share your success with your family, coach and team</a:t>
            </a:r>
            <a:r>
              <a:rPr lang="en-US" sz="1100" b="1" dirty="0" smtClean="0">
                <a:latin typeface="Ubuntu" panose="020B0504030602030204" pitchFamily="34" charset="0"/>
              </a:rPr>
              <a:t>.</a:t>
            </a:r>
          </a:p>
          <a:p>
            <a:pPr marL="0" indent="0">
              <a:lnSpc>
                <a:spcPct val="100000"/>
              </a:lnSpc>
              <a:spcBef>
                <a:spcPts val="0"/>
              </a:spcBef>
              <a:buNone/>
            </a:pPr>
            <a:endParaRPr lang="en-US" sz="1100" b="1" dirty="0">
              <a:latin typeface="Ubuntu" panose="020B0504030602030204" pitchFamily="34" charset="0"/>
            </a:endParaRPr>
          </a:p>
          <a:p>
            <a:pPr marL="107950" indent="-107950">
              <a:lnSpc>
                <a:spcPct val="100000"/>
              </a:lnSpc>
              <a:spcBef>
                <a:spcPts val="0"/>
              </a:spcBef>
            </a:pPr>
            <a:endParaRPr lang="en-US" sz="1100" dirty="0" smtClean="0">
              <a:latin typeface="Ubuntu" panose="020B0504030602030204" pitchFamily="34" charset="0"/>
              <a:cs typeface="Calibri" panose="020F0502020204030204"/>
            </a:endParaRPr>
          </a:p>
          <a:p>
            <a:pPr marL="0" indent="0" algn="ctr">
              <a:lnSpc>
                <a:spcPct val="100000"/>
              </a:lnSpc>
              <a:spcBef>
                <a:spcPts val="0"/>
              </a:spcBef>
              <a:buNone/>
            </a:pPr>
            <a:r>
              <a:rPr lang="en-US" sz="1100" b="1" dirty="0">
                <a:solidFill>
                  <a:schemeClr val="accent2"/>
                </a:solidFill>
                <a:latin typeface="Ubuntu" panose="020B0504030602030204" pitchFamily="34" charset="0"/>
              </a:rPr>
              <a:t>What are some of the changes you want to make?</a:t>
            </a:r>
          </a:p>
          <a:p>
            <a:pPr marL="107950" indent="-107950">
              <a:lnSpc>
                <a:spcPct val="100000"/>
              </a:lnSpc>
              <a:spcBef>
                <a:spcPts val="0"/>
              </a:spcBef>
            </a:pPr>
            <a:endParaRPr lang="en-US" sz="1100" dirty="0">
              <a:latin typeface="Ubuntu" panose="020B0504030602030204" pitchFamily="34" charset="0"/>
              <a:cs typeface="Calibri" panose="020F0502020204030204"/>
            </a:endParaRPr>
          </a:p>
          <a:p>
            <a:pPr marL="107950" indent="-107950">
              <a:lnSpc>
                <a:spcPct val="100000"/>
              </a:lnSpc>
              <a:spcBef>
                <a:spcPts val="0"/>
              </a:spcBef>
            </a:pPr>
            <a:endParaRPr lang="en-US" sz="1100" dirty="0">
              <a:latin typeface="Ubuntu" panose="020B0504030602030204" pitchFamily="34" charset="0"/>
              <a:cs typeface="Calibri" panose="020F0502020204030204"/>
            </a:endParaRPr>
          </a:p>
        </p:txBody>
      </p:sp>
      <p:sp>
        <p:nvSpPr>
          <p:cNvPr id="6" name="Rectangle 5">
            <a:extLst>
              <a:ext uri="{FF2B5EF4-FFF2-40B4-BE49-F238E27FC236}">
                <a16:creationId xmlns:a16="http://schemas.microsoft.com/office/drawing/2014/main" id="{1E743D9D-2B51-40A6-9807-43DBCADEEFB0}"/>
              </a:ext>
            </a:extLst>
          </p:cNvPr>
          <p:cNvSpPr/>
          <p:nvPr/>
        </p:nvSpPr>
        <p:spPr>
          <a:xfrm>
            <a:off x="877589" y="3831458"/>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36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0" y="0"/>
            <a:ext cx="431958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19361" y="179254"/>
            <a:ext cx="2488863" cy="492443"/>
          </a:xfrm>
          <a:prstGeom prst="rect">
            <a:avLst/>
          </a:prstGeom>
          <a:noFill/>
        </p:spPr>
        <p:txBody>
          <a:bodyPr wrap="square" rtlCol="0">
            <a:spAutoFit/>
          </a:bodyPr>
          <a:lstStyle/>
          <a:p>
            <a:r>
              <a:rPr lang="en-ZA" sz="2600" b="1" dirty="0">
                <a:solidFill>
                  <a:srgbClr val="226DA7"/>
                </a:solidFill>
                <a:latin typeface="Ubuntu" panose="020B0504030602030204" pitchFamily="34" charset="0"/>
              </a:rPr>
              <a:t>HYDRATION</a:t>
            </a:r>
          </a:p>
        </p:txBody>
      </p:sp>
      <p:sp>
        <p:nvSpPr>
          <p:cNvPr id="4" name="TextBox 3"/>
          <p:cNvSpPr txBox="1"/>
          <p:nvPr/>
        </p:nvSpPr>
        <p:spPr>
          <a:xfrm>
            <a:off x="2924207" y="164965"/>
            <a:ext cx="1404907" cy="492443"/>
          </a:xfrm>
          <a:prstGeom prst="rect">
            <a:avLst/>
          </a:prstGeom>
          <a:noFill/>
        </p:spPr>
        <p:txBody>
          <a:bodyPr wrap="square" rtlCol="0">
            <a:spAutoFit/>
          </a:bodyPr>
          <a:lstStyle/>
          <a:p>
            <a:r>
              <a:rPr lang="en-ZA" sz="1200" b="1" dirty="0">
                <a:solidFill>
                  <a:schemeClr val="bg1"/>
                </a:solidFill>
                <a:latin typeface="Ubuntu" panose="020B0504030602030204" pitchFamily="34" charset="0"/>
              </a:rPr>
              <a:t>MY GOAL:</a:t>
            </a:r>
          </a:p>
          <a:p>
            <a:r>
              <a:rPr lang="en-ZA" sz="700" dirty="0">
                <a:solidFill>
                  <a:schemeClr val="bg1"/>
                </a:solidFill>
                <a:latin typeface="Ubuntu Light" panose="020B0304030602030204" pitchFamily="34" charset="0"/>
              </a:rPr>
              <a:t>Drink 5 bottles of water </a:t>
            </a:r>
            <a:br>
              <a:rPr lang="en-ZA" sz="700" dirty="0">
                <a:solidFill>
                  <a:schemeClr val="bg1"/>
                </a:solidFill>
                <a:latin typeface="Ubuntu Light" panose="020B0304030602030204" pitchFamily="34" charset="0"/>
              </a:rPr>
            </a:br>
            <a:r>
              <a:rPr lang="en-ZA" sz="700" dirty="0">
                <a:solidFill>
                  <a:schemeClr val="bg1"/>
                </a:solidFill>
                <a:latin typeface="Ubuntu Light" panose="020B0304030602030204" pitchFamily="34" charset="0"/>
              </a:rPr>
              <a:t>every day</a:t>
            </a:r>
            <a:endParaRPr lang="en-ZA" b="1" dirty="0">
              <a:solidFill>
                <a:srgbClr val="E86B2D"/>
              </a:solidFill>
              <a:latin typeface="Ubuntu" panose="020B0504030602030204" pitchFamily="34" charset="0"/>
            </a:endParaRPr>
          </a:p>
        </p:txBody>
      </p:sp>
      <p:sp>
        <p:nvSpPr>
          <p:cNvPr id="5" name="TextBox 4"/>
          <p:cNvSpPr txBox="1"/>
          <p:nvPr/>
        </p:nvSpPr>
        <p:spPr>
          <a:xfrm>
            <a:off x="411954" y="851878"/>
            <a:ext cx="1724025" cy="384721"/>
          </a:xfrm>
          <a:prstGeom prst="rect">
            <a:avLst/>
          </a:prstGeom>
          <a:noFill/>
        </p:spPr>
        <p:txBody>
          <a:bodyPr wrap="square" rtlCol="0">
            <a:spAutoFit/>
          </a:bodyPr>
          <a:lstStyle/>
          <a:p>
            <a:pPr algn="ctr"/>
            <a:r>
              <a:rPr lang="en-ZA" sz="950" b="1" dirty="0">
                <a:solidFill>
                  <a:schemeClr val="bg1"/>
                </a:solidFill>
                <a:latin typeface="Ubuntu" panose="020B0504030602030204" pitchFamily="34" charset="0"/>
              </a:rPr>
              <a:t>WHY HYDRATION IS</a:t>
            </a:r>
            <a:br>
              <a:rPr lang="en-ZA" sz="950" b="1" dirty="0">
                <a:solidFill>
                  <a:schemeClr val="bg1"/>
                </a:solidFill>
                <a:latin typeface="Ubuntu" panose="020B0504030602030204" pitchFamily="34" charset="0"/>
              </a:rPr>
            </a:br>
            <a:r>
              <a:rPr lang="en-ZA" sz="950" b="1" dirty="0">
                <a:solidFill>
                  <a:schemeClr val="bg1"/>
                </a:solidFill>
                <a:latin typeface="Ubuntu" panose="020B0504030602030204" pitchFamily="34" charset="0"/>
              </a:rPr>
              <a:t>IMPORTANT</a:t>
            </a:r>
          </a:p>
        </p:txBody>
      </p:sp>
      <p:sp>
        <p:nvSpPr>
          <p:cNvPr id="6" name="TextBox 5"/>
          <p:cNvSpPr txBox="1"/>
          <p:nvPr/>
        </p:nvSpPr>
        <p:spPr>
          <a:xfrm>
            <a:off x="2364580" y="866166"/>
            <a:ext cx="1724025" cy="384721"/>
          </a:xfrm>
          <a:prstGeom prst="rect">
            <a:avLst/>
          </a:prstGeom>
          <a:noFill/>
        </p:spPr>
        <p:txBody>
          <a:bodyPr wrap="square" rtlCol="0">
            <a:spAutoFit/>
          </a:bodyPr>
          <a:lstStyle/>
          <a:p>
            <a:pPr algn="ctr"/>
            <a:r>
              <a:rPr lang="en-ZA" sz="950" b="1" dirty="0">
                <a:solidFill>
                  <a:schemeClr val="bg1"/>
                </a:solidFill>
                <a:latin typeface="Ubuntu" panose="020B0504030602030204" pitchFamily="34" charset="0"/>
              </a:rPr>
              <a:t>WATER FOR HEALTH AND SPORT PERFORMANCE</a:t>
            </a:r>
          </a:p>
        </p:txBody>
      </p:sp>
      <p:sp>
        <p:nvSpPr>
          <p:cNvPr id="7" name="TextBox 6"/>
          <p:cNvSpPr txBox="1"/>
          <p:nvPr/>
        </p:nvSpPr>
        <p:spPr>
          <a:xfrm>
            <a:off x="467657" y="1370231"/>
            <a:ext cx="2177843" cy="1092607"/>
          </a:xfrm>
          <a:prstGeom prst="rect">
            <a:avLst/>
          </a:prstGeom>
          <a:noFill/>
        </p:spPr>
        <p:txBody>
          <a:bodyPr wrap="square" rtlCol="0">
            <a:spAutoFit/>
          </a:bodyPr>
          <a:lstStyle/>
          <a:p>
            <a:r>
              <a:rPr lang="en-US" sz="650" dirty="0">
                <a:solidFill>
                  <a:srgbClr val="226DA7"/>
                </a:solidFill>
                <a:latin typeface="Ubuntu Light" panose="020B0304030602030204" pitchFamily="34" charset="0"/>
              </a:rPr>
              <a:t>Your body needs water to keep it</a:t>
            </a:r>
          </a:p>
          <a:p>
            <a:r>
              <a:rPr lang="en-US" sz="650" dirty="0">
                <a:solidFill>
                  <a:srgbClr val="226DA7"/>
                </a:solidFill>
                <a:latin typeface="Ubuntu Light" panose="020B0304030602030204" pitchFamily="34" charset="0"/>
              </a:rPr>
              <a:t>working properly</a:t>
            </a:r>
          </a:p>
          <a:p>
            <a:endParaRPr lang="en-US" sz="650" dirty="0">
              <a:solidFill>
                <a:srgbClr val="226DA7"/>
              </a:solidFill>
              <a:latin typeface="Ubuntu Light" panose="020B0304030602030204" pitchFamily="34" charset="0"/>
            </a:endParaRPr>
          </a:p>
          <a:p>
            <a:r>
              <a:rPr lang="en-US" sz="650" dirty="0">
                <a:solidFill>
                  <a:srgbClr val="226DA7"/>
                </a:solidFill>
                <a:latin typeface="Ubuntu Light" panose="020B0304030602030204" pitchFamily="34" charset="0"/>
              </a:rPr>
              <a:t>You lose water every day when you go</a:t>
            </a:r>
          </a:p>
          <a:p>
            <a:r>
              <a:rPr lang="en-US" sz="650" dirty="0">
                <a:solidFill>
                  <a:srgbClr val="226DA7"/>
                </a:solidFill>
                <a:latin typeface="Ubuntu Light" panose="020B0304030602030204" pitchFamily="34" charset="0"/>
              </a:rPr>
              <a:t>to the bathroom, sweat and even when</a:t>
            </a:r>
          </a:p>
          <a:p>
            <a:r>
              <a:rPr lang="en-US" sz="650" dirty="0">
                <a:solidFill>
                  <a:srgbClr val="226DA7"/>
                </a:solidFill>
                <a:latin typeface="Ubuntu Light" panose="020B0304030602030204" pitchFamily="34" charset="0"/>
              </a:rPr>
              <a:t>you breathe</a:t>
            </a:r>
          </a:p>
          <a:p>
            <a:endParaRPr lang="en-US" sz="650" dirty="0">
              <a:solidFill>
                <a:srgbClr val="226DA7"/>
              </a:solidFill>
              <a:latin typeface="Ubuntu Light" panose="020B0304030602030204" pitchFamily="34" charset="0"/>
            </a:endParaRPr>
          </a:p>
          <a:p>
            <a:r>
              <a:rPr lang="en-US" sz="650" dirty="0">
                <a:solidFill>
                  <a:srgbClr val="226DA7"/>
                </a:solidFill>
                <a:latin typeface="Ubuntu Light" panose="020B0304030602030204" pitchFamily="34" charset="0"/>
              </a:rPr>
              <a:t>You need to replace the water you</a:t>
            </a:r>
          </a:p>
          <a:p>
            <a:r>
              <a:rPr lang="en-US" sz="650" dirty="0">
                <a:solidFill>
                  <a:srgbClr val="226DA7"/>
                </a:solidFill>
                <a:latin typeface="Ubuntu Light" panose="020B0304030602030204" pitchFamily="34" charset="0"/>
              </a:rPr>
              <a:t>lose so you stay healthy, hydrated and</a:t>
            </a:r>
          </a:p>
          <a:p>
            <a:r>
              <a:rPr lang="en-US" sz="650" dirty="0">
                <a:solidFill>
                  <a:srgbClr val="226DA7"/>
                </a:solidFill>
                <a:latin typeface="Ubuntu Light" panose="020B0304030602030204" pitchFamily="34" charset="0"/>
              </a:rPr>
              <a:t>perform at your best</a:t>
            </a:r>
            <a:endParaRPr lang="en-ZA" sz="650" dirty="0">
              <a:solidFill>
                <a:srgbClr val="226DA7"/>
              </a:solidFill>
              <a:latin typeface="Ubuntu Light" panose="020B0304030602030204" pitchFamily="34" charset="0"/>
            </a:endParaRPr>
          </a:p>
        </p:txBody>
      </p:sp>
      <p:sp>
        <p:nvSpPr>
          <p:cNvPr id="8" name="TextBox 7"/>
          <p:cNvSpPr txBox="1"/>
          <p:nvPr/>
        </p:nvSpPr>
        <p:spPr>
          <a:xfrm>
            <a:off x="2467906" y="1370231"/>
            <a:ext cx="2177843" cy="592470"/>
          </a:xfrm>
          <a:prstGeom prst="rect">
            <a:avLst/>
          </a:prstGeom>
          <a:noFill/>
        </p:spPr>
        <p:txBody>
          <a:bodyPr wrap="square" rtlCol="0">
            <a:spAutoFit/>
          </a:bodyPr>
          <a:lstStyle/>
          <a:p>
            <a:r>
              <a:rPr lang="en-US" sz="650" dirty="0">
                <a:solidFill>
                  <a:srgbClr val="226DA7"/>
                </a:solidFill>
                <a:latin typeface="Ubuntu Light" panose="020B0304030602030204" pitchFamily="34" charset="0"/>
              </a:rPr>
              <a:t>Drink enough water throughout the</a:t>
            </a:r>
          </a:p>
          <a:p>
            <a:r>
              <a:rPr lang="en-US" sz="650" dirty="0">
                <a:solidFill>
                  <a:srgbClr val="226DA7"/>
                </a:solidFill>
                <a:latin typeface="Ubuntu Light" panose="020B0304030602030204" pitchFamily="34" charset="0"/>
              </a:rPr>
              <a:t>day to stay hydrated</a:t>
            </a:r>
          </a:p>
          <a:p>
            <a:endParaRPr lang="en-US" sz="650" dirty="0">
              <a:solidFill>
                <a:srgbClr val="226DA7"/>
              </a:solidFill>
              <a:latin typeface="Ubuntu Light" panose="020B0304030602030204" pitchFamily="34" charset="0"/>
            </a:endParaRPr>
          </a:p>
          <a:p>
            <a:r>
              <a:rPr lang="en-US" sz="650" dirty="0">
                <a:solidFill>
                  <a:srgbClr val="226DA7"/>
                </a:solidFill>
                <a:latin typeface="Ubuntu Light" panose="020B0304030602030204" pitchFamily="34" charset="0"/>
              </a:rPr>
              <a:t>Your bottle should be 16 - 20 ounces</a:t>
            </a:r>
          </a:p>
          <a:p>
            <a:r>
              <a:rPr lang="en-US" sz="650" dirty="0">
                <a:solidFill>
                  <a:srgbClr val="226DA7"/>
                </a:solidFill>
                <a:latin typeface="Ubuntu Light" panose="020B0304030602030204" pitchFamily="34" charset="0"/>
              </a:rPr>
              <a:t>or 500 - 600 ml</a:t>
            </a:r>
            <a:endParaRPr lang="en-ZA" sz="650" dirty="0">
              <a:solidFill>
                <a:srgbClr val="226DA7"/>
              </a:solidFill>
              <a:latin typeface="Ubuntu Light" panose="020B0304030602030204" pitchFamily="34" charset="0"/>
            </a:endParaRPr>
          </a:p>
        </p:txBody>
      </p:sp>
      <p:sp>
        <p:nvSpPr>
          <p:cNvPr id="9" name="TextBox 8"/>
          <p:cNvSpPr txBox="1"/>
          <p:nvPr/>
        </p:nvSpPr>
        <p:spPr>
          <a:xfrm>
            <a:off x="2437398" y="2897122"/>
            <a:ext cx="1220202" cy="215444"/>
          </a:xfrm>
          <a:prstGeom prst="rect">
            <a:avLst/>
          </a:prstGeom>
          <a:noFill/>
        </p:spPr>
        <p:txBody>
          <a:bodyPr wrap="square" rtlCol="0">
            <a:spAutoFit/>
          </a:bodyPr>
          <a:lstStyle/>
          <a:p>
            <a:r>
              <a:rPr lang="en-ZA" sz="800" b="1" dirty="0">
                <a:solidFill>
                  <a:schemeClr val="bg1"/>
                </a:solidFill>
                <a:latin typeface="Ubuntu" panose="020B0504030602030204" pitchFamily="34" charset="0"/>
              </a:rPr>
              <a:t>TIP:</a:t>
            </a:r>
          </a:p>
        </p:txBody>
      </p:sp>
      <p:sp>
        <p:nvSpPr>
          <p:cNvPr id="10" name="TextBox 9"/>
          <p:cNvSpPr txBox="1"/>
          <p:nvPr/>
        </p:nvSpPr>
        <p:spPr>
          <a:xfrm>
            <a:off x="2444095" y="3008532"/>
            <a:ext cx="2177843" cy="392415"/>
          </a:xfrm>
          <a:prstGeom prst="rect">
            <a:avLst/>
          </a:prstGeom>
          <a:noFill/>
        </p:spPr>
        <p:txBody>
          <a:bodyPr wrap="square" rtlCol="0">
            <a:spAutoFit/>
          </a:bodyPr>
          <a:lstStyle/>
          <a:p>
            <a:r>
              <a:rPr lang="en-US" sz="650">
                <a:solidFill>
                  <a:schemeClr val="bg1"/>
                </a:solidFill>
                <a:latin typeface="Ubuntu Light" panose="020B0304030602030204" pitchFamily="34" charset="0"/>
              </a:rPr>
              <a:t>Drink out of a sports water bottle -</a:t>
            </a:r>
          </a:p>
          <a:p>
            <a:r>
              <a:rPr lang="en-US" sz="650">
                <a:solidFill>
                  <a:schemeClr val="bg1"/>
                </a:solidFill>
                <a:latin typeface="Ubuntu Light" panose="020B0304030602030204" pitchFamily="34" charset="0"/>
              </a:rPr>
              <a:t>they are refillable and can hold the</a:t>
            </a:r>
          </a:p>
          <a:p>
            <a:r>
              <a:rPr lang="en-US" sz="650">
                <a:solidFill>
                  <a:schemeClr val="bg1"/>
                </a:solidFill>
                <a:latin typeface="Ubuntu Light" panose="020B0304030602030204" pitchFamily="34" charset="0"/>
              </a:rPr>
              <a:t>right amount of water</a:t>
            </a:r>
            <a:endParaRPr lang="en-ZA" sz="650" dirty="0">
              <a:solidFill>
                <a:schemeClr val="bg1"/>
              </a:solidFill>
              <a:latin typeface="Ubuntu Light" panose="020B0304030602030204" pitchFamily="34" charset="0"/>
            </a:endParaRPr>
          </a:p>
        </p:txBody>
      </p:sp>
      <p:sp>
        <p:nvSpPr>
          <p:cNvPr id="11" name="TextBox 10"/>
          <p:cNvSpPr txBox="1"/>
          <p:nvPr/>
        </p:nvSpPr>
        <p:spPr>
          <a:xfrm>
            <a:off x="1207292" y="2861653"/>
            <a:ext cx="903945" cy="707886"/>
          </a:xfrm>
          <a:prstGeom prst="rect">
            <a:avLst/>
          </a:prstGeom>
          <a:noFill/>
        </p:spPr>
        <p:txBody>
          <a:bodyPr wrap="square" rtlCol="0">
            <a:spAutoFit/>
          </a:bodyPr>
          <a:lstStyle/>
          <a:p>
            <a:r>
              <a:rPr lang="en-US" sz="1000" b="1" dirty="0">
                <a:solidFill>
                  <a:srgbClr val="1F7BB5"/>
                </a:solidFill>
                <a:latin typeface="Ubuntu" panose="020B0504030602030204" pitchFamily="34" charset="0"/>
              </a:rPr>
              <a:t>Water is</a:t>
            </a:r>
          </a:p>
          <a:p>
            <a:r>
              <a:rPr lang="en-US" sz="1000" b="1" dirty="0">
                <a:solidFill>
                  <a:srgbClr val="1F7BB5"/>
                </a:solidFill>
                <a:latin typeface="Ubuntu" panose="020B0504030602030204" pitchFamily="34" charset="0"/>
              </a:rPr>
              <a:t>the best</a:t>
            </a:r>
          </a:p>
          <a:p>
            <a:r>
              <a:rPr lang="en-US" sz="1000" b="1" dirty="0">
                <a:solidFill>
                  <a:srgbClr val="1F7BB5"/>
                </a:solidFill>
                <a:latin typeface="Ubuntu" panose="020B0504030602030204" pitchFamily="34" charset="0"/>
              </a:rPr>
              <a:t>choice for</a:t>
            </a:r>
          </a:p>
          <a:p>
            <a:r>
              <a:rPr lang="en-US" sz="1000" b="1" dirty="0">
                <a:solidFill>
                  <a:srgbClr val="1F7BB5"/>
                </a:solidFill>
                <a:latin typeface="Ubuntu" panose="020B0504030602030204" pitchFamily="34" charset="0"/>
              </a:rPr>
              <a:t>hydration!</a:t>
            </a:r>
            <a:endParaRPr lang="en-ZA" sz="1000" b="1" dirty="0">
              <a:solidFill>
                <a:srgbClr val="1F7BB5"/>
              </a:solidFill>
              <a:latin typeface="Ubuntu" panose="020B0504030602030204" pitchFamily="34" charset="0"/>
            </a:endParaRPr>
          </a:p>
        </p:txBody>
      </p:sp>
    </p:spTree>
    <p:extLst>
      <p:ext uri="{BB962C8B-B14F-4D97-AF65-F5344CB8AC3E}">
        <p14:creationId xmlns:p14="http://schemas.microsoft.com/office/powerpoint/2010/main" val="400591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364" t="84095" r="34753" b="1261"/>
          <a:stretch/>
        </p:blipFill>
        <p:spPr>
          <a:xfrm>
            <a:off x="1" y="0"/>
            <a:ext cx="4313108" cy="431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254F789F-40A9-4CDA-ABDB-EEBA02331FAA}"/>
              </a:ext>
            </a:extLst>
          </p:cNvPr>
          <p:cNvSpPr>
            <a:spLocks noGrp="1"/>
          </p:cNvSpPr>
          <p:nvPr>
            <p:ph type="title"/>
          </p:nvPr>
        </p:nvSpPr>
        <p:spPr>
          <a:xfrm>
            <a:off x="296972" y="1"/>
            <a:ext cx="3725645" cy="715172"/>
          </a:xfrm>
        </p:spPr>
        <p:txBody>
          <a:bodyPr>
            <a:normAutofit/>
          </a:bodyPr>
          <a:lstStyle/>
          <a:p>
            <a:pPr algn="ctr"/>
            <a:r>
              <a:rPr lang="en-US" sz="1600" b="1" dirty="0">
                <a:solidFill>
                  <a:schemeClr val="accent1"/>
                </a:solidFill>
                <a:latin typeface="Ubuntu" panose="020B0504030602030204" pitchFamily="34" charset="0"/>
              </a:rPr>
              <a:t>Water: Just Drink It!</a:t>
            </a:r>
          </a:p>
        </p:txBody>
      </p:sp>
      <p:sp>
        <p:nvSpPr>
          <p:cNvPr id="3" name="Content Placeholder 2">
            <a:extLst>
              <a:ext uri="{FF2B5EF4-FFF2-40B4-BE49-F238E27FC236}">
                <a16:creationId xmlns:a16="http://schemas.microsoft.com/office/drawing/2014/main" id="{2040217F-8613-413C-A40B-793DE05C7659}"/>
              </a:ext>
            </a:extLst>
          </p:cNvPr>
          <p:cNvSpPr>
            <a:spLocks noGrp="1"/>
          </p:cNvSpPr>
          <p:nvPr>
            <p:ph idx="1"/>
          </p:nvPr>
        </p:nvSpPr>
        <p:spPr>
          <a:xfrm>
            <a:off x="296972" y="638548"/>
            <a:ext cx="3725645" cy="3451062"/>
          </a:xfrm>
        </p:spPr>
        <p:txBody>
          <a:bodyPr vert="horz" lIns="91440" tIns="45720" rIns="91440" bIns="45720" rtlCol="0" anchor="t">
            <a:noAutofit/>
          </a:bodyPr>
          <a:lstStyle/>
          <a:p>
            <a:pPr marL="107950" indent="-107950"/>
            <a:r>
              <a:rPr lang="en-US" sz="1100" b="1" dirty="0">
                <a:latin typeface="Ubuntu" panose="020B0504030602030204" pitchFamily="34" charset="0"/>
              </a:rPr>
              <a:t>Drink water before, during and after your workout or sport practice.</a:t>
            </a:r>
            <a:endParaRPr lang="en-US" sz="1100" dirty="0">
              <a:latin typeface="Ubuntu" panose="020B0504030602030204" pitchFamily="34" charset="0"/>
            </a:endParaRPr>
          </a:p>
          <a:p>
            <a:pPr marL="107950" indent="-107950"/>
            <a:endParaRPr lang="en-US" sz="1100" b="1" dirty="0">
              <a:latin typeface="Ubuntu" panose="020B0504030602030204" pitchFamily="34" charset="0"/>
            </a:endParaRPr>
          </a:p>
          <a:p>
            <a:pPr marL="107950" indent="-107950"/>
            <a:r>
              <a:rPr lang="en-US" sz="1100" b="1" dirty="0">
                <a:latin typeface="Ubuntu" panose="020B0504030602030204" pitchFamily="34" charset="0"/>
              </a:rPr>
              <a:t>Fill a container with water and keep in the refrigerator.  Add a few slices of fruit or cucumber or mint for a refreshing cool drink.</a:t>
            </a:r>
          </a:p>
          <a:p>
            <a:pPr marL="107950" indent="-107950"/>
            <a:endParaRPr lang="en-US" sz="1100" b="1" dirty="0">
              <a:latin typeface="Ubuntu" panose="020B0504030602030204" pitchFamily="34" charset="0"/>
            </a:endParaRPr>
          </a:p>
          <a:p>
            <a:pPr marL="107950" indent="-107950"/>
            <a:r>
              <a:rPr lang="en-US" sz="1100" b="1" dirty="0">
                <a:latin typeface="Ubuntu" panose="020B0504030602030204" pitchFamily="34" charset="0"/>
              </a:rPr>
              <a:t>Make water your number one beverage to drink.</a:t>
            </a:r>
          </a:p>
          <a:p>
            <a:pPr marL="107950" indent="-107950"/>
            <a:endParaRPr lang="en-US" sz="1100" b="1" dirty="0">
              <a:latin typeface="Ubuntu" panose="020B0504030602030204" pitchFamily="34" charset="0"/>
            </a:endParaRPr>
          </a:p>
          <a:p>
            <a:pPr marL="107950" indent="-107950"/>
            <a:r>
              <a:rPr lang="en-US" sz="1100" b="1" dirty="0">
                <a:latin typeface="Ubuntu" panose="020B0504030602030204" pitchFamily="34" charset="0"/>
              </a:rPr>
              <a:t>Drink water instead of sugar sweetened beverages.</a:t>
            </a:r>
          </a:p>
          <a:p>
            <a:pPr marL="107950" indent="-107950"/>
            <a:endParaRPr lang="en-US" sz="1100" b="1" dirty="0">
              <a:latin typeface="Ubuntu" panose="020B0504030602030204" pitchFamily="34" charset="0"/>
            </a:endParaRPr>
          </a:p>
          <a:p>
            <a:pPr marL="0" indent="0">
              <a:buNone/>
            </a:pPr>
            <a:endParaRPr lang="en-US" sz="1100" b="1" dirty="0" smtClean="0">
              <a:latin typeface="Ubuntu" panose="020B0504030602030204" pitchFamily="34" charset="0"/>
            </a:endParaRPr>
          </a:p>
          <a:p>
            <a:pPr marL="0" indent="0">
              <a:buNone/>
            </a:pPr>
            <a:endParaRPr lang="en-US" sz="1100" b="1" dirty="0">
              <a:latin typeface="Ubuntu" panose="020B0504030602030204" pitchFamily="34" charset="0"/>
            </a:endParaRPr>
          </a:p>
          <a:p>
            <a:pPr marL="0" indent="0" algn="ctr">
              <a:buNone/>
            </a:pPr>
            <a:r>
              <a:rPr lang="en-US" sz="1100" b="1" dirty="0" smtClean="0">
                <a:solidFill>
                  <a:schemeClr val="accent1">
                    <a:lumMod val="75000"/>
                  </a:schemeClr>
                </a:solidFill>
                <a:latin typeface="Ubuntu" panose="020B0504030602030204" pitchFamily="34" charset="0"/>
              </a:rPr>
              <a:t>How </a:t>
            </a:r>
            <a:r>
              <a:rPr lang="en-US" sz="1100" b="1" dirty="0">
                <a:solidFill>
                  <a:schemeClr val="accent1">
                    <a:lumMod val="75000"/>
                  </a:schemeClr>
                </a:solidFill>
                <a:latin typeface="Ubuntu" panose="020B0504030602030204" pitchFamily="34" charset="0"/>
              </a:rPr>
              <a:t>are you going to reach your 5 bottle a day water goal?</a:t>
            </a:r>
          </a:p>
          <a:p>
            <a:pPr marL="107950" indent="-107950"/>
            <a:endParaRPr lang="en-US" sz="1100" b="1" dirty="0">
              <a:latin typeface="Ubuntu" panose="020B0504030602030204" pitchFamily="34" charset="0"/>
              <a:cs typeface="Calibri" panose="020F0502020204030204"/>
            </a:endParaRPr>
          </a:p>
          <a:p>
            <a:pPr marL="107950" indent="-107950"/>
            <a:endParaRPr lang="en-US" sz="1100" b="1" dirty="0">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a:p>
            <a:pPr marL="107950" indent="-107950"/>
            <a:endParaRPr lang="en-US" sz="1100" dirty="0">
              <a:latin typeface="Ubuntu" panose="020B0504030602030204" pitchFamily="34" charset="0"/>
              <a:cs typeface="Calibri" panose="020F0502020204030204"/>
            </a:endParaRPr>
          </a:p>
        </p:txBody>
      </p:sp>
      <p:sp>
        <p:nvSpPr>
          <p:cNvPr id="7" name="Rectangle 6">
            <a:extLst>
              <a:ext uri="{FF2B5EF4-FFF2-40B4-BE49-F238E27FC236}">
                <a16:creationId xmlns:a16="http://schemas.microsoft.com/office/drawing/2014/main" id="{1E743D9D-2B51-40A6-9807-43DBCADEEFB0}"/>
              </a:ext>
            </a:extLst>
          </p:cNvPr>
          <p:cNvSpPr/>
          <p:nvPr/>
        </p:nvSpPr>
        <p:spPr>
          <a:xfrm>
            <a:off x="874351" y="3815961"/>
            <a:ext cx="2564407" cy="27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167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9A2F1515572A459AA6DB3939ACDEA2" ma:contentTypeVersion="8" ma:contentTypeDescription="Create a new document." ma:contentTypeScope="" ma:versionID="828b2cf3ab36e81ff3b284672b202182">
  <xsd:schema xmlns:xsd="http://www.w3.org/2001/XMLSchema" xmlns:xs="http://www.w3.org/2001/XMLSchema" xmlns:p="http://schemas.microsoft.com/office/2006/metadata/properties" xmlns:ns2="fa76ce1a-f6bb-41c7-88a4-30a0cc1b2b3c" targetNamespace="http://schemas.microsoft.com/office/2006/metadata/properties" ma:root="true" ma:fieldsID="207344b2877da435cca6ee388da9f4dc" ns2:_="">
    <xsd:import namespace="fa76ce1a-f6bb-41c7-88a4-30a0cc1b2b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6ce1a-f6bb-41c7-88a4-30a0cc1b2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467F9-938E-4076-AED1-096747FA782D}">
  <ds:schemaRefs>
    <ds:schemaRef ds:uri="http://schemas.microsoft.com/sharepoint/v3/contenttype/forms"/>
  </ds:schemaRefs>
</ds:datastoreItem>
</file>

<file path=customXml/itemProps2.xml><?xml version="1.0" encoding="utf-8"?>
<ds:datastoreItem xmlns:ds="http://schemas.openxmlformats.org/officeDocument/2006/customXml" ds:itemID="{C8C25E87-28C5-4C4A-A450-1DED086CBB8C}">
  <ds:schemaRefs>
    <ds:schemaRef ds:uri="http://schemas.microsoft.com/office/infopath/2007/PartnerControls"/>
    <ds:schemaRef ds:uri="http://purl.org/dc/elements/1.1/"/>
    <ds:schemaRef ds:uri="http://schemas.microsoft.com/office/2006/metadata/properties"/>
    <ds:schemaRef ds:uri="fa76ce1a-f6bb-41c7-88a4-30a0cc1b2b3c"/>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855C5362-3829-44DD-9889-E5D5D8089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76ce1a-f6bb-41c7-88a4-30a0cc1b2b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17301</TotalTime>
  <Words>2836</Words>
  <Application>Microsoft Office PowerPoint</Application>
  <PresentationFormat>Custom</PresentationFormat>
  <Paragraphs>403</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Times New Roman</vt:lpstr>
      <vt:lpstr>Ubuntu</vt:lpstr>
      <vt:lpstr>Ubuntu Light</vt:lpstr>
      <vt:lpstr>Office Theme</vt:lpstr>
      <vt:lpstr>Social Media Toolkit for Health Promotion Instructions</vt:lpstr>
      <vt:lpstr>PowerPoint Presentation</vt:lpstr>
      <vt:lpstr>Win With 5 a Day</vt:lpstr>
      <vt:lpstr>PowerPoint Presentation</vt:lpstr>
      <vt:lpstr>Build a Healthy Plate</vt:lpstr>
      <vt:lpstr>PowerPoint Presentation</vt:lpstr>
      <vt:lpstr>It’s Easy to Eat Healthy Every Day</vt:lpstr>
      <vt:lpstr>PowerPoint Presentation</vt:lpstr>
      <vt:lpstr>Water: Just Drink It!</vt:lpstr>
      <vt:lpstr>PowerPoint Presentation</vt:lpstr>
      <vt:lpstr>Water to the Rescue—Prevent Dehydration</vt:lpstr>
      <vt:lpstr>PowerPoint Presentation</vt:lpstr>
      <vt:lpstr>PowerPoint Presentation</vt:lpstr>
      <vt:lpstr>PowerPoint Presentation</vt:lpstr>
      <vt:lpstr>PowerPoint Presentation</vt:lpstr>
      <vt:lpstr>PowerPoint Presentation</vt:lpstr>
      <vt:lpstr>PowerPoint Presentation</vt:lpstr>
      <vt:lpstr>Handwashing - A Healthy Habit</vt:lpstr>
      <vt:lpstr>PowerPoint Presentation</vt:lpstr>
      <vt:lpstr>Handwashing- Good Health Is In Your Hands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Romi Reinecke</dc:creator>
  <cp:lastModifiedBy>Peyton Purcell</cp:lastModifiedBy>
  <cp:revision>323</cp:revision>
  <cp:lastPrinted>2020-06-01T12:19:50Z</cp:lastPrinted>
  <dcterms:created xsi:type="dcterms:W3CDTF">2020-04-30T11:54:45Z</dcterms:created>
  <dcterms:modified xsi:type="dcterms:W3CDTF">2020-07-22T17:27:36Z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0x010100349A2F1515572A459AA6DB3939ACDEA2</vt:lpwstr>
  </property>
</Properties>
</file>