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4"/>
    <p:sldMasterId id="2147483699" r:id="rId5"/>
  </p:sldMasterIdLst>
  <p:notesMasterIdLst>
    <p:notesMasterId r:id="rId25"/>
  </p:notesMasterIdLst>
  <p:handoutMasterIdLst>
    <p:handoutMasterId r:id="rId26"/>
  </p:handoutMasterIdLst>
  <p:sldIdLst>
    <p:sldId id="318" r:id="rId6"/>
    <p:sldId id="347" r:id="rId7"/>
    <p:sldId id="336" r:id="rId8"/>
    <p:sldId id="337" r:id="rId9"/>
    <p:sldId id="338" r:id="rId10"/>
    <p:sldId id="339" r:id="rId11"/>
    <p:sldId id="340" r:id="rId12"/>
    <p:sldId id="341" r:id="rId13"/>
    <p:sldId id="346" r:id="rId14"/>
    <p:sldId id="352" r:id="rId15"/>
    <p:sldId id="351" r:id="rId16"/>
    <p:sldId id="353" r:id="rId17"/>
    <p:sldId id="350" r:id="rId18"/>
    <p:sldId id="342" r:id="rId19"/>
    <p:sldId id="343" r:id="rId20"/>
    <p:sldId id="344" r:id="rId21"/>
    <p:sldId id="345" r:id="rId22"/>
    <p:sldId id="348" r:id="rId23"/>
    <p:sldId id="349" r:id="rId24"/>
  </p:sldIdLst>
  <p:sldSz cx="12192000" cy="6858000"/>
  <p:notesSz cx="6858000" cy="16859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Quinn" initials="CQ" lastIdx="6" clrIdx="0">
    <p:extLst>
      <p:ext uri="{19B8F6BF-5375-455C-9EA6-DF929625EA0E}">
        <p15:presenceInfo xmlns:p15="http://schemas.microsoft.com/office/powerpoint/2012/main" userId="S-1-5-21-2897855483-1492041518-4156851567-28364" providerId="AD"/>
      </p:ext>
    </p:extLst>
  </p:cmAuthor>
  <p:cmAuthor id="2" name="Chad Jones" initials="CJ" lastIdx="17" clrIdx="1">
    <p:extLst>
      <p:ext uri="{19B8F6BF-5375-455C-9EA6-DF929625EA0E}">
        <p15:presenceInfo xmlns:p15="http://schemas.microsoft.com/office/powerpoint/2012/main" userId="S-1-5-21-2897855483-1492041518-4156851567-27231" providerId="AD"/>
      </p:ext>
    </p:extLst>
  </p:cmAuthor>
  <p:cmAuthor id="3" name="Daniel Orzechowski" initials="DO" lastIdx="2" clrIdx="2">
    <p:extLst>
      <p:ext uri="{19B8F6BF-5375-455C-9EA6-DF929625EA0E}">
        <p15:presenceInfo xmlns:p15="http://schemas.microsoft.com/office/powerpoint/2012/main" userId="S-1-5-21-2897855483-1492041518-4156851567-27725" providerId="AD"/>
      </p:ext>
    </p:extLst>
  </p:cmAuthor>
  <p:cmAuthor id="4" name="Abigail Cooper" initials="AC" lastIdx="1" clrIdx="3">
    <p:extLst>
      <p:ext uri="{19B8F6BF-5375-455C-9EA6-DF929625EA0E}">
        <p15:presenceInfo xmlns:p15="http://schemas.microsoft.com/office/powerpoint/2012/main" userId="S-1-5-21-2897855483-1492041518-4156851567-27910" providerId="AD"/>
      </p:ext>
    </p:extLst>
  </p:cmAuthor>
  <p:cmAuthor id="5" name="Alicia Bazzano" initials="AB" lastIdx="1" clrIdx="4">
    <p:extLst>
      <p:ext uri="{19B8F6BF-5375-455C-9EA6-DF929625EA0E}">
        <p15:presenceInfo xmlns:p15="http://schemas.microsoft.com/office/powerpoint/2012/main" userId="S-1-5-21-2897855483-1492041518-4156851567-28579" providerId="AD"/>
      </p:ext>
    </p:extLst>
  </p:cmAuthor>
  <p:cmAuthor id="6" name="Kristin Hughes Srour" initials="KHS" lastIdx="5" clrIdx="5">
    <p:extLst>
      <p:ext uri="{19B8F6BF-5375-455C-9EA6-DF929625EA0E}">
        <p15:presenceInfo xmlns:p15="http://schemas.microsoft.com/office/powerpoint/2012/main" userId="S-1-5-21-2897855483-1492041518-4156851567-24152" providerId="AD"/>
      </p:ext>
    </p:extLst>
  </p:cmAuthor>
  <p:cmAuthor id="7" name="David Salinas" initials="DS" lastIdx="1" clrIdx="6">
    <p:extLst>
      <p:ext uri="{19B8F6BF-5375-455C-9EA6-DF929625EA0E}">
        <p15:presenceInfo xmlns:p15="http://schemas.microsoft.com/office/powerpoint/2012/main" userId="63b3a912a58f23b1" providerId="Windows Live"/>
      </p:ext>
    </p:extLst>
  </p:cmAuthor>
  <p:cmAuthor id="8" name="Lindsay DuBois" initials="LD" lastIdx="19" clrIdx="7">
    <p:extLst>
      <p:ext uri="{19B8F6BF-5375-455C-9EA6-DF929625EA0E}">
        <p15:presenceInfo xmlns:p15="http://schemas.microsoft.com/office/powerpoint/2012/main" userId="S::ldubois@specialolympics.org::0fe97613-13c2-4106-b33f-cfab5f1fc495" providerId="AD"/>
      </p:ext>
    </p:extLst>
  </p:cmAuthor>
  <p:cmAuthor id="9" name="Alicia Bazzano" initials="AB [2]" lastIdx="6" clrIdx="8">
    <p:extLst>
      <p:ext uri="{19B8F6BF-5375-455C-9EA6-DF929625EA0E}">
        <p15:presenceInfo xmlns:p15="http://schemas.microsoft.com/office/powerpoint/2012/main" userId="S::abazzano@specialolympics.org::fba8c0b6-bfa0-4f8d-86c1-1258791b9e9a" providerId="AD"/>
      </p:ext>
    </p:extLst>
  </p:cmAuthor>
  <p:cmAuthor id="10" name="Annemarie Hill" initials="AH" lastIdx="8" clrIdx="9">
    <p:extLst>
      <p:ext uri="{19B8F6BF-5375-455C-9EA6-DF929625EA0E}">
        <p15:presenceInfo xmlns:p15="http://schemas.microsoft.com/office/powerpoint/2012/main" userId="S::ahill@specialolympics.org::e7fcd0c5-c31f-41fe-8ba1-88fa6ebd0d98" providerId="AD"/>
      </p:ext>
    </p:extLst>
  </p:cmAuthor>
  <p:cmAuthor id="11" name="Jamie Valis" initials="JV" lastIdx="14" clrIdx="10">
    <p:extLst>
      <p:ext uri="{19B8F6BF-5375-455C-9EA6-DF929625EA0E}">
        <p15:presenceInfo xmlns:p15="http://schemas.microsoft.com/office/powerpoint/2012/main" userId="S::jvalis@specialolympics.org::97ef3d6b-e2a9-48e2-8dea-c08e271123bf" providerId="AD"/>
      </p:ext>
    </p:extLst>
  </p:cmAuthor>
  <p:cmAuthor id="12" name="Rebecca Ralston" initials="RR" lastIdx="7" clrIdx="11">
    <p:extLst>
      <p:ext uri="{19B8F6BF-5375-455C-9EA6-DF929625EA0E}">
        <p15:presenceInfo xmlns:p15="http://schemas.microsoft.com/office/powerpoint/2012/main" userId="S::rralston@specialolympics.org::58117cf7-8fa2-4846-88af-9ec27d915356" providerId="AD"/>
      </p:ext>
    </p:extLst>
  </p:cmAuthor>
  <p:cmAuthor id="13" name="Christy Weir" initials="CW" lastIdx="10" clrIdx="12">
    <p:extLst>
      <p:ext uri="{19B8F6BF-5375-455C-9EA6-DF929625EA0E}">
        <p15:presenceInfo xmlns:p15="http://schemas.microsoft.com/office/powerpoint/2012/main" userId="S::cweir@specialolympics.org::63bd9a0d-6a9d-46e3-9665-8551261d6314" providerId="AD"/>
      </p:ext>
    </p:extLst>
  </p:cmAuthor>
  <p:cmAuthor id="14" name="Ashlyn Smith" initials="AS" lastIdx="1" clrIdx="13">
    <p:extLst>
      <p:ext uri="{19B8F6BF-5375-455C-9EA6-DF929625EA0E}">
        <p15:presenceInfo xmlns:p15="http://schemas.microsoft.com/office/powerpoint/2012/main" userId="S::asmith@specialolympics.org::737bbf5e-11a2-4f69-b636-79aafa88e154" providerId="AD"/>
      </p:ext>
    </p:extLst>
  </p:cmAuthor>
  <p:cmAuthor id="15" name="Lindsay DuBois" initials="LD [2]" lastIdx="6" clrIdx="14">
    <p:extLst>
      <p:ext uri="{19B8F6BF-5375-455C-9EA6-DF929625EA0E}">
        <p15:presenceInfo xmlns:p15="http://schemas.microsoft.com/office/powerpoint/2012/main" userId="S-1-5-21-2897855483-1492041518-4156851567-274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1C24"/>
    <a:srgbClr val="E00324"/>
    <a:srgbClr val="636359"/>
    <a:srgbClr val="000000"/>
    <a:srgbClr val="FF3399"/>
    <a:srgbClr val="FFFFFF"/>
    <a:srgbClr val="4A4D9C"/>
    <a:srgbClr val="FF9797"/>
    <a:srgbClr val="595959"/>
    <a:srgbClr val="4E73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E6E6CD-4E2F-4AE6-B29A-69A7F4A836E3}" v="62" dt="2020-02-14T19:21:17.036"/>
    <p1510:client id="{0947C44A-63F6-40B8-A643-DC80D12CBBD0}" v="181" dt="2020-02-13T16:02:36.676"/>
    <p1510:client id="{0C3E1FEB-E347-4640-B5C2-92826D387EAC}" v="47" dt="2020-02-14T15:45:24.824"/>
    <p1510:client id="{0FF72ABE-E619-44E9-89C4-85E3A98A19AE}" v="42" dt="2020-02-13T15:23:33.363"/>
    <p1510:client id="{1DD93E93-4319-482A-8507-7985F50280FE}" v="1" dt="2020-02-17T13:23:54.565"/>
    <p1510:client id="{29CBE755-5038-46AD-B307-832D07B6E029}" v="67" dt="2020-02-14T20:08:31.696"/>
    <p1510:client id="{329CE0F5-8DC7-4C2F-A82E-90821231259C}" v="14" dt="2020-02-14T19:09:43.691"/>
    <p1510:client id="{34557E6C-4D11-453A-A927-43BC3BC8EF46}" v="3249" dt="2020-02-13T17:27:15.528"/>
    <p1510:client id="{395D09FD-51D5-41D2-8F72-717000C02B84}" v="5" dt="2020-02-14T14:24:00.035"/>
    <p1510:client id="{3C7AA8B6-C77A-4FAB-85B3-A002B327A093}" v="806" dt="2020-02-13T11:33:28.283"/>
    <p1510:client id="{4258A196-98C1-4862-B2DE-B317FD4BBE2F}" v="110" dt="2020-02-13T15:57:11.121"/>
    <p1510:client id="{4294DFC9-015C-4477-A130-42BE469DA1D6}" v="24" dt="2020-02-14T17:21:36.294"/>
    <p1510:client id="{5A14E8D5-E5BD-4123-AF1A-D00F84504EF4}" v="3" dt="2020-02-17T13:43:40.178"/>
    <p1510:client id="{72B4B1D4-53B9-43DE-BA89-A7A69F5843AC}" v="232" dt="2020-02-13T17:37:14.720"/>
    <p1510:client id="{7AE3B97F-DF02-4FA7-ABFB-DDE567480189}" v="9" dt="2020-02-14T18:45:47.831"/>
    <p1510:client id="{916B6A03-1DBF-8021-0B18-A6C5F62873BC}" v="17" dt="2020-02-14T18:51:18.704"/>
    <p1510:client id="{9764E4D2-6585-4593-AB9A-7C0E36245B65}" v="159" dt="2020-02-13T18:26:38.718"/>
    <p1510:client id="{9AED5BD5-DA71-4AE2-9C4C-13AE0BB76860}" v="1" dt="2020-02-17T13:23:15.418"/>
    <p1510:client id="{A082190E-B89D-4718-B77D-4CBF161F6496}" v="3" dt="2020-02-14T20:46:31.145"/>
    <p1510:client id="{A3E8F9EA-E9D4-4D85-B0B8-B95D72392EF2}" v="1534" dt="2020-02-14T20:41:30.611"/>
    <p1510:client id="{C60E3493-91D4-4E66-B4C6-1A6C57E3CCDF}" v="95" dt="2020-02-14T19:38:12.513"/>
    <p1510:client id="{CE67387A-AAB1-4D48-B8FB-6B4FC7602E13}" v="4" dt="2020-02-14T12:57:14.159"/>
    <p1510:client id="{D46F1436-F435-432A-A1FE-6FB8732E1BCE}" v="1" dt="2020-02-14T18:48:45.200"/>
    <p1510:client id="{FB2E9D83-9BD1-4517-9989-77C9DEE6F60B}" v="10" dt="2020-02-13T16:53:12.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1" autoAdjust="0"/>
    <p:restoredTop sz="74651" autoAdjust="0"/>
  </p:normalViewPr>
  <p:slideViewPr>
    <p:cSldViewPr snapToGrid="0">
      <p:cViewPr varScale="1">
        <p:scale>
          <a:sx n="74" d="100"/>
          <a:sy n="74" d="100"/>
        </p:scale>
        <p:origin x="468" y="6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ia Bazzano" userId="S::abazzano@specialolympics.org::fba8c0b6-bfa0-4f8d-86c1-1258791b9e9a" providerId="AD" clId="Web-{0FF72ABE-E619-44E9-89C4-85E3A98A19AE}"/>
    <pc:docChg chg="modSld">
      <pc:chgData name="Alicia Bazzano" userId="S::abazzano@specialolympics.org::fba8c0b6-bfa0-4f8d-86c1-1258791b9e9a" providerId="AD" clId="Web-{0FF72ABE-E619-44E9-89C4-85E3A98A19AE}" dt="2020-02-13T15:23:35.707" v="43" actId="14100"/>
      <pc:docMkLst>
        <pc:docMk/>
      </pc:docMkLst>
      <pc:sldChg chg="modSp">
        <pc:chgData name="Alicia Bazzano" userId="S::abazzano@specialolympics.org::fba8c0b6-bfa0-4f8d-86c1-1258791b9e9a" providerId="AD" clId="Web-{0FF72ABE-E619-44E9-89C4-85E3A98A19AE}" dt="2020-02-13T15:23:35.707" v="43" actId="14100"/>
        <pc:sldMkLst>
          <pc:docMk/>
          <pc:sldMk cId="613240437" sldId="347"/>
        </pc:sldMkLst>
        <pc:graphicFrameChg chg="mod modGraphic">
          <ac:chgData name="Alicia Bazzano" userId="S::abazzano@specialolympics.org::fba8c0b6-bfa0-4f8d-86c1-1258791b9e9a" providerId="AD" clId="Web-{0FF72ABE-E619-44E9-89C4-85E3A98A19AE}" dt="2020-02-13T15:23:35.707" v="43" actId="14100"/>
          <ac:graphicFrameMkLst>
            <pc:docMk/>
            <pc:sldMk cId="613240437" sldId="347"/>
            <ac:graphicFrameMk id="6" creationId="{00000000-0000-0000-0000-000000000000}"/>
          </ac:graphicFrameMkLst>
        </pc:graphicFrameChg>
      </pc:sldChg>
    </pc:docChg>
  </pc:docChgLst>
  <pc:docChgLst>
    <pc:chgData name="Jamie Valis" userId="S::jvalis@specialolympics.org::97ef3d6b-e2a9-48e2-8dea-c08e271123bf" providerId="AD" clId="Web-{5A14E8D5-E5BD-4123-AF1A-D00F84504EF4}"/>
    <pc:docChg chg="modSld">
      <pc:chgData name="Jamie Valis" userId="S::jvalis@specialolympics.org::97ef3d6b-e2a9-48e2-8dea-c08e271123bf" providerId="AD" clId="Web-{5A14E8D5-E5BD-4123-AF1A-D00F84504EF4}" dt="2020-02-17T13:55:46.731" v="125"/>
      <pc:docMkLst>
        <pc:docMk/>
      </pc:docMkLst>
      <pc:sldChg chg="modNotes">
        <pc:chgData name="Jamie Valis" userId="S::jvalis@specialolympics.org::97ef3d6b-e2a9-48e2-8dea-c08e271123bf" providerId="AD" clId="Web-{5A14E8D5-E5BD-4123-AF1A-D00F84504EF4}" dt="2020-02-17T13:53:38.243" v="122"/>
        <pc:sldMkLst>
          <pc:docMk/>
          <pc:sldMk cId="3987699668" sldId="335"/>
        </pc:sldMkLst>
      </pc:sldChg>
      <pc:sldChg chg="modNotes">
        <pc:chgData name="Jamie Valis" userId="S::jvalis@specialolympics.org::97ef3d6b-e2a9-48e2-8dea-c08e271123bf" providerId="AD" clId="Web-{5A14E8D5-E5BD-4123-AF1A-D00F84504EF4}" dt="2020-02-17T13:55:46.731" v="125"/>
        <pc:sldMkLst>
          <pc:docMk/>
          <pc:sldMk cId="4278530276" sldId="346"/>
        </pc:sldMkLst>
      </pc:sldChg>
    </pc:docChg>
  </pc:docChgLst>
  <pc:docChgLst>
    <pc:chgData name="David Salinas" userId="63b3a912a58f23b1" providerId="LiveId" clId="{4E216472-44C1-402F-A5F5-9BB9312B6BF5}"/>
    <pc:docChg chg="undo redo custSel addSld delSld modSld sldOrd modMainMaster">
      <pc:chgData name="David Salinas" userId="63b3a912a58f23b1" providerId="LiveId" clId="{4E216472-44C1-402F-A5F5-9BB9312B6BF5}" dt="2020-02-11T23:24:39.998" v="7682" actId="948"/>
      <pc:docMkLst>
        <pc:docMk/>
      </pc:docMkLst>
      <pc:sldChg chg="addSp delSp modSp addCm modCm">
        <pc:chgData name="David Salinas" userId="63b3a912a58f23b1" providerId="LiveId" clId="{4E216472-44C1-402F-A5F5-9BB9312B6BF5}" dt="2020-02-11T23:01:40.081" v="7115" actId="14861"/>
        <pc:sldMkLst>
          <pc:docMk/>
          <pc:sldMk cId="111440186" sldId="269"/>
        </pc:sldMkLst>
        <pc:spChg chg="add mod">
          <ac:chgData name="David Salinas" userId="63b3a912a58f23b1" providerId="LiveId" clId="{4E216472-44C1-402F-A5F5-9BB9312B6BF5}" dt="2020-02-11T22:20:16.709" v="5830" actId="20577"/>
          <ac:spMkLst>
            <pc:docMk/>
            <pc:sldMk cId="111440186" sldId="269"/>
            <ac:spMk id="9" creationId="{6B2DBB8D-582C-4C59-B0CA-CE21A7D8AF02}"/>
          </ac:spMkLst>
        </pc:spChg>
        <pc:spChg chg="add del mod">
          <ac:chgData name="David Salinas" userId="63b3a912a58f23b1" providerId="LiveId" clId="{4E216472-44C1-402F-A5F5-9BB9312B6BF5}" dt="2020-02-11T20:35:54.054" v="2661" actId="478"/>
          <ac:spMkLst>
            <pc:docMk/>
            <pc:sldMk cId="111440186" sldId="269"/>
            <ac:spMk id="10" creationId="{48668F28-2232-4274-9385-29515E46234A}"/>
          </ac:spMkLst>
        </pc:spChg>
        <pc:spChg chg="mod">
          <ac:chgData name="David Salinas" userId="63b3a912a58f23b1" providerId="LiveId" clId="{4E216472-44C1-402F-A5F5-9BB9312B6BF5}" dt="2020-02-11T17:22:36.657" v="66"/>
          <ac:spMkLst>
            <pc:docMk/>
            <pc:sldMk cId="111440186" sldId="269"/>
            <ac:spMk id="14" creationId="{00000000-0000-0000-0000-000000000000}"/>
          </ac:spMkLst>
        </pc:spChg>
        <pc:cxnChg chg="add mod">
          <ac:chgData name="David Salinas" userId="63b3a912a58f23b1" providerId="LiveId" clId="{4E216472-44C1-402F-A5F5-9BB9312B6BF5}" dt="2020-02-11T23:01:40.081" v="7115" actId="14861"/>
          <ac:cxnSpMkLst>
            <pc:docMk/>
            <pc:sldMk cId="111440186" sldId="269"/>
            <ac:cxnSpMk id="3" creationId="{37FDCD72-B3C0-4E43-81B0-AC749B721D01}"/>
          </ac:cxnSpMkLst>
        </pc:cxnChg>
      </pc:sldChg>
      <pc:sldChg chg="del">
        <pc:chgData name="David Salinas" userId="63b3a912a58f23b1" providerId="LiveId" clId="{4E216472-44C1-402F-A5F5-9BB9312B6BF5}" dt="2020-02-11T23:00:18.534" v="7111" actId="47"/>
        <pc:sldMkLst>
          <pc:docMk/>
          <pc:sldMk cId="1629916154" sldId="291"/>
        </pc:sldMkLst>
      </pc:sldChg>
      <pc:sldChg chg="modSp del">
        <pc:chgData name="David Salinas" userId="63b3a912a58f23b1" providerId="LiveId" clId="{4E216472-44C1-402F-A5F5-9BB9312B6BF5}" dt="2020-02-11T23:00:18.534" v="7111" actId="47"/>
        <pc:sldMkLst>
          <pc:docMk/>
          <pc:sldMk cId="1918626006" sldId="303"/>
        </pc:sldMkLst>
        <pc:spChg chg="mod">
          <ac:chgData name="David Salinas" userId="63b3a912a58f23b1" providerId="LiveId" clId="{4E216472-44C1-402F-A5F5-9BB9312B6BF5}" dt="2020-02-11T17:42:45.971" v="655" actId="14100"/>
          <ac:spMkLst>
            <pc:docMk/>
            <pc:sldMk cId="1918626006" sldId="303"/>
            <ac:spMk id="2" creationId="{00000000-0000-0000-0000-000000000000}"/>
          </ac:spMkLst>
        </pc:spChg>
      </pc:sldChg>
      <pc:sldChg chg="modSp del">
        <pc:chgData name="David Salinas" userId="63b3a912a58f23b1" providerId="LiveId" clId="{4E216472-44C1-402F-A5F5-9BB9312B6BF5}" dt="2020-02-11T23:00:18.534" v="7111" actId="47"/>
        <pc:sldMkLst>
          <pc:docMk/>
          <pc:sldMk cId="2345245391" sldId="304"/>
        </pc:sldMkLst>
        <pc:spChg chg="mod">
          <ac:chgData name="David Salinas" userId="63b3a912a58f23b1" providerId="LiveId" clId="{4E216472-44C1-402F-A5F5-9BB9312B6BF5}" dt="2020-02-11T20:39:51.617" v="2739" actId="207"/>
          <ac:spMkLst>
            <pc:docMk/>
            <pc:sldMk cId="2345245391" sldId="304"/>
            <ac:spMk id="2" creationId="{00000000-0000-0000-0000-000000000000}"/>
          </ac:spMkLst>
        </pc:spChg>
      </pc:sldChg>
      <pc:sldChg chg="del">
        <pc:chgData name="David Salinas" userId="63b3a912a58f23b1" providerId="LiveId" clId="{4E216472-44C1-402F-A5F5-9BB9312B6BF5}" dt="2020-02-11T23:00:18.534" v="7111" actId="47"/>
        <pc:sldMkLst>
          <pc:docMk/>
          <pc:sldMk cId="1937029439" sldId="305"/>
        </pc:sldMkLst>
      </pc:sldChg>
      <pc:sldChg chg="modSp del">
        <pc:chgData name="David Salinas" userId="63b3a912a58f23b1" providerId="LiveId" clId="{4E216472-44C1-402F-A5F5-9BB9312B6BF5}" dt="2020-02-11T23:00:18.534" v="7111" actId="47"/>
        <pc:sldMkLst>
          <pc:docMk/>
          <pc:sldMk cId="3803440194" sldId="306"/>
        </pc:sldMkLst>
        <pc:spChg chg="mod">
          <ac:chgData name="David Salinas" userId="63b3a912a58f23b1" providerId="LiveId" clId="{4E216472-44C1-402F-A5F5-9BB9312B6BF5}" dt="2020-02-11T17:48:33.563" v="837" actId="121"/>
          <ac:spMkLst>
            <pc:docMk/>
            <pc:sldMk cId="3803440194" sldId="306"/>
            <ac:spMk id="2" creationId="{00000000-0000-0000-0000-000000000000}"/>
          </ac:spMkLst>
        </pc:spChg>
      </pc:sldChg>
      <pc:sldChg chg="del">
        <pc:chgData name="David Salinas" userId="63b3a912a58f23b1" providerId="LiveId" clId="{4E216472-44C1-402F-A5F5-9BB9312B6BF5}" dt="2020-02-11T23:00:18.534" v="7111" actId="47"/>
        <pc:sldMkLst>
          <pc:docMk/>
          <pc:sldMk cId="2016234141" sldId="307"/>
        </pc:sldMkLst>
      </pc:sldChg>
      <pc:sldChg chg="modSp ord">
        <pc:chgData name="David Salinas" userId="63b3a912a58f23b1" providerId="LiveId" clId="{4E216472-44C1-402F-A5F5-9BB9312B6BF5}" dt="2020-02-11T22:58:26.343" v="7086" actId="1035"/>
        <pc:sldMkLst>
          <pc:docMk/>
          <pc:sldMk cId="408905323" sldId="309"/>
        </pc:sldMkLst>
        <pc:spChg chg="mod">
          <ac:chgData name="David Salinas" userId="63b3a912a58f23b1" providerId="LiveId" clId="{4E216472-44C1-402F-A5F5-9BB9312B6BF5}" dt="2020-02-11T22:57:41.316" v="7072" actId="1038"/>
          <ac:spMkLst>
            <pc:docMk/>
            <pc:sldMk cId="408905323" sldId="309"/>
            <ac:spMk id="2" creationId="{00000000-0000-0000-0000-000000000000}"/>
          </ac:spMkLst>
        </pc:spChg>
        <pc:spChg chg="mod">
          <ac:chgData name="David Salinas" userId="63b3a912a58f23b1" providerId="LiveId" clId="{4E216472-44C1-402F-A5F5-9BB9312B6BF5}" dt="2020-02-11T22:58:05.885" v="7076" actId="20577"/>
          <ac:spMkLst>
            <pc:docMk/>
            <pc:sldMk cId="408905323" sldId="309"/>
            <ac:spMk id="4" creationId="{00000000-0000-0000-0000-000000000000}"/>
          </ac:spMkLst>
        </pc:spChg>
        <pc:picChg chg="mod">
          <ac:chgData name="David Salinas" userId="63b3a912a58f23b1" providerId="LiveId" clId="{4E216472-44C1-402F-A5F5-9BB9312B6BF5}" dt="2020-02-11T22:58:26.343" v="7086" actId="1035"/>
          <ac:picMkLst>
            <pc:docMk/>
            <pc:sldMk cId="408905323" sldId="309"/>
            <ac:picMk id="5" creationId="{00000000-0000-0000-0000-000000000000}"/>
          </ac:picMkLst>
        </pc:picChg>
      </pc:sldChg>
      <pc:sldChg chg="modSp del">
        <pc:chgData name="David Salinas" userId="63b3a912a58f23b1" providerId="LiveId" clId="{4E216472-44C1-402F-A5F5-9BB9312B6BF5}" dt="2020-02-11T23:00:18.534" v="7111" actId="47"/>
        <pc:sldMkLst>
          <pc:docMk/>
          <pc:sldMk cId="3382204193" sldId="310"/>
        </pc:sldMkLst>
        <pc:spChg chg="mod">
          <ac:chgData name="David Salinas" userId="63b3a912a58f23b1" providerId="LiveId" clId="{4E216472-44C1-402F-A5F5-9BB9312B6BF5}" dt="2020-02-11T17:29:36.939" v="153" actId="207"/>
          <ac:spMkLst>
            <pc:docMk/>
            <pc:sldMk cId="3382204193" sldId="310"/>
            <ac:spMk id="2" creationId="{00000000-0000-0000-0000-000000000000}"/>
          </ac:spMkLst>
        </pc:spChg>
      </pc:sldChg>
      <pc:sldChg chg="del">
        <pc:chgData name="David Salinas" userId="63b3a912a58f23b1" providerId="LiveId" clId="{4E216472-44C1-402F-A5F5-9BB9312B6BF5}" dt="2020-02-11T23:00:18.534" v="7111" actId="47"/>
        <pc:sldMkLst>
          <pc:docMk/>
          <pc:sldMk cId="2932618123" sldId="311"/>
        </pc:sldMkLst>
      </pc:sldChg>
      <pc:sldChg chg="del">
        <pc:chgData name="David Salinas" userId="63b3a912a58f23b1" providerId="LiveId" clId="{4E216472-44C1-402F-A5F5-9BB9312B6BF5}" dt="2020-02-11T23:00:18.534" v="7111" actId="47"/>
        <pc:sldMkLst>
          <pc:docMk/>
          <pc:sldMk cId="981343835" sldId="312"/>
        </pc:sldMkLst>
      </pc:sldChg>
      <pc:sldChg chg="del">
        <pc:chgData name="David Salinas" userId="63b3a912a58f23b1" providerId="LiveId" clId="{4E216472-44C1-402F-A5F5-9BB9312B6BF5}" dt="2020-02-11T23:00:18.534" v="7111" actId="47"/>
        <pc:sldMkLst>
          <pc:docMk/>
          <pc:sldMk cId="2203000593" sldId="313"/>
        </pc:sldMkLst>
      </pc:sldChg>
      <pc:sldChg chg="del">
        <pc:chgData name="David Salinas" userId="63b3a912a58f23b1" providerId="LiveId" clId="{4E216472-44C1-402F-A5F5-9BB9312B6BF5}" dt="2020-02-11T23:00:18.534" v="7111" actId="47"/>
        <pc:sldMkLst>
          <pc:docMk/>
          <pc:sldMk cId="975361388" sldId="315"/>
        </pc:sldMkLst>
      </pc:sldChg>
      <pc:sldChg chg="addSp delSp modSp add modNotesTx">
        <pc:chgData name="David Salinas" userId="63b3a912a58f23b1" providerId="LiveId" clId="{4E216472-44C1-402F-A5F5-9BB9312B6BF5}" dt="2020-02-11T23:02:26.684" v="7119" actId="113"/>
        <pc:sldMkLst>
          <pc:docMk/>
          <pc:sldMk cId="1488067970" sldId="316"/>
        </pc:sldMkLst>
        <pc:spChg chg="mod">
          <ac:chgData name="David Salinas" userId="63b3a912a58f23b1" providerId="LiveId" clId="{4E216472-44C1-402F-A5F5-9BB9312B6BF5}" dt="2020-02-11T17:53:59.738" v="849" actId="2711"/>
          <ac:spMkLst>
            <pc:docMk/>
            <pc:sldMk cId="1488067970" sldId="316"/>
            <ac:spMk id="2" creationId="{00000000-0000-0000-0000-000000000000}"/>
          </ac:spMkLst>
        </pc:spChg>
        <pc:spChg chg="mod">
          <ac:chgData name="David Salinas" userId="63b3a912a58f23b1" providerId="LiveId" clId="{4E216472-44C1-402F-A5F5-9BB9312B6BF5}" dt="2020-02-11T23:02:26.684" v="7119" actId="113"/>
          <ac:spMkLst>
            <pc:docMk/>
            <pc:sldMk cId="1488067970" sldId="316"/>
            <ac:spMk id="3" creationId="{00000000-0000-0000-0000-000000000000}"/>
          </ac:spMkLst>
        </pc:spChg>
        <pc:picChg chg="del">
          <ac:chgData name="David Salinas" userId="63b3a912a58f23b1" providerId="LiveId" clId="{4E216472-44C1-402F-A5F5-9BB9312B6BF5}" dt="2020-02-11T17:20:15.250" v="2" actId="478"/>
          <ac:picMkLst>
            <pc:docMk/>
            <pc:sldMk cId="1488067970" sldId="316"/>
            <ac:picMk id="4" creationId="{00000000-0000-0000-0000-000000000000}"/>
          </ac:picMkLst>
        </pc:picChg>
        <pc:picChg chg="add mod">
          <ac:chgData name="David Salinas" userId="63b3a912a58f23b1" providerId="LiveId" clId="{4E216472-44C1-402F-A5F5-9BB9312B6BF5}" dt="2020-02-11T21:22:49.632" v="4064" actId="1036"/>
          <ac:picMkLst>
            <pc:docMk/>
            <pc:sldMk cId="1488067970" sldId="316"/>
            <ac:picMk id="5" creationId="{855C89AF-C315-4E4C-906F-9F72248F76FD}"/>
          </ac:picMkLst>
        </pc:picChg>
        <pc:picChg chg="del">
          <ac:chgData name="David Salinas" userId="63b3a912a58f23b1" providerId="LiveId" clId="{4E216472-44C1-402F-A5F5-9BB9312B6BF5}" dt="2020-02-11T17:20:15.250" v="2" actId="478"/>
          <ac:picMkLst>
            <pc:docMk/>
            <pc:sldMk cId="1488067970" sldId="316"/>
            <ac:picMk id="6" creationId="{00000000-0000-0000-0000-000000000000}"/>
          </ac:picMkLst>
        </pc:picChg>
        <pc:picChg chg="del">
          <ac:chgData name="David Salinas" userId="63b3a912a58f23b1" providerId="LiveId" clId="{4E216472-44C1-402F-A5F5-9BB9312B6BF5}" dt="2020-02-11T17:20:15.250" v="2" actId="478"/>
          <ac:picMkLst>
            <pc:docMk/>
            <pc:sldMk cId="1488067970" sldId="316"/>
            <ac:picMk id="7" creationId="{00000000-0000-0000-0000-000000000000}"/>
          </ac:picMkLst>
        </pc:picChg>
        <pc:picChg chg="del">
          <ac:chgData name="David Salinas" userId="63b3a912a58f23b1" providerId="LiveId" clId="{4E216472-44C1-402F-A5F5-9BB9312B6BF5}" dt="2020-02-11T17:20:15.250" v="2" actId="478"/>
          <ac:picMkLst>
            <pc:docMk/>
            <pc:sldMk cId="1488067970" sldId="316"/>
            <ac:picMk id="8" creationId="{00000000-0000-0000-0000-000000000000}"/>
          </ac:picMkLst>
        </pc:picChg>
        <pc:picChg chg="add del mod">
          <ac:chgData name="David Salinas" userId="63b3a912a58f23b1" providerId="LiveId" clId="{4E216472-44C1-402F-A5F5-9BB9312B6BF5}" dt="2020-02-11T21:22:23.304" v="3967" actId="478"/>
          <ac:picMkLst>
            <pc:docMk/>
            <pc:sldMk cId="1488067970" sldId="316"/>
            <ac:picMk id="9" creationId="{1F86D638-74BE-40C6-9EE1-013178C92930}"/>
          </ac:picMkLst>
        </pc:picChg>
      </pc:sldChg>
      <pc:sldChg chg="add del">
        <pc:chgData name="David Salinas" userId="63b3a912a58f23b1" providerId="LiveId" clId="{4E216472-44C1-402F-A5F5-9BB9312B6BF5}" dt="2020-02-11T17:20:34.758" v="3" actId="47"/>
        <pc:sldMkLst>
          <pc:docMk/>
          <pc:sldMk cId="2053136719" sldId="317"/>
        </pc:sldMkLst>
      </pc:sldChg>
      <pc:sldChg chg="addSp delSp modSp add">
        <pc:chgData name="David Salinas" userId="63b3a912a58f23b1" providerId="LiveId" clId="{4E216472-44C1-402F-A5F5-9BB9312B6BF5}" dt="2020-02-11T23:00:11.788" v="7110" actId="478"/>
        <pc:sldMkLst>
          <pc:docMk/>
          <pc:sldMk cId="3277524855" sldId="317"/>
        </pc:sldMkLst>
        <pc:spChg chg="del mod">
          <ac:chgData name="David Salinas" userId="63b3a912a58f23b1" providerId="LiveId" clId="{4E216472-44C1-402F-A5F5-9BB9312B6BF5}" dt="2020-02-11T23:00:09.070" v="7109" actId="478"/>
          <ac:spMkLst>
            <pc:docMk/>
            <pc:sldMk cId="3277524855" sldId="317"/>
            <ac:spMk id="2" creationId="{00000000-0000-0000-0000-000000000000}"/>
          </ac:spMkLst>
        </pc:spChg>
        <pc:spChg chg="mod">
          <ac:chgData name="David Salinas" userId="63b3a912a58f23b1" providerId="LiveId" clId="{4E216472-44C1-402F-A5F5-9BB9312B6BF5}" dt="2020-02-11T23:00:05.774" v="7108" actId="1582"/>
          <ac:spMkLst>
            <pc:docMk/>
            <pc:sldMk cId="3277524855" sldId="317"/>
            <ac:spMk id="3" creationId="{00000000-0000-0000-0000-000000000000}"/>
          </ac:spMkLst>
        </pc:spChg>
        <pc:spChg chg="add del mod">
          <ac:chgData name="David Salinas" userId="63b3a912a58f23b1" providerId="LiveId" clId="{4E216472-44C1-402F-A5F5-9BB9312B6BF5}" dt="2020-02-11T23:00:11.788" v="7110" actId="478"/>
          <ac:spMkLst>
            <pc:docMk/>
            <pc:sldMk cId="3277524855" sldId="317"/>
            <ac:spMk id="5" creationId="{90F0AA58-FAB1-4B7B-B702-253872807472}"/>
          </ac:spMkLst>
        </pc:spChg>
      </pc:sldChg>
      <pc:sldChg chg="addSp delSp modSp add">
        <pc:chgData name="David Salinas" userId="63b3a912a58f23b1" providerId="LiveId" clId="{4E216472-44C1-402F-A5F5-9BB9312B6BF5}" dt="2020-02-11T22:21:31.074" v="5895" actId="1036"/>
        <pc:sldMkLst>
          <pc:docMk/>
          <pc:sldMk cId="1645123556" sldId="318"/>
        </pc:sldMkLst>
        <pc:spChg chg="mod">
          <ac:chgData name="David Salinas" userId="63b3a912a58f23b1" providerId="LiveId" clId="{4E216472-44C1-402F-A5F5-9BB9312B6BF5}" dt="2020-02-11T22:21:07.922" v="5863" actId="552"/>
          <ac:spMkLst>
            <pc:docMk/>
            <pc:sldMk cId="1645123556" sldId="318"/>
            <ac:spMk id="7" creationId="{00000000-0000-0000-0000-000000000000}"/>
          </ac:spMkLst>
        </pc:spChg>
        <pc:spChg chg="add mod">
          <ac:chgData name="David Salinas" userId="63b3a912a58f23b1" providerId="LiveId" clId="{4E216472-44C1-402F-A5F5-9BB9312B6BF5}" dt="2020-02-11T22:21:31.074" v="5895" actId="1036"/>
          <ac:spMkLst>
            <pc:docMk/>
            <pc:sldMk cId="1645123556" sldId="318"/>
            <ac:spMk id="9" creationId="{0B419B8E-3F3D-403C-880C-4713914D4DA9}"/>
          </ac:spMkLst>
        </pc:spChg>
        <pc:spChg chg="add del mod">
          <ac:chgData name="David Salinas" userId="63b3a912a58f23b1" providerId="LiveId" clId="{4E216472-44C1-402F-A5F5-9BB9312B6BF5}" dt="2020-02-11T22:21:10.058" v="5864" actId="478"/>
          <ac:spMkLst>
            <pc:docMk/>
            <pc:sldMk cId="1645123556" sldId="318"/>
            <ac:spMk id="10" creationId="{DDD76C3F-EEA4-4181-A626-C98AC9BA7182}"/>
          </ac:spMkLst>
        </pc:spChg>
        <pc:spChg chg="mod">
          <ac:chgData name="David Salinas" userId="63b3a912a58f23b1" providerId="LiveId" clId="{4E216472-44C1-402F-A5F5-9BB9312B6BF5}" dt="2020-02-11T21:44:42.590" v="4355" actId="27636"/>
          <ac:spMkLst>
            <pc:docMk/>
            <pc:sldMk cId="1645123556" sldId="318"/>
            <ac:spMk id="14" creationId="{00000000-0000-0000-0000-000000000000}"/>
          </ac:spMkLst>
        </pc:spChg>
      </pc:sldChg>
      <pc:sldChg chg="add del">
        <pc:chgData name="David Salinas" userId="63b3a912a58f23b1" providerId="LiveId" clId="{4E216472-44C1-402F-A5F5-9BB9312B6BF5}" dt="2020-02-11T17:31:11.129" v="205"/>
        <pc:sldMkLst>
          <pc:docMk/>
          <pc:sldMk cId="484200133" sldId="319"/>
        </pc:sldMkLst>
      </pc:sldChg>
      <pc:sldChg chg="addSp delSp modSp add">
        <pc:chgData name="David Salinas" userId="63b3a912a58f23b1" providerId="LiveId" clId="{4E216472-44C1-402F-A5F5-9BB9312B6BF5}" dt="2020-02-11T23:21:03.511" v="7596" actId="20577"/>
        <pc:sldMkLst>
          <pc:docMk/>
          <pc:sldMk cId="1795772067" sldId="319"/>
        </pc:sldMkLst>
        <pc:spChg chg="mod">
          <ac:chgData name="David Salinas" userId="63b3a912a58f23b1" providerId="LiveId" clId="{4E216472-44C1-402F-A5F5-9BB9312B6BF5}" dt="2020-02-11T17:54:07.158" v="850" actId="2711"/>
          <ac:spMkLst>
            <pc:docMk/>
            <pc:sldMk cId="1795772067" sldId="319"/>
            <ac:spMk id="2" creationId="{00000000-0000-0000-0000-000000000000}"/>
          </ac:spMkLst>
        </pc:spChg>
        <pc:spChg chg="mod">
          <ac:chgData name="David Salinas" userId="63b3a912a58f23b1" providerId="LiveId" clId="{4E216472-44C1-402F-A5F5-9BB9312B6BF5}" dt="2020-02-11T23:21:03.511" v="7596" actId="20577"/>
          <ac:spMkLst>
            <pc:docMk/>
            <pc:sldMk cId="1795772067" sldId="319"/>
            <ac:spMk id="3" creationId="{00000000-0000-0000-0000-000000000000}"/>
          </ac:spMkLst>
        </pc:spChg>
        <pc:spChg chg="add mod">
          <ac:chgData name="David Salinas" userId="63b3a912a58f23b1" providerId="LiveId" clId="{4E216472-44C1-402F-A5F5-9BB9312B6BF5}" dt="2020-02-11T20:36:22.873" v="2662" actId="207"/>
          <ac:spMkLst>
            <pc:docMk/>
            <pc:sldMk cId="1795772067" sldId="319"/>
            <ac:spMk id="4" creationId="{79EA6ABA-1222-4090-97E7-602B72DD2508}"/>
          </ac:spMkLst>
        </pc:spChg>
        <pc:spChg chg="add mod">
          <ac:chgData name="David Salinas" userId="63b3a912a58f23b1" providerId="LiveId" clId="{4E216472-44C1-402F-A5F5-9BB9312B6BF5}" dt="2020-02-11T23:03:36.118" v="7127" actId="14100"/>
          <ac:spMkLst>
            <pc:docMk/>
            <pc:sldMk cId="1795772067" sldId="319"/>
            <ac:spMk id="7" creationId="{02101639-3FE8-4D2D-80F8-6E3A39A405C9}"/>
          </ac:spMkLst>
        </pc:spChg>
        <pc:spChg chg="add mod">
          <ac:chgData name="David Salinas" userId="63b3a912a58f23b1" providerId="LiveId" clId="{4E216472-44C1-402F-A5F5-9BB9312B6BF5}" dt="2020-02-11T20:32:01.218" v="2557" actId="552"/>
          <ac:spMkLst>
            <pc:docMk/>
            <pc:sldMk cId="1795772067" sldId="319"/>
            <ac:spMk id="8" creationId="{2EE556C5-5E72-4BE4-8021-78DD860BFD48}"/>
          </ac:spMkLst>
        </pc:spChg>
        <pc:spChg chg="add mod">
          <ac:chgData name="David Salinas" userId="63b3a912a58f23b1" providerId="LiveId" clId="{4E216472-44C1-402F-A5F5-9BB9312B6BF5}" dt="2020-02-11T20:32:01.218" v="2557" actId="552"/>
          <ac:spMkLst>
            <pc:docMk/>
            <pc:sldMk cId="1795772067" sldId="319"/>
            <ac:spMk id="9" creationId="{66E28669-3466-4355-89F8-BE319A5D98C8}"/>
          </ac:spMkLst>
        </pc:spChg>
        <pc:spChg chg="add mod">
          <ac:chgData name="David Salinas" userId="63b3a912a58f23b1" providerId="LiveId" clId="{4E216472-44C1-402F-A5F5-9BB9312B6BF5}" dt="2020-02-11T20:30:57.520" v="2530" actId="553"/>
          <ac:spMkLst>
            <pc:docMk/>
            <pc:sldMk cId="1795772067" sldId="319"/>
            <ac:spMk id="10" creationId="{08F2F2F4-DE5C-4517-86D2-CBB1F0EBD937}"/>
          </ac:spMkLst>
        </pc:spChg>
        <pc:spChg chg="add mod">
          <ac:chgData name="David Salinas" userId="63b3a912a58f23b1" providerId="LiveId" clId="{4E216472-44C1-402F-A5F5-9BB9312B6BF5}" dt="2020-02-11T20:31:48.086" v="2556" actId="1035"/>
          <ac:spMkLst>
            <pc:docMk/>
            <pc:sldMk cId="1795772067" sldId="319"/>
            <ac:spMk id="11" creationId="{306E14D8-DC07-4E48-B114-4EEA51C05045}"/>
          </ac:spMkLst>
        </pc:spChg>
        <pc:spChg chg="add del mod">
          <ac:chgData name="David Salinas" userId="63b3a912a58f23b1" providerId="LiveId" clId="{4E216472-44C1-402F-A5F5-9BB9312B6BF5}" dt="2020-02-11T20:36:41.752" v="2686" actId="478"/>
          <ac:spMkLst>
            <pc:docMk/>
            <pc:sldMk cId="1795772067" sldId="319"/>
            <ac:spMk id="12" creationId="{DB11B2CE-277C-44FB-BEF0-74236FCBCDA9}"/>
          </ac:spMkLst>
        </pc:spChg>
        <pc:cxnChg chg="add mod">
          <ac:chgData name="David Salinas" userId="63b3a912a58f23b1" providerId="LiveId" clId="{4E216472-44C1-402F-A5F5-9BB9312B6BF5}" dt="2020-02-11T20:36:28.185" v="2663" actId="208"/>
          <ac:cxnSpMkLst>
            <pc:docMk/>
            <pc:sldMk cId="1795772067" sldId="319"/>
            <ac:cxnSpMk id="6" creationId="{0FC8AB13-43B9-4F0A-8016-8ED36AC45EF0}"/>
          </ac:cxnSpMkLst>
        </pc:cxnChg>
      </pc:sldChg>
      <pc:sldChg chg="add del">
        <pc:chgData name="David Salinas" userId="63b3a912a58f23b1" providerId="LiveId" clId="{4E216472-44C1-402F-A5F5-9BB9312B6BF5}" dt="2020-02-11T17:31:03.751" v="203"/>
        <pc:sldMkLst>
          <pc:docMk/>
          <pc:sldMk cId="3469496184" sldId="319"/>
        </pc:sldMkLst>
      </pc:sldChg>
      <pc:sldChg chg="addSp modSp add">
        <pc:chgData name="David Salinas" userId="63b3a912a58f23b1" providerId="LiveId" clId="{4E216472-44C1-402F-A5F5-9BB9312B6BF5}" dt="2020-02-11T23:04:26.978" v="7130" actId="14100"/>
        <pc:sldMkLst>
          <pc:docMk/>
          <pc:sldMk cId="2260346387" sldId="320"/>
        </pc:sldMkLst>
        <pc:spChg chg="mod">
          <ac:chgData name="David Salinas" userId="63b3a912a58f23b1" providerId="LiveId" clId="{4E216472-44C1-402F-A5F5-9BB9312B6BF5}" dt="2020-02-11T21:51:09.472" v="4382" actId="20577"/>
          <ac:spMkLst>
            <pc:docMk/>
            <pc:sldMk cId="2260346387" sldId="320"/>
            <ac:spMk id="2" creationId="{00000000-0000-0000-0000-000000000000}"/>
          </ac:spMkLst>
        </pc:spChg>
        <pc:spChg chg="mod">
          <ac:chgData name="David Salinas" userId="63b3a912a58f23b1" providerId="LiveId" clId="{4E216472-44C1-402F-A5F5-9BB9312B6BF5}" dt="2020-02-11T21:54:59.976" v="4532" actId="179"/>
          <ac:spMkLst>
            <pc:docMk/>
            <pc:sldMk cId="2260346387" sldId="320"/>
            <ac:spMk id="3" creationId="{00000000-0000-0000-0000-000000000000}"/>
          </ac:spMkLst>
        </pc:spChg>
        <pc:spChg chg="add mod">
          <ac:chgData name="David Salinas" userId="63b3a912a58f23b1" providerId="LiveId" clId="{4E216472-44C1-402F-A5F5-9BB9312B6BF5}" dt="2020-02-11T22:24:36.140" v="5907" actId="1038"/>
          <ac:spMkLst>
            <pc:docMk/>
            <pc:sldMk cId="2260346387" sldId="320"/>
            <ac:spMk id="9" creationId="{DAC77A38-B035-47FE-9A9F-B21D7B6C83CF}"/>
          </ac:spMkLst>
        </pc:spChg>
        <pc:spChg chg="add mod">
          <ac:chgData name="David Salinas" userId="63b3a912a58f23b1" providerId="LiveId" clId="{4E216472-44C1-402F-A5F5-9BB9312B6BF5}" dt="2020-02-11T21:53:50.115" v="4528" actId="1038"/>
          <ac:spMkLst>
            <pc:docMk/>
            <pc:sldMk cId="2260346387" sldId="320"/>
            <ac:spMk id="10" creationId="{A0B937AB-6F44-497D-A75D-8850A7FCE7E1}"/>
          </ac:spMkLst>
        </pc:spChg>
        <pc:picChg chg="mod">
          <ac:chgData name="David Salinas" userId="63b3a912a58f23b1" providerId="LiveId" clId="{4E216472-44C1-402F-A5F5-9BB9312B6BF5}" dt="2020-02-11T23:04:26.978" v="7130" actId="14100"/>
          <ac:picMkLst>
            <pc:docMk/>
            <pc:sldMk cId="2260346387" sldId="320"/>
            <ac:picMk id="6" creationId="{00000000-0000-0000-0000-000000000000}"/>
          </ac:picMkLst>
        </pc:picChg>
        <pc:picChg chg="mod">
          <ac:chgData name="David Salinas" userId="63b3a912a58f23b1" providerId="LiveId" clId="{4E216472-44C1-402F-A5F5-9BB9312B6BF5}" dt="2020-02-11T23:04:23.554" v="7129" actId="14100"/>
          <ac:picMkLst>
            <pc:docMk/>
            <pc:sldMk cId="2260346387" sldId="320"/>
            <ac:picMk id="8" creationId="{00000000-0000-0000-0000-000000000000}"/>
          </ac:picMkLst>
        </pc:picChg>
      </pc:sldChg>
      <pc:sldChg chg="addSp delSp modSp add modNotesTx">
        <pc:chgData name="David Salinas" userId="63b3a912a58f23b1" providerId="LiveId" clId="{4E216472-44C1-402F-A5F5-9BB9312B6BF5}" dt="2020-02-11T22:54:48.992" v="7056" actId="20577"/>
        <pc:sldMkLst>
          <pc:docMk/>
          <pc:sldMk cId="1575520447" sldId="321"/>
        </pc:sldMkLst>
        <pc:spChg chg="mod">
          <ac:chgData name="David Salinas" userId="63b3a912a58f23b1" providerId="LiveId" clId="{4E216472-44C1-402F-A5F5-9BB9312B6BF5}" dt="2020-02-11T22:00:07.720" v="4613" actId="552"/>
          <ac:spMkLst>
            <pc:docMk/>
            <pc:sldMk cId="1575520447" sldId="321"/>
            <ac:spMk id="2" creationId="{00000000-0000-0000-0000-000000000000}"/>
          </ac:spMkLst>
        </pc:spChg>
        <pc:spChg chg="del mod">
          <ac:chgData name="David Salinas" userId="63b3a912a58f23b1" providerId="LiveId" clId="{4E216472-44C1-402F-A5F5-9BB9312B6BF5}" dt="2020-02-11T22:12:56.218" v="5459" actId="478"/>
          <ac:spMkLst>
            <pc:docMk/>
            <pc:sldMk cId="1575520447" sldId="321"/>
            <ac:spMk id="3" creationId="{00000000-0000-0000-0000-000000000000}"/>
          </ac:spMkLst>
        </pc:spChg>
        <pc:spChg chg="add mod">
          <ac:chgData name="David Salinas" userId="63b3a912a58f23b1" providerId="LiveId" clId="{4E216472-44C1-402F-A5F5-9BB9312B6BF5}" dt="2020-02-11T22:30:18.945" v="6139" actId="948"/>
          <ac:spMkLst>
            <pc:docMk/>
            <pc:sldMk cId="1575520447" sldId="321"/>
            <ac:spMk id="7" creationId="{FDB7AA41-BFAA-4D5E-8881-A0370D71F7FD}"/>
          </ac:spMkLst>
        </pc:spChg>
        <pc:spChg chg="add del mod">
          <ac:chgData name="David Salinas" userId="63b3a912a58f23b1" providerId="LiveId" clId="{4E216472-44C1-402F-A5F5-9BB9312B6BF5}" dt="2020-02-11T22:33:05.663" v="6229" actId="478"/>
          <ac:spMkLst>
            <pc:docMk/>
            <pc:sldMk cId="1575520447" sldId="321"/>
            <ac:spMk id="8" creationId="{0C2F3DCE-26F0-4E68-AEDF-85340012EB06}"/>
          </ac:spMkLst>
        </pc:spChg>
        <pc:spChg chg="add mod">
          <ac:chgData name="David Salinas" userId="63b3a912a58f23b1" providerId="LiveId" clId="{4E216472-44C1-402F-A5F5-9BB9312B6BF5}" dt="2020-02-11T22:44:27.117" v="6750" actId="313"/>
          <ac:spMkLst>
            <pc:docMk/>
            <pc:sldMk cId="1575520447" sldId="321"/>
            <ac:spMk id="9" creationId="{B4F378D6-B9D0-43AD-9786-689C6AA07F4C}"/>
          </ac:spMkLst>
        </pc:spChg>
        <pc:picChg chg="mod">
          <ac:chgData name="David Salinas" userId="63b3a912a58f23b1" providerId="LiveId" clId="{4E216472-44C1-402F-A5F5-9BB9312B6BF5}" dt="2020-02-11T22:00:22.848" v="4616" actId="1036"/>
          <ac:picMkLst>
            <pc:docMk/>
            <pc:sldMk cId="1575520447" sldId="321"/>
            <ac:picMk id="6" creationId="{00000000-0000-0000-0000-000000000000}"/>
          </ac:picMkLst>
        </pc:picChg>
        <pc:cxnChg chg="add mod">
          <ac:chgData name="David Salinas" userId="63b3a912a58f23b1" providerId="LiveId" clId="{4E216472-44C1-402F-A5F5-9BB9312B6BF5}" dt="2020-02-11T22:06:43.220" v="4958" actId="1076"/>
          <ac:cxnSpMkLst>
            <pc:docMk/>
            <pc:sldMk cId="1575520447" sldId="321"/>
            <ac:cxnSpMk id="5" creationId="{4FB8A2CF-E0F6-4A93-9D19-8EA822341484}"/>
          </ac:cxnSpMkLst>
        </pc:cxnChg>
      </pc:sldChg>
      <pc:sldChg chg="addSp delSp modSp add modNotesTx">
        <pc:chgData name="David Salinas" userId="63b3a912a58f23b1" providerId="LiveId" clId="{4E216472-44C1-402F-A5F5-9BB9312B6BF5}" dt="2020-02-11T22:54:23.950" v="7048" actId="5793"/>
        <pc:sldMkLst>
          <pc:docMk/>
          <pc:sldMk cId="800453927" sldId="322"/>
        </pc:sldMkLst>
        <pc:spChg chg="del">
          <ac:chgData name="David Salinas" userId="63b3a912a58f23b1" providerId="LiveId" clId="{4E216472-44C1-402F-A5F5-9BB9312B6BF5}" dt="2020-02-11T21:58:17.451" v="4572" actId="478"/>
          <ac:spMkLst>
            <pc:docMk/>
            <pc:sldMk cId="800453927" sldId="322"/>
            <ac:spMk id="2" creationId="{00000000-0000-0000-0000-000000000000}"/>
          </ac:spMkLst>
        </pc:spChg>
        <pc:spChg chg="del">
          <ac:chgData name="David Salinas" userId="63b3a912a58f23b1" providerId="LiveId" clId="{4E216472-44C1-402F-A5F5-9BB9312B6BF5}" dt="2020-02-11T22:23:11.508" v="5898" actId="478"/>
          <ac:spMkLst>
            <pc:docMk/>
            <pc:sldMk cId="800453927" sldId="322"/>
            <ac:spMk id="3" creationId="{00000000-0000-0000-0000-000000000000}"/>
          </ac:spMkLst>
        </pc:spChg>
        <pc:spChg chg="add del mod">
          <ac:chgData name="David Salinas" userId="63b3a912a58f23b1" providerId="LiveId" clId="{4E216472-44C1-402F-A5F5-9BB9312B6BF5}" dt="2020-02-11T21:58:53.790" v="4589" actId="478"/>
          <ac:spMkLst>
            <pc:docMk/>
            <pc:sldMk cId="800453927" sldId="322"/>
            <ac:spMk id="5" creationId="{F1BBC182-EE11-48A6-8A7E-98B5CE393090}"/>
          </ac:spMkLst>
        </pc:spChg>
        <pc:spChg chg="add del mod">
          <ac:chgData name="David Salinas" userId="63b3a912a58f23b1" providerId="LiveId" clId="{4E216472-44C1-402F-A5F5-9BB9312B6BF5}" dt="2020-02-11T21:58:20.021" v="4573" actId="478"/>
          <ac:spMkLst>
            <pc:docMk/>
            <pc:sldMk cId="800453927" sldId="322"/>
            <ac:spMk id="7" creationId="{C9BADE61-FD72-46F9-8C38-678AAF9240DA}"/>
          </ac:spMkLst>
        </pc:spChg>
        <pc:spChg chg="add mod">
          <ac:chgData name="David Salinas" userId="63b3a912a58f23b1" providerId="LiveId" clId="{4E216472-44C1-402F-A5F5-9BB9312B6BF5}" dt="2020-02-11T21:58:40.793" v="4587" actId="20577"/>
          <ac:spMkLst>
            <pc:docMk/>
            <pc:sldMk cId="800453927" sldId="322"/>
            <ac:spMk id="8" creationId="{FBBA60FE-CF96-4586-850D-54C5DBA6FDBD}"/>
          </ac:spMkLst>
        </pc:spChg>
        <pc:spChg chg="add mod">
          <ac:chgData name="David Salinas" userId="63b3a912a58f23b1" providerId="LiveId" clId="{4E216472-44C1-402F-A5F5-9BB9312B6BF5}" dt="2020-02-11T22:30:26.841" v="6140" actId="948"/>
          <ac:spMkLst>
            <pc:docMk/>
            <pc:sldMk cId="800453927" sldId="322"/>
            <ac:spMk id="11" creationId="{9318C4E6-957D-4841-90DE-D502C8B23362}"/>
          </ac:spMkLst>
        </pc:spChg>
        <pc:spChg chg="add del mod">
          <ac:chgData name="David Salinas" userId="63b3a912a58f23b1" providerId="LiveId" clId="{4E216472-44C1-402F-A5F5-9BB9312B6BF5}" dt="2020-02-11T22:32:39.669" v="6190" actId="478"/>
          <ac:spMkLst>
            <pc:docMk/>
            <pc:sldMk cId="800453927" sldId="322"/>
            <ac:spMk id="12" creationId="{57255B50-FCCF-4CEA-9114-9783BEC17BD3}"/>
          </ac:spMkLst>
        </pc:spChg>
        <pc:spChg chg="add del mod">
          <ac:chgData name="David Salinas" userId="63b3a912a58f23b1" providerId="LiveId" clId="{4E216472-44C1-402F-A5F5-9BB9312B6BF5}" dt="2020-02-11T22:23:20.254" v="5899"/>
          <ac:spMkLst>
            <pc:docMk/>
            <pc:sldMk cId="800453927" sldId="322"/>
            <ac:spMk id="14" creationId="{D8F58F5A-5BE1-4514-A56E-B83E6FBBE692}"/>
          </ac:spMkLst>
        </pc:spChg>
        <pc:spChg chg="add del">
          <ac:chgData name="David Salinas" userId="63b3a912a58f23b1" providerId="LiveId" clId="{4E216472-44C1-402F-A5F5-9BB9312B6BF5}" dt="2020-02-11T22:32:46.967" v="6194"/>
          <ac:spMkLst>
            <pc:docMk/>
            <pc:sldMk cId="800453927" sldId="322"/>
            <ac:spMk id="15" creationId="{B7C620D1-64B9-4F16-B9CF-319E7FB27457}"/>
          </ac:spMkLst>
        </pc:spChg>
        <pc:spChg chg="add mod">
          <ac:chgData name="David Salinas" userId="63b3a912a58f23b1" providerId="LiveId" clId="{4E216472-44C1-402F-A5F5-9BB9312B6BF5}" dt="2020-02-11T22:44:27.742" v="6751" actId="313"/>
          <ac:spMkLst>
            <pc:docMk/>
            <pc:sldMk cId="800453927" sldId="322"/>
            <ac:spMk id="16" creationId="{A6DDC0B6-FA4F-4678-A7B4-9AC4B53F3402}"/>
          </ac:spMkLst>
        </pc:spChg>
        <pc:picChg chg="add del mod">
          <ac:chgData name="David Salinas" userId="63b3a912a58f23b1" providerId="LiveId" clId="{4E216472-44C1-402F-A5F5-9BB9312B6BF5}" dt="2020-02-11T22:01:10.331" v="4674" actId="478"/>
          <ac:picMkLst>
            <pc:docMk/>
            <pc:sldMk cId="800453927" sldId="322"/>
            <ac:picMk id="4" creationId="{00000000-0000-0000-0000-000000000000}"/>
          </ac:picMkLst>
        </pc:picChg>
        <pc:picChg chg="add del mod">
          <ac:chgData name="David Salinas" userId="63b3a912a58f23b1" providerId="LiveId" clId="{4E216472-44C1-402F-A5F5-9BB9312B6BF5}" dt="2020-02-11T22:00:50.321" v="4624" actId="478"/>
          <ac:picMkLst>
            <pc:docMk/>
            <pc:sldMk cId="800453927" sldId="322"/>
            <ac:picMk id="9" creationId="{A83D87CE-C35B-47A4-AB08-662B1682AA93}"/>
          </ac:picMkLst>
        </pc:picChg>
        <pc:picChg chg="add del mod">
          <ac:chgData name="David Salinas" userId="63b3a912a58f23b1" providerId="LiveId" clId="{4E216472-44C1-402F-A5F5-9BB9312B6BF5}" dt="2020-02-11T22:01:12.723" v="4675" actId="478"/>
          <ac:picMkLst>
            <pc:docMk/>
            <pc:sldMk cId="800453927" sldId="322"/>
            <ac:picMk id="10" creationId="{D77A5EC4-F94C-4E9D-8253-BED2EB2FE9CB}"/>
          </ac:picMkLst>
        </pc:picChg>
      </pc:sldChg>
      <pc:sldChg chg="add del">
        <pc:chgData name="David Salinas" userId="63b3a912a58f23b1" providerId="LiveId" clId="{4E216472-44C1-402F-A5F5-9BB9312B6BF5}" dt="2020-02-11T22:01:25.874" v="4676" actId="47"/>
        <pc:sldMkLst>
          <pc:docMk/>
          <pc:sldMk cId="718096258" sldId="323"/>
        </pc:sldMkLst>
      </pc:sldChg>
      <pc:sldChg chg="addSp delSp modSp add modNotesTx">
        <pc:chgData name="David Salinas" userId="63b3a912a58f23b1" providerId="LiveId" clId="{4E216472-44C1-402F-A5F5-9BB9312B6BF5}" dt="2020-02-11T22:52:05.524" v="7023" actId="20577"/>
        <pc:sldMkLst>
          <pc:docMk/>
          <pc:sldMk cId="931679916" sldId="324"/>
        </pc:sldMkLst>
        <pc:spChg chg="add del mod">
          <ac:chgData name="David Salinas" userId="63b3a912a58f23b1" providerId="LiveId" clId="{4E216472-44C1-402F-A5F5-9BB9312B6BF5}" dt="2020-02-11T22:02:19.468" v="4700" actId="478"/>
          <ac:spMkLst>
            <pc:docMk/>
            <pc:sldMk cId="931679916" sldId="324"/>
            <ac:spMk id="2" creationId="{00000000-0000-0000-0000-000000000000}"/>
          </ac:spMkLst>
        </pc:spChg>
        <pc:spChg chg="del mod">
          <ac:chgData name="David Salinas" userId="63b3a912a58f23b1" providerId="LiveId" clId="{4E216472-44C1-402F-A5F5-9BB9312B6BF5}" dt="2020-02-11T22:43:41.855" v="6743" actId="478"/>
          <ac:spMkLst>
            <pc:docMk/>
            <pc:sldMk cId="931679916" sldId="324"/>
            <ac:spMk id="3" creationId="{00000000-0000-0000-0000-000000000000}"/>
          </ac:spMkLst>
        </pc:spChg>
        <pc:spChg chg="add del">
          <ac:chgData name="David Salinas" userId="63b3a912a58f23b1" providerId="LiveId" clId="{4E216472-44C1-402F-A5F5-9BB9312B6BF5}" dt="2020-02-11T22:01:47.677" v="4684"/>
          <ac:spMkLst>
            <pc:docMk/>
            <pc:sldMk cId="931679916" sldId="324"/>
            <ac:spMk id="6" creationId="{2B837383-571A-4DEB-B981-EA5BD8DC0E84}"/>
          </ac:spMkLst>
        </pc:spChg>
        <pc:spChg chg="add mod">
          <ac:chgData name="David Salinas" userId="63b3a912a58f23b1" providerId="LiveId" clId="{4E216472-44C1-402F-A5F5-9BB9312B6BF5}" dt="2020-02-11T22:02:00.904" v="4697" actId="20577"/>
          <ac:spMkLst>
            <pc:docMk/>
            <pc:sldMk cId="931679916" sldId="324"/>
            <ac:spMk id="7" creationId="{C833CA48-9C12-4281-B973-FA109796BA9D}"/>
          </ac:spMkLst>
        </pc:spChg>
        <pc:spChg chg="add del mod">
          <ac:chgData name="David Salinas" userId="63b3a912a58f23b1" providerId="LiveId" clId="{4E216472-44C1-402F-A5F5-9BB9312B6BF5}" dt="2020-02-11T22:02:23.484" v="4701"/>
          <ac:spMkLst>
            <pc:docMk/>
            <pc:sldMk cId="931679916" sldId="324"/>
            <ac:spMk id="9" creationId="{EF53972A-E679-497F-9644-561BAEDFFC11}"/>
          </ac:spMkLst>
        </pc:spChg>
        <pc:spChg chg="add del mod">
          <ac:chgData name="David Salinas" userId="63b3a912a58f23b1" providerId="LiveId" clId="{4E216472-44C1-402F-A5F5-9BB9312B6BF5}" dt="2020-02-11T22:43:43.457" v="6744" actId="478"/>
          <ac:spMkLst>
            <pc:docMk/>
            <pc:sldMk cId="931679916" sldId="324"/>
            <ac:spMk id="11" creationId="{1B3D3A0E-7B67-4719-8270-66E1FD252F4C}"/>
          </ac:spMkLst>
        </pc:spChg>
        <pc:spChg chg="add mod">
          <ac:chgData name="David Salinas" userId="63b3a912a58f23b1" providerId="LiveId" clId="{4E216472-44C1-402F-A5F5-9BB9312B6BF5}" dt="2020-02-11T22:50:43.393" v="7018" actId="20577"/>
          <ac:spMkLst>
            <pc:docMk/>
            <pc:sldMk cId="931679916" sldId="324"/>
            <ac:spMk id="12" creationId="{A89F3DFD-5380-4994-B629-25768A4DD236}"/>
          </ac:spMkLst>
        </pc:spChg>
        <pc:spChg chg="add del">
          <ac:chgData name="David Salinas" userId="63b3a912a58f23b1" providerId="LiveId" clId="{4E216472-44C1-402F-A5F5-9BB9312B6BF5}" dt="2020-02-11T22:44:10.107" v="6747"/>
          <ac:spMkLst>
            <pc:docMk/>
            <pc:sldMk cId="931679916" sldId="324"/>
            <ac:spMk id="13" creationId="{0EE162D7-5416-4E90-B1F3-881B86193E82}"/>
          </ac:spMkLst>
        </pc:spChg>
        <pc:spChg chg="add mod">
          <ac:chgData name="David Salinas" userId="63b3a912a58f23b1" providerId="LiveId" clId="{4E216472-44C1-402F-A5F5-9BB9312B6BF5}" dt="2020-02-11T22:51:01.004" v="7021" actId="14100"/>
          <ac:spMkLst>
            <pc:docMk/>
            <pc:sldMk cId="931679916" sldId="324"/>
            <ac:spMk id="14" creationId="{8D7B4B7A-498F-4232-A1EB-5656FB00F9F9}"/>
          </ac:spMkLst>
        </pc:spChg>
        <pc:picChg chg="add del mod">
          <ac:chgData name="David Salinas" userId="63b3a912a58f23b1" providerId="LiveId" clId="{4E216472-44C1-402F-A5F5-9BB9312B6BF5}" dt="2020-02-11T22:01:35.990" v="4681" actId="478"/>
          <ac:picMkLst>
            <pc:docMk/>
            <pc:sldMk cId="931679916" sldId="324"/>
            <ac:picMk id="4" creationId="{00000000-0000-0000-0000-000000000000}"/>
          </ac:picMkLst>
        </pc:picChg>
        <pc:picChg chg="add del mod">
          <ac:chgData name="David Salinas" userId="63b3a912a58f23b1" providerId="LiveId" clId="{4E216472-44C1-402F-A5F5-9BB9312B6BF5}" dt="2020-02-11T22:01:38.730" v="4682" actId="478"/>
          <ac:picMkLst>
            <pc:docMk/>
            <pc:sldMk cId="931679916" sldId="324"/>
            <ac:picMk id="5" creationId="{B2C767F4-80A6-46B1-BE94-A6F74E263256}"/>
          </ac:picMkLst>
        </pc:picChg>
      </pc:sldChg>
      <pc:sldChg chg="addSp delSp modSp add del setBg">
        <pc:chgData name="David Salinas" userId="63b3a912a58f23b1" providerId="LiveId" clId="{4E216472-44C1-402F-A5F5-9BB9312B6BF5}" dt="2020-02-11T21:11:25.493" v="3715" actId="47"/>
        <pc:sldMkLst>
          <pc:docMk/>
          <pc:sldMk cId="3185371089" sldId="325"/>
        </pc:sldMkLst>
        <pc:spChg chg="mod">
          <ac:chgData name="David Salinas" userId="63b3a912a58f23b1" providerId="LiveId" clId="{4E216472-44C1-402F-A5F5-9BB9312B6BF5}" dt="2020-02-11T17:52:36.363" v="840" actId="552"/>
          <ac:spMkLst>
            <pc:docMk/>
            <pc:sldMk cId="3185371089" sldId="325"/>
            <ac:spMk id="2" creationId="{00000000-0000-0000-0000-000000000000}"/>
          </ac:spMkLst>
        </pc:spChg>
        <pc:spChg chg="mod topLvl">
          <ac:chgData name="David Salinas" userId="63b3a912a58f23b1" providerId="LiveId" clId="{4E216472-44C1-402F-A5F5-9BB9312B6BF5}" dt="2020-02-11T20:42:51.896" v="2780" actId="338"/>
          <ac:spMkLst>
            <pc:docMk/>
            <pc:sldMk cId="3185371089" sldId="325"/>
            <ac:spMk id="4" creationId="{25F54F77-3E90-4D7A-95DD-DBEB861508F1}"/>
          </ac:spMkLst>
        </pc:spChg>
        <pc:spChg chg="mod topLvl">
          <ac:chgData name="David Salinas" userId="63b3a912a58f23b1" providerId="LiveId" clId="{4E216472-44C1-402F-A5F5-9BB9312B6BF5}" dt="2020-02-11T20:42:51.896" v="2780" actId="338"/>
          <ac:spMkLst>
            <pc:docMk/>
            <pc:sldMk cId="3185371089" sldId="325"/>
            <ac:spMk id="6" creationId="{253677D7-E791-4015-8EB9-F041240766B1}"/>
          </ac:spMkLst>
        </pc:spChg>
        <pc:spChg chg="mod topLvl">
          <ac:chgData name="David Salinas" userId="63b3a912a58f23b1" providerId="LiveId" clId="{4E216472-44C1-402F-A5F5-9BB9312B6BF5}" dt="2020-02-11T20:42:51.896" v="2780" actId="338"/>
          <ac:spMkLst>
            <pc:docMk/>
            <pc:sldMk cId="3185371089" sldId="325"/>
            <ac:spMk id="7" creationId="{0589E741-E2FD-469D-BE54-04BD1D6878C7}"/>
          </ac:spMkLst>
        </pc:spChg>
        <pc:spChg chg="mod topLvl">
          <ac:chgData name="David Salinas" userId="63b3a912a58f23b1" providerId="LiveId" clId="{4E216472-44C1-402F-A5F5-9BB9312B6BF5}" dt="2020-02-11T20:42:51.896" v="2780" actId="338"/>
          <ac:spMkLst>
            <pc:docMk/>
            <pc:sldMk cId="3185371089" sldId="325"/>
            <ac:spMk id="8" creationId="{89E05435-6BC2-4933-974A-89B51386463C}"/>
          </ac:spMkLst>
        </pc:spChg>
        <pc:spChg chg="mod topLvl">
          <ac:chgData name="David Salinas" userId="63b3a912a58f23b1" providerId="LiveId" clId="{4E216472-44C1-402F-A5F5-9BB9312B6BF5}" dt="2020-02-11T20:42:51.896" v="2780" actId="338"/>
          <ac:spMkLst>
            <pc:docMk/>
            <pc:sldMk cId="3185371089" sldId="325"/>
            <ac:spMk id="9" creationId="{F217E103-7531-4561-B9FC-4B8386F6F436}"/>
          </ac:spMkLst>
        </pc:spChg>
        <pc:spChg chg="mod topLvl">
          <ac:chgData name="David Salinas" userId="63b3a912a58f23b1" providerId="LiveId" clId="{4E216472-44C1-402F-A5F5-9BB9312B6BF5}" dt="2020-02-11T20:42:51.896" v="2780" actId="338"/>
          <ac:spMkLst>
            <pc:docMk/>
            <pc:sldMk cId="3185371089" sldId="325"/>
            <ac:spMk id="10" creationId="{11A17A68-B9AF-4EB0-AF13-E398A73984F6}"/>
          </ac:spMkLst>
        </pc:spChg>
        <pc:spChg chg="mod topLvl">
          <ac:chgData name="David Salinas" userId="63b3a912a58f23b1" providerId="LiveId" clId="{4E216472-44C1-402F-A5F5-9BB9312B6BF5}" dt="2020-02-11T20:42:51.896" v="2780" actId="338"/>
          <ac:spMkLst>
            <pc:docMk/>
            <pc:sldMk cId="3185371089" sldId="325"/>
            <ac:spMk id="11" creationId="{5AD83A13-78C9-4D1E-92D4-52B5D2032F92}"/>
          </ac:spMkLst>
        </pc:spChg>
        <pc:spChg chg="mod topLvl">
          <ac:chgData name="David Salinas" userId="63b3a912a58f23b1" providerId="LiveId" clId="{4E216472-44C1-402F-A5F5-9BB9312B6BF5}" dt="2020-02-11T20:42:51.896" v="2780" actId="338"/>
          <ac:spMkLst>
            <pc:docMk/>
            <pc:sldMk cId="3185371089" sldId="325"/>
            <ac:spMk id="12" creationId="{D683C3EC-C6CC-4352-960A-C0966F24402C}"/>
          </ac:spMkLst>
        </pc:spChg>
        <pc:spChg chg="mod topLvl">
          <ac:chgData name="David Salinas" userId="63b3a912a58f23b1" providerId="LiveId" clId="{4E216472-44C1-402F-A5F5-9BB9312B6BF5}" dt="2020-02-11T20:42:51.896" v="2780" actId="338"/>
          <ac:spMkLst>
            <pc:docMk/>
            <pc:sldMk cId="3185371089" sldId="325"/>
            <ac:spMk id="13" creationId="{495E1AA0-930F-4A7F-938D-19EBB1019C5C}"/>
          </ac:spMkLst>
        </pc:spChg>
        <pc:spChg chg="mod topLvl">
          <ac:chgData name="David Salinas" userId="63b3a912a58f23b1" providerId="LiveId" clId="{4E216472-44C1-402F-A5F5-9BB9312B6BF5}" dt="2020-02-11T20:42:51.896" v="2780" actId="338"/>
          <ac:spMkLst>
            <pc:docMk/>
            <pc:sldMk cId="3185371089" sldId="325"/>
            <ac:spMk id="14" creationId="{94B0D2AE-983A-439B-8C6C-BA6528D3A6A3}"/>
          </ac:spMkLst>
        </pc:spChg>
        <pc:spChg chg="mod topLvl">
          <ac:chgData name="David Salinas" userId="63b3a912a58f23b1" providerId="LiveId" clId="{4E216472-44C1-402F-A5F5-9BB9312B6BF5}" dt="2020-02-11T20:42:51.896" v="2780" actId="338"/>
          <ac:spMkLst>
            <pc:docMk/>
            <pc:sldMk cId="3185371089" sldId="325"/>
            <ac:spMk id="15" creationId="{64FE18C9-74E8-4AB2-B6D9-40E88ECBEE05}"/>
          </ac:spMkLst>
        </pc:spChg>
        <pc:spChg chg="mod topLvl">
          <ac:chgData name="David Salinas" userId="63b3a912a58f23b1" providerId="LiveId" clId="{4E216472-44C1-402F-A5F5-9BB9312B6BF5}" dt="2020-02-11T20:42:51.896" v="2780" actId="338"/>
          <ac:spMkLst>
            <pc:docMk/>
            <pc:sldMk cId="3185371089" sldId="325"/>
            <ac:spMk id="16" creationId="{203C3A75-490A-49B6-A3B8-1C39FCB77054}"/>
          </ac:spMkLst>
        </pc:spChg>
        <pc:spChg chg="mod topLvl">
          <ac:chgData name="David Salinas" userId="63b3a912a58f23b1" providerId="LiveId" clId="{4E216472-44C1-402F-A5F5-9BB9312B6BF5}" dt="2020-02-11T20:42:51.896" v="2780" actId="338"/>
          <ac:spMkLst>
            <pc:docMk/>
            <pc:sldMk cId="3185371089" sldId="325"/>
            <ac:spMk id="17" creationId="{912E3455-779A-40E5-9293-A64C1114FF1D}"/>
          </ac:spMkLst>
        </pc:spChg>
        <pc:spChg chg="mod topLvl">
          <ac:chgData name="David Salinas" userId="63b3a912a58f23b1" providerId="LiveId" clId="{4E216472-44C1-402F-A5F5-9BB9312B6BF5}" dt="2020-02-11T20:42:51.896" v="2780" actId="338"/>
          <ac:spMkLst>
            <pc:docMk/>
            <pc:sldMk cId="3185371089" sldId="325"/>
            <ac:spMk id="18" creationId="{AE5A1377-431D-44FB-BE82-01C9D3F3538D}"/>
          </ac:spMkLst>
        </pc:spChg>
        <pc:spChg chg="mod topLvl">
          <ac:chgData name="David Salinas" userId="63b3a912a58f23b1" providerId="LiveId" clId="{4E216472-44C1-402F-A5F5-9BB9312B6BF5}" dt="2020-02-11T20:42:51.896" v="2780" actId="338"/>
          <ac:spMkLst>
            <pc:docMk/>
            <pc:sldMk cId="3185371089" sldId="325"/>
            <ac:spMk id="19" creationId="{B1659CFD-6CFC-4728-B3AE-1944EAF50928}"/>
          </ac:spMkLst>
        </pc:spChg>
        <pc:spChg chg="mod topLvl">
          <ac:chgData name="David Salinas" userId="63b3a912a58f23b1" providerId="LiveId" clId="{4E216472-44C1-402F-A5F5-9BB9312B6BF5}" dt="2020-02-11T20:42:51.896" v="2780" actId="338"/>
          <ac:spMkLst>
            <pc:docMk/>
            <pc:sldMk cId="3185371089" sldId="325"/>
            <ac:spMk id="20" creationId="{D14C06BC-4B5A-41B4-B053-E482F29117E4}"/>
          </ac:spMkLst>
        </pc:spChg>
        <pc:spChg chg="mod topLvl">
          <ac:chgData name="David Salinas" userId="63b3a912a58f23b1" providerId="LiveId" clId="{4E216472-44C1-402F-A5F5-9BB9312B6BF5}" dt="2020-02-11T20:42:51.896" v="2780" actId="338"/>
          <ac:spMkLst>
            <pc:docMk/>
            <pc:sldMk cId="3185371089" sldId="325"/>
            <ac:spMk id="21" creationId="{C105B078-B443-4B2E-BC05-D5A969DCDF0C}"/>
          </ac:spMkLst>
        </pc:spChg>
        <pc:spChg chg="mod topLvl">
          <ac:chgData name="David Salinas" userId="63b3a912a58f23b1" providerId="LiveId" clId="{4E216472-44C1-402F-A5F5-9BB9312B6BF5}" dt="2020-02-11T20:42:51.896" v="2780" actId="338"/>
          <ac:spMkLst>
            <pc:docMk/>
            <pc:sldMk cId="3185371089" sldId="325"/>
            <ac:spMk id="22" creationId="{062F7B0E-5951-486C-8833-5D2B75A102B6}"/>
          </ac:spMkLst>
        </pc:spChg>
        <pc:grpChg chg="del mod">
          <ac:chgData name="David Salinas" userId="63b3a912a58f23b1" providerId="LiveId" clId="{4E216472-44C1-402F-A5F5-9BB9312B6BF5}" dt="2020-02-11T17:53:07.348" v="842" actId="165"/>
          <ac:grpSpMkLst>
            <pc:docMk/>
            <pc:sldMk cId="3185371089" sldId="325"/>
            <ac:grpSpMk id="3" creationId="{D527685F-2AC1-4362-901E-D47CD2C613B6}"/>
          </ac:grpSpMkLst>
        </pc:grpChg>
        <pc:grpChg chg="add mod">
          <ac:chgData name="David Salinas" userId="63b3a912a58f23b1" providerId="LiveId" clId="{4E216472-44C1-402F-A5F5-9BB9312B6BF5}" dt="2020-02-11T20:42:51.896" v="2780" actId="338"/>
          <ac:grpSpMkLst>
            <pc:docMk/>
            <pc:sldMk cId="3185371089" sldId="325"/>
            <ac:grpSpMk id="23" creationId="{EC06ED2E-2A85-416E-B199-48DFE7F84525}"/>
          </ac:grpSpMkLst>
        </pc:grpChg>
        <pc:graphicFrameChg chg="del">
          <ac:chgData name="David Salinas" userId="63b3a912a58f23b1" providerId="LiveId" clId="{4E216472-44C1-402F-A5F5-9BB9312B6BF5}" dt="2020-02-11T17:53:02.627" v="841" actId="18245"/>
          <ac:graphicFrameMkLst>
            <pc:docMk/>
            <pc:sldMk cId="3185371089" sldId="325"/>
            <ac:graphicFrameMk id="5" creationId="{6C4902CF-7F83-4BC6-9D92-F8F18D24C455}"/>
          </ac:graphicFrameMkLst>
        </pc:graphicFrameChg>
      </pc:sldChg>
      <pc:sldChg chg="delSp add del ord setBg delDesignElem">
        <pc:chgData name="David Salinas" userId="63b3a912a58f23b1" providerId="LiveId" clId="{4E216472-44C1-402F-A5F5-9BB9312B6BF5}" dt="2020-02-11T21:45:37.305" v="4356" actId="47"/>
        <pc:sldMkLst>
          <pc:docMk/>
          <pc:sldMk cId="1094476251" sldId="326"/>
        </pc:sldMkLst>
        <pc:cxnChg chg="del">
          <ac:chgData name="David Salinas" userId="63b3a912a58f23b1" providerId="LiveId" clId="{4E216472-44C1-402F-A5F5-9BB9312B6BF5}" dt="2020-02-11T17:52:28.241" v="839"/>
          <ac:cxnSpMkLst>
            <pc:docMk/>
            <pc:sldMk cId="1094476251" sldId="326"/>
            <ac:cxnSpMk id="35" creationId="{822A5670-0F7B-4199-AEAB-33FBA9CEA44D}"/>
          </ac:cxnSpMkLst>
        </pc:cxnChg>
        <pc:cxnChg chg="del">
          <ac:chgData name="David Salinas" userId="63b3a912a58f23b1" providerId="LiveId" clId="{4E216472-44C1-402F-A5F5-9BB9312B6BF5}" dt="2020-02-11T17:52:28.241" v="839"/>
          <ac:cxnSpMkLst>
            <pc:docMk/>
            <pc:sldMk cId="1094476251" sldId="326"/>
            <ac:cxnSpMk id="37" creationId="{8BB1744D-A7DF-4B65-B6E3-DCF12BB2D869}"/>
          </ac:cxnSpMkLst>
        </pc:cxnChg>
        <pc:cxnChg chg="del">
          <ac:chgData name="David Salinas" userId="63b3a912a58f23b1" providerId="LiveId" clId="{4E216472-44C1-402F-A5F5-9BB9312B6BF5}" dt="2020-02-11T17:52:28.241" v="839"/>
          <ac:cxnSpMkLst>
            <pc:docMk/>
            <pc:sldMk cId="1094476251" sldId="326"/>
            <ac:cxnSpMk id="39" creationId="{882DD753-EA38-4E86-91FB-05041A44A28E}"/>
          </ac:cxnSpMkLst>
        </pc:cxnChg>
        <pc:cxnChg chg="del">
          <ac:chgData name="David Salinas" userId="63b3a912a58f23b1" providerId="LiveId" clId="{4E216472-44C1-402F-A5F5-9BB9312B6BF5}" dt="2020-02-11T17:52:28.241" v="839"/>
          <ac:cxnSpMkLst>
            <pc:docMk/>
            <pc:sldMk cId="1094476251" sldId="326"/>
            <ac:cxnSpMk id="56" creationId="{6DA63E78-7704-45EF-B5D3-EADDF5D82674}"/>
          </ac:cxnSpMkLst>
        </pc:cxnChg>
      </pc:sldChg>
      <pc:sldChg chg="addSp delSp modSp add">
        <pc:chgData name="David Salinas" userId="63b3a912a58f23b1" providerId="LiveId" clId="{4E216472-44C1-402F-A5F5-9BB9312B6BF5}" dt="2020-02-11T23:02:52.691" v="7120" actId="1076"/>
        <pc:sldMkLst>
          <pc:docMk/>
          <pc:sldMk cId="3168777880" sldId="327"/>
        </pc:sldMkLst>
        <pc:spChg chg="mod">
          <ac:chgData name="David Salinas" userId="63b3a912a58f23b1" providerId="LiveId" clId="{4E216472-44C1-402F-A5F5-9BB9312B6BF5}" dt="2020-02-11T20:40:40.050" v="2752" actId="20577"/>
          <ac:spMkLst>
            <pc:docMk/>
            <pc:sldMk cId="3168777880" sldId="327"/>
            <ac:spMk id="2" creationId="{00000000-0000-0000-0000-000000000000}"/>
          </ac:spMkLst>
        </pc:spChg>
        <pc:spChg chg="del">
          <ac:chgData name="David Salinas" userId="63b3a912a58f23b1" providerId="LiveId" clId="{4E216472-44C1-402F-A5F5-9BB9312B6BF5}" dt="2020-02-11T20:41:00.990" v="2754" actId="478"/>
          <ac:spMkLst>
            <pc:docMk/>
            <pc:sldMk cId="3168777880" sldId="327"/>
            <ac:spMk id="3" creationId="{00000000-0000-0000-0000-000000000000}"/>
          </ac:spMkLst>
        </pc:spChg>
        <pc:spChg chg="del">
          <ac:chgData name="David Salinas" userId="63b3a912a58f23b1" providerId="LiveId" clId="{4E216472-44C1-402F-A5F5-9BB9312B6BF5}" dt="2020-02-11T20:40:58.127" v="2753" actId="478"/>
          <ac:spMkLst>
            <pc:docMk/>
            <pc:sldMk cId="3168777880" sldId="327"/>
            <ac:spMk id="4" creationId="{79EA6ABA-1222-4090-97E7-602B72DD2508}"/>
          </ac:spMkLst>
        </pc:spChg>
        <pc:spChg chg="del">
          <ac:chgData name="David Salinas" userId="63b3a912a58f23b1" providerId="LiveId" clId="{4E216472-44C1-402F-A5F5-9BB9312B6BF5}" dt="2020-02-11T20:39:24.786" v="2737" actId="478"/>
          <ac:spMkLst>
            <pc:docMk/>
            <pc:sldMk cId="3168777880" sldId="327"/>
            <ac:spMk id="7" creationId="{02101639-3FE8-4D2D-80F8-6E3A39A405C9}"/>
          </ac:spMkLst>
        </pc:spChg>
        <pc:spChg chg="del">
          <ac:chgData name="David Salinas" userId="63b3a912a58f23b1" providerId="LiveId" clId="{4E216472-44C1-402F-A5F5-9BB9312B6BF5}" dt="2020-02-11T20:40:58.127" v="2753" actId="478"/>
          <ac:spMkLst>
            <pc:docMk/>
            <pc:sldMk cId="3168777880" sldId="327"/>
            <ac:spMk id="8" creationId="{2EE556C5-5E72-4BE4-8021-78DD860BFD48}"/>
          </ac:spMkLst>
        </pc:spChg>
        <pc:spChg chg="del">
          <ac:chgData name="David Salinas" userId="63b3a912a58f23b1" providerId="LiveId" clId="{4E216472-44C1-402F-A5F5-9BB9312B6BF5}" dt="2020-02-11T20:40:58.127" v="2753" actId="478"/>
          <ac:spMkLst>
            <pc:docMk/>
            <pc:sldMk cId="3168777880" sldId="327"/>
            <ac:spMk id="9" creationId="{66E28669-3466-4355-89F8-BE319A5D98C8}"/>
          </ac:spMkLst>
        </pc:spChg>
        <pc:spChg chg="del">
          <ac:chgData name="David Salinas" userId="63b3a912a58f23b1" providerId="LiveId" clId="{4E216472-44C1-402F-A5F5-9BB9312B6BF5}" dt="2020-02-11T20:40:58.127" v="2753" actId="478"/>
          <ac:spMkLst>
            <pc:docMk/>
            <pc:sldMk cId="3168777880" sldId="327"/>
            <ac:spMk id="10" creationId="{08F2F2F4-DE5C-4517-86D2-CBB1F0EBD937}"/>
          </ac:spMkLst>
        </pc:spChg>
        <pc:spChg chg="del">
          <ac:chgData name="David Salinas" userId="63b3a912a58f23b1" providerId="LiveId" clId="{4E216472-44C1-402F-A5F5-9BB9312B6BF5}" dt="2020-02-11T20:40:58.127" v="2753" actId="478"/>
          <ac:spMkLst>
            <pc:docMk/>
            <pc:sldMk cId="3168777880" sldId="327"/>
            <ac:spMk id="11" creationId="{306E14D8-DC07-4E48-B114-4EEA51C05045}"/>
          </ac:spMkLst>
        </pc:spChg>
        <pc:spChg chg="add del mod">
          <ac:chgData name="David Salinas" userId="63b3a912a58f23b1" providerId="LiveId" clId="{4E216472-44C1-402F-A5F5-9BB9312B6BF5}" dt="2020-02-11T20:43:12.250" v="2782" actId="478"/>
          <ac:spMkLst>
            <pc:docMk/>
            <pc:sldMk cId="3168777880" sldId="327"/>
            <ac:spMk id="12" creationId="{509023C6-F671-4944-A375-25190F378968}"/>
          </ac:spMkLst>
        </pc:spChg>
        <pc:spChg chg="mod topLvl">
          <ac:chgData name="David Salinas" userId="63b3a912a58f23b1" providerId="LiveId" clId="{4E216472-44C1-402F-A5F5-9BB9312B6BF5}" dt="2020-02-11T21:10:28.304" v="3690" actId="338"/>
          <ac:spMkLst>
            <pc:docMk/>
            <pc:sldMk cId="3168777880" sldId="327"/>
            <ac:spMk id="14" creationId="{27A29F7E-27C2-4109-BA0E-7B7F92A85EE1}"/>
          </ac:spMkLst>
        </pc:spChg>
        <pc:spChg chg="mod topLvl">
          <ac:chgData name="David Salinas" userId="63b3a912a58f23b1" providerId="LiveId" clId="{4E216472-44C1-402F-A5F5-9BB9312B6BF5}" dt="2020-02-11T21:10:28.304" v="3690" actId="338"/>
          <ac:spMkLst>
            <pc:docMk/>
            <pc:sldMk cId="3168777880" sldId="327"/>
            <ac:spMk id="15" creationId="{D6FFEA23-9EE3-4922-B275-09FCB8C9A3C6}"/>
          </ac:spMkLst>
        </pc:spChg>
        <pc:spChg chg="mod topLvl">
          <ac:chgData name="David Salinas" userId="63b3a912a58f23b1" providerId="LiveId" clId="{4E216472-44C1-402F-A5F5-9BB9312B6BF5}" dt="2020-02-11T21:40:27.814" v="4312" actId="113"/>
          <ac:spMkLst>
            <pc:docMk/>
            <pc:sldMk cId="3168777880" sldId="327"/>
            <ac:spMk id="16" creationId="{C9AAC169-6E4F-4A1F-A79E-B94F933CA8EC}"/>
          </ac:spMkLst>
        </pc:spChg>
        <pc:spChg chg="mod topLvl">
          <ac:chgData name="David Salinas" userId="63b3a912a58f23b1" providerId="LiveId" clId="{4E216472-44C1-402F-A5F5-9BB9312B6BF5}" dt="2020-02-11T21:10:28.304" v="3690" actId="338"/>
          <ac:spMkLst>
            <pc:docMk/>
            <pc:sldMk cId="3168777880" sldId="327"/>
            <ac:spMk id="17" creationId="{D711D72F-D482-4645-89F9-F9C226A7C948}"/>
          </ac:spMkLst>
        </pc:spChg>
        <pc:spChg chg="mod topLvl">
          <ac:chgData name="David Salinas" userId="63b3a912a58f23b1" providerId="LiveId" clId="{4E216472-44C1-402F-A5F5-9BB9312B6BF5}" dt="2020-02-11T21:10:28.304" v="3690" actId="338"/>
          <ac:spMkLst>
            <pc:docMk/>
            <pc:sldMk cId="3168777880" sldId="327"/>
            <ac:spMk id="18" creationId="{6B078629-E345-46B1-85D4-E60E8C81118A}"/>
          </ac:spMkLst>
        </pc:spChg>
        <pc:spChg chg="mod topLvl">
          <ac:chgData name="David Salinas" userId="63b3a912a58f23b1" providerId="LiveId" clId="{4E216472-44C1-402F-A5F5-9BB9312B6BF5}" dt="2020-02-11T21:40:43.069" v="4314" actId="207"/>
          <ac:spMkLst>
            <pc:docMk/>
            <pc:sldMk cId="3168777880" sldId="327"/>
            <ac:spMk id="19" creationId="{CC0F296E-D2B4-482F-907C-00F0741529FB}"/>
          </ac:spMkLst>
        </pc:spChg>
        <pc:spChg chg="mod topLvl">
          <ac:chgData name="David Salinas" userId="63b3a912a58f23b1" providerId="LiveId" clId="{4E216472-44C1-402F-A5F5-9BB9312B6BF5}" dt="2020-02-11T21:10:28.304" v="3690" actId="338"/>
          <ac:spMkLst>
            <pc:docMk/>
            <pc:sldMk cId="3168777880" sldId="327"/>
            <ac:spMk id="20" creationId="{48040EDF-95B3-4F2A-8CC1-12F8E70B8C47}"/>
          </ac:spMkLst>
        </pc:spChg>
        <pc:spChg chg="mod topLvl">
          <ac:chgData name="David Salinas" userId="63b3a912a58f23b1" providerId="LiveId" clId="{4E216472-44C1-402F-A5F5-9BB9312B6BF5}" dt="2020-02-11T21:10:28.304" v="3690" actId="338"/>
          <ac:spMkLst>
            <pc:docMk/>
            <pc:sldMk cId="3168777880" sldId="327"/>
            <ac:spMk id="21" creationId="{2DB41CDE-72E0-46D0-8D5D-BD267B6DC757}"/>
          </ac:spMkLst>
        </pc:spChg>
        <pc:spChg chg="mod topLvl">
          <ac:chgData name="David Salinas" userId="63b3a912a58f23b1" providerId="LiveId" clId="{4E216472-44C1-402F-A5F5-9BB9312B6BF5}" dt="2020-02-11T21:40:39.515" v="4313" actId="207"/>
          <ac:spMkLst>
            <pc:docMk/>
            <pc:sldMk cId="3168777880" sldId="327"/>
            <ac:spMk id="22" creationId="{816C614C-38B9-471B-921E-C7DECE2A6DE2}"/>
          </ac:spMkLst>
        </pc:spChg>
        <pc:spChg chg="mod topLvl">
          <ac:chgData name="David Salinas" userId="63b3a912a58f23b1" providerId="LiveId" clId="{4E216472-44C1-402F-A5F5-9BB9312B6BF5}" dt="2020-02-11T21:10:28.304" v="3690" actId="338"/>
          <ac:spMkLst>
            <pc:docMk/>
            <pc:sldMk cId="3168777880" sldId="327"/>
            <ac:spMk id="23" creationId="{EA11A2AC-E833-4689-B225-D6F2528D0021}"/>
          </ac:spMkLst>
        </pc:spChg>
        <pc:spChg chg="del mod topLvl">
          <ac:chgData name="David Salinas" userId="63b3a912a58f23b1" providerId="LiveId" clId="{4E216472-44C1-402F-A5F5-9BB9312B6BF5}" dt="2020-02-11T21:00:05.393" v="3488" actId="478"/>
          <ac:spMkLst>
            <pc:docMk/>
            <pc:sldMk cId="3168777880" sldId="327"/>
            <ac:spMk id="24" creationId="{12ECD911-118A-44D8-86F3-643C7F955E41}"/>
          </ac:spMkLst>
        </pc:spChg>
        <pc:spChg chg="mod topLvl">
          <ac:chgData name="David Salinas" userId="63b3a912a58f23b1" providerId="LiveId" clId="{4E216472-44C1-402F-A5F5-9BB9312B6BF5}" dt="2020-02-11T21:40:27.814" v="4312" actId="113"/>
          <ac:spMkLst>
            <pc:docMk/>
            <pc:sldMk cId="3168777880" sldId="327"/>
            <ac:spMk id="25" creationId="{8F1943CD-B066-4280-AE7E-A61889A9F3B4}"/>
          </ac:spMkLst>
        </pc:spChg>
        <pc:spChg chg="del mod topLvl">
          <ac:chgData name="David Salinas" userId="63b3a912a58f23b1" providerId="LiveId" clId="{4E216472-44C1-402F-A5F5-9BB9312B6BF5}" dt="2020-02-11T21:00:22.902" v="3491" actId="478"/>
          <ac:spMkLst>
            <pc:docMk/>
            <pc:sldMk cId="3168777880" sldId="327"/>
            <ac:spMk id="26" creationId="{3A1ED6A0-D048-4D79-A121-54F1505CE8F7}"/>
          </ac:spMkLst>
        </pc:spChg>
        <pc:spChg chg="del mod topLvl">
          <ac:chgData name="David Salinas" userId="63b3a912a58f23b1" providerId="LiveId" clId="{4E216472-44C1-402F-A5F5-9BB9312B6BF5}" dt="2020-02-11T21:00:22.902" v="3491" actId="478"/>
          <ac:spMkLst>
            <pc:docMk/>
            <pc:sldMk cId="3168777880" sldId="327"/>
            <ac:spMk id="27" creationId="{E5F1A18F-9551-4642-BCCD-5A185A95FB99}"/>
          </ac:spMkLst>
        </pc:spChg>
        <pc:spChg chg="del mod topLvl">
          <ac:chgData name="David Salinas" userId="63b3a912a58f23b1" providerId="LiveId" clId="{4E216472-44C1-402F-A5F5-9BB9312B6BF5}" dt="2020-02-11T21:00:22.902" v="3491" actId="478"/>
          <ac:spMkLst>
            <pc:docMk/>
            <pc:sldMk cId="3168777880" sldId="327"/>
            <ac:spMk id="28" creationId="{C62896B7-8FD3-4EE5-9F33-D8A39E543247}"/>
          </ac:spMkLst>
        </pc:spChg>
        <pc:spChg chg="del mod topLvl">
          <ac:chgData name="David Salinas" userId="63b3a912a58f23b1" providerId="LiveId" clId="{4E216472-44C1-402F-A5F5-9BB9312B6BF5}" dt="2020-02-11T20:59:31.215" v="3481" actId="478"/>
          <ac:spMkLst>
            <pc:docMk/>
            <pc:sldMk cId="3168777880" sldId="327"/>
            <ac:spMk id="29" creationId="{3CFBAFFB-5D2E-4D7B-B06C-07E4FBBB2DB9}"/>
          </ac:spMkLst>
        </pc:spChg>
        <pc:spChg chg="del mod topLvl">
          <ac:chgData name="David Salinas" userId="63b3a912a58f23b1" providerId="LiveId" clId="{4E216472-44C1-402F-A5F5-9BB9312B6BF5}" dt="2020-02-11T20:59:31.215" v="3481" actId="478"/>
          <ac:spMkLst>
            <pc:docMk/>
            <pc:sldMk cId="3168777880" sldId="327"/>
            <ac:spMk id="30" creationId="{EABA2E97-40D6-4832-BD9A-775CE00A6301}"/>
          </ac:spMkLst>
        </pc:spChg>
        <pc:spChg chg="del mod topLvl">
          <ac:chgData name="David Salinas" userId="63b3a912a58f23b1" providerId="LiveId" clId="{4E216472-44C1-402F-A5F5-9BB9312B6BF5}" dt="2020-02-11T20:59:31.215" v="3481" actId="478"/>
          <ac:spMkLst>
            <pc:docMk/>
            <pc:sldMk cId="3168777880" sldId="327"/>
            <ac:spMk id="31" creationId="{43D9F328-C3EB-4056-AD82-E248C9E0D17A}"/>
          </ac:spMkLst>
        </pc:spChg>
        <pc:spChg chg="add del mod">
          <ac:chgData name="David Salinas" userId="63b3a912a58f23b1" providerId="LiveId" clId="{4E216472-44C1-402F-A5F5-9BB9312B6BF5}" dt="2020-02-11T23:02:52.691" v="7120" actId="1076"/>
          <ac:spMkLst>
            <pc:docMk/>
            <pc:sldMk cId="3168777880" sldId="327"/>
            <ac:spMk id="32" creationId="{4EDF9A8C-F406-4B5E-8980-6A56CDA62B34}"/>
          </ac:spMkLst>
        </pc:spChg>
        <pc:spChg chg="add del mod ord">
          <ac:chgData name="David Salinas" userId="63b3a912a58f23b1" providerId="LiveId" clId="{4E216472-44C1-402F-A5F5-9BB9312B6BF5}" dt="2020-02-11T21:11:10.861" v="3713" actId="1036"/>
          <ac:spMkLst>
            <pc:docMk/>
            <pc:sldMk cId="3168777880" sldId="327"/>
            <ac:spMk id="37" creationId="{AB8A2D53-B323-4C72-AA31-AD8ED8F68DC7}"/>
          </ac:spMkLst>
        </pc:spChg>
        <pc:grpChg chg="add del mod">
          <ac:chgData name="David Salinas" userId="63b3a912a58f23b1" providerId="LiveId" clId="{4E216472-44C1-402F-A5F5-9BB9312B6BF5}" dt="2020-02-11T20:44:23.915" v="2925" actId="165"/>
          <ac:grpSpMkLst>
            <pc:docMk/>
            <pc:sldMk cId="3168777880" sldId="327"/>
            <ac:grpSpMk id="13" creationId="{2CFDF7BC-2D3B-4D90-8DF6-F14005A61AC3}"/>
          </ac:grpSpMkLst>
        </pc:grpChg>
        <pc:grpChg chg="add del mod topLvl">
          <ac:chgData name="David Salinas" userId="63b3a912a58f23b1" providerId="LiveId" clId="{4E216472-44C1-402F-A5F5-9BB9312B6BF5}" dt="2020-02-11T20:59:20.705" v="3480" actId="165"/>
          <ac:grpSpMkLst>
            <pc:docMk/>
            <pc:sldMk cId="3168777880" sldId="327"/>
            <ac:grpSpMk id="33" creationId="{E86ED318-B83B-4254-B3A3-EE5E02D0086E}"/>
          </ac:grpSpMkLst>
        </pc:grpChg>
        <pc:grpChg chg="add del mod">
          <ac:chgData name="David Salinas" userId="63b3a912a58f23b1" providerId="LiveId" clId="{4E216472-44C1-402F-A5F5-9BB9312B6BF5}" dt="2020-02-11T21:02:34.487" v="3549" actId="165"/>
          <ac:grpSpMkLst>
            <pc:docMk/>
            <pc:sldMk cId="3168777880" sldId="327"/>
            <ac:grpSpMk id="34" creationId="{A968ABF1-3E12-41D9-8769-B9CAE589F7D7}"/>
          </ac:grpSpMkLst>
        </pc:grpChg>
        <pc:grpChg chg="add del mod topLvl">
          <ac:chgData name="David Salinas" userId="63b3a912a58f23b1" providerId="LiveId" clId="{4E216472-44C1-402F-A5F5-9BB9312B6BF5}" dt="2020-02-11T20:59:20.705" v="3480" actId="165"/>
          <ac:grpSpMkLst>
            <pc:docMk/>
            <pc:sldMk cId="3168777880" sldId="327"/>
            <ac:grpSpMk id="35" creationId="{12EDB374-C4FC-4F1A-AF1E-E129347D683E}"/>
          </ac:grpSpMkLst>
        </pc:grpChg>
        <pc:grpChg chg="add del mod">
          <ac:chgData name="David Salinas" userId="63b3a912a58f23b1" providerId="LiveId" clId="{4E216472-44C1-402F-A5F5-9BB9312B6BF5}" dt="2020-02-11T20:59:20.475" v="3479" actId="165"/>
          <ac:grpSpMkLst>
            <pc:docMk/>
            <pc:sldMk cId="3168777880" sldId="327"/>
            <ac:grpSpMk id="36" creationId="{DF1824D3-046C-4877-BD3A-97D0B33D977E}"/>
          </ac:grpSpMkLst>
        </pc:grpChg>
        <pc:grpChg chg="add mod">
          <ac:chgData name="David Salinas" userId="63b3a912a58f23b1" providerId="LiveId" clId="{4E216472-44C1-402F-A5F5-9BB9312B6BF5}" dt="2020-02-11T21:24:36.211" v="4070" actId="207"/>
          <ac:grpSpMkLst>
            <pc:docMk/>
            <pc:sldMk cId="3168777880" sldId="327"/>
            <ac:grpSpMk id="38" creationId="{92DF69D4-395D-41F8-B484-D66797B9C81D}"/>
          </ac:grpSpMkLst>
        </pc:grpChg>
        <pc:grpChg chg="add mod">
          <ac:chgData name="David Salinas" userId="63b3a912a58f23b1" providerId="LiveId" clId="{4E216472-44C1-402F-A5F5-9BB9312B6BF5}" dt="2020-02-11T21:24:36.211" v="4070" actId="207"/>
          <ac:grpSpMkLst>
            <pc:docMk/>
            <pc:sldMk cId="3168777880" sldId="327"/>
            <ac:grpSpMk id="39" creationId="{189ED0E3-380B-4D66-9A18-6E6E5096EDC7}"/>
          </ac:grpSpMkLst>
        </pc:grpChg>
        <pc:cxnChg chg="del">
          <ac:chgData name="David Salinas" userId="63b3a912a58f23b1" providerId="LiveId" clId="{4E216472-44C1-402F-A5F5-9BB9312B6BF5}" dt="2020-02-11T20:40:58.127" v="2753" actId="478"/>
          <ac:cxnSpMkLst>
            <pc:docMk/>
            <pc:sldMk cId="3168777880" sldId="327"/>
            <ac:cxnSpMk id="6" creationId="{0FC8AB13-43B9-4F0A-8016-8ED36AC45EF0}"/>
          </ac:cxnSpMkLst>
        </pc:cxnChg>
      </pc:sldChg>
      <pc:sldChg chg="addSp modSp add">
        <pc:chgData name="David Salinas" userId="63b3a912a58f23b1" providerId="LiveId" clId="{4E216472-44C1-402F-A5F5-9BB9312B6BF5}" dt="2020-02-11T21:47:30.182" v="4375" actId="207"/>
        <pc:sldMkLst>
          <pc:docMk/>
          <pc:sldMk cId="2492582978" sldId="328"/>
        </pc:sldMkLst>
        <pc:spChg chg="mod">
          <ac:chgData name="David Salinas" userId="63b3a912a58f23b1" providerId="LiveId" clId="{4E216472-44C1-402F-A5F5-9BB9312B6BF5}" dt="2020-02-11T21:47:30.182" v="4375" actId="207"/>
          <ac:spMkLst>
            <pc:docMk/>
            <pc:sldMk cId="2492582978" sldId="328"/>
            <ac:spMk id="2" creationId="{00000000-0000-0000-0000-000000000000}"/>
          </ac:spMkLst>
        </pc:spChg>
        <pc:spChg chg="mod">
          <ac:chgData name="David Salinas" userId="63b3a912a58f23b1" providerId="LiveId" clId="{4E216472-44C1-402F-A5F5-9BB9312B6BF5}" dt="2020-02-11T21:41:22.628" v="4318" actId="20577"/>
          <ac:spMkLst>
            <pc:docMk/>
            <pc:sldMk cId="2492582978" sldId="328"/>
            <ac:spMk id="12" creationId="{509023C6-F671-4944-A375-25190F378968}"/>
          </ac:spMkLst>
        </pc:spChg>
        <pc:picChg chg="add mod">
          <ac:chgData name="David Salinas" userId="63b3a912a58f23b1" providerId="LiveId" clId="{4E216472-44C1-402F-A5F5-9BB9312B6BF5}" dt="2020-02-11T21:39:47.478" v="4308"/>
          <ac:picMkLst>
            <pc:docMk/>
            <pc:sldMk cId="2492582978" sldId="328"/>
            <ac:picMk id="3" creationId="{7DDCB551-D4B6-4B25-B822-DA0120DAFA08}"/>
          </ac:picMkLst>
        </pc:picChg>
        <pc:picChg chg="add mod">
          <ac:chgData name="David Salinas" userId="63b3a912a58f23b1" providerId="LiveId" clId="{4E216472-44C1-402F-A5F5-9BB9312B6BF5}" dt="2020-02-11T21:39:11.545" v="4307" actId="465"/>
          <ac:picMkLst>
            <pc:docMk/>
            <pc:sldMk cId="2492582978" sldId="328"/>
            <ac:picMk id="4" creationId="{F49B6F08-75DB-46A2-A5D3-C896576F1877}"/>
          </ac:picMkLst>
        </pc:picChg>
        <pc:picChg chg="add mod">
          <ac:chgData name="David Salinas" userId="63b3a912a58f23b1" providerId="LiveId" clId="{4E216472-44C1-402F-A5F5-9BB9312B6BF5}" dt="2020-02-11T21:39:11.545" v="4307" actId="465"/>
          <ac:picMkLst>
            <pc:docMk/>
            <pc:sldMk cId="2492582978" sldId="328"/>
            <ac:picMk id="5" creationId="{DFB69F6D-B2D4-45FE-9201-FFAA0BA63C6F}"/>
          </ac:picMkLst>
        </pc:picChg>
        <pc:picChg chg="add mod">
          <ac:chgData name="David Salinas" userId="63b3a912a58f23b1" providerId="LiveId" clId="{4E216472-44C1-402F-A5F5-9BB9312B6BF5}" dt="2020-02-11T21:39:11.545" v="4307" actId="465"/>
          <ac:picMkLst>
            <pc:docMk/>
            <pc:sldMk cId="2492582978" sldId="328"/>
            <ac:picMk id="7" creationId="{4A08DC8F-A991-4187-AF3B-18E7E9720743}"/>
          </ac:picMkLst>
        </pc:picChg>
        <pc:picChg chg="add mod">
          <ac:chgData name="David Salinas" userId="63b3a912a58f23b1" providerId="LiveId" clId="{4E216472-44C1-402F-A5F5-9BB9312B6BF5}" dt="2020-02-11T21:40:08.890" v="4310" actId="1035"/>
          <ac:picMkLst>
            <pc:docMk/>
            <pc:sldMk cId="2492582978" sldId="328"/>
            <ac:picMk id="8" creationId="{6CA4CA6D-7F83-4B11-8220-F34950DB2B32}"/>
          </ac:picMkLst>
        </pc:picChg>
      </pc:sldChg>
      <pc:sldChg chg="add del">
        <pc:chgData name="David Salinas" userId="63b3a912a58f23b1" providerId="LiveId" clId="{4E216472-44C1-402F-A5F5-9BB9312B6BF5}" dt="2020-02-11T21:45:49.835" v="4357" actId="47"/>
        <pc:sldMkLst>
          <pc:docMk/>
          <pc:sldMk cId="3536492571" sldId="329"/>
        </pc:sldMkLst>
      </pc:sldChg>
      <pc:sldChg chg="add del">
        <pc:chgData name="David Salinas" userId="63b3a912a58f23b1" providerId="LiveId" clId="{4E216472-44C1-402F-A5F5-9BB9312B6BF5}" dt="2020-02-11T21:11:19.801" v="3714" actId="47"/>
        <pc:sldMkLst>
          <pc:docMk/>
          <pc:sldMk cId="1887503778" sldId="330"/>
        </pc:sldMkLst>
      </pc:sldChg>
      <pc:sldChg chg="addSp modSp add ord">
        <pc:chgData name="David Salinas" userId="63b3a912a58f23b1" providerId="LiveId" clId="{4E216472-44C1-402F-A5F5-9BB9312B6BF5}" dt="2020-02-11T23:03:11.966" v="7124" actId="1076"/>
        <pc:sldMkLst>
          <pc:docMk/>
          <pc:sldMk cId="4129722310" sldId="331"/>
        </pc:sldMkLst>
        <pc:spChg chg="mod">
          <ac:chgData name="David Salinas" userId="63b3a912a58f23b1" providerId="LiveId" clId="{4E216472-44C1-402F-A5F5-9BB9312B6BF5}" dt="2020-02-11T23:03:11.966" v="7124" actId="1076"/>
          <ac:spMkLst>
            <pc:docMk/>
            <pc:sldMk cId="4129722310" sldId="331"/>
            <ac:spMk id="32" creationId="{4EDF9A8C-F406-4B5E-8980-6A56CDA62B34}"/>
          </ac:spMkLst>
        </pc:spChg>
        <pc:grpChg chg="mod">
          <ac:chgData name="David Salinas" userId="63b3a912a58f23b1" providerId="LiveId" clId="{4E216472-44C1-402F-A5F5-9BB9312B6BF5}" dt="2020-02-11T21:24:48.275" v="4071" actId="207"/>
          <ac:grpSpMkLst>
            <pc:docMk/>
            <pc:sldMk cId="4129722310" sldId="331"/>
            <ac:grpSpMk id="33" creationId="{E86ED318-B83B-4254-B3A3-EE5E02D0086E}"/>
          </ac:grpSpMkLst>
        </pc:grpChg>
        <pc:grpChg chg="mod">
          <ac:chgData name="David Salinas" userId="63b3a912a58f23b1" providerId="LiveId" clId="{4E216472-44C1-402F-A5F5-9BB9312B6BF5}" dt="2020-02-11T21:24:48.275" v="4071" actId="207"/>
          <ac:grpSpMkLst>
            <pc:docMk/>
            <pc:sldMk cId="4129722310" sldId="331"/>
            <ac:grpSpMk id="34" creationId="{A968ABF1-3E12-41D9-8769-B9CAE589F7D7}"/>
          </ac:grpSpMkLst>
        </pc:grpChg>
        <pc:grpChg chg="mod">
          <ac:chgData name="David Salinas" userId="63b3a912a58f23b1" providerId="LiveId" clId="{4E216472-44C1-402F-A5F5-9BB9312B6BF5}" dt="2020-02-11T21:24:48.275" v="4071" actId="207"/>
          <ac:grpSpMkLst>
            <pc:docMk/>
            <pc:sldMk cId="4129722310" sldId="331"/>
            <ac:grpSpMk id="35" creationId="{12EDB374-C4FC-4F1A-AF1E-E129347D683E}"/>
          </ac:grpSpMkLst>
        </pc:grpChg>
        <pc:cxnChg chg="add">
          <ac:chgData name="David Salinas" userId="63b3a912a58f23b1" providerId="LiveId" clId="{4E216472-44C1-402F-A5F5-9BB9312B6BF5}" dt="2020-02-11T23:01:49.916" v="7116"/>
          <ac:cxnSpMkLst>
            <pc:docMk/>
            <pc:sldMk cId="4129722310" sldId="331"/>
            <ac:cxnSpMk id="36" creationId="{8489B391-A6EB-4459-A786-16EFEAEF2523}"/>
          </ac:cxnSpMkLst>
        </pc:cxnChg>
      </pc:sldChg>
      <pc:sldChg chg="addSp delSp modSp add del">
        <pc:chgData name="David Salinas" userId="63b3a912a58f23b1" providerId="LiveId" clId="{4E216472-44C1-402F-A5F5-9BB9312B6BF5}" dt="2020-02-11T21:22:59.331" v="4065" actId="47"/>
        <pc:sldMkLst>
          <pc:docMk/>
          <pc:sldMk cId="1213575516" sldId="332"/>
        </pc:sldMkLst>
        <pc:picChg chg="add mod">
          <ac:chgData name="David Salinas" userId="63b3a912a58f23b1" providerId="LiveId" clId="{4E216472-44C1-402F-A5F5-9BB9312B6BF5}" dt="2020-02-11T21:21:31.995" v="3965" actId="1038"/>
          <ac:picMkLst>
            <pc:docMk/>
            <pc:sldMk cId="1213575516" sldId="332"/>
            <ac:picMk id="5" creationId="{1268184F-8419-43A5-88B9-8DEFFE451623}"/>
          </ac:picMkLst>
        </pc:picChg>
        <pc:picChg chg="del">
          <ac:chgData name="David Salinas" userId="63b3a912a58f23b1" providerId="LiveId" clId="{4E216472-44C1-402F-A5F5-9BB9312B6BF5}" dt="2020-02-11T21:21:24.654" v="3963" actId="478"/>
          <ac:picMkLst>
            <pc:docMk/>
            <pc:sldMk cId="1213575516" sldId="332"/>
            <ac:picMk id="9" creationId="{1F86D638-74BE-40C6-9EE1-013178C92930}"/>
          </ac:picMkLst>
        </pc:picChg>
      </pc:sldChg>
      <pc:sldChg chg="addSp delSp modSp add modNotesTx">
        <pc:chgData name="David Salinas" userId="63b3a912a58f23b1" providerId="LiveId" clId="{4E216472-44C1-402F-A5F5-9BB9312B6BF5}" dt="2020-02-11T23:04:51.383" v="7132" actId="20577"/>
        <pc:sldMkLst>
          <pc:docMk/>
          <pc:sldMk cId="1448578786" sldId="332"/>
        </pc:sldMkLst>
        <pc:spChg chg="del">
          <ac:chgData name="David Salinas" userId="63b3a912a58f23b1" providerId="LiveId" clId="{4E216472-44C1-402F-A5F5-9BB9312B6BF5}" dt="2020-02-11T21:59:18.382" v="4604" actId="478"/>
          <ac:spMkLst>
            <pc:docMk/>
            <pc:sldMk cId="1448578786" sldId="332"/>
            <ac:spMk id="3" creationId="{00000000-0000-0000-0000-000000000000}"/>
          </ac:spMkLst>
        </pc:spChg>
        <pc:spChg chg="add del mod">
          <ac:chgData name="David Salinas" userId="63b3a912a58f23b1" providerId="LiveId" clId="{4E216472-44C1-402F-A5F5-9BB9312B6BF5}" dt="2020-02-11T21:59:20.773" v="4605" actId="478"/>
          <ac:spMkLst>
            <pc:docMk/>
            <pc:sldMk cId="1448578786" sldId="332"/>
            <ac:spMk id="5" creationId="{CAFAA1B8-8001-4CEA-B056-61E2BDE7D770}"/>
          </ac:spMkLst>
        </pc:spChg>
        <pc:spChg chg="add del mod">
          <ac:chgData name="David Salinas" userId="63b3a912a58f23b1" providerId="LiveId" clId="{4E216472-44C1-402F-A5F5-9BB9312B6BF5}" dt="2020-02-11T22:34:13.260" v="6234" actId="478"/>
          <ac:spMkLst>
            <pc:docMk/>
            <pc:sldMk cId="1448578786" sldId="332"/>
            <ac:spMk id="7" creationId="{8C7825D3-D5CF-4C01-9157-899A63091A79}"/>
          </ac:spMkLst>
        </pc:spChg>
        <pc:spChg chg="mod">
          <ac:chgData name="David Salinas" userId="63b3a912a58f23b1" providerId="LiveId" clId="{4E216472-44C1-402F-A5F5-9BB9312B6BF5}" dt="2020-02-11T21:59:54.416" v="4611" actId="552"/>
          <ac:spMkLst>
            <pc:docMk/>
            <pc:sldMk cId="1448578786" sldId="332"/>
            <ac:spMk id="8" creationId="{FBBA60FE-CF96-4586-850D-54C5DBA6FDBD}"/>
          </ac:spMkLst>
        </pc:spChg>
        <pc:spChg chg="add mod">
          <ac:chgData name="David Salinas" userId="63b3a912a58f23b1" providerId="LiveId" clId="{4E216472-44C1-402F-A5F5-9BB9312B6BF5}" dt="2020-02-11T22:44:28.587" v="6752" actId="313"/>
          <ac:spMkLst>
            <pc:docMk/>
            <pc:sldMk cId="1448578786" sldId="332"/>
            <ac:spMk id="11" creationId="{396E14C8-A07F-4945-80CE-B6350E384388}"/>
          </ac:spMkLst>
        </pc:spChg>
        <pc:spChg chg="add del mod">
          <ac:chgData name="David Salinas" userId="63b3a912a58f23b1" providerId="LiveId" clId="{4E216472-44C1-402F-A5F5-9BB9312B6BF5}" dt="2020-02-11T22:34:14.975" v="6235" actId="478"/>
          <ac:spMkLst>
            <pc:docMk/>
            <pc:sldMk cId="1448578786" sldId="332"/>
            <ac:spMk id="12" creationId="{2AD9E956-F584-46B5-AADD-148EBB5BF9CF}"/>
          </ac:spMkLst>
        </pc:spChg>
        <pc:spChg chg="add mod">
          <ac:chgData name="David Salinas" userId="63b3a912a58f23b1" providerId="LiveId" clId="{4E216472-44C1-402F-A5F5-9BB9312B6BF5}" dt="2020-02-11T22:39:35.700" v="6466" actId="20577"/>
          <ac:spMkLst>
            <pc:docMk/>
            <pc:sldMk cId="1448578786" sldId="332"/>
            <ac:spMk id="13" creationId="{9740BA6F-5B76-4B61-BEFF-2855F58CCEC4}"/>
          </ac:spMkLst>
        </pc:spChg>
        <pc:spChg chg="add mod">
          <ac:chgData name="David Salinas" userId="63b3a912a58f23b1" providerId="LiveId" clId="{4E216472-44C1-402F-A5F5-9BB9312B6BF5}" dt="2020-02-11T23:04:51.383" v="7132" actId="20577"/>
          <ac:spMkLst>
            <pc:docMk/>
            <pc:sldMk cId="1448578786" sldId="332"/>
            <ac:spMk id="14" creationId="{276C0029-FF4F-4F95-A9F7-1C37FBCD4164}"/>
          </ac:spMkLst>
        </pc:spChg>
        <pc:picChg chg="del">
          <ac:chgData name="David Salinas" userId="63b3a912a58f23b1" providerId="LiveId" clId="{4E216472-44C1-402F-A5F5-9BB9312B6BF5}" dt="2020-02-11T21:59:18.382" v="4604" actId="478"/>
          <ac:picMkLst>
            <pc:docMk/>
            <pc:sldMk cId="1448578786" sldId="332"/>
            <ac:picMk id="4" creationId="{00000000-0000-0000-0000-000000000000}"/>
          </ac:picMkLst>
        </pc:picChg>
        <pc:picChg chg="add mod">
          <ac:chgData name="David Salinas" userId="63b3a912a58f23b1" providerId="LiveId" clId="{4E216472-44C1-402F-A5F5-9BB9312B6BF5}" dt="2020-02-11T22:00:32.312" v="4619" actId="555"/>
          <ac:picMkLst>
            <pc:docMk/>
            <pc:sldMk cId="1448578786" sldId="332"/>
            <ac:picMk id="9" creationId="{07086828-DEB7-430F-A7BB-FADA2A96F973}"/>
          </ac:picMkLst>
        </pc:picChg>
        <pc:picChg chg="add del mod">
          <ac:chgData name="David Salinas" userId="63b3a912a58f23b1" providerId="LiveId" clId="{4E216472-44C1-402F-A5F5-9BB9312B6BF5}" dt="2020-02-11T22:00:34.662" v="4620" actId="478"/>
          <ac:picMkLst>
            <pc:docMk/>
            <pc:sldMk cId="1448578786" sldId="332"/>
            <ac:picMk id="10" creationId="{CAB5D325-4C8F-4682-8E08-5830E430FAD0}"/>
          </ac:picMkLst>
        </pc:picChg>
      </pc:sldChg>
      <pc:sldChg chg="addSp delSp modSp add del">
        <pc:chgData name="David Salinas" userId="63b3a912a58f23b1" providerId="LiveId" clId="{4E216472-44C1-402F-A5F5-9BB9312B6BF5}" dt="2020-02-11T23:13:40.223" v="7249" actId="47"/>
        <pc:sldMkLst>
          <pc:docMk/>
          <pc:sldMk cId="1526065299" sldId="333"/>
        </pc:sldMkLst>
        <pc:spChg chg="mod">
          <ac:chgData name="David Salinas" userId="63b3a912a58f23b1" providerId="LiveId" clId="{4E216472-44C1-402F-A5F5-9BB9312B6BF5}" dt="2020-02-11T23:05:14.944" v="7173" actId="20577"/>
          <ac:spMkLst>
            <pc:docMk/>
            <pc:sldMk cId="1526065299" sldId="333"/>
            <ac:spMk id="2" creationId="{00000000-0000-0000-0000-000000000000}"/>
          </ac:spMkLst>
        </pc:spChg>
        <pc:picChg chg="add mod">
          <ac:chgData name="David Salinas" userId="63b3a912a58f23b1" providerId="LiveId" clId="{4E216472-44C1-402F-A5F5-9BB9312B6BF5}" dt="2020-02-11T23:06:30.048" v="7177" actId="1076"/>
          <ac:picMkLst>
            <pc:docMk/>
            <pc:sldMk cId="1526065299" sldId="333"/>
            <ac:picMk id="4" creationId="{0F8C522B-36C6-46BC-973B-B25B9336D8B6}"/>
          </ac:picMkLst>
        </pc:picChg>
        <pc:picChg chg="del">
          <ac:chgData name="David Salinas" userId="63b3a912a58f23b1" providerId="LiveId" clId="{4E216472-44C1-402F-A5F5-9BB9312B6BF5}" dt="2020-02-11T23:06:18.333" v="7174" actId="478"/>
          <ac:picMkLst>
            <pc:docMk/>
            <pc:sldMk cId="1526065299" sldId="333"/>
            <ac:picMk id="5" creationId="{855C89AF-C315-4E4C-906F-9F72248F76FD}"/>
          </ac:picMkLst>
        </pc:picChg>
      </pc:sldChg>
      <pc:sldChg chg="add del">
        <pc:chgData name="David Salinas" userId="63b3a912a58f23b1" providerId="LiveId" clId="{4E216472-44C1-402F-A5F5-9BB9312B6BF5}" dt="2020-02-11T22:43:31.869" v="6741" actId="47"/>
        <pc:sldMkLst>
          <pc:docMk/>
          <pc:sldMk cId="2145007668" sldId="333"/>
        </pc:sldMkLst>
      </pc:sldChg>
      <pc:sldChg chg="add del modNotesTx">
        <pc:chgData name="David Salinas" userId="63b3a912a58f23b1" providerId="LiveId" clId="{4E216472-44C1-402F-A5F5-9BB9312B6BF5}" dt="2020-02-11T22:52:49.790" v="7024" actId="47"/>
        <pc:sldMkLst>
          <pc:docMk/>
          <pc:sldMk cId="2268978272" sldId="333"/>
        </pc:sldMkLst>
      </pc:sldChg>
      <pc:sldChg chg="delSp add del modNotesTx">
        <pc:chgData name="David Salinas" userId="63b3a912a58f23b1" providerId="LiveId" clId="{4E216472-44C1-402F-A5F5-9BB9312B6BF5}" dt="2020-02-11T22:33:50.618" v="6231" actId="47"/>
        <pc:sldMkLst>
          <pc:docMk/>
          <pc:sldMk cId="2830458994" sldId="333"/>
        </pc:sldMkLst>
        <pc:spChg chg="del">
          <ac:chgData name="David Salinas" userId="63b3a912a58f23b1" providerId="LiveId" clId="{4E216472-44C1-402F-A5F5-9BB9312B6BF5}" dt="2020-02-11T22:23:29.825" v="5900" actId="478"/>
          <ac:spMkLst>
            <pc:docMk/>
            <pc:sldMk cId="2830458994" sldId="333"/>
            <ac:spMk id="11" creationId="{9318C4E6-957D-4841-90DE-D502C8B23362}"/>
          </ac:spMkLst>
        </pc:spChg>
      </pc:sldChg>
      <pc:sldChg chg="add del">
        <pc:chgData name="David Salinas" userId="63b3a912a58f23b1" providerId="LiveId" clId="{4E216472-44C1-402F-A5F5-9BB9312B6BF5}" dt="2020-02-11T21:22:59.331" v="4065" actId="47"/>
        <pc:sldMkLst>
          <pc:docMk/>
          <pc:sldMk cId="3807115745" sldId="333"/>
        </pc:sldMkLst>
      </pc:sldChg>
      <pc:sldChg chg="addSp delSp modSp add del">
        <pc:chgData name="David Salinas" userId="63b3a912a58f23b1" providerId="LiveId" clId="{4E216472-44C1-402F-A5F5-9BB9312B6BF5}" dt="2020-02-11T23:13:40.223" v="7249" actId="47"/>
        <pc:sldMkLst>
          <pc:docMk/>
          <pc:sldMk cId="1607739396" sldId="334"/>
        </pc:sldMkLst>
        <pc:picChg chg="del">
          <ac:chgData name="David Salinas" userId="63b3a912a58f23b1" providerId="LiveId" clId="{4E216472-44C1-402F-A5F5-9BB9312B6BF5}" dt="2020-02-11T23:07:16.515" v="7179" actId="478"/>
          <ac:picMkLst>
            <pc:docMk/>
            <pc:sldMk cId="1607739396" sldId="334"/>
            <ac:picMk id="4" creationId="{0F8C522B-36C6-46BC-973B-B25B9336D8B6}"/>
          </ac:picMkLst>
        </pc:picChg>
        <pc:picChg chg="add mod">
          <ac:chgData name="David Salinas" userId="63b3a912a58f23b1" providerId="LiveId" clId="{4E216472-44C1-402F-A5F5-9BB9312B6BF5}" dt="2020-02-11T23:07:28.167" v="7183" actId="1076"/>
          <ac:picMkLst>
            <pc:docMk/>
            <pc:sldMk cId="1607739396" sldId="334"/>
            <ac:picMk id="5" creationId="{5750C6C9-FDA0-43D1-B734-18480AE125D2}"/>
          </ac:picMkLst>
        </pc:picChg>
      </pc:sldChg>
      <pc:sldChg chg="addSp delSp modSp add">
        <pc:chgData name="David Salinas" userId="63b3a912a58f23b1" providerId="LiveId" clId="{4E216472-44C1-402F-A5F5-9BB9312B6BF5}" dt="2020-02-11T23:24:39.998" v="7682" actId="948"/>
        <pc:sldMkLst>
          <pc:docMk/>
          <pc:sldMk cId="3987699668" sldId="335"/>
        </pc:sldMkLst>
        <pc:spChg chg="mod">
          <ac:chgData name="David Salinas" userId="63b3a912a58f23b1" providerId="LiveId" clId="{4E216472-44C1-402F-A5F5-9BB9312B6BF5}" dt="2020-02-11T23:24:39.998" v="7682" actId="948"/>
          <ac:spMkLst>
            <pc:docMk/>
            <pc:sldMk cId="3987699668" sldId="335"/>
            <ac:spMk id="3" creationId="{00000000-0000-0000-0000-000000000000}"/>
          </ac:spMkLst>
        </pc:spChg>
        <pc:picChg chg="add del mod">
          <ac:chgData name="David Salinas" userId="63b3a912a58f23b1" providerId="LiveId" clId="{4E216472-44C1-402F-A5F5-9BB9312B6BF5}" dt="2020-02-11T23:11:52.156" v="7194" actId="478"/>
          <ac:picMkLst>
            <pc:docMk/>
            <pc:sldMk cId="3987699668" sldId="335"/>
            <ac:picMk id="4" creationId="{9C4B674E-0D97-49FA-93D6-F44C63414ACB}"/>
          </ac:picMkLst>
        </pc:picChg>
        <pc:picChg chg="del">
          <ac:chgData name="David Salinas" userId="63b3a912a58f23b1" providerId="LiveId" clId="{4E216472-44C1-402F-A5F5-9BB9312B6BF5}" dt="2020-02-11T23:09:00.260" v="7185" actId="478"/>
          <ac:picMkLst>
            <pc:docMk/>
            <pc:sldMk cId="3987699668" sldId="335"/>
            <ac:picMk id="5" creationId="{5750C6C9-FDA0-43D1-B734-18480AE125D2}"/>
          </ac:picMkLst>
        </pc:picChg>
        <pc:picChg chg="add mod">
          <ac:chgData name="David Salinas" userId="63b3a912a58f23b1" providerId="LiveId" clId="{4E216472-44C1-402F-A5F5-9BB9312B6BF5}" dt="2020-02-11T23:12:11.670" v="7198" actId="555"/>
          <ac:picMkLst>
            <pc:docMk/>
            <pc:sldMk cId="3987699668" sldId="335"/>
            <ac:picMk id="6" creationId="{6351BAD9-8A5E-4E54-8B59-4111B99868E8}"/>
          </ac:picMkLst>
        </pc:picChg>
        <pc:picChg chg="add del mod">
          <ac:chgData name="David Salinas" userId="63b3a912a58f23b1" providerId="LiveId" clId="{4E216472-44C1-402F-A5F5-9BB9312B6BF5}" dt="2020-02-11T23:12:14.316" v="7199" actId="478"/>
          <ac:picMkLst>
            <pc:docMk/>
            <pc:sldMk cId="3987699668" sldId="335"/>
            <ac:picMk id="7" creationId="{1E639C81-E7E4-440A-AC4D-2D60CF2B80D9}"/>
          </ac:picMkLst>
        </pc:picChg>
      </pc:sldChg>
      <pc:sldMasterChg chg="modSldLayout">
        <pc:chgData name="David Salinas" userId="63b3a912a58f23b1" providerId="LiveId" clId="{4E216472-44C1-402F-A5F5-9BB9312B6BF5}" dt="2020-02-11T18:02:13.749" v="950"/>
        <pc:sldMasterMkLst>
          <pc:docMk/>
          <pc:sldMasterMk cId="2130945913" sldId="2147483648"/>
        </pc:sldMasterMkLst>
        <pc:sldLayoutChg chg="addSp delSp modSp">
          <pc:chgData name="David Salinas" userId="63b3a912a58f23b1" providerId="LiveId" clId="{4E216472-44C1-402F-A5F5-9BB9312B6BF5}" dt="2020-02-11T18:02:13.749" v="950"/>
          <pc:sldLayoutMkLst>
            <pc:docMk/>
            <pc:sldMasterMk cId="2130945913" sldId="2147483648"/>
            <pc:sldLayoutMk cId="4096023536" sldId="2147483680"/>
          </pc:sldLayoutMkLst>
          <pc:spChg chg="add">
            <ac:chgData name="David Salinas" userId="63b3a912a58f23b1" providerId="LiveId" clId="{4E216472-44C1-402F-A5F5-9BB9312B6BF5}" dt="2020-02-11T18:02:13.749" v="950"/>
            <ac:spMkLst>
              <pc:docMk/>
              <pc:sldMasterMk cId="2130945913" sldId="2147483648"/>
              <pc:sldLayoutMk cId="4096023536" sldId="2147483680"/>
              <ac:spMk id="8" creationId="{5BF78A25-2DF5-4390-B1C1-BF1C31359F5B}"/>
            </ac:spMkLst>
          </pc:spChg>
          <pc:spChg chg="del mod">
            <ac:chgData name="David Salinas" userId="63b3a912a58f23b1" providerId="LiveId" clId="{4E216472-44C1-402F-A5F5-9BB9312B6BF5}" dt="2020-02-11T18:02:13.048" v="949" actId="478"/>
            <ac:spMkLst>
              <pc:docMk/>
              <pc:sldMasterMk cId="2130945913" sldId="2147483648"/>
              <pc:sldLayoutMk cId="4096023536" sldId="2147483680"/>
              <ac:spMk id="9" creationId="{00000000-0000-0000-0000-000000000000}"/>
            </ac:spMkLst>
          </pc:spChg>
        </pc:sldLayoutChg>
        <pc:sldLayoutChg chg="addSp delSp">
          <pc:chgData name="David Salinas" userId="63b3a912a58f23b1" providerId="LiveId" clId="{4E216472-44C1-402F-A5F5-9BB9312B6BF5}" dt="2020-02-11T18:02:09.527" v="948"/>
          <pc:sldLayoutMkLst>
            <pc:docMk/>
            <pc:sldMasterMk cId="2130945913" sldId="2147483648"/>
            <pc:sldLayoutMk cId="1123964538" sldId="2147483681"/>
          </pc:sldLayoutMkLst>
          <pc:spChg chg="add">
            <ac:chgData name="David Salinas" userId="63b3a912a58f23b1" providerId="LiveId" clId="{4E216472-44C1-402F-A5F5-9BB9312B6BF5}" dt="2020-02-11T18:02:09.527" v="948"/>
            <ac:spMkLst>
              <pc:docMk/>
              <pc:sldMasterMk cId="2130945913" sldId="2147483648"/>
              <pc:sldLayoutMk cId="1123964538" sldId="2147483681"/>
              <ac:spMk id="8" creationId="{5A220AE2-55FB-4C26-AB07-19047F56488B}"/>
            </ac:spMkLst>
          </pc:spChg>
          <pc:spChg chg="del">
            <ac:chgData name="David Salinas" userId="63b3a912a58f23b1" providerId="LiveId" clId="{4E216472-44C1-402F-A5F5-9BB9312B6BF5}" dt="2020-02-11T18:02:08.498" v="947" actId="478"/>
            <ac:spMkLst>
              <pc:docMk/>
              <pc:sldMasterMk cId="2130945913" sldId="2147483648"/>
              <pc:sldLayoutMk cId="1123964538" sldId="2147483681"/>
              <ac:spMk id="9" creationId="{00000000-0000-0000-0000-000000000000}"/>
            </ac:spMkLst>
          </pc:spChg>
        </pc:sldLayoutChg>
        <pc:sldLayoutChg chg="addSp delSp modSp">
          <pc:chgData name="David Salinas" userId="63b3a912a58f23b1" providerId="LiveId" clId="{4E216472-44C1-402F-A5F5-9BB9312B6BF5}" dt="2020-02-11T18:02:01.113" v="946"/>
          <pc:sldLayoutMkLst>
            <pc:docMk/>
            <pc:sldMasterMk cId="2130945913" sldId="2147483648"/>
            <pc:sldLayoutMk cId="4031016868" sldId="2147483683"/>
          </pc:sldLayoutMkLst>
          <pc:spChg chg="add">
            <ac:chgData name="David Salinas" userId="63b3a912a58f23b1" providerId="LiveId" clId="{4E216472-44C1-402F-A5F5-9BB9312B6BF5}" dt="2020-02-11T18:02:01.113" v="946"/>
            <ac:spMkLst>
              <pc:docMk/>
              <pc:sldMasterMk cId="2130945913" sldId="2147483648"/>
              <pc:sldLayoutMk cId="4031016868" sldId="2147483683"/>
              <ac:spMk id="4" creationId="{4BA02B71-F0A3-48BE-8A39-5297B661CBDC}"/>
            </ac:spMkLst>
          </pc:spChg>
          <pc:spChg chg="del mod">
            <ac:chgData name="David Salinas" userId="63b3a912a58f23b1" providerId="LiveId" clId="{4E216472-44C1-402F-A5F5-9BB9312B6BF5}" dt="2020-02-11T18:02:00.410" v="945" actId="478"/>
            <ac:spMkLst>
              <pc:docMk/>
              <pc:sldMasterMk cId="2130945913" sldId="2147483648"/>
              <pc:sldLayoutMk cId="4031016868" sldId="2147483683"/>
              <ac:spMk id="6" creationId="{00000000-0000-0000-0000-000000000000}"/>
            </ac:spMkLst>
          </pc:spChg>
        </pc:sldLayoutChg>
      </pc:sldMasterChg>
      <pc:sldMasterChg chg="modSldLayout">
        <pc:chgData name="David Salinas" userId="63b3a912a58f23b1" providerId="LiveId" clId="{4E216472-44C1-402F-A5F5-9BB9312B6BF5}" dt="2020-02-11T18:01:36.351" v="944"/>
        <pc:sldMasterMkLst>
          <pc:docMk/>
          <pc:sldMasterMk cId="4278135471" sldId="2147483661"/>
        </pc:sldMasterMkLst>
        <pc:sldLayoutChg chg="modSp">
          <pc:chgData name="David Salinas" userId="63b3a912a58f23b1" providerId="LiveId" clId="{4E216472-44C1-402F-A5F5-9BB9312B6BF5}" dt="2020-02-11T18:01:16.685" v="940" actId="113"/>
          <pc:sldLayoutMkLst>
            <pc:docMk/>
            <pc:sldMasterMk cId="4278135471" sldId="2147483661"/>
            <pc:sldLayoutMk cId="1841550915" sldId="2147483665"/>
          </pc:sldLayoutMkLst>
          <pc:spChg chg="mod">
            <ac:chgData name="David Salinas" userId="63b3a912a58f23b1" providerId="LiveId" clId="{4E216472-44C1-402F-A5F5-9BB9312B6BF5}" dt="2020-02-11T18:01:16.685" v="940" actId="113"/>
            <ac:spMkLst>
              <pc:docMk/>
              <pc:sldMasterMk cId="4278135471" sldId="2147483661"/>
              <pc:sldLayoutMk cId="1841550915" sldId="2147483665"/>
              <ac:spMk id="9" creationId="{00000000-0000-0000-0000-000000000000}"/>
            </ac:spMkLst>
          </pc:spChg>
        </pc:sldLayoutChg>
        <pc:sldLayoutChg chg="addSp delSp">
          <pc:chgData name="David Salinas" userId="63b3a912a58f23b1" providerId="LiveId" clId="{4E216472-44C1-402F-A5F5-9BB9312B6BF5}" dt="2020-02-11T18:01:26.539" v="942"/>
          <pc:sldLayoutMkLst>
            <pc:docMk/>
            <pc:sldMasterMk cId="4278135471" sldId="2147483661"/>
            <pc:sldLayoutMk cId="716907484" sldId="2147483666"/>
          </pc:sldLayoutMkLst>
          <pc:spChg chg="add del">
            <ac:chgData name="David Salinas" userId="63b3a912a58f23b1" providerId="LiveId" clId="{4E216472-44C1-402F-A5F5-9BB9312B6BF5}" dt="2020-02-11T18:01:25.787" v="941" actId="478"/>
            <ac:spMkLst>
              <pc:docMk/>
              <pc:sldMasterMk cId="4278135471" sldId="2147483661"/>
              <pc:sldLayoutMk cId="716907484" sldId="2147483666"/>
              <ac:spMk id="8" creationId="{005DA15D-0610-47A0-B08E-A7BAC5F6D3B2}"/>
            </ac:spMkLst>
          </pc:spChg>
          <pc:spChg chg="del">
            <ac:chgData name="David Salinas" userId="63b3a912a58f23b1" providerId="LiveId" clId="{4E216472-44C1-402F-A5F5-9BB9312B6BF5}" dt="2020-02-11T18:01:10.750" v="938" actId="478"/>
            <ac:spMkLst>
              <pc:docMk/>
              <pc:sldMasterMk cId="4278135471" sldId="2147483661"/>
              <pc:sldLayoutMk cId="716907484" sldId="2147483666"/>
              <ac:spMk id="9" creationId="{00000000-0000-0000-0000-000000000000}"/>
            </ac:spMkLst>
          </pc:spChg>
          <pc:spChg chg="add">
            <ac:chgData name="David Salinas" userId="63b3a912a58f23b1" providerId="LiveId" clId="{4E216472-44C1-402F-A5F5-9BB9312B6BF5}" dt="2020-02-11T18:01:26.539" v="942"/>
            <ac:spMkLst>
              <pc:docMk/>
              <pc:sldMasterMk cId="4278135471" sldId="2147483661"/>
              <pc:sldLayoutMk cId="716907484" sldId="2147483666"/>
              <ac:spMk id="12" creationId="{7E756354-6C27-4D4E-9D6F-586C9C13099B}"/>
            </ac:spMkLst>
          </pc:spChg>
        </pc:sldLayoutChg>
        <pc:sldLayoutChg chg="addSp delSp">
          <pc:chgData name="David Salinas" userId="63b3a912a58f23b1" providerId="LiveId" clId="{4E216472-44C1-402F-A5F5-9BB9312B6BF5}" dt="2020-02-11T18:01:36.351" v="944"/>
          <pc:sldLayoutMkLst>
            <pc:docMk/>
            <pc:sldMasterMk cId="4278135471" sldId="2147483661"/>
            <pc:sldLayoutMk cId="1885805297" sldId="2147483672"/>
          </pc:sldLayoutMkLst>
          <pc:spChg chg="add">
            <ac:chgData name="David Salinas" userId="63b3a912a58f23b1" providerId="LiveId" clId="{4E216472-44C1-402F-A5F5-9BB9312B6BF5}" dt="2020-02-11T18:01:36.351" v="944"/>
            <ac:spMkLst>
              <pc:docMk/>
              <pc:sldMasterMk cId="4278135471" sldId="2147483661"/>
              <pc:sldLayoutMk cId="1885805297" sldId="2147483672"/>
              <ac:spMk id="4" creationId="{B3296301-4C2C-4449-9EEB-0F0DAC1409D8}"/>
            </ac:spMkLst>
          </pc:spChg>
          <pc:spChg chg="del">
            <ac:chgData name="David Salinas" userId="63b3a912a58f23b1" providerId="LiveId" clId="{4E216472-44C1-402F-A5F5-9BB9312B6BF5}" dt="2020-02-11T18:01:35.651" v="943" actId="478"/>
            <ac:spMkLst>
              <pc:docMk/>
              <pc:sldMasterMk cId="4278135471" sldId="2147483661"/>
              <pc:sldLayoutMk cId="1885805297" sldId="2147483672"/>
              <ac:spMk id="6" creationId="{00000000-0000-0000-0000-000000000000}"/>
            </ac:spMkLst>
          </pc:spChg>
        </pc:sldLayoutChg>
      </pc:sldMasterChg>
    </pc:docChg>
  </pc:docChgLst>
  <pc:docChgLst>
    <pc:chgData name="Ashlyn Smith" userId="S::asmith@specialolympics.org::737bbf5e-11a2-4f69-b636-79aafa88e154" providerId="AD" clId="Web-{D46F1436-F435-432A-A1FE-6FB8732E1BCE}"/>
    <pc:docChg chg="">
      <pc:chgData name="Ashlyn Smith" userId="S::asmith@specialolympics.org::737bbf5e-11a2-4f69-b636-79aafa88e154" providerId="AD" clId="Web-{D46F1436-F435-432A-A1FE-6FB8732E1BCE}" dt="2020-02-14T18:48:45.200" v="0"/>
      <pc:docMkLst>
        <pc:docMk/>
      </pc:docMkLst>
      <pc:sldChg chg="addCm">
        <pc:chgData name="Ashlyn Smith" userId="S::asmith@specialolympics.org::737bbf5e-11a2-4f69-b636-79aafa88e154" providerId="AD" clId="Web-{D46F1436-F435-432A-A1FE-6FB8732E1BCE}" dt="2020-02-14T18:48:45.200" v="0"/>
        <pc:sldMkLst>
          <pc:docMk/>
          <pc:sldMk cId="19047858" sldId="357"/>
        </pc:sldMkLst>
      </pc:sldChg>
    </pc:docChg>
  </pc:docChgLst>
  <pc:docChgLst>
    <pc:chgData name="Jamie Valis" userId="S::jvalis@specialolympics.org::97ef3d6b-e2a9-48e2-8dea-c08e271123bf" providerId="AD" clId="Web-{7AE3B97F-DF02-4FA7-ABFB-DDE567480189}"/>
    <pc:docChg chg="modSld">
      <pc:chgData name="Jamie Valis" userId="S::jvalis@specialolympics.org::97ef3d6b-e2a9-48e2-8dea-c08e271123bf" providerId="AD" clId="Web-{7AE3B97F-DF02-4FA7-ABFB-DDE567480189}" dt="2020-02-14T18:45:47.831" v="9"/>
      <pc:docMkLst>
        <pc:docMk/>
      </pc:docMkLst>
      <pc:sldChg chg="addCm">
        <pc:chgData name="Jamie Valis" userId="S::jvalis@specialolympics.org::97ef3d6b-e2a9-48e2-8dea-c08e271123bf" providerId="AD" clId="Web-{7AE3B97F-DF02-4FA7-ABFB-DDE567480189}" dt="2020-02-14T18:43:49.827" v="6"/>
        <pc:sldMkLst>
          <pc:docMk/>
          <pc:sldMk cId="2510021121" sldId="344"/>
        </pc:sldMkLst>
      </pc:sldChg>
      <pc:sldChg chg="addCm">
        <pc:chgData name="Jamie Valis" userId="S::jvalis@specialolympics.org::97ef3d6b-e2a9-48e2-8dea-c08e271123bf" providerId="AD" clId="Web-{7AE3B97F-DF02-4FA7-ABFB-DDE567480189}" dt="2020-02-14T18:42:17.777" v="5"/>
        <pc:sldMkLst>
          <pc:docMk/>
          <pc:sldMk cId="2786974735" sldId="345"/>
        </pc:sldMkLst>
      </pc:sldChg>
      <pc:sldChg chg="modSp addCm modCm">
        <pc:chgData name="Jamie Valis" userId="S::jvalis@specialolympics.org::97ef3d6b-e2a9-48e2-8dea-c08e271123bf" providerId="AD" clId="Web-{7AE3B97F-DF02-4FA7-ABFB-DDE567480189}" dt="2020-02-14T18:39:22.817" v="3" actId="1076"/>
        <pc:sldMkLst>
          <pc:docMk/>
          <pc:sldMk cId="2610959607" sldId="350"/>
        </pc:sldMkLst>
        <pc:spChg chg="mod">
          <ac:chgData name="Jamie Valis" userId="S::jvalis@specialolympics.org::97ef3d6b-e2a9-48e2-8dea-c08e271123bf" providerId="AD" clId="Web-{7AE3B97F-DF02-4FA7-ABFB-DDE567480189}" dt="2020-02-14T18:39:22.817" v="3" actId="1076"/>
          <ac:spMkLst>
            <pc:docMk/>
            <pc:sldMk cId="2610959607" sldId="350"/>
            <ac:spMk id="2" creationId="{A520F894-E638-4E0B-8049-B024A750F1CC}"/>
          </ac:spMkLst>
        </pc:spChg>
        <pc:graphicFrameChg chg="mod">
          <ac:chgData name="Jamie Valis" userId="S::jvalis@specialolympics.org::97ef3d6b-e2a9-48e2-8dea-c08e271123bf" providerId="AD" clId="Web-{7AE3B97F-DF02-4FA7-ABFB-DDE567480189}" dt="2020-02-14T18:39:20.224" v="2" actId="14100"/>
          <ac:graphicFrameMkLst>
            <pc:docMk/>
            <pc:sldMk cId="2610959607" sldId="350"/>
            <ac:graphicFrameMk id="5" creationId="{8C343C66-3535-4EF9-9F32-23A4F2B49C93}"/>
          </ac:graphicFrameMkLst>
        </pc:graphicFrameChg>
      </pc:sldChg>
      <pc:sldChg chg="addCm delCm">
        <pc:chgData name="Jamie Valis" userId="S::jvalis@specialolympics.org::97ef3d6b-e2a9-48e2-8dea-c08e271123bf" providerId="AD" clId="Web-{7AE3B97F-DF02-4FA7-ABFB-DDE567480189}" dt="2020-02-14T18:45:47.831" v="9"/>
        <pc:sldMkLst>
          <pc:docMk/>
          <pc:sldMk cId="3184215876" sldId="352"/>
        </pc:sldMkLst>
      </pc:sldChg>
      <pc:sldChg chg="addCm">
        <pc:chgData name="Jamie Valis" userId="S::jvalis@specialolympics.org::97ef3d6b-e2a9-48e2-8dea-c08e271123bf" providerId="AD" clId="Web-{7AE3B97F-DF02-4FA7-ABFB-DDE567480189}" dt="2020-02-14T18:44:56.345" v="7"/>
        <pc:sldMkLst>
          <pc:docMk/>
          <pc:sldMk cId="3701408767" sldId="353"/>
        </pc:sldMkLst>
      </pc:sldChg>
    </pc:docChg>
  </pc:docChgLst>
  <pc:docChgLst>
    <pc:chgData name="Alicia Bazzano" userId="S::abazzano@specialolympics.org::fba8c0b6-bfa0-4f8d-86c1-1258791b9e9a" providerId="AD" clId="Web-{34557E6C-4D11-453A-A927-43BC3BC8EF46}"/>
    <pc:docChg chg="addSld modSld">
      <pc:chgData name="Alicia Bazzano" userId="S::abazzano@specialolympics.org::fba8c0b6-bfa0-4f8d-86c1-1258791b9e9a" providerId="AD" clId="Web-{34557E6C-4D11-453A-A927-43BC3BC8EF46}" dt="2020-02-13T17:27:15.528" v="3216"/>
      <pc:docMkLst>
        <pc:docMk/>
      </pc:docMkLst>
      <pc:sldChg chg="modSp">
        <pc:chgData name="Alicia Bazzano" userId="S::abazzano@specialolympics.org::fba8c0b6-bfa0-4f8d-86c1-1258791b9e9a" providerId="AD" clId="Web-{34557E6C-4D11-453A-A927-43BC3BC8EF46}" dt="2020-02-13T17:21:18.360" v="3164" actId="14100"/>
        <pc:sldMkLst>
          <pc:docMk/>
          <pc:sldMk cId="1488067970" sldId="316"/>
        </pc:sldMkLst>
        <pc:spChg chg="mod">
          <ac:chgData name="Alicia Bazzano" userId="S::abazzano@specialolympics.org::fba8c0b6-bfa0-4f8d-86c1-1258791b9e9a" providerId="AD" clId="Web-{34557E6C-4D11-453A-A927-43BC3BC8EF46}" dt="2020-02-13T16:52:39.909" v="2332" actId="20577"/>
          <ac:spMkLst>
            <pc:docMk/>
            <pc:sldMk cId="1488067970" sldId="316"/>
            <ac:spMk id="2" creationId="{00000000-0000-0000-0000-000000000000}"/>
          </ac:spMkLst>
        </pc:spChg>
        <pc:spChg chg="mod">
          <ac:chgData name="Alicia Bazzano" userId="S::abazzano@specialolympics.org::fba8c0b6-bfa0-4f8d-86c1-1258791b9e9a" providerId="AD" clId="Web-{34557E6C-4D11-453A-A927-43BC3BC8EF46}" dt="2020-02-13T17:21:18.360" v="3164" actId="14100"/>
          <ac:spMkLst>
            <pc:docMk/>
            <pc:sldMk cId="1488067970" sldId="316"/>
            <ac:spMk id="3" creationId="{00000000-0000-0000-0000-000000000000}"/>
          </ac:spMkLst>
        </pc:spChg>
      </pc:sldChg>
      <pc:sldChg chg="modSp">
        <pc:chgData name="Alicia Bazzano" userId="S::abazzano@specialolympics.org::fba8c0b6-bfa0-4f8d-86c1-1258791b9e9a" providerId="AD" clId="Web-{34557E6C-4D11-453A-A927-43BC3BC8EF46}" dt="2020-02-13T17:13:44.437" v="2743"/>
        <pc:sldMkLst>
          <pc:docMk/>
          <pc:sldMk cId="89671869" sldId="338"/>
        </pc:sldMkLst>
        <pc:graphicFrameChg chg="mod modGraphic">
          <ac:chgData name="Alicia Bazzano" userId="S::abazzano@specialolympics.org::fba8c0b6-bfa0-4f8d-86c1-1258791b9e9a" providerId="AD" clId="Web-{34557E6C-4D11-453A-A927-43BC3BC8EF46}" dt="2020-02-13T17:13:44.437" v="2743"/>
          <ac:graphicFrameMkLst>
            <pc:docMk/>
            <pc:sldMk cId="89671869" sldId="338"/>
            <ac:graphicFrameMk id="7" creationId="{00000000-0000-0000-0000-000000000000}"/>
          </ac:graphicFrameMkLst>
        </pc:graphicFrameChg>
      </pc:sldChg>
      <pc:sldChg chg="modSp addCm">
        <pc:chgData name="Alicia Bazzano" userId="S::abazzano@specialolympics.org::fba8c0b6-bfa0-4f8d-86c1-1258791b9e9a" providerId="AD" clId="Web-{34557E6C-4D11-453A-A927-43BC3BC8EF46}" dt="2020-02-13T17:27:15.528" v="3216"/>
        <pc:sldMkLst>
          <pc:docMk/>
          <pc:sldMk cId="2510021121" sldId="344"/>
        </pc:sldMkLst>
        <pc:spChg chg="mod">
          <ac:chgData name="Alicia Bazzano" userId="S::abazzano@specialolympics.org::fba8c0b6-bfa0-4f8d-86c1-1258791b9e9a" providerId="AD" clId="Web-{34557E6C-4D11-453A-A927-43BC3BC8EF46}" dt="2020-02-13T17:00:15.596" v="2467" actId="20577"/>
          <ac:spMkLst>
            <pc:docMk/>
            <pc:sldMk cId="2510021121" sldId="344"/>
            <ac:spMk id="3" creationId="{00000000-0000-0000-0000-000000000000}"/>
          </ac:spMkLst>
        </pc:spChg>
      </pc:sldChg>
      <pc:sldChg chg="modSp addCm">
        <pc:chgData name="Alicia Bazzano" userId="S::abazzano@specialolympics.org::fba8c0b6-bfa0-4f8d-86c1-1258791b9e9a" providerId="AD" clId="Web-{34557E6C-4D11-453A-A927-43BC3BC8EF46}" dt="2020-02-13T17:25:22.258" v="3214" actId="20577"/>
        <pc:sldMkLst>
          <pc:docMk/>
          <pc:sldMk cId="2786974735" sldId="345"/>
        </pc:sldMkLst>
        <pc:spChg chg="mod">
          <ac:chgData name="Alicia Bazzano" userId="S::abazzano@specialolympics.org::fba8c0b6-bfa0-4f8d-86c1-1258791b9e9a" providerId="AD" clId="Web-{34557E6C-4D11-453A-A927-43BC3BC8EF46}" dt="2020-02-13T16:52:49.847" v="2334" actId="20577"/>
          <ac:spMkLst>
            <pc:docMk/>
            <pc:sldMk cId="2786974735" sldId="345"/>
            <ac:spMk id="2" creationId="{00000000-0000-0000-0000-000000000000}"/>
          </ac:spMkLst>
        </pc:spChg>
        <pc:spChg chg="mod">
          <ac:chgData name="Alicia Bazzano" userId="S::abazzano@specialolympics.org::fba8c0b6-bfa0-4f8d-86c1-1258791b9e9a" providerId="AD" clId="Web-{34557E6C-4D11-453A-A927-43BC3BC8EF46}" dt="2020-02-13T17:25:22.258" v="3214" actId="20577"/>
          <ac:spMkLst>
            <pc:docMk/>
            <pc:sldMk cId="2786974735" sldId="345"/>
            <ac:spMk id="3" creationId="{00000000-0000-0000-0000-000000000000}"/>
          </ac:spMkLst>
        </pc:spChg>
      </pc:sldChg>
      <pc:sldChg chg="modSp">
        <pc:chgData name="Alicia Bazzano" userId="S::abazzano@specialolympics.org::fba8c0b6-bfa0-4f8d-86c1-1258791b9e9a" providerId="AD" clId="Web-{34557E6C-4D11-453A-A927-43BC3BC8EF46}" dt="2020-02-13T17:18:00.274" v="2985" actId="20577"/>
        <pc:sldMkLst>
          <pc:docMk/>
          <pc:sldMk cId="4278530276" sldId="346"/>
        </pc:sldMkLst>
        <pc:spChg chg="mod">
          <ac:chgData name="Alicia Bazzano" userId="S::abazzano@specialolympics.org::fba8c0b6-bfa0-4f8d-86c1-1258791b9e9a" providerId="AD" clId="Web-{34557E6C-4D11-453A-A927-43BC3BC8EF46}" dt="2020-02-13T17:18:00.274" v="2985" actId="20577"/>
          <ac:spMkLst>
            <pc:docMk/>
            <pc:sldMk cId="4278530276" sldId="346"/>
            <ac:spMk id="3" creationId="{00000000-0000-0000-0000-000000000000}"/>
          </ac:spMkLst>
        </pc:spChg>
      </pc:sldChg>
      <pc:sldChg chg="modSp">
        <pc:chgData name="Alicia Bazzano" userId="S::abazzano@specialolympics.org::fba8c0b6-bfa0-4f8d-86c1-1258791b9e9a" providerId="AD" clId="Web-{34557E6C-4D11-453A-A927-43BC3BC8EF46}" dt="2020-02-13T16:53:00.284" v="2362" actId="20577"/>
        <pc:sldMkLst>
          <pc:docMk/>
          <pc:sldMk cId="2493592742" sldId="349"/>
        </pc:sldMkLst>
        <pc:spChg chg="mod">
          <ac:chgData name="Alicia Bazzano" userId="S::abazzano@specialolympics.org::fba8c0b6-bfa0-4f8d-86c1-1258791b9e9a" providerId="AD" clId="Web-{34557E6C-4D11-453A-A927-43BC3BC8EF46}" dt="2020-02-13T16:53:00.284" v="2362" actId="20577"/>
          <ac:spMkLst>
            <pc:docMk/>
            <pc:sldMk cId="2493592742" sldId="349"/>
            <ac:spMk id="2" creationId="{92356872-651C-42FA-A3AE-168AFE4B5D66}"/>
          </ac:spMkLst>
        </pc:spChg>
      </pc:sldChg>
      <pc:sldChg chg="modSp new">
        <pc:chgData name="Alicia Bazzano" userId="S::abazzano@specialolympics.org::fba8c0b6-bfa0-4f8d-86c1-1258791b9e9a" providerId="AD" clId="Web-{34557E6C-4D11-453A-A927-43BC3BC8EF46}" dt="2020-02-13T17:14:34.892" v="2760" actId="20577"/>
        <pc:sldMkLst>
          <pc:docMk/>
          <pc:sldMk cId="2610959607" sldId="350"/>
        </pc:sldMkLst>
        <pc:spChg chg="mod">
          <ac:chgData name="Alicia Bazzano" userId="S::abazzano@specialolympics.org::fba8c0b6-bfa0-4f8d-86c1-1258791b9e9a" providerId="AD" clId="Web-{34557E6C-4D11-453A-A927-43BC3BC8EF46}" dt="2020-02-13T16:16:17.427" v="781" actId="20577"/>
          <ac:spMkLst>
            <pc:docMk/>
            <pc:sldMk cId="2610959607" sldId="350"/>
            <ac:spMk id="2" creationId="{A520F894-E638-4E0B-8049-B024A750F1CC}"/>
          </ac:spMkLst>
        </pc:spChg>
        <pc:spChg chg="mod">
          <ac:chgData name="Alicia Bazzano" userId="S::abazzano@specialolympics.org::fba8c0b6-bfa0-4f8d-86c1-1258791b9e9a" providerId="AD" clId="Web-{34557E6C-4D11-453A-A927-43BC3BC8EF46}" dt="2020-02-13T17:14:34.892" v="2760" actId="20577"/>
          <ac:spMkLst>
            <pc:docMk/>
            <pc:sldMk cId="2610959607" sldId="350"/>
            <ac:spMk id="3" creationId="{EA1E8360-0E86-4B0B-B142-F01782F3B1FC}"/>
          </ac:spMkLst>
        </pc:spChg>
      </pc:sldChg>
    </pc:docChg>
  </pc:docChgLst>
  <pc:docChgLst>
    <pc:chgData name="Rebecca Ralston" userId="S::rralston@specialolympics.org::58117cf7-8fa2-4846-88af-9ec27d915356" providerId="AD" clId="Web-{C60E3493-91D4-4E66-B4C6-1A6C57E3CCDF}"/>
    <pc:docChg chg="modSld">
      <pc:chgData name="Rebecca Ralston" userId="S::rralston@specialolympics.org::58117cf7-8fa2-4846-88af-9ec27d915356" providerId="AD" clId="Web-{C60E3493-91D4-4E66-B4C6-1A6C57E3CCDF}" dt="2020-02-14T19:38:12.513" v="92" actId="20577"/>
      <pc:docMkLst>
        <pc:docMk/>
      </pc:docMkLst>
      <pc:sldChg chg="modSp addCm modCm">
        <pc:chgData name="Rebecca Ralston" userId="S::rralston@specialolympics.org::58117cf7-8fa2-4846-88af-9ec27d915356" providerId="AD" clId="Web-{C60E3493-91D4-4E66-B4C6-1A6C57E3CCDF}" dt="2020-02-14T19:38:12.513" v="91" actId="20577"/>
        <pc:sldMkLst>
          <pc:docMk/>
          <pc:sldMk cId="2510021121" sldId="344"/>
        </pc:sldMkLst>
        <pc:spChg chg="mod">
          <ac:chgData name="Rebecca Ralston" userId="S::rralston@specialolympics.org::58117cf7-8fa2-4846-88af-9ec27d915356" providerId="AD" clId="Web-{C60E3493-91D4-4E66-B4C6-1A6C57E3CCDF}" dt="2020-02-14T19:38:12.513" v="91" actId="20577"/>
          <ac:spMkLst>
            <pc:docMk/>
            <pc:sldMk cId="2510021121" sldId="344"/>
            <ac:spMk id="3" creationId="{00000000-0000-0000-0000-000000000000}"/>
          </ac:spMkLst>
        </pc:spChg>
      </pc:sldChg>
      <pc:sldChg chg="modSp addCm modCm">
        <pc:chgData name="Rebecca Ralston" userId="S::rralston@specialolympics.org::58117cf7-8fa2-4846-88af-9ec27d915356" providerId="AD" clId="Web-{C60E3493-91D4-4E66-B4C6-1A6C57E3CCDF}" dt="2020-02-14T19:36:13.263" v="55" actId="20577"/>
        <pc:sldMkLst>
          <pc:docMk/>
          <pc:sldMk cId="19047858" sldId="357"/>
        </pc:sldMkLst>
        <pc:spChg chg="mod">
          <ac:chgData name="Rebecca Ralston" userId="S::rralston@specialolympics.org::58117cf7-8fa2-4846-88af-9ec27d915356" providerId="AD" clId="Web-{C60E3493-91D4-4E66-B4C6-1A6C57E3CCDF}" dt="2020-02-14T19:36:13.263" v="55" actId="20577"/>
          <ac:spMkLst>
            <pc:docMk/>
            <pc:sldMk cId="19047858" sldId="357"/>
            <ac:spMk id="3" creationId="{931C70AF-9FE3-4604-8063-F82FC32B12CA}"/>
          </ac:spMkLst>
        </pc:spChg>
        <pc:spChg chg="mod">
          <ac:chgData name="Rebecca Ralston" userId="S::rralston@specialolympics.org::58117cf7-8fa2-4846-88af-9ec27d915356" providerId="AD" clId="Web-{C60E3493-91D4-4E66-B4C6-1A6C57E3CCDF}" dt="2020-02-14T19:34:39.404" v="12" actId="20577"/>
          <ac:spMkLst>
            <pc:docMk/>
            <pc:sldMk cId="19047858" sldId="357"/>
            <ac:spMk id="4" creationId="{312E2C42-F671-42F4-9EAF-3F7E0883528F}"/>
          </ac:spMkLst>
        </pc:spChg>
      </pc:sldChg>
    </pc:docChg>
  </pc:docChgLst>
  <pc:docChgLst>
    <pc:chgData name="Christy Weir" userId="S::cweir@specialolympics.org::63bd9a0d-6a9d-46e3-9665-8551261d6314" providerId="AD" clId="Web-{329CE0F5-8DC7-4C2F-A82E-90821231259C}"/>
    <pc:docChg chg="">
      <pc:chgData name="Christy Weir" userId="S::cweir@specialolympics.org::63bd9a0d-6a9d-46e3-9665-8551261d6314" providerId="AD" clId="Web-{329CE0F5-8DC7-4C2F-A82E-90821231259C}" dt="2020-02-14T19:09:43.691" v="10"/>
      <pc:docMkLst>
        <pc:docMk/>
      </pc:docMkLst>
      <pc:sldChg chg="addCm">
        <pc:chgData name="Christy Weir" userId="S::cweir@specialolympics.org::63bd9a0d-6a9d-46e3-9665-8551261d6314" providerId="AD" clId="Web-{329CE0F5-8DC7-4C2F-A82E-90821231259C}" dt="2020-02-14T18:28:59.930" v="1"/>
        <pc:sldMkLst>
          <pc:docMk/>
          <pc:sldMk cId="408905323" sldId="309"/>
        </pc:sldMkLst>
      </pc:sldChg>
      <pc:sldChg chg="addCm">
        <pc:chgData name="Christy Weir" userId="S::cweir@specialolympics.org::63bd9a0d-6a9d-46e3-9665-8551261d6314" providerId="AD" clId="Web-{329CE0F5-8DC7-4C2F-A82E-90821231259C}" dt="2020-02-14T18:56:37.566" v="3"/>
        <pc:sldMkLst>
          <pc:docMk/>
          <pc:sldMk cId="89671869" sldId="338"/>
        </pc:sldMkLst>
      </pc:sldChg>
      <pc:sldChg chg="addCm">
        <pc:chgData name="Christy Weir" userId="S::cweir@specialolympics.org::63bd9a0d-6a9d-46e3-9665-8551261d6314" providerId="AD" clId="Web-{329CE0F5-8DC7-4C2F-A82E-90821231259C}" dt="2020-02-14T19:04:48.847" v="7"/>
        <pc:sldMkLst>
          <pc:docMk/>
          <pc:sldMk cId="2786974735" sldId="345"/>
        </pc:sldMkLst>
      </pc:sldChg>
      <pc:sldChg chg="addCm">
        <pc:chgData name="Christy Weir" userId="S::cweir@specialolympics.org::63bd9a0d-6a9d-46e3-9665-8551261d6314" providerId="AD" clId="Web-{329CE0F5-8DC7-4C2F-A82E-90821231259C}" dt="2020-02-14T19:01:20.238" v="6"/>
        <pc:sldMkLst>
          <pc:docMk/>
          <pc:sldMk cId="4278530276" sldId="346"/>
        </pc:sldMkLst>
      </pc:sldChg>
      <pc:sldChg chg="addCm">
        <pc:chgData name="Christy Weir" userId="S::cweir@specialolympics.org::63bd9a0d-6a9d-46e3-9665-8551261d6314" providerId="AD" clId="Web-{329CE0F5-8DC7-4C2F-A82E-90821231259C}" dt="2020-02-14T19:06:19.176" v="8"/>
        <pc:sldMkLst>
          <pc:docMk/>
          <pc:sldMk cId="2493592742" sldId="349"/>
        </pc:sldMkLst>
      </pc:sldChg>
      <pc:sldChg chg="addCm modCm">
        <pc:chgData name="Christy Weir" userId="S::cweir@specialolympics.org::63bd9a0d-6a9d-46e3-9665-8551261d6314" providerId="AD" clId="Web-{329CE0F5-8DC7-4C2F-A82E-90821231259C}" dt="2020-02-14T18:57:48.848" v="5"/>
        <pc:sldMkLst>
          <pc:docMk/>
          <pc:sldMk cId="2610959607" sldId="350"/>
        </pc:sldMkLst>
      </pc:sldChg>
      <pc:sldChg chg="addCm">
        <pc:chgData name="Christy Weir" userId="S::cweir@specialolympics.org::63bd9a0d-6a9d-46e3-9665-8551261d6314" providerId="AD" clId="Web-{329CE0F5-8DC7-4C2F-A82E-90821231259C}" dt="2020-02-14T19:09:43.691" v="10"/>
        <pc:sldMkLst>
          <pc:docMk/>
          <pc:sldMk cId="2290448866" sldId="351"/>
        </pc:sldMkLst>
      </pc:sldChg>
      <pc:sldChg chg="addCm">
        <pc:chgData name="Christy Weir" userId="S::cweir@specialolympics.org::63bd9a0d-6a9d-46e3-9665-8551261d6314" providerId="AD" clId="Web-{329CE0F5-8DC7-4C2F-A82E-90821231259C}" dt="2020-02-14T19:08:51.160" v="9"/>
        <pc:sldMkLst>
          <pc:docMk/>
          <pc:sldMk cId="3701408767" sldId="353"/>
        </pc:sldMkLst>
      </pc:sldChg>
    </pc:docChg>
  </pc:docChgLst>
  <pc:docChgLst>
    <pc:chgData name="Annemarie Hill" userId="S::ahill@specialolympics.org::e7fcd0c5-c31f-41fe-8ba1-88fa6ebd0d98" providerId="AD" clId="Web-{0947C44A-63F6-40B8-A643-DC80D12CBBD0}"/>
    <pc:docChg chg="modSld">
      <pc:chgData name="Annemarie Hill" userId="S::ahill@specialolympics.org::e7fcd0c5-c31f-41fe-8ba1-88fa6ebd0d98" providerId="AD" clId="Web-{0947C44A-63F6-40B8-A643-DC80D12CBBD0}" dt="2020-02-13T16:02:18.177" v="176" actId="20577"/>
      <pc:docMkLst>
        <pc:docMk/>
      </pc:docMkLst>
      <pc:sldChg chg="addSp modSp">
        <pc:chgData name="Annemarie Hill" userId="S::ahill@specialolympics.org::e7fcd0c5-c31f-41fe-8ba1-88fa6ebd0d98" providerId="AD" clId="Web-{0947C44A-63F6-40B8-A643-DC80D12CBBD0}" dt="2020-02-13T16:02:15.661" v="174" actId="20577"/>
        <pc:sldMkLst>
          <pc:docMk/>
          <pc:sldMk cId="2493592742" sldId="349"/>
        </pc:sldMkLst>
        <pc:spChg chg="mod">
          <ac:chgData name="Annemarie Hill" userId="S::ahill@specialolympics.org::e7fcd0c5-c31f-41fe-8ba1-88fa6ebd0d98" providerId="AD" clId="Web-{0947C44A-63F6-40B8-A643-DC80D12CBBD0}" dt="2020-02-13T16:02:15.661" v="174" actId="20577"/>
          <ac:spMkLst>
            <pc:docMk/>
            <pc:sldMk cId="2493592742" sldId="349"/>
            <ac:spMk id="3" creationId="{CE979741-F6F8-4524-BCBB-F536B72E188F}"/>
          </ac:spMkLst>
        </pc:spChg>
        <pc:picChg chg="add mod">
          <ac:chgData name="Annemarie Hill" userId="S::ahill@specialolympics.org::e7fcd0c5-c31f-41fe-8ba1-88fa6ebd0d98" providerId="AD" clId="Web-{0947C44A-63F6-40B8-A643-DC80D12CBBD0}" dt="2020-02-13T16:01:41.301" v="131" actId="1076"/>
          <ac:picMkLst>
            <pc:docMk/>
            <pc:sldMk cId="2493592742" sldId="349"/>
            <ac:picMk id="4" creationId="{1AE9A623-6DF7-4951-81AF-FB565558B326}"/>
          </ac:picMkLst>
        </pc:picChg>
      </pc:sldChg>
    </pc:docChg>
  </pc:docChgLst>
  <pc:docChgLst>
    <pc:chgData name="Alicia Bazzano" userId="S::abazzano@specialolympics.org::fba8c0b6-bfa0-4f8d-86c1-1258791b9e9a" providerId="AD" clId="Web-{90EADE9B-EBE5-44E0-9179-76CEF85C9397}"/>
    <pc:docChg chg="modSld">
      <pc:chgData name="Alicia Bazzano" userId="S::abazzano@specialolympics.org::fba8c0b6-bfa0-4f8d-86c1-1258791b9e9a" providerId="AD" clId="Web-{90EADE9B-EBE5-44E0-9179-76CEF85C9397}" dt="2020-02-17T16:46:29.631" v="206"/>
      <pc:docMkLst>
        <pc:docMk/>
      </pc:docMkLst>
      <pc:sldChg chg="modNotes">
        <pc:chgData name="Alicia Bazzano" userId="S::abazzano@specialolympics.org::fba8c0b6-bfa0-4f8d-86c1-1258791b9e9a" providerId="AD" clId="Web-{90EADE9B-EBE5-44E0-9179-76CEF85C9397}" dt="2020-02-17T16:46:29.631" v="206"/>
        <pc:sldMkLst>
          <pc:docMk/>
          <pc:sldMk cId="1645123556" sldId="318"/>
        </pc:sldMkLst>
      </pc:sldChg>
      <pc:sldChg chg="modNotes">
        <pc:chgData name="Alicia Bazzano" userId="S::abazzano@specialolympics.org::fba8c0b6-bfa0-4f8d-86c1-1258791b9e9a" providerId="AD" clId="Web-{90EADE9B-EBE5-44E0-9179-76CEF85C9397}" dt="2020-02-17T16:36:46.734" v="203"/>
        <pc:sldMkLst>
          <pc:docMk/>
          <pc:sldMk cId="3385831596" sldId="337"/>
        </pc:sldMkLst>
      </pc:sldChg>
    </pc:docChg>
  </pc:docChgLst>
  <pc:docChgLst>
    <pc:chgData name="Rebecca Ralston" userId="S::rralston@specialolympics.org::58117cf7-8fa2-4846-88af-9ec27d915356" providerId="AD" clId="Web-{4294DFC9-015C-4477-A130-42BE469DA1D6}"/>
    <pc:docChg chg="modSld">
      <pc:chgData name="Rebecca Ralston" userId="S::rralston@specialolympics.org::58117cf7-8fa2-4846-88af-9ec27d915356" providerId="AD" clId="Web-{4294DFC9-015C-4477-A130-42BE469DA1D6}" dt="2020-02-14T17:21:36.294" v="23"/>
      <pc:docMkLst>
        <pc:docMk/>
      </pc:docMkLst>
      <pc:sldChg chg="modSp addCm modCm">
        <pc:chgData name="Rebecca Ralston" userId="S::rralston@specialolympics.org::58117cf7-8fa2-4846-88af-9ec27d915356" providerId="AD" clId="Web-{4294DFC9-015C-4477-A130-42BE469DA1D6}" dt="2020-02-14T17:21:36.294" v="23"/>
        <pc:sldMkLst>
          <pc:docMk/>
          <pc:sldMk cId="19047858" sldId="357"/>
        </pc:sldMkLst>
        <pc:spChg chg="mod">
          <ac:chgData name="Rebecca Ralston" userId="S::rralston@specialolympics.org::58117cf7-8fa2-4846-88af-9ec27d915356" providerId="AD" clId="Web-{4294DFC9-015C-4477-A130-42BE469DA1D6}" dt="2020-02-14T17:13:14.997" v="20" actId="20577"/>
          <ac:spMkLst>
            <pc:docMk/>
            <pc:sldMk cId="19047858" sldId="357"/>
            <ac:spMk id="8" creationId="{DC8B9387-90C3-4C7F-8A10-3CBD54EBB7BF}"/>
          </ac:spMkLst>
        </pc:spChg>
      </pc:sldChg>
    </pc:docChg>
  </pc:docChgLst>
  <pc:docChgLst>
    <pc:chgData name="Lindsay DuBois" userId="S::ldubois@specialolympics.org::0fe97613-13c2-4106-b33f-cfab5f1fc495" providerId="AD" clId="Web-{FB2E9D83-9BD1-4517-9989-77C9DEE6F60B}"/>
    <pc:docChg chg="">
      <pc:chgData name="Lindsay DuBois" userId="S::ldubois@specialolympics.org::0fe97613-13c2-4106-b33f-cfab5f1fc495" providerId="AD" clId="Web-{FB2E9D83-9BD1-4517-9989-77C9DEE6F60B}" dt="2020-02-13T16:53:12.919" v="9"/>
      <pc:docMkLst>
        <pc:docMk/>
      </pc:docMkLst>
      <pc:sldChg chg="addCm">
        <pc:chgData name="Lindsay DuBois" userId="S::ldubois@specialolympics.org::0fe97613-13c2-4106-b33f-cfab5f1fc495" providerId="AD" clId="Web-{FB2E9D83-9BD1-4517-9989-77C9DEE6F60B}" dt="2020-02-13T16:33:15.452" v="0"/>
        <pc:sldMkLst>
          <pc:docMk/>
          <pc:sldMk cId="408905323" sldId="309"/>
        </pc:sldMkLst>
      </pc:sldChg>
      <pc:sldChg chg="addCm">
        <pc:chgData name="Lindsay DuBois" userId="S::ldubois@specialolympics.org::0fe97613-13c2-4106-b33f-cfab5f1fc495" providerId="AD" clId="Web-{FB2E9D83-9BD1-4517-9989-77C9DEE6F60B}" dt="2020-02-13T16:37:01.375" v="3"/>
        <pc:sldMkLst>
          <pc:docMk/>
          <pc:sldMk cId="1488067970" sldId="316"/>
        </pc:sldMkLst>
      </pc:sldChg>
      <pc:sldChg chg="addCm">
        <pc:chgData name="Lindsay DuBois" userId="S::ldubois@specialolympics.org::0fe97613-13c2-4106-b33f-cfab5f1fc495" providerId="AD" clId="Web-{FB2E9D83-9BD1-4517-9989-77C9DEE6F60B}" dt="2020-02-13T16:35:44.594" v="2"/>
        <pc:sldMkLst>
          <pc:docMk/>
          <pc:sldMk cId="89671869" sldId="338"/>
        </pc:sldMkLst>
      </pc:sldChg>
      <pc:sldChg chg="addCm">
        <pc:chgData name="Lindsay DuBois" userId="S::ldubois@specialolympics.org::0fe97613-13c2-4106-b33f-cfab5f1fc495" providerId="AD" clId="Web-{FB2E9D83-9BD1-4517-9989-77C9DEE6F60B}" dt="2020-02-13T16:53:12.919" v="9"/>
        <pc:sldMkLst>
          <pc:docMk/>
          <pc:sldMk cId="2510021121" sldId="344"/>
        </pc:sldMkLst>
      </pc:sldChg>
      <pc:sldChg chg="addCm">
        <pc:chgData name="Lindsay DuBois" userId="S::ldubois@specialolympics.org::0fe97613-13c2-4106-b33f-cfab5f1fc495" providerId="AD" clId="Web-{FB2E9D83-9BD1-4517-9989-77C9DEE6F60B}" dt="2020-02-13T16:38:59.314" v="5"/>
        <pc:sldMkLst>
          <pc:docMk/>
          <pc:sldMk cId="2786974735" sldId="345"/>
        </pc:sldMkLst>
      </pc:sldChg>
      <pc:sldChg chg="addCm">
        <pc:chgData name="Lindsay DuBois" userId="S::ldubois@specialolympics.org::0fe97613-13c2-4106-b33f-cfab5f1fc495" providerId="AD" clId="Web-{FB2E9D83-9BD1-4517-9989-77C9DEE6F60B}" dt="2020-02-13T16:51:30.430" v="7"/>
        <pc:sldMkLst>
          <pc:docMk/>
          <pc:sldMk cId="2493592742" sldId="349"/>
        </pc:sldMkLst>
      </pc:sldChg>
    </pc:docChg>
  </pc:docChgLst>
  <pc:docChgLst>
    <pc:chgData name="Kristin Hughes Srour" userId="S::khughes@specialolympics.org::7714910d-29a2-4c04-938d-45572cf74250" providerId="AD" clId="Web-{9AED5BD5-DA71-4AE2-9C4C-13AE0BB76860}"/>
    <pc:docChg chg="modSld">
      <pc:chgData name="Kristin Hughes Srour" userId="S::khughes@specialolympics.org::7714910d-29a2-4c04-938d-45572cf74250" providerId="AD" clId="Web-{9AED5BD5-DA71-4AE2-9C4C-13AE0BB76860}" dt="2020-02-17T13:27:09.325" v="421"/>
      <pc:docMkLst>
        <pc:docMk/>
      </pc:docMkLst>
      <pc:sldChg chg="modNotes">
        <pc:chgData name="Kristin Hughes Srour" userId="S::khughes@specialolympics.org::7714910d-29a2-4c04-938d-45572cf74250" providerId="AD" clId="Web-{9AED5BD5-DA71-4AE2-9C4C-13AE0BB76860}" dt="2020-02-17T13:27:09.325" v="421"/>
        <pc:sldMkLst>
          <pc:docMk/>
          <pc:sldMk cId="4278530276" sldId="346"/>
        </pc:sldMkLst>
      </pc:sldChg>
    </pc:docChg>
  </pc:docChgLst>
  <pc:docChgLst>
    <pc:chgData name="Alicia Bazzano" userId="S::abazzano@specialolympics.org::fba8c0b6-bfa0-4f8d-86c1-1258791b9e9a" providerId="AD" clId="Web-{A3E8F9EA-E9D4-4D85-B0B8-B95D72392EF2}"/>
    <pc:docChg chg="modSld sldOrd">
      <pc:chgData name="Alicia Bazzano" userId="S::abazzano@specialolympics.org::fba8c0b6-bfa0-4f8d-86c1-1258791b9e9a" providerId="AD" clId="Web-{A3E8F9EA-E9D4-4D85-B0B8-B95D72392EF2}" dt="2020-02-14T20:41:30.611" v="1587" actId="20577"/>
      <pc:docMkLst>
        <pc:docMk/>
      </pc:docMkLst>
      <pc:sldChg chg="addSp modSp mod setBg">
        <pc:chgData name="Alicia Bazzano" userId="S::abazzano@specialolympics.org::fba8c0b6-bfa0-4f8d-86c1-1258791b9e9a" providerId="AD" clId="Web-{A3E8F9EA-E9D4-4D85-B0B8-B95D72392EF2}" dt="2020-02-14T18:21:34.424" v="1434" actId="1076"/>
        <pc:sldMkLst>
          <pc:docMk/>
          <pc:sldMk cId="1488067970" sldId="316"/>
        </pc:sldMkLst>
        <pc:spChg chg="mod">
          <ac:chgData name="Alicia Bazzano" userId="S::abazzano@specialolympics.org::fba8c0b6-bfa0-4f8d-86c1-1258791b9e9a" providerId="AD" clId="Web-{A3E8F9EA-E9D4-4D85-B0B8-B95D72392EF2}" dt="2020-02-14T18:19:45.970" v="1395" actId="1076"/>
          <ac:spMkLst>
            <pc:docMk/>
            <pc:sldMk cId="1488067970" sldId="316"/>
            <ac:spMk id="2" creationId="{00000000-0000-0000-0000-000000000000}"/>
          </ac:spMkLst>
        </pc:spChg>
        <pc:spChg chg="mod">
          <ac:chgData name="Alicia Bazzano" userId="S::abazzano@specialolympics.org::fba8c0b6-bfa0-4f8d-86c1-1258791b9e9a" providerId="AD" clId="Web-{A3E8F9EA-E9D4-4D85-B0B8-B95D72392EF2}" dt="2020-02-14T18:21:34.424" v="1434" actId="1076"/>
          <ac:spMkLst>
            <pc:docMk/>
            <pc:sldMk cId="1488067970" sldId="316"/>
            <ac:spMk id="3" creationId="{00000000-0000-0000-0000-000000000000}"/>
          </ac:spMkLst>
        </pc:spChg>
        <pc:spChg chg="add mod">
          <ac:chgData name="Alicia Bazzano" userId="S::abazzano@specialolympics.org::fba8c0b6-bfa0-4f8d-86c1-1258791b9e9a" providerId="AD" clId="Web-{A3E8F9EA-E9D4-4D85-B0B8-B95D72392EF2}" dt="2020-02-14T18:21:29.049" v="1433" actId="14100"/>
          <ac:spMkLst>
            <pc:docMk/>
            <pc:sldMk cId="1488067970" sldId="316"/>
            <ac:spMk id="4" creationId="{9B859A35-EC2D-4036-90A2-33BF4F8AC942}"/>
          </ac:spMkLst>
        </pc:spChg>
        <pc:picChg chg="mod">
          <ac:chgData name="Alicia Bazzano" userId="S::abazzano@specialolympics.org::fba8c0b6-bfa0-4f8d-86c1-1258791b9e9a" providerId="AD" clId="Web-{A3E8F9EA-E9D4-4D85-B0B8-B95D72392EF2}" dt="2020-02-14T18:19:33.610" v="1392"/>
          <ac:picMkLst>
            <pc:docMk/>
            <pc:sldMk cId="1488067970" sldId="316"/>
            <ac:picMk id="1028" creationId="{00000000-0000-0000-0000-000000000000}"/>
          </ac:picMkLst>
        </pc:picChg>
        <pc:cxnChg chg="add">
          <ac:chgData name="Alicia Bazzano" userId="S::abazzano@specialolympics.org::fba8c0b6-bfa0-4f8d-86c1-1258791b9e9a" providerId="AD" clId="Web-{A3E8F9EA-E9D4-4D85-B0B8-B95D72392EF2}" dt="2020-02-14T18:19:33.610" v="1392"/>
          <ac:cxnSpMkLst>
            <pc:docMk/>
            <pc:sldMk cId="1488067970" sldId="316"/>
            <ac:cxnSpMk id="73" creationId="{A7F400EE-A8A5-48AF-B4D6-291B52C6F0B0}"/>
          </ac:cxnSpMkLst>
        </pc:cxnChg>
      </pc:sldChg>
      <pc:sldChg chg="modSp">
        <pc:chgData name="Alicia Bazzano" userId="S::abazzano@specialolympics.org::fba8c0b6-bfa0-4f8d-86c1-1258791b9e9a" providerId="AD" clId="Web-{A3E8F9EA-E9D4-4D85-B0B8-B95D72392EF2}" dt="2020-02-14T20:35:37.442" v="1585" actId="20577"/>
        <pc:sldMkLst>
          <pc:docMk/>
          <pc:sldMk cId="2510021121" sldId="344"/>
        </pc:sldMkLst>
        <pc:spChg chg="mod">
          <ac:chgData name="Alicia Bazzano" userId="S::abazzano@specialolympics.org::fba8c0b6-bfa0-4f8d-86c1-1258791b9e9a" providerId="AD" clId="Web-{A3E8F9EA-E9D4-4D85-B0B8-B95D72392EF2}" dt="2020-02-14T20:35:37.442" v="1585" actId="20577"/>
          <ac:spMkLst>
            <pc:docMk/>
            <pc:sldMk cId="2510021121" sldId="344"/>
            <ac:spMk id="3" creationId="{00000000-0000-0000-0000-000000000000}"/>
          </ac:spMkLst>
        </pc:spChg>
      </pc:sldChg>
      <pc:sldChg chg="addSp delSp modSp mod setBg">
        <pc:chgData name="Alicia Bazzano" userId="S::abazzano@specialolympics.org::fba8c0b6-bfa0-4f8d-86c1-1258791b9e9a" providerId="AD" clId="Web-{A3E8F9EA-E9D4-4D85-B0B8-B95D72392EF2}" dt="2020-02-14T18:53:10.616" v="1437" actId="20577"/>
        <pc:sldMkLst>
          <pc:docMk/>
          <pc:sldMk cId="2786974735" sldId="345"/>
        </pc:sldMkLst>
        <pc:spChg chg="mod ord">
          <ac:chgData name="Alicia Bazzano" userId="S::abazzano@specialolympics.org::fba8c0b6-bfa0-4f8d-86c1-1258791b9e9a" providerId="AD" clId="Web-{A3E8F9EA-E9D4-4D85-B0B8-B95D72392EF2}" dt="2020-02-14T18:19:08.892" v="1390"/>
          <ac:spMkLst>
            <pc:docMk/>
            <pc:sldMk cId="2786974735" sldId="345"/>
            <ac:spMk id="2" creationId="{00000000-0000-0000-0000-000000000000}"/>
          </ac:spMkLst>
        </pc:spChg>
        <pc:spChg chg="mod">
          <ac:chgData name="Alicia Bazzano" userId="S::abazzano@specialolympics.org::fba8c0b6-bfa0-4f8d-86c1-1258791b9e9a" providerId="AD" clId="Web-{A3E8F9EA-E9D4-4D85-B0B8-B95D72392EF2}" dt="2020-02-14T18:53:10.616" v="1437" actId="20577"/>
          <ac:spMkLst>
            <pc:docMk/>
            <pc:sldMk cId="2786974735" sldId="345"/>
            <ac:spMk id="3" creationId="{00000000-0000-0000-0000-000000000000}"/>
          </ac:spMkLst>
        </pc:spChg>
        <pc:spChg chg="add mod">
          <ac:chgData name="Alicia Bazzano" userId="S::abazzano@specialolympics.org::fba8c0b6-bfa0-4f8d-86c1-1258791b9e9a" providerId="AD" clId="Web-{A3E8F9EA-E9D4-4D85-B0B8-B95D72392EF2}" dt="2020-02-14T18:19:12.235" v="1391" actId="14100"/>
          <ac:spMkLst>
            <pc:docMk/>
            <pc:sldMk cId="2786974735" sldId="345"/>
            <ac:spMk id="4" creationId="{558AC059-7DF0-467B-8FA4-9CE83BA675DF}"/>
          </ac:spMkLst>
        </pc:spChg>
        <pc:spChg chg="add del">
          <ac:chgData name="Alicia Bazzano" userId="S::abazzano@specialolympics.org::fba8c0b6-bfa0-4f8d-86c1-1258791b9e9a" providerId="AD" clId="Web-{A3E8F9EA-E9D4-4D85-B0B8-B95D72392EF2}" dt="2020-02-14T17:59:26.775" v="696"/>
          <ac:spMkLst>
            <pc:docMk/>
            <pc:sldMk cId="2786974735" sldId="345"/>
            <ac:spMk id="7" creationId="{59A309A7-1751-4ABE-A3C1-EEC40366AD89}"/>
          </ac:spMkLst>
        </pc:spChg>
        <pc:spChg chg="add del">
          <ac:chgData name="Alicia Bazzano" userId="S::abazzano@specialolympics.org::fba8c0b6-bfa0-4f8d-86c1-1258791b9e9a" providerId="AD" clId="Web-{A3E8F9EA-E9D4-4D85-B0B8-B95D72392EF2}" dt="2020-02-14T17:59:26.775" v="696"/>
          <ac:spMkLst>
            <pc:docMk/>
            <pc:sldMk cId="2786974735" sldId="345"/>
            <ac:spMk id="12" creationId="{967D8EB6-EAE1-4F9C-B398-83321E287204}"/>
          </ac:spMkLst>
        </pc:spChg>
        <pc:picChg chg="mod">
          <ac:chgData name="Alicia Bazzano" userId="S::abazzano@specialolympics.org::fba8c0b6-bfa0-4f8d-86c1-1258791b9e9a" providerId="AD" clId="Web-{A3E8F9EA-E9D4-4D85-B0B8-B95D72392EF2}" dt="2020-02-14T17:59:34.493" v="697"/>
          <ac:picMkLst>
            <pc:docMk/>
            <pc:sldMk cId="2786974735" sldId="345"/>
            <ac:picMk id="5" creationId="{855C89AF-C315-4E4C-906F-9F72248F76FD}"/>
          </ac:picMkLst>
        </pc:picChg>
        <pc:cxnChg chg="add">
          <ac:chgData name="Alicia Bazzano" userId="S::abazzano@specialolympics.org::fba8c0b6-bfa0-4f8d-86c1-1258791b9e9a" providerId="AD" clId="Web-{A3E8F9EA-E9D4-4D85-B0B8-B95D72392EF2}" dt="2020-02-14T17:59:34.493" v="697"/>
          <ac:cxnSpMkLst>
            <pc:docMk/>
            <pc:sldMk cId="2786974735" sldId="345"/>
            <ac:cxnSpMk id="8" creationId="{E4A809D5-3600-46D4-A466-67F2349A54FB}"/>
          </ac:cxnSpMkLst>
        </pc:cxnChg>
        <pc:cxnChg chg="add del">
          <ac:chgData name="Alicia Bazzano" userId="S::abazzano@specialolympics.org::fba8c0b6-bfa0-4f8d-86c1-1258791b9e9a" providerId="AD" clId="Web-{A3E8F9EA-E9D4-4D85-B0B8-B95D72392EF2}" dt="2020-02-14T17:59:16.509" v="694"/>
          <ac:cxnSpMkLst>
            <pc:docMk/>
            <pc:sldMk cId="2786974735" sldId="345"/>
            <ac:cxnSpMk id="10" creationId="{E4A809D5-3600-46D4-A466-67F2349A54FB}"/>
          </ac:cxnSpMkLst>
        </pc:cxnChg>
      </pc:sldChg>
      <pc:sldChg chg="addSp delSp modSp modNotes">
        <pc:chgData name="Alicia Bazzano" userId="S::abazzano@specialolympics.org::fba8c0b6-bfa0-4f8d-86c1-1258791b9e9a" providerId="AD" clId="Web-{A3E8F9EA-E9D4-4D85-B0B8-B95D72392EF2}" dt="2020-02-14T18:53:59.305" v="1531" actId="20577"/>
        <pc:sldMkLst>
          <pc:docMk/>
          <pc:sldMk cId="2493592742" sldId="349"/>
        </pc:sldMkLst>
        <pc:spChg chg="mod">
          <ac:chgData name="Alicia Bazzano" userId="S::abazzano@specialolympics.org::fba8c0b6-bfa0-4f8d-86c1-1258791b9e9a" providerId="AD" clId="Web-{A3E8F9EA-E9D4-4D85-B0B8-B95D72392EF2}" dt="2020-02-14T18:53:59.305" v="1531" actId="20577"/>
          <ac:spMkLst>
            <pc:docMk/>
            <pc:sldMk cId="2493592742" sldId="349"/>
            <ac:spMk id="3" creationId="{CE979741-F6F8-4524-BCBB-F536B72E188F}"/>
          </ac:spMkLst>
        </pc:spChg>
        <pc:spChg chg="add del mod">
          <ac:chgData name="Alicia Bazzano" userId="S::abazzano@specialolympics.org::fba8c0b6-bfa0-4f8d-86c1-1258791b9e9a" providerId="AD" clId="Web-{A3E8F9EA-E9D4-4D85-B0B8-B95D72392EF2}" dt="2020-02-14T18:12:14.717" v="1256"/>
          <ac:spMkLst>
            <pc:docMk/>
            <pc:sldMk cId="2493592742" sldId="349"/>
            <ac:spMk id="5" creationId="{6CCB7883-8865-4C21-9946-F1210D4A3AA3}"/>
          </ac:spMkLst>
        </pc:spChg>
        <pc:spChg chg="add mod">
          <ac:chgData name="Alicia Bazzano" userId="S::abazzano@specialolympics.org::fba8c0b6-bfa0-4f8d-86c1-1258791b9e9a" providerId="AD" clId="Web-{A3E8F9EA-E9D4-4D85-B0B8-B95D72392EF2}" dt="2020-02-14T18:13:27.108" v="1320" actId="20577"/>
          <ac:spMkLst>
            <pc:docMk/>
            <pc:sldMk cId="2493592742" sldId="349"/>
            <ac:spMk id="6" creationId="{266A0178-542F-4CC8-98B9-F59254C3DD28}"/>
          </ac:spMkLst>
        </pc:spChg>
        <pc:picChg chg="mod">
          <ac:chgData name="Alicia Bazzano" userId="S::abazzano@specialolympics.org::fba8c0b6-bfa0-4f8d-86c1-1258791b9e9a" providerId="AD" clId="Web-{A3E8F9EA-E9D4-4D85-B0B8-B95D72392EF2}" dt="2020-02-14T18:53:44.305" v="1503" actId="1076"/>
          <ac:picMkLst>
            <pc:docMk/>
            <pc:sldMk cId="2493592742" sldId="349"/>
            <ac:picMk id="4" creationId="{1AE9A623-6DF7-4951-81AF-FB565558B326}"/>
          </ac:picMkLst>
        </pc:picChg>
      </pc:sldChg>
      <pc:sldChg chg="addSp delSp modSp mod setBg">
        <pc:chgData name="Alicia Bazzano" userId="S::abazzano@specialolympics.org::fba8c0b6-bfa0-4f8d-86c1-1258791b9e9a" providerId="AD" clId="Web-{A3E8F9EA-E9D4-4D85-B0B8-B95D72392EF2}" dt="2020-02-14T20:34:30.034" v="1575" actId="20577"/>
        <pc:sldMkLst>
          <pc:docMk/>
          <pc:sldMk cId="19047858" sldId="357"/>
        </pc:sldMkLst>
        <pc:spChg chg="mod">
          <ac:chgData name="Alicia Bazzano" userId="S::abazzano@specialolympics.org::fba8c0b6-bfa0-4f8d-86c1-1258791b9e9a" providerId="AD" clId="Web-{A3E8F9EA-E9D4-4D85-B0B8-B95D72392EF2}" dt="2020-02-14T17:50:25.880" v="244"/>
          <ac:spMkLst>
            <pc:docMk/>
            <pc:sldMk cId="19047858" sldId="357"/>
            <ac:spMk id="2" creationId="{9689DD2F-A3E0-4A09-9B91-ABE43BD4597B}"/>
          </ac:spMkLst>
        </pc:spChg>
        <pc:spChg chg="add mod">
          <ac:chgData name="Alicia Bazzano" userId="S::abazzano@specialolympics.org::fba8c0b6-bfa0-4f8d-86c1-1258791b9e9a" providerId="AD" clId="Web-{A3E8F9EA-E9D4-4D85-B0B8-B95D72392EF2}" dt="2020-02-14T20:34:30.034" v="1575" actId="20577"/>
          <ac:spMkLst>
            <pc:docMk/>
            <pc:sldMk cId="19047858" sldId="357"/>
            <ac:spMk id="3" creationId="{931C70AF-9FE3-4604-8063-F82FC32B12CA}"/>
          </ac:spMkLst>
        </pc:spChg>
        <pc:spChg chg="add mod">
          <ac:chgData name="Alicia Bazzano" userId="S::abazzano@specialolympics.org::fba8c0b6-bfa0-4f8d-86c1-1258791b9e9a" providerId="AD" clId="Web-{A3E8F9EA-E9D4-4D85-B0B8-B95D72392EF2}" dt="2020-02-14T17:55:41.976" v="460" actId="20577"/>
          <ac:spMkLst>
            <pc:docMk/>
            <pc:sldMk cId="19047858" sldId="357"/>
            <ac:spMk id="4" creationId="{312E2C42-F671-42F4-9EAF-3F7E0883528F}"/>
          </ac:spMkLst>
        </pc:spChg>
        <pc:spChg chg="mod">
          <ac:chgData name="Alicia Bazzano" userId="S::abazzano@specialolympics.org::fba8c0b6-bfa0-4f8d-86c1-1258791b9e9a" providerId="AD" clId="Web-{A3E8F9EA-E9D4-4D85-B0B8-B95D72392EF2}" dt="2020-02-14T17:50:48.318" v="249" actId="14100"/>
          <ac:spMkLst>
            <pc:docMk/>
            <pc:sldMk cId="19047858" sldId="357"/>
            <ac:spMk id="8" creationId="{DC8B9387-90C3-4C7F-8A10-3CBD54EBB7BF}"/>
          </ac:spMkLst>
        </pc:spChg>
        <pc:spChg chg="add del">
          <ac:chgData name="Alicia Bazzano" userId="S::abazzano@specialolympics.org::fba8c0b6-bfa0-4f8d-86c1-1258791b9e9a" providerId="AD" clId="Web-{A3E8F9EA-E9D4-4D85-B0B8-B95D72392EF2}" dt="2020-02-14T17:50:25.880" v="244"/>
          <ac:spMkLst>
            <pc:docMk/>
            <pc:sldMk cId="19047858" sldId="357"/>
            <ac:spMk id="13" creationId="{EBF87945-A001-489F-9D9B-7D9435F0B9CA}"/>
          </ac:spMkLst>
        </pc:spChg>
        <pc:picChg chg="mod">
          <ac:chgData name="Alicia Bazzano" userId="S::abazzano@specialolympics.org::fba8c0b6-bfa0-4f8d-86c1-1258791b9e9a" providerId="AD" clId="Web-{A3E8F9EA-E9D4-4D85-B0B8-B95D72392EF2}" dt="2020-02-14T17:52:54.272" v="324" actId="1076"/>
          <ac:picMkLst>
            <pc:docMk/>
            <pc:sldMk cId="19047858" sldId="357"/>
            <ac:picMk id="6" creationId="{FA7D0B18-1021-468E-9422-C56C33FB93E5}"/>
          </ac:picMkLst>
        </pc:picChg>
      </pc:sldChg>
      <pc:sldChg chg="ord">
        <pc:chgData name="Alicia Bazzano" userId="S::abazzano@specialolympics.org::fba8c0b6-bfa0-4f8d-86c1-1258791b9e9a" providerId="AD" clId="Web-{A3E8F9EA-E9D4-4D85-B0B8-B95D72392EF2}" dt="2020-02-14T18:52:48.491" v="1435"/>
        <pc:sldMkLst>
          <pc:docMk/>
          <pc:sldMk cId="608667406" sldId="358"/>
        </pc:sldMkLst>
      </pc:sldChg>
    </pc:docChg>
  </pc:docChgLst>
  <pc:docChgLst>
    <pc:chgData name="Alicia Bazzano" userId="S::abazzano@specialolympics.org::fba8c0b6-bfa0-4f8d-86c1-1258791b9e9a" providerId="AD" clId="Web-{9764E4D2-6585-4593-AB9A-7C0E36245B65}"/>
    <pc:docChg chg="modSld">
      <pc:chgData name="Alicia Bazzano" userId="S::abazzano@specialolympics.org::fba8c0b6-bfa0-4f8d-86c1-1258791b9e9a" providerId="AD" clId="Web-{9764E4D2-6585-4593-AB9A-7C0E36245B65}" dt="2020-02-13T18:26:38.718" v="148" actId="20577"/>
      <pc:docMkLst>
        <pc:docMk/>
      </pc:docMkLst>
      <pc:sldChg chg="modSp">
        <pc:chgData name="Alicia Bazzano" userId="S::abazzano@specialolympics.org::fba8c0b6-bfa0-4f8d-86c1-1258791b9e9a" providerId="AD" clId="Web-{9764E4D2-6585-4593-AB9A-7C0E36245B65}" dt="2020-02-13T18:23:04.962" v="63" actId="20577"/>
        <pc:sldMkLst>
          <pc:docMk/>
          <pc:sldMk cId="408905323" sldId="309"/>
        </pc:sldMkLst>
        <pc:spChg chg="mod">
          <ac:chgData name="Alicia Bazzano" userId="S::abazzano@specialolympics.org::fba8c0b6-bfa0-4f8d-86c1-1258791b9e9a" providerId="AD" clId="Web-{9764E4D2-6585-4593-AB9A-7C0E36245B65}" dt="2020-02-13T18:23:04.962" v="63" actId="20577"/>
          <ac:spMkLst>
            <pc:docMk/>
            <pc:sldMk cId="408905323" sldId="309"/>
            <ac:spMk id="4" creationId="{00000000-0000-0000-0000-000000000000}"/>
          </ac:spMkLst>
        </pc:spChg>
      </pc:sldChg>
      <pc:sldChg chg="modSp">
        <pc:chgData name="Alicia Bazzano" userId="S::abazzano@specialolympics.org::fba8c0b6-bfa0-4f8d-86c1-1258791b9e9a" providerId="AD" clId="Web-{9764E4D2-6585-4593-AB9A-7C0E36245B65}" dt="2020-02-13T18:22:12.648" v="27" actId="20577"/>
        <pc:sldMkLst>
          <pc:docMk/>
          <pc:sldMk cId="3385831596" sldId="337"/>
        </pc:sldMkLst>
        <pc:spChg chg="mod">
          <ac:chgData name="Alicia Bazzano" userId="S::abazzano@specialolympics.org::fba8c0b6-bfa0-4f8d-86c1-1258791b9e9a" providerId="AD" clId="Web-{9764E4D2-6585-4593-AB9A-7C0E36245B65}" dt="2020-02-13T18:22:12.648" v="27" actId="20577"/>
          <ac:spMkLst>
            <pc:docMk/>
            <pc:sldMk cId="3385831596" sldId="337"/>
            <ac:spMk id="2" creationId="{00000000-0000-0000-0000-000000000000}"/>
          </ac:spMkLst>
        </pc:spChg>
      </pc:sldChg>
      <pc:sldChg chg="modSp">
        <pc:chgData name="Alicia Bazzano" userId="S::abazzano@specialolympics.org::fba8c0b6-bfa0-4f8d-86c1-1258791b9e9a" providerId="AD" clId="Web-{9764E4D2-6585-4593-AB9A-7C0E36245B65}" dt="2020-02-13T18:23:43.198" v="84"/>
        <pc:sldMkLst>
          <pc:docMk/>
          <pc:sldMk cId="89671869" sldId="338"/>
        </pc:sldMkLst>
        <pc:graphicFrameChg chg="mod modGraphic">
          <ac:chgData name="Alicia Bazzano" userId="S::abazzano@specialolympics.org::fba8c0b6-bfa0-4f8d-86c1-1258791b9e9a" providerId="AD" clId="Web-{9764E4D2-6585-4593-AB9A-7C0E36245B65}" dt="2020-02-13T18:23:43.198" v="84"/>
          <ac:graphicFrameMkLst>
            <pc:docMk/>
            <pc:sldMk cId="89671869" sldId="338"/>
            <ac:graphicFrameMk id="7" creationId="{00000000-0000-0000-0000-000000000000}"/>
          </ac:graphicFrameMkLst>
        </pc:graphicFrameChg>
      </pc:sldChg>
      <pc:sldChg chg="addSp delSp modSp mod setBg">
        <pc:chgData name="Alicia Bazzano" userId="S::abazzano@specialolympics.org::fba8c0b6-bfa0-4f8d-86c1-1258791b9e9a" providerId="AD" clId="Web-{9764E4D2-6585-4593-AB9A-7C0E36245B65}" dt="2020-02-13T18:24:48.215" v="100" actId="20577"/>
        <pc:sldMkLst>
          <pc:docMk/>
          <pc:sldMk cId="4278530276" sldId="346"/>
        </pc:sldMkLst>
        <pc:spChg chg="mod">
          <ac:chgData name="Alicia Bazzano" userId="S::abazzano@specialolympics.org::fba8c0b6-bfa0-4f8d-86c1-1258791b9e9a" providerId="AD" clId="Web-{9764E4D2-6585-4593-AB9A-7C0E36245B65}" dt="2020-02-13T18:24:41.387" v="95" actId="20577"/>
          <ac:spMkLst>
            <pc:docMk/>
            <pc:sldMk cId="4278530276" sldId="346"/>
            <ac:spMk id="2" creationId="{00000000-0000-0000-0000-000000000000}"/>
          </ac:spMkLst>
        </pc:spChg>
        <pc:spChg chg="mod">
          <ac:chgData name="Alicia Bazzano" userId="S::abazzano@specialolympics.org::fba8c0b6-bfa0-4f8d-86c1-1258791b9e9a" providerId="AD" clId="Web-{9764E4D2-6585-4593-AB9A-7C0E36245B65}" dt="2020-02-13T18:24:48.215" v="100" actId="20577"/>
          <ac:spMkLst>
            <pc:docMk/>
            <pc:sldMk cId="4278530276" sldId="346"/>
            <ac:spMk id="3" creationId="{00000000-0000-0000-0000-000000000000}"/>
          </ac:spMkLst>
        </pc:spChg>
        <pc:spChg chg="add del">
          <ac:chgData name="Alicia Bazzano" userId="S::abazzano@specialolympics.org::fba8c0b6-bfa0-4f8d-86c1-1258791b9e9a" providerId="AD" clId="Web-{9764E4D2-6585-4593-AB9A-7C0E36245B65}" dt="2020-02-13T18:24:29.308" v="88"/>
          <ac:spMkLst>
            <pc:docMk/>
            <pc:sldMk cId="4278530276" sldId="346"/>
            <ac:spMk id="2052" creationId="{EBF87945-A001-489F-9D9B-7D9435F0B9CA}"/>
          </ac:spMkLst>
        </pc:spChg>
        <pc:picChg chg="mod">
          <ac:chgData name="Alicia Bazzano" userId="S::abazzano@specialolympics.org::fba8c0b6-bfa0-4f8d-86c1-1258791b9e9a" providerId="AD" clId="Web-{9764E4D2-6585-4593-AB9A-7C0E36245B65}" dt="2020-02-13T18:24:29.308" v="89"/>
          <ac:picMkLst>
            <pc:docMk/>
            <pc:sldMk cId="4278530276" sldId="346"/>
            <ac:picMk id="2050" creationId="{00000000-0000-0000-0000-000000000000}"/>
          </ac:picMkLst>
        </pc:picChg>
        <pc:cxnChg chg="add del">
          <ac:chgData name="Alicia Bazzano" userId="S::abazzano@specialolympics.org::fba8c0b6-bfa0-4f8d-86c1-1258791b9e9a" providerId="AD" clId="Web-{9764E4D2-6585-4593-AB9A-7C0E36245B65}" dt="2020-02-13T18:24:15.027" v="86"/>
          <ac:cxnSpMkLst>
            <pc:docMk/>
            <pc:sldMk cId="4278530276" sldId="346"/>
            <ac:cxnSpMk id="71" creationId="{E4A809D5-3600-46D4-A466-67F2349A54FB}"/>
          </ac:cxnSpMkLst>
        </pc:cxnChg>
        <pc:cxnChg chg="add">
          <ac:chgData name="Alicia Bazzano" userId="S::abazzano@specialolympics.org::fba8c0b6-bfa0-4f8d-86c1-1258791b9e9a" providerId="AD" clId="Web-{9764E4D2-6585-4593-AB9A-7C0E36245B65}" dt="2020-02-13T18:24:29.308" v="89"/>
          <ac:cxnSpMkLst>
            <pc:docMk/>
            <pc:sldMk cId="4278530276" sldId="346"/>
            <ac:cxnSpMk id="2053" creationId="{E4A809D5-3600-46D4-A466-67F2349A54FB}"/>
          </ac:cxnSpMkLst>
        </pc:cxnChg>
      </pc:sldChg>
      <pc:sldChg chg="modSp">
        <pc:chgData name="Alicia Bazzano" userId="S::abazzano@specialolympics.org::fba8c0b6-bfa0-4f8d-86c1-1258791b9e9a" providerId="AD" clId="Web-{9764E4D2-6585-4593-AB9A-7C0E36245B65}" dt="2020-02-13T18:22:26.979" v="52" actId="20577"/>
        <pc:sldMkLst>
          <pc:docMk/>
          <pc:sldMk cId="613240437" sldId="347"/>
        </pc:sldMkLst>
        <pc:spChg chg="mod">
          <ac:chgData name="Alicia Bazzano" userId="S::abazzano@specialolympics.org::fba8c0b6-bfa0-4f8d-86c1-1258791b9e9a" providerId="AD" clId="Web-{9764E4D2-6585-4593-AB9A-7C0E36245B65}" dt="2020-02-13T18:22:26.979" v="52" actId="20577"/>
          <ac:spMkLst>
            <pc:docMk/>
            <pc:sldMk cId="613240437" sldId="347"/>
            <ac:spMk id="2" creationId="{00000000-0000-0000-0000-000000000000}"/>
          </ac:spMkLst>
        </pc:spChg>
      </pc:sldChg>
      <pc:sldChg chg="modSp">
        <pc:chgData name="Alicia Bazzano" userId="S::abazzano@specialolympics.org::fba8c0b6-bfa0-4f8d-86c1-1258791b9e9a" providerId="AD" clId="Web-{9764E4D2-6585-4593-AB9A-7C0E36245B65}" dt="2020-02-13T18:26:38.718" v="147" actId="20577"/>
        <pc:sldMkLst>
          <pc:docMk/>
          <pc:sldMk cId="2493592742" sldId="349"/>
        </pc:sldMkLst>
        <pc:spChg chg="mod">
          <ac:chgData name="Alicia Bazzano" userId="S::abazzano@specialolympics.org::fba8c0b6-bfa0-4f8d-86c1-1258791b9e9a" providerId="AD" clId="Web-{9764E4D2-6585-4593-AB9A-7C0E36245B65}" dt="2020-02-13T18:26:38.718" v="147" actId="20577"/>
          <ac:spMkLst>
            <pc:docMk/>
            <pc:sldMk cId="2493592742" sldId="349"/>
            <ac:spMk id="3" creationId="{CE979741-F6F8-4524-BCBB-F536B72E188F}"/>
          </ac:spMkLst>
        </pc:spChg>
      </pc:sldChg>
      <pc:sldChg chg="addSp delSp modSp mod setBg">
        <pc:chgData name="Alicia Bazzano" userId="S::abazzano@specialolympics.org::fba8c0b6-bfa0-4f8d-86c1-1258791b9e9a" providerId="AD" clId="Web-{9764E4D2-6585-4593-AB9A-7C0E36245B65}" dt="2020-02-13T18:25:54.904" v="124" actId="20577"/>
        <pc:sldMkLst>
          <pc:docMk/>
          <pc:sldMk cId="2610959607" sldId="350"/>
        </pc:sldMkLst>
        <pc:spChg chg="mod">
          <ac:chgData name="Alicia Bazzano" userId="S::abazzano@specialolympics.org::fba8c0b6-bfa0-4f8d-86c1-1258791b9e9a" providerId="AD" clId="Web-{9764E4D2-6585-4593-AB9A-7C0E36245B65}" dt="2020-02-13T18:24:59.716" v="103"/>
          <ac:spMkLst>
            <pc:docMk/>
            <pc:sldMk cId="2610959607" sldId="350"/>
            <ac:spMk id="2" creationId="{A520F894-E638-4E0B-8049-B024A750F1CC}"/>
          </ac:spMkLst>
        </pc:spChg>
        <pc:spChg chg="del">
          <ac:chgData name="Alicia Bazzano" userId="S::abazzano@specialolympics.org::fba8c0b6-bfa0-4f8d-86c1-1258791b9e9a" providerId="AD" clId="Web-{9764E4D2-6585-4593-AB9A-7C0E36245B65}" dt="2020-02-13T18:24:59.716" v="103"/>
          <ac:spMkLst>
            <pc:docMk/>
            <pc:sldMk cId="2610959607" sldId="350"/>
            <ac:spMk id="3" creationId="{EA1E8360-0E86-4B0B-B142-F01782F3B1FC}"/>
          </ac:spMkLst>
        </pc:spChg>
        <pc:spChg chg="add">
          <ac:chgData name="Alicia Bazzano" userId="S::abazzano@specialolympics.org::fba8c0b6-bfa0-4f8d-86c1-1258791b9e9a" providerId="AD" clId="Web-{9764E4D2-6585-4593-AB9A-7C0E36245B65}" dt="2020-02-13T18:24:59.716" v="103"/>
          <ac:spMkLst>
            <pc:docMk/>
            <pc:sldMk cId="2610959607" sldId="350"/>
            <ac:spMk id="10" creationId="{46C2E80F-49A6-4372-B103-219D417A55ED}"/>
          </ac:spMkLst>
        </pc:spChg>
        <pc:graphicFrameChg chg="add modGraphic">
          <ac:chgData name="Alicia Bazzano" userId="S::abazzano@specialolympics.org::fba8c0b6-bfa0-4f8d-86c1-1258791b9e9a" providerId="AD" clId="Web-{9764E4D2-6585-4593-AB9A-7C0E36245B65}" dt="2020-02-13T18:25:54.904" v="124" actId="20577"/>
          <ac:graphicFrameMkLst>
            <pc:docMk/>
            <pc:sldMk cId="2610959607" sldId="350"/>
            <ac:graphicFrameMk id="5" creationId="{8C343C66-3535-4EF9-9F32-23A4F2B49C93}"/>
          </ac:graphicFrameMkLst>
        </pc:graphicFrameChg>
      </pc:sldChg>
    </pc:docChg>
  </pc:docChgLst>
  <pc:docChgLst>
    <pc:chgData name="Jamie Valis" userId="S::jvalis@specialolympics.org::97ef3d6b-e2a9-48e2-8dea-c08e271123bf" providerId="AD" clId="Web-{395D09FD-51D5-41D2-8F72-717000C02B84}"/>
    <pc:docChg chg="">
      <pc:chgData name="Jamie Valis" userId="S::jvalis@specialolympics.org::97ef3d6b-e2a9-48e2-8dea-c08e271123bf" providerId="AD" clId="Web-{395D09FD-51D5-41D2-8F72-717000C02B84}" dt="2020-02-14T14:24:00.035" v="4"/>
      <pc:docMkLst>
        <pc:docMk/>
      </pc:docMkLst>
      <pc:sldChg chg="addCm modCm">
        <pc:chgData name="Jamie Valis" userId="S::jvalis@specialolympics.org::97ef3d6b-e2a9-48e2-8dea-c08e271123bf" providerId="AD" clId="Web-{395D09FD-51D5-41D2-8F72-717000C02B84}" dt="2020-02-14T14:20:45.575" v="2"/>
        <pc:sldMkLst>
          <pc:docMk/>
          <pc:sldMk cId="2510021121" sldId="344"/>
        </pc:sldMkLst>
      </pc:sldChg>
      <pc:sldChg chg="addCm">
        <pc:chgData name="Jamie Valis" userId="S::jvalis@specialolympics.org::97ef3d6b-e2a9-48e2-8dea-c08e271123bf" providerId="AD" clId="Web-{395D09FD-51D5-41D2-8F72-717000C02B84}" dt="2020-02-14T14:24:00.035" v="4"/>
        <pc:sldMkLst>
          <pc:docMk/>
          <pc:sldMk cId="2493592742" sldId="349"/>
        </pc:sldMkLst>
      </pc:sldChg>
      <pc:sldChg chg="addCm">
        <pc:chgData name="Jamie Valis" userId="S::jvalis@specialolympics.org::97ef3d6b-e2a9-48e2-8dea-c08e271123bf" providerId="AD" clId="Web-{395D09FD-51D5-41D2-8F72-717000C02B84}" dt="2020-02-14T14:22:20.141" v="3"/>
        <pc:sldMkLst>
          <pc:docMk/>
          <pc:sldMk cId="3184215876" sldId="352"/>
        </pc:sldMkLst>
      </pc:sldChg>
      <pc:sldChg chg="addCm">
        <pc:chgData name="Jamie Valis" userId="S::jvalis@specialolympics.org::97ef3d6b-e2a9-48e2-8dea-c08e271123bf" providerId="AD" clId="Web-{395D09FD-51D5-41D2-8F72-717000C02B84}" dt="2020-02-14T14:19:24.901" v="0"/>
        <pc:sldMkLst>
          <pc:docMk/>
          <pc:sldMk cId="3701408767" sldId="353"/>
        </pc:sldMkLst>
      </pc:sldChg>
    </pc:docChg>
  </pc:docChgLst>
  <pc:docChgLst>
    <pc:chgData name="Annemarie Hill" userId="S::ahill@specialolympics.org::e7fcd0c5-c31f-41fe-8ba1-88fa6ebd0d98" providerId="AD" clId="Web-{1B8E3B0D-192A-48F2-8883-BBE6796B9B3D}"/>
    <pc:docChg chg="modSld">
      <pc:chgData name="Annemarie Hill" userId="S::ahill@specialolympics.org::e7fcd0c5-c31f-41fe-8ba1-88fa6ebd0d98" providerId="AD" clId="Web-{1B8E3B0D-192A-48F2-8883-BBE6796B9B3D}" dt="2020-02-17T13:45:39.804" v="2"/>
      <pc:docMkLst>
        <pc:docMk/>
      </pc:docMkLst>
      <pc:sldChg chg="modNotes">
        <pc:chgData name="Annemarie Hill" userId="S::ahill@specialolympics.org::e7fcd0c5-c31f-41fe-8ba1-88fa6ebd0d98" providerId="AD" clId="Web-{1B8E3B0D-192A-48F2-8883-BBE6796B9B3D}" dt="2020-02-17T13:45:39.804" v="2"/>
        <pc:sldMkLst>
          <pc:docMk/>
          <pc:sldMk cId="4278530276" sldId="346"/>
        </pc:sldMkLst>
      </pc:sldChg>
    </pc:docChg>
  </pc:docChgLst>
  <pc:docChgLst>
    <pc:chgData name="Annemarie Hill" userId="S::ahill@specialolympics.org::e7fcd0c5-c31f-41fe-8ba1-88fa6ebd0d98" providerId="AD" clId="Web-{02E6E6CD-4E2F-4AE6-B29A-69A7F4A836E3}"/>
    <pc:docChg chg="modSld">
      <pc:chgData name="Annemarie Hill" userId="S::ahill@specialolympics.org::e7fcd0c5-c31f-41fe-8ba1-88fa6ebd0d98" providerId="AD" clId="Web-{02E6E6CD-4E2F-4AE6-B29A-69A7F4A836E3}" dt="2020-02-14T19:21:17.036" v="51"/>
      <pc:docMkLst>
        <pc:docMk/>
      </pc:docMkLst>
      <pc:sldChg chg="modSp addCm">
        <pc:chgData name="Annemarie Hill" userId="S::ahill@specialolympics.org::e7fcd0c5-c31f-41fe-8ba1-88fa6ebd0d98" providerId="AD" clId="Web-{02E6E6CD-4E2F-4AE6-B29A-69A7F4A836E3}" dt="2020-02-14T19:01:53.815" v="32"/>
        <pc:sldMkLst>
          <pc:docMk/>
          <pc:sldMk cId="89671869" sldId="338"/>
        </pc:sldMkLst>
        <pc:graphicFrameChg chg="mod modGraphic">
          <ac:chgData name="Annemarie Hill" userId="S::ahill@specialolympics.org::e7fcd0c5-c31f-41fe-8ba1-88fa6ebd0d98" providerId="AD" clId="Web-{02E6E6CD-4E2F-4AE6-B29A-69A7F4A836E3}" dt="2020-02-14T19:01:24.878" v="31"/>
          <ac:graphicFrameMkLst>
            <pc:docMk/>
            <pc:sldMk cId="89671869" sldId="338"/>
            <ac:graphicFrameMk id="7" creationId="{00000000-0000-0000-0000-000000000000}"/>
          </ac:graphicFrameMkLst>
        </pc:graphicFrameChg>
      </pc:sldChg>
      <pc:sldChg chg="addCm">
        <pc:chgData name="Annemarie Hill" userId="S::ahill@specialolympics.org::e7fcd0c5-c31f-41fe-8ba1-88fa6ebd0d98" providerId="AD" clId="Web-{02E6E6CD-4E2F-4AE6-B29A-69A7F4A836E3}" dt="2020-02-14T19:21:17.036" v="51"/>
        <pc:sldMkLst>
          <pc:docMk/>
          <pc:sldMk cId="2493592742" sldId="349"/>
        </pc:sldMkLst>
      </pc:sldChg>
      <pc:sldChg chg="modSp">
        <pc:chgData name="Annemarie Hill" userId="S::ahill@specialolympics.org::e7fcd0c5-c31f-41fe-8ba1-88fa6ebd0d98" providerId="AD" clId="Web-{02E6E6CD-4E2F-4AE6-B29A-69A7F4A836E3}" dt="2020-02-14T19:03:22.361" v="48" actId="20577"/>
        <pc:sldMkLst>
          <pc:docMk/>
          <pc:sldMk cId="2610959607" sldId="350"/>
        </pc:sldMkLst>
        <pc:graphicFrameChg chg="modGraphic">
          <ac:chgData name="Annemarie Hill" userId="S::ahill@specialolympics.org::e7fcd0c5-c31f-41fe-8ba1-88fa6ebd0d98" providerId="AD" clId="Web-{02E6E6CD-4E2F-4AE6-B29A-69A7F4A836E3}" dt="2020-02-14T19:03:22.361" v="48" actId="20577"/>
          <ac:graphicFrameMkLst>
            <pc:docMk/>
            <pc:sldMk cId="2610959607" sldId="350"/>
            <ac:graphicFrameMk id="5" creationId="{8C343C66-3535-4EF9-9F32-23A4F2B49C93}"/>
          </ac:graphicFrameMkLst>
        </pc:graphicFrameChg>
      </pc:sldChg>
      <pc:sldChg chg="addCm">
        <pc:chgData name="Annemarie Hill" userId="S::ahill@specialolympics.org::e7fcd0c5-c31f-41fe-8ba1-88fa6ebd0d98" providerId="AD" clId="Web-{02E6E6CD-4E2F-4AE6-B29A-69A7F4A836E3}" dt="2020-02-14T19:15:52.321" v="49"/>
        <pc:sldMkLst>
          <pc:docMk/>
          <pc:sldMk cId="19047858" sldId="357"/>
        </pc:sldMkLst>
      </pc:sldChg>
    </pc:docChg>
  </pc:docChgLst>
  <pc:docChgLst>
    <pc:chgData name="Annemarie Hill" userId="S::ahill@specialolympics.org::e7fcd0c5-c31f-41fe-8ba1-88fa6ebd0d98" providerId="AD" clId="Web-{4258A196-98C1-4862-B2DE-B317FD4BBE2F}"/>
    <pc:docChg chg="addSld delSld modSld sldOrd">
      <pc:chgData name="Annemarie Hill" userId="S::ahill@specialolympics.org::e7fcd0c5-c31f-41fe-8ba1-88fa6ebd0d98" providerId="AD" clId="Web-{4258A196-98C1-4862-B2DE-B317FD4BBE2F}" dt="2020-02-13T15:57:11.121" v="104" actId="20577"/>
      <pc:docMkLst>
        <pc:docMk/>
      </pc:docMkLst>
      <pc:sldChg chg="modSp ord">
        <pc:chgData name="Annemarie Hill" userId="S::ahill@specialolympics.org::e7fcd0c5-c31f-41fe-8ba1-88fa6ebd0d98" providerId="AD" clId="Web-{4258A196-98C1-4862-B2DE-B317FD4BBE2F}" dt="2020-02-13T15:47:38.600" v="3" actId="20577"/>
        <pc:sldMkLst>
          <pc:docMk/>
          <pc:sldMk cId="1488067970" sldId="316"/>
        </pc:sldMkLst>
        <pc:spChg chg="mod">
          <ac:chgData name="Annemarie Hill" userId="S::ahill@specialolympics.org::e7fcd0c5-c31f-41fe-8ba1-88fa6ebd0d98" providerId="AD" clId="Web-{4258A196-98C1-4862-B2DE-B317FD4BBE2F}" dt="2020-02-13T15:47:38.600" v="3" actId="20577"/>
          <ac:spMkLst>
            <pc:docMk/>
            <pc:sldMk cId="1488067970" sldId="316"/>
            <ac:spMk id="2" creationId="{00000000-0000-0000-0000-000000000000}"/>
          </ac:spMkLst>
        </pc:spChg>
      </pc:sldChg>
      <pc:sldChg chg="modSp">
        <pc:chgData name="Annemarie Hill" userId="S::ahill@specialolympics.org::e7fcd0c5-c31f-41fe-8ba1-88fa6ebd0d98" providerId="AD" clId="Web-{4258A196-98C1-4862-B2DE-B317FD4BBE2F}" dt="2020-02-13T15:47:42.522" v="8" actId="20577"/>
        <pc:sldMkLst>
          <pc:docMk/>
          <pc:sldMk cId="2786974735" sldId="345"/>
        </pc:sldMkLst>
        <pc:spChg chg="mod">
          <ac:chgData name="Annemarie Hill" userId="S::ahill@specialolympics.org::e7fcd0c5-c31f-41fe-8ba1-88fa6ebd0d98" providerId="AD" clId="Web-{4258A196-98C1-4862-B2DE-B317FD4BBE2F}" dt="2020-02-13T15:47:42.522" v="8" actId="20577"/>
          <ac:spMkLst>
            <pc:docMk/>
            <pc:sldMk cId="2786974735" sldId="345"/>
            <ac:spMk id="2" creationId="{00000000-0000-0000-0000-000000000000}"/>
          </ac:spMkLst>
        </pc:spChg>
      </pc:sldChg>
      <pc:sldChg chg="addSp delSp modSp new del">
        <pc:chgData name="Annemarie Hill" userId="S::ahill@specialolympics.org::e7fcd0c5-c31f-41fe-8ba1-88fa6ebd0d98" providerId="AD" clId="Web-{4258A196-98C1-4862-B2DE-B317FD4BBE2F}" dt="2020-02-13T15:56:26.355" v="59"/>
        <pc:sldMkLst>
          <pc:docMk/>
          <pc:sldMk cId="2897851419" sldId="348"/>
        </pc:sldMkLst>
        <pc:spChg chg="mod">
          <ac:chgData name="Annemarie Hill" userId="S::ahill@specialolympics.org::e7fcd0c5-c31f-41fe-8ba1-88fa6ebd0d98" providerId="AD" clId="Web-{4258A196-98C1-4862-B2DE-B317FD4BBE2F}" dt="2020-02-13T15:50:56.336" v="31" actId="20577"/>
          <ac:spMkLst>
            <pc:docMk/>
            <pc:sldMk cId="2897851419" sldId="348"/>
            <ac:spMk id="2" creationId="{50F28860-9DDF-48C8-B0C3-79FEBCBFCF3F}"/>
          </ac:spMkLst>
        </pc:spChg>
        <pc:spChg chg="del">
          <ac:chgData name="Annemarie Hill" userId="S::ahill@specialolympics.org::e7fcd0c5-c31f-41fe-8ba1-88fa6ebd0d98" providerId="AD" clId="Web-{4258A196-98C1-4862-B2DE-B317FD4BBE2F}" dt="2020-02-13T15:49:18.398" v="12"/>
          <ac:spMkLst>
            <pc:docMk/>
            <pc:sldMk cId="2897851419" sldId="348"/>
            <ac:spMk id="3" creationId="{48948C35-D6F6-44BC-8B80-362F5B0E1BA6}"/>
          </ac:spMkLst>
        </pc:spChg>
        <pc:spChg chg="add">
          <ac:chgData name="Annemarie Hill" userId="S::ahill@specialolympics.org::e7fcd0c5-c31f-41fe-8ba1-88fa6ebd0d98" providerId="AD" clId="Web-{4258A196-98C1-4862-B2DE-B317FD4BBE2F}" dt="2020-02-13T15:53:14.947" v="34"/>
          <ac:spMkLst>
            <pc:docMk/>
            <pc:sldMk cId="2897851419" sldId="348"/>
            <ac:spMk id="6" creationId="{55516837-D8D2-4B2A-ACFE-BE98607662A6}"/>
          </ac:spMkLst>
        </pc:spChg>
        <pc:spChg chg="add">
          <ac:chgData name="Annemarie Hill" userId="S::ahill@specialolympics.org::e7fcd0c5-c31f-41fe-8ba1-88fa6ebd0d98" providerId="AD" clId="Web-{4258A196-98C1-4862-B2DE-B317FD4BBE2F}" dt="2020-02-13T15:53:14.994" v="35"/>
          <ac:spMkLst>
            <pc:docMk/>
            <pc:sldMk cId="2897851419" sldId="348"/>
            <ac:spMk id="7" creationId="{68666DB9-29C5-4479-AFDE-D95DC4AE88D2}"/>
          </ac:spMkLst>
        </pc:spChg>
        <pc:spChg chg="add del mod">
          <ac:chgData name="Annemarie Hill" userId="S::ahill@specialolympics.org::e7fcd0c5-c31f-41fe-8ba1-88fa6ebd0d98" providerId="AD" clId="Web-{4258A196-98C1-4862-B2DE-B317FD4BBE2F}" dt="2020-02-13T15:53:40.322" v="38"/>
          <ac:spMkLst>
            <pc:docMk/>
            <pc:sldMk cId="2897851419" sldId="348"/>
            <ac:spMk id="9" creationId="{FC3C87D8-2D54-48C1-BA3C-FEC0B1ED0AC1}"/>
          </ac:spMkLst>
        </pc:spChg>
        <pc:picChg chg="add del mod ord">
          <ac:chgData name="Annemarie Hill" userId="S::ahill@specialolympics.org::e7fcd0c5-c31f-41fe-8ba1-88fa6ebd0d98" providerId="AD" clId="Web-{4258A196-98C1-4862-B2DE-B317FD4BBE2F}" dt="2020-02-13T15:53:40.228" v="37"/>
          <ac:picMkLst>
            <pc:docMk/>
            <pc:sldMk cId="2897851419" sldId="348"/>
            <ac:picMk id="4" creationId="{82576121-B701-4079-8106-670C33A180BC}"/>
          </ac:picMkLst>
        </pc:picChg>
        <pc:picChg chg="add mod ord">
          <ac:chgData name="Annemarie Hill" userId="S::ahill@specialolympics.org::e7fcd0c5-c31f-41fe-8ba1-88fa6ebd0d98" providerId="AD" clId="Web-{4258A196-98C1-4862-B2DE-B317FD4BBE2F}" dt="2020-02-13T15:53:40.322" v="38"/>
          <ac:picMkLst>
            <pc:docMk/>
            <pc:sldMk cId="2897851419" sldId="348"/>
            <ac:picMk id="10" creationId="{07CF6B50-4183-4A08-B1D0-B8BDAD07505D}"/>
          </ac:picMkLst>
        </pc:picChg>
      </pc:sldChg>
      <pc:sldChg chg="modSp new">
        <pc:chgData name="Annemarie Hill" userId="S::ahill@specialolympics.org::e7fcd0c5-c31f-41fe-8ba1-88fa6ebd0d98" providerId="AD" clId="Web-{4258A196-98C1-4862-B2DE-B317FD4BBE2F}" dt="2020-02-13T15:57:11.121" v="103" actId="20577"/>
        <pc:sldMkLst>
          <pc:docMk/>
          <pc:sldMk cId="2493592742" sldId="349"/>
        </pc:sldMkLst>
        <pc:spChg chg="mod">
          <ac:chgData name="Annemarie Hill" userId="S::ahill@specialolympics.org::e7fcd0c5-c31f-41fe-8ba1-88fa6ebd0d98" providerId="AD" clId="Web-{4258A196-98C1-4862-B2DE-B317FD4BBE2F}" dt="2020-02-13T15:54:24.322" v="41" actId="20577"/>
          <ac:spMkLst>
            <pc:docMk/>
            <pc:sldMk cId="2493592742" sldId="349"/>
            <ac:spMk id="2" creationId="{92356872-651C-42FA-A3AE-168AFE4B5D66}"/>
          </ac:spMkLst>
        </pc:spChg>
        <pc:spChg chg="mod">
          <ac:chgData name="Annemarie Hill" userId="S::ahill@specialolympics.org::e7fcd0c5-c31f-41fe-8ba1-88fa6ebd0d98" providerId="AD" clId="Web-{4258A196-98C1-4862-B2DE-B317FD4BBE2F}" dt="2020-02-13T15:57:11.121" v="103" actId="20577"/>
          <ac:spMkLst>
            <pc:docMk/>
            <pc:sldMk cId="2493592742" sldId="349"/>
            <ac:spMk id="3" creationId="{CE979741-F6F8-4524-BCBB-F536B72E188F}"/>
          </ac:spMkLst>
        </pc:spChg>
      </pc:sldChg>
    </pc:docChg>
  </pc:docChgLst>
  <pc:docChgLst>
    <pc:chgData name="Jamie Valis" userId="S::jvalis@specialolympics.org::97ef3d6b-e2a9-48e2-8dea-c08e271123bf" providerId="AD" clId="Web-{29CBE755-5038-46AD-B307-832D07B6E029}"/>
    <pc:docChg chg="addSld modSld sldOrd">
      <pc:chgData name="Jamie Valis" userId="S::jvalis@specialolympics.org::97ef3d6b-e2a9-48e2-8dea-c08e271123bf" providerId="AD" clId="Web-{29CBE755-5038-46AD-B307-832D07B6E029}" dt="2020-02-14T20:08:31.431" v="65" actId="20577"/>
      <pc:docMkLst>
        <pc:docMk/>
      </pc:docMkLst>
      <pc:sldChg chg="addCm">
        <pc:chgData name="Jamie Valis" userId="S::jvalis@specialolympics.org::97ef3d6b-e2a9-48e2-8dea-c08e271123bf" providerId="AD" clId="Web-{29CBE755-5038-46AD-B307-832D07B6E029}" dt="2020-02-14T20:05:35.680" v="0"/>
        <pc:sldMkLst>
          <pc:docMk/>
          <pc:sldMk cId="2786974735" sldId="345"/>
        </pc:sldMkLst>
      </pc:sldChg>
      <pc:sldChg chg="modSp new ord">
        <pc:chgData name="Jamie Valis" userId="S::jvalis@specialolympics.org::97ef3d6b-e2a9-48e2-8dea-c08e271123bf" providerId="AD" clId="Web-{29CBE755-5038-46AD-B307-832D07B6E029}" dt="2020-02-14T20:08:27.899" v="63" actId="20577"/>
        <pc:sldMkLst>
          <pc:docMk/>
          <pc:sldMk cId="3471554148" sldId="359"/>
        </pc:sldMkLst>
        <pc:spChg chg="mod">
          <ac:chgData name="Jamie Valis" userId="S::jvalis@specialolympics.org::97ef3d6b-e2a9-48e2-8dea-c08e271123bf" providerId="AD" clId="Web-{29CBE755-5038-46AD-B307-832D07B6E029}" dt="2020-02-14T20:08:27.899" v="63" actId="20577"/>
          <ac:spMkLst>
            <pc:docMk/>
            <pc:sldMk cId="3471554148" sldId="359"/>
            <ac:spMk id="2" creationId="{AE625235-ADD7-49D3-8B8C-48A0D1440B25}"/>
          </ac:spMkLst>
        </pc:spChg>
      </pc:sldChg>
    </pc:docChg>
  </pc:docChgLst>
  <pc:docChgLst>
    <pc:chgData name="Alicia Bazzano" userId="S::abazzano@specialolympics.org::fba8c0b6-bfa0-4f8d-86c1-1258791b9e9a" providerId="AD" clId="Web-{CE67387A-AAB1-4D48-B8FB-6B4FC7602E13}"/>
    <pc:docChg chg="modSld">
      <pc:chgData name="Alicia Bazzano" userId="S::abazzano@specialolympics.org::fba8c0b6-bfa0-4f8d-86c1-1258791b9e9a" providerId="AD" clId="Web-{CE67387A-AAB1-4D48-B8FB-6B4FC7602E13}" dt="2020-02-14T12:57:14.159" v="3" actId="20577"/>
      <pc:docMkLst>
        <pc:docMk/>
      </pc:docMkLst>
      <pc:sldChg chg="modSp">
        <pc:chgData name="Alicia Bazzano" userId="S::abazzano@specialolympics.org::fba8c0b6-bfa0-4f8d-86c1-1258791b9e9a" providerId="AD" clId="Web-{CE67387A-AAB1-4D48-B8FB-6B4FC7602E13}" dt="2020-02-14T12:57:14.159" v="2" actId="20577"/>
        <pc:sldMkLst>
          <pc:docMk/>
          <pc:sldMk cId="2493592742" sldId="349"/>
        </pc:sldMkLst>
        <pc:spChg chg="mod">
          <ac:chgData name="Alicia Bazzano" userId="S::abazzano@specialolympics.org::fba8c0b6-bfa0-4f8d-86c1-1258791b9e9a" providerId="AD" clId="Web-{CE67387A-AAB1-4D48-B8FB-6B4FC7602E13}" dt="2020-02-14T12:57:14.159" v="2" actId="20577"/>
          <ac:spMkLst>
            <pc:docMk/>
            <pc:sldMk cId="2493592742" sldId="349"/>
            <ac:spMk id="2" creationId="{92356872-651C-42FA-A3AE-168AFE4B5D66}"/>
          </ac:spMkLst>
        </pc:spChg>
      </pc:sldChg>
    </pc:docChg>
  </pc:docChgLst>
  <pc:docChgLst>
    <pc:chgData name="Annemarie Hill" userId="S::ahill@specialolympics.org::e7fcd0c5-c31f-41fe-8ba1-88fa6ebd0d98" providerId="AD" clId="Web-{3C7AA8B6-C77A-4FAB-85B3-A002B327A093}"/>
    <pc:docChg chg="modSld">
      <pc:chgData name="Annemarie Hill" userId="S::ahill@specialolympics.org::e7fcd0c5-c31f-41fe-8ba1-88fa6ebd0d98" providerId="AD" clId="Web-{3C7AA8B6-C77A-4FAB-85B3-A002B327A093}" dt="2020-02-13T11:33:28.283" v="804" actId="20577"/>
      <pc:docMkLst>
        <pc:docMk/>
      </pc:docMkLst>
      <pc:sldChg chg="modSp">
        <pc:chgData name="Annemarie Hill" userId="S::ahill@specialolympics.org::e7fcd0c5-c31f-41fe-8ba1-88fa6ebd0d98" providerId="AD" clId="Web-{3C7AA8B6-C77A-4FAB-85B3-A002B327A093}" dt="2020-02-13T11:33:28.267" v="803" actId="20577"/>
        <pc:sldMkLst>
          <pc:docMk/>
          <pc:sldMk cId="2510021121" sldId="344"/>
        </pc:sldMkLst>
        <pc:spChg chg="mod">
          <ac:chgData name="Annemarie Hill" userId="S::ahill@specialolympics.org::e7fcd0c5-c31f-41fe-8ba1-88fa6ebd0d98" providerId="AD" clId="Web-{3C7AA8B6-C77A-4FAB-85B3-A002B327A093}" dt="2020-02-13T11:33:28.267" v="803" actId="20577"/>
          <ac:spMkLst>
            <pc:docMk/>
            <pc:sldMk cId="2510021121" sldId="344"/>
            <ac:spMk id="3" creationId="{00000000-0000-0000-0000-000000000000}"/>
          </ac:spMkLst>
        </pc:spChg>
      </pc:sldChg>
      <pc:sldChg chg="modSp">
        <pc:chgData name="Annemarie Hill" userId="S::ahill@specialolympics.org::e7fcd0c5-c31f-41fe-8ba1-88fa6ebd0d98" providerId="AD" clId="Web-{3C7AA8B6-C77A-4FAB-85B3-A002B327A093}" dt="2020-02-13T11:16:46.198" v="4" actId="20577"/>
        <pc:sldMkLst>
          <pc:docMk/>
          <pc:sldMk cId="2786974735" sldId="345"/>
        </pc:sldMkLst>
        <pc:spChg chg="mod">
          <ac:chgData name="Annemarie Hill" userId="S::ahill@specialolympics.org::e7fcd0c5-c31f-41fe-8ba1-88fa6ebd0d98" providerId="AD" clId="Web-{3C7AA8B6-C77A-4FAB-85B3-A002B327A093}" dt="2020-02-13T11:16:46.198" v="4" actId="20577"/>
          <ac:spMkLst>
            <pc:docMk/>
            <pc:sldMk cId="2786974735" sldId="345"/>
            <ac:spMk id="3" creationId="{00000000-0000-0000-0000-000000000000}"/>
          </ac:spMkLst>
        </pc:spChg>
      </pc:sldChg>
    </pc:docChg>
  </pc:docChgLst>
  <pc:docChgLst>
    <pc:chgData name="Lindsay DuBois" userId="S::ldubois@specialolympics.org::0fe97613-13c2-4106-b33f-cfab5f1fc495" providerId="AD" clId="Web-{0C3E1FEB-E347-4640-B5C2-92826D387EAC}"/>
    <pc:docChg chg="modSld">
      <pc:chgData name="Lindsay DuBois" userId="S::ldubois@specialolympics.org::0fe97613-13c2-4106-b33f-cfab5f1fc495" providerId="AD" clId="Web-{0C3E1FEB-E347-4640-B5C2-92826D387EAC}" dt="2020-02-14T15:45:24.277" v="45" actId="20577"/>
      <pc:docMkLst>
        <pc:docMk/>
      </pc:docMkLst>
      <pc:sldChg chg="addCm">
        <pc:chgData name="Lindsay DuBois" userId="S::ldubois@specialolympics.org::0fe97613-13c2-4106-b33f-cfab5f1fc495" providerId="AD" clId="Web-{0C3E1FEB-E347-4640-B5C2-92826D387EAC}" dt="2020-02-14T15:35:11.478" v="5"/>
        <pc:sldMkLst>
          <pc:docMk/>
          <pc:sldMk cId="1488067970" sldId="316"/>
        </pc:sldMkLst>
      </pc:sldChg>
      <pc:sldChg chg="addCm">
        <pc:chgData name="Lindsay DuBois" userId="S::ldubois@specialolympics.org::0fe97613-13c2-4106-b33f-cfab5f1fc495" providerId="AD" clId="Web-{0C3E1FEB-E347-4640-B5C2-92826D387EAC}" dt="2020-02-14T15:44:02.824" v="40"/>
        <pc:sldMkLst>
          <pc:docMk/>
          <pc:sldMk cId="2510021121" sldId="344"/>
        </pc:sldMkLst>
      </pc:sldChg>
      <pc:sldChg chg="modSp addCm">
        <pc:chgData name="Lindsay DuBois" userId="S::ldubois@specialolympics.org::0fe97613-13c2-4106-b33f-cfab5f1fc495" providerId="AD" clId="Web-{0C3E1FEB-E347-4640-B5C2-92826D387EAC}" dt="2020-02-14T15:37:46.572" v="37" actId="20577"/>
        <pc:sldMkLst>
          <pc:docMk/>
          <pc:sldMk cId="2493592742" sldId="349"/>
        </pc:sldMkLst>
        <pc:spChg chg="mod">
          <ac:chgData name="Lindsay DuBois" userId="S::ldubois@specialolympics.org::0fe97613-13c2-4106-b33f-cfab5f1fc495" providerId="AD" clId="Web-{0C3E1FEB-E347-4640-B5C2-92826D387EAC}" dt="2020-02-14T15:37:46.572" v="37" actId="20577"/>
          <ac:spMkLst>
            <pc:docMk/>
            <pc:sldMk cId="2493592742" sldId="349"/>
            <ac:spMk id="3" creationId="{CE979741-F6F8-4524-BCBB-F536B72E188F}"/>
          </ac:spMkLst>
        </pc:spChg>
      </pc:sldChg>
      <pc:sldChg chg="addCm">
        <pc:chgData name="Lindsay DuBois" userId="S::ldubois@specialolympics.org::0fe97613-13c2-4106-b33f-cfab5f1fc495" providerId="AD" clId="Web-{0C3E1FEB-E347-4640-B5C2-92826D387EAC}" dt="2020-02-14T15:45:07.824" v="41"/>
        <pc:sldMkLst>
          <pc:docMk/>
          <pc:sldMk cId="3701408767" sldId="353"/>
        </pc:sldMkLst>
      </pc:sldChg>
      <pc:sldChg chg="modSp">
        <pc:chgData name="Lindsay DuBois" userId="S::ldubois@specialolympics.org::0fe97613-13c2-4106-b33f-cfab5f1fc495" providerId="AD" clId="Web-{0C3E1FEB-E347-4640-B5C2-92826D387EAC}" dt="2020-02-14T15:45:24.277" v="44" actId="20577"/>
        <pc:sldMkLst>
          <pc:docMk/>
          <pc:sldMk cId="2224230898" sldId="354"/>
        </pc:sldMkLst>
        <pc:spChg chg="mod">
          <ac:chgData name="Lindsay DuBois" userId="S::ldubois@specialolympics.org::0fe97613-13c2-4106-b33f-cfab5f1fc495" providerId="AD" clId="Web-{0C3E1FEB-E347-4640-B5C2-92826D387EAC}" dt="2020-02-14T15:45:24.277" v="44" actId="20577"/>
          <ac:spMkLst>
            <pc:docMk/>
            <pc:sldMk cId="2224230898" sldId="354"/>
            <ac:spMk id="7" creationId="{FDB7AA41-BFAA-4D5E-8881-A0370D71F7FD}"/>
          </ac:spMkLst>
        </pc:spChg>
      </pc:sldChg>
      <pc:sldChg chg="addCm modCm">
        <pc:chgData name="Lindsay DuBois" userId="S::ldubois@specialolympics.org::0fe97613-13c2-4106-b33f-cfab5f1fc495" providerId="AD" clId="Web-{0C3E1FEB-E347-4640-B5C2-92826D387EAC}" dt="2020-02-14T15:33:08.775" v="4"/>
        <pc:sldMkLst>
          <pc:docMk/>
          <pc:sldMk cId="19047858" sldId="357"/>
        </pc:sldMkLst>
      </pc:sldChg>
    </pc:docChg>
  </pc:docChgLst>
  <pc:docChgLst>
    <pc:chgData name="Annemarie Hill" userId="S::ahill@specialolympics.org::e7fcd0c5-c31f-41fe-8ba1-88fa6ebd0d98" providerId="AD" clId="Web-{1DD93E93-4319-482A-8507-7985F50280FE}"/>
    <pc:docChg chg="modSld">
      <pc:chgData name="Annemarie Hill" userId="S::ahill@specialolympics.org::e7fcd0c5-c31f-41fe-8ba1-88fa6ebd0d98" providerId="AD" clId="Web-{1DD93E93-4319-482A-8507-7985F50280FE}" dt="2020-02-17T13:23:48.581" v="281"/>
      <pc:docMkLst>
        <pc:docMk/>
      </pc:docMkLst>
      <pc:sldChg chg="modNotes">
        <pc:chgData name="Annemarie Hill" userId="S::ahill@specialolympics.org::e7fcd0c5-c31f-41fe-8ba1-88fa6ebd0d98" providerId="AD" clId="Web-{1DD93E93-4319-482A-8507-7985F50280FE}" dt="2020-02-17T13:23:48.581" v="281"/>
        <pc:sldMkLst>
          <pc:docMk/>
          <pc:sldMk cId="4278530276" sldId="346"/>
        </pc:sldMkLst>
      </pc:sldChg>
    </pc:docChg>
  </pc:docChgLst>
  <pc:docChgLst>
    <pc:chgData name="Alicia Bazzano" userId="S::abazzano@specialolympics.org::fba8c0b6-bfa0-4f8d-86c1-1258791b9e9a" providerId="AD" clId="Web-{916B6A03-1DBF-8021-0B18-A6C5F62873BC}"/>
    <pc:docChg chg="addSld modSld">
      <pc:chgData name="Alicia Bazzano" userId="S::abazzano@specialolympics.org::fba8c0b6-bfa0-4f8d-86c1-1258791b9e9a" providerId="AD" clId="Web-{916B6A03-1DBF-8021-0B18-A6C5F62873BC}" dt="2020-02-14T18:51:18.704" v="15"/>
      <pc:docMkLst>
        <pc:docMk/>
      </pc:docMkLst>
      <pc:sldChg chg="addCm">
        <pc:chgData name="Alicia Bazzano" userId="S::abazzano@specialolympics.org::fba8c0b6-bfa0-4f8d-86c1-1258791b9e9a" providerId="AD" clId="Web-{916B6A03-1DBF-8021-0B18-A6C5F62873BC}" dt="2020-02-14T18:48:28.405" v="2"/>
        <pc:sldMkLst>
          <pc:docMk/>
          <pc:sldMk cId="2510021121" sldId="344"/>
        </pc:sldMkLst>
      </pc:sldChg>
      <pc:sldChg chg="addCm">
        <pc:chgData name="Alicia Bazzano" userId="S::abazzano@specialolympics.org::fba8c0b6-bfa0-4f8d-86c1-1258791b9e9a" providerId="AD" clId="Web-{916B6A03-1DBF-8021-0B18-A6C5F62873BC}" dt="2020-02-14T18:45:43.044" v="0"/>
        <pc:sldMkLst>
          <pc:docMk/>
          <pc:sldMk cId="2786974735" sldId="345"/>
        </pc:sldMkLst>
      </pc:sldChg>
      <pc:sldChg chg="addCm">
        <pc:chgData name="Alicia Bazzano" userId="S::abazzano@specialolympics.org::fba8c0b6-bfa0-4f8d-86c1-1258791b9e9a" providerId="AD" clId="Web-{916B6A03-1DBF-8021-0B18-A6C5F62873BC}" dt="2020-02-14T18:47:48.561" v="1"/>
        <pc:sldMkLst>
          <pc:docMk/>
          <pc:sldMk cId="2493592742" sldId="349"/>
        </pc:sldMkLst>
      </pc:sldChg>
      <pc:sldChg chg="addSp delSp modSp new">
        <pc:chgData name="Alicia Bazzano" userId="S::abazzano@specialolympics.org::fba8c0b6-bfa0-4f8d-86c1-1258791b9e9a" providerId="AD" clId="Web-{916B6A03-1DBF-8021-0B18-A6C5F62873BC}" dt="2020-02-14T18:51:18.704" v="15"/>
        <pc:sldMkLst>
          <pc:docMk/>
          <pc:sldMk cId="608667406" sldId="358"/>
        </pc:sldMkLst>
        <pc:spChg chg="add del mod">
          <ac:chgData name="Alicia Bazzano" userId="S::abazzano@specialolympics.org::fba8c0b6-bfa0-4f8d-86c1-1258791b9e9a" providerId="AD" clId="Web-{916B6A03-1DBF-8021-0B18-A6C5F62873BC}" dt="2020-02-14T18:51:13.500" v="14"/>
          <ac:spMkLst>
            <pc:docMk/>
            <pc:sldMk cId="608667406" sldId="358"/>
            <ac:spMk id="2" creationId="{44319DEC-8AC6-4B61-A34A-C845C3BFCABB}"/>
          </ac:spMkLst>
        </pc:spChg>
        <pc:spChg chg="del">
          <ac:chgData name="Alicia Bazzano" userId="S::abazzano@specialolympics.org::fba8c0b6-bfa0-4f8d-86c1-1258791b9e9a" providerId="AD" clId="Web-{916B6A03-1DBF-8021-0B18-A6C5F62873BC}" dt="2020-02-14T18:51:18.704" v="15"/>
          <ac:spMkLst>
            <pc:docMk/>
            <pc:sldMk cId="608667406" sldId="358"/>
            <ac:spMk id="3" creationId="{4FF7D7DD-A528-4A23-8030-CF349F25449D}"/>
          </ac:spMkLst>
        </pc:spChg>
        <pc:spChg chg="add del mod">
          <ac:chgData name="Alicia Bazzano" userId="S::abazzano@specialolympics.org::fba8c0b6-bfa0-4f8d-86c1-1258791b9e9a" providerId="AD" clId="Web-{916B6A03-1DBF-8021-0B18-A6C5F62873BC}" dt="2020-02-14T18:51:13.500" v="14"/>
          <ac:spMkLst>
            <pc:docMk/>
            <pc:sldMk cId="608667406" sldId="358"/>
            <ac:spMk id="5" creationId="{73710726-606A-4CF8-A382-3A18921CB237}"/>
          </ac:spMkLst>
        </pc:spChg>
      </pc:sldChg>
    </pc:docChg>
  </pc:docChgLst>
  <pc:docChgLst>
    <pc:chgData name="Jamie Valis" userId="S::jvalis@specialolympics.org::97ef3d6b-e2a9-48e2-8dea-c08e271123bf" providerId="AD" clId="Web-{A082190E-B89D-4718-B77D-4CBF161F6496}"/>
    <pc:docChg chg="">
      <pc:chgData name="Jamie Valis" userId="S::jvalis@specialolympics.org::97ef3d6b-e2a9-48e2-8dea-c08e271123bf" providerId="AD" clId="Web-{A082190E-B89D-4718-B77D-4CBF161F6496}" dt="2020-02-14T20:46:31.145" v="2"/>
      <pc:docMkLst>
        <pc:docMk/>
      </pc:docMkLst>
      <pc:sldChg chg="addCm">
        <pc:chgData name="Jamie Valis" userId="S::jvalis@specialolympics.org::97ef3d6b-e2a9-48e2-8dea-c08e271123bf" providerId="AD" clId="Web-{A082190E-B89D-4718-B77D-4CBF161F6496}" dt="2020-02-14T20:41:31.769" v="0"/>
        <pc:sldMkLst>
          <pc:docMk/>
          <pc:sldMk cId="408905323" sldId="309"/>
        </pc:sldMkLst>
      </pc:sldChg>
      <pc:sldChg chg="addCm">
        <pc:chgData name="Jamie Valis" userId="S::jvalis@specialolympics.org::97ef3d6b-e2a9-48e2-8dea-c08e271123bf" providerId="AD" clId="Web-{A082190E-B89D-4718-B77D-4CBF161F6496}" dt="2020-02-14T20:43:25.269" v="1"/>
        <pc:sldMkLst>
          <pc:docMk/>
          <pc:sldMk cId="2610959607" sldId="350"/>
        </pc:sldMkLst>
      </pc:sldChg>
      <pc:sldChg chg="addCm">
        <pc:chgData name="Jamie Valis" userId="S::jvalis@specialolympics.org::97ef3d6b-e2a9-48e2-8dea-c08e271123bf" providerId="AD" clId="Web-{A082190E-B89D-4718-B77D-4CBF161F6496}" dt="2020-02-14T20:46:31.145" v="2"/>
        <pc:sldMkLst>
          <pc:docMk/>
          <pc:sldMk cId="3701408767" sldId="353"/>
        </pc:sldMkLst>
      </pc:sldChg>
    </pc:docChg>
  </pc:docChgLst>
  <pc:docChgLst>
    <pc:chgData name="Alicia Bazzano" userId="S::abazzano@specialolympics.org::fba8c0b6-bfa0-4f8d-86c1-1258791b9e9a" providerId="AD" clId="Web-{72B4B1D4-53B9-43DE-BA89-A7A69F5843AC}"/>
    <pc:docChg chg="addSld modSld">
      <pc:chgData name="Alicia Bazzano" userId="S::abazzano@specialolympics.org::fba8c0b6-bfa0-4f8d-86c1-1258791b9e9a" providerId="AD" clId="Web-{72B4B1D4-53B9-43DE-BA89-A7A69F5843AC}" dt="2020-02-13T17:37:14.720" v="248"/>
      <pc:docMkLst>
        <pc:docMk/>
      </pc:docMkLst>
      <pc:sldChg chg="modNotes">
        <pc:chgData name="Alicia Bazzano" userId="S::abazzano@specialolympics.org::fba8c0b6-bfa0-4f8d-86c1-1258791b9e9a" providerId="AD" clId="Web-{72B4B1D4-53B9-43DE-BA89-A7A69F5843AC}" dt="2020-02-13T17:34:49.095" v="20"/>
        <pc:sldMkLst>
          <pc:docMk/>
          <pc:sldMk cId="1488067970" sldId="316"/>
        </pc:sldMkLst>
      </pc:sldChg>
      <pc:sldChg chg="modSp">
        <pc:chgData name="Alicia Bazzano" userId="S::abazzano@specialolympics.org::fba8c0b6-bfa0-4f8d-86c1-1258791b9e9a" providerId="AD" clId="Web-{72B4B1D4-53B9-43DE-BA89-A7A69F5843AC}" dt="2020-02-13T17:37:14.720" v="248"/>
        <pc:sldMkLst>
          <pc:docMk/>
          <pc:sldMk cId="89671869" sldId="338"/>
        </pc:sldMkLst>
        <pc:graphicFrameChg chg="mod modGraphic">
          <ac:chgData name="Alicia Bazzano" userId="S::abazzano@specialolympics.org::fba8c0b6-bfa0-4f8d-86c1-1258791b9e9a" providerId="AD" clId="Web-{72B4B1D4-53B9-43DE-BA89-A7A69F5843AC}" dt="2020-02-13T17:37:14.720" v="248"/>
          <ac:graphicFrameMkLst>
            <pc:docMk/>
            <pc:sldMk cId="89671869" sldId="338"/>
            <ac:graphicFrameMk id="7" creationId="{00000000-0000-0000-0000-000000000000}"/>
          </ac:graphicFrameMkLst>
        </pc:graphicFrameChg>
      </pc:sldChg>
      <pc:sldChg chg="add">
        <pc:chgData name="Alicia Bazzano" userId="S::abazzano@specialolympics.org::fba8c0b6-bfa0-4f8d-86c1-1258791b9e9a" providerId="AD" clId="Web-{72B4B1D4-53B9-43DE-BA89-A7A69F5843AC}" dt="2020-02-13T17:31:07.719" v="0"/>
        <pc:sldMkLst>
          <pc:docMk/>
          <pc:sldMk cId="2290448866" sldId="351"/>
        </pc:sldMkLst>
      </pc:sldChg>
      <pc:sldChg chg="add">
        <pc:chgData name="Alicia Bazzano" userId="S::abazzano@specialolympics.org::fba8c0b6-bfa0-4f8d-86c1-1258791b9e9a" providerId="AD" clId="Web-{72B4B1D4-53B9-43DE-BA89-A7A69F5843AC}" dt="2020-02-13T17:31:07.891" v="1"/>
        <pc:sldMkLst>
          <pc:docMk/>
          <pc:sldMk cId="3184215876" sldId="352"/>
        </pc:sldMkLst>
      </pc:sldChg>
      <pc:sldChg chg="add">
        <pc:chgData name="Alicia Bazzano" userId="S::abazzano@specialolympics.org::fba8c0b6-bfa0-4f8d-86c1-1258791b9e9a" providerId="AD" clId="Web-{72B4B1D4-53B9-43DE-BA89-A7A69F5843AC}" dt="2020-02-13T17:31:08.031" v="2"/>
        <pc:sldMkLst>
          <pc:docMk/>
          <pc:sldMk cId="3701408767" sldId="353"/>
        </pc:sldMkLst>
      </pc:sldChg>
      <pc:sldChg chg="add">
        <pc:chgData name="Alicia Bazzano" userId="S::abazzano@specialolympics.org::fba8c0b6-bfa0-4f8d-86c1-1258791b9e9a" providerId="AD" clId="Web-{72B4B1D4-53B9-43DE-BA89-A7A69F5843AC}" dt="2020-02-13T17:31:08.203" v="3"/>
        <pc:sldMkLst>
          <pc:docMk/>
          <pc:sldMk cId="2224230898" sldId="354"/>
        </pc:sldMkLst>
      </pc:sldChg>
      <pc:sldMasterChg chg="addSldLayout">
        <pc:chgData name="Alicia Bazzano" userId="S::abazzano@specialolympics.org::fba8c0b6-bfa0-4f8d-86c1-1258791b9e9a" providerId="AD" clId="Web-{72B4B1D4-53B9-43DE-BA89-A7A69F5843AC}" dt="2020-02-13T17:31:07.719" v="0"/>
        <pc:sldMasterMkLst>
          <pc:docMk/>
          <pc:sldMasterMk cId="2130945913" sldId="2147483648"/>
        </pc:sldMasterMkLst>
        <pc:sldLayoutChg chg="add">
          <pc:chgData name="Alicia Bazzano" userId="S::abazzano@specialolympics.org::fba8c0b6-bfa0-4f8d-86c1-1258791b9e9a" providerId="AD" clId="Web-{72B4B1D4-53B9-43DE-BA89-A7A69F5843AC}" dt="2020-02-13T17:31:07.719" v="0"/>
          <pc:sldLayoutMkLst>
            <pc:docMk/>
            <pc:sldMasterMk cId="2130945913" sldId="2147483648"/>
            <pc:sldLayoutMk cId="1841550915" sldId="2147483685"/>
          </pc:sldLayoutMkLst>
        </pc:sldLayoutChg>
        <pc:sldLayoutChg chg="add">
          <pc:chgData name="Alicia Bazzano" userId="S::abazzano@specialolympics.org::fba8c0b6-bfa0-4f8d-86c1-1258791b9e9a" providerId="AD" clId="Web-{72B4B1D4-53B9-43DE-BA89-A7A69F5843AC}" dt="2020-02-13T17:31:07.719" v="0"/>
          <pc:sldLayoutMkLst>
            <pc:docMk/>
            <pc:sldMasterMk cId="2130945913" sldId="2147483648"/>
            <pc:sldLayoutMk cId="716907484" sldId="2147483686"/>
          </pc:sldLayoutMkLst>
        </pc:sldLayoutChg>
        <pc:sldLayoutChg chg="add">
          <pc:chgData name="Alicia Bazzano" userId="S::abazzano@specialolympics.org::fba8c0b6-bfa0-4f8d-86c1-1258791b9e9a" providerId="AD" clId="Web-{72B4B1D4-53B9-43DE-BA89-A7A69F5843AC}" dt="2020-02-13T17:31:07.719" v="0"/>
          <pc:sldLayoutMkLst>
            <pc:docMk/>
            <pc:sldMasterMk cId="2130945913" sldId="2147483648"/>
            <pc:sldLayoutMk cId="1885805297" sldId="214748368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16608" cy="1950791"/>
          </a:xfrm>
          <a:prstGeom prst="rect">
            <a:avLst/>
          </a:prstGeom>
        </p:spPr>
        <p:txBody>
          <a:bodyPr vert="horz" lIns="167731" tIns="83866" rIns="167731" bIns="83866" rtlCol="0"/>
          <a:lstStyle>
            <a:lvl1pPr algn="l">
              <a:defRPr sz="2200"/>
            </a:lvl1pPr>
          </a:lstStyle>
          <a:p>
            <a:endParaRPr lang="en-US"/>
          </a:p>
        </p:txBody>
      </p:sp>
      <p:sp>
        <p:nvSpPr>
          <p:cNvPr id="3" name="Date Placeholder 2"/>
          <p:cNvSpPr>
            <a:spLocks noGrp="1"/>
          </p:cNvSpPr>
          <p:nvPr>
            <p:ph type="dt" sz="quarter" idx="1"/>
          </p:nvPr>
        </p:nvSpPr>
        <p:spPr>
          <a:xfrm>
            <a:off x="4073903" y="1"/>
            <a:ext cx="3116608" cy="1950791"/>
          </a:xfrm>
          <a:prstGeom prst="rect">
            <a:avLst/>
          </a:prstGeom>
        </p:spPr>
        <p:txBody>
          <a:bodyPr vert="horz" lIns="167731" tIns="83866" rIns="167731" bIns="83866" rtlCol="0"/>
          <a:lstStyle>
            <a:lvl1pPr algn="r">
              <a:defRPr sz="2200"/>
            </a:lvl1pPr>
          </a:lstStyle>
          <a:p>
            <a:fld id="{B6E8A353-83FE-4FF6-8F00-0E4DF4F85D44}" type="datetimeFigureOut">
              <a:rPr lang="en-US" smtClean="0"/>
              <a:t>6/25/2020</a:t>
            </a:fld>
            <a:endParaRPr lang="en-US"/>
          </a:p>
        </p:txBody>
      </p:sp>
      <p:sp>
        <p:nvSpPr>
          <p:cNvPr id="4" name="Footer Placeholder 3"/>
          <p:cNvSpPr>
            <a:spLocks noGrp="1"/>
          </p:cNvSpPr>
          <p:nvPr>
            <p:ph type="ftr" sz="quarter" idx="2"/>
          </p:nvPr>
        </p:nvSpPr>
        <p:spPr>
          <a:xfrm>
            <a:off x="1" y="36929963"/>
            <a:ext cx="3116608" cy="1950786"/>
          </a:xfrm>
          <a:prstGeom prst="rect">
            <a:avLst/>
          </a:prstGeom>
        </p:spPr>
        <p:txBody>
          <a:bodyPr vert="horz" lIns="167731" tIns="83866" rIns="167731" bIns="83866" rtlCol="0" anchor="b"/>
          <a:lstStyle>
            <a:lvl1pPr algn="l">
              <a:defRPr sz="2200"/>
            </a:lvl1pPr>
          </a:lstStyle>
          <a:p>
            <a:endParaRPr lang="en-US"/>
          </a:p>
        </p:txBody>
      </p:sp>
      <p:sp>
        <p:nvSpPr>
          <p:cNvPr id="5" name="Slide Number Placeholder 4"/>
          <p:cNvSpPr>
            <a:spLocks noGrp="1"/>
          </p:cNvSpPr>
          <p:nvPr>
            <p:ph type="sldNum" sz="quarter" idx="3"/>
          </p:nvPr>
        </p:nvSpPr>
        <p:spPr>
          <a:xfrm>
            <a:off x="4073903" y="36929963"/>
            <a:ext cx="3116608" cy="1950786"/>
          </a:xfrm>
          <a:prstGeom prst="rect">
            <a:avLst/>
          </a:prstGeom>
        </p:spPr>
        <p:txBody>
          <a:bodyPr vert="horz" lIns="167731" tIns="83866" rIns="167731" bIns="83866" rtlCol="0" anchor="b"/>
          <a:lstStyle>
            <a:lvl1pPr algn="r">
              <a:defRPr sz="2200"/>
            </a:lvl1pPr>
          </a:lstStyle>
          <a:p>
            <a:fld id="{E2D8AB81-2E38-4A60-94B2-FDF2966F1B89}" type="slidenum">
              <a:rPr lang="en-US" smtClean="0"/>
              <a:t>‹#›</a:t>
            </a:fld>
            <a:endParaRPr lang="en-US"/>
          </a:p>
        </p:txBody>
      </p:sp>
    </p:spTree>
    <p:extLst>
      <p:ext uri="{BB962C8B-B14F-4D97-AF65-F5344CB8AC3E}">
        <p14:creationId xmlns:p14="http://schemas.microsoft.com/office/powerpoint/2010/main" val="29123527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16608" cy="1950791"/>
          </a:xfrm>
          <a:prstGeom prst="rect">
            <a:avLst/>
          </a:prstGeom>
        </p:spPr>
        <p:txBody>
          <a:bodyPr vert="horz" lIns="167731" tIns="83866" rIns="167731" bIns="83866" rtlCol="0"/>
          <a:lstStyle>
            <a:lvl1pPr algn="l">
              <a:defRPr sz="2200"/>
            </a:lvl1pPr>
          </a:lstStyle>
          <a:p>
            <a:endParaRPr lang="en-US"/>
          </a:p>
        </p:txBody>
      </p:sp>
      <p:sp>
        <p:nvSpPr>
          <p:cNvPr id="3" name="Date Placeholder 2"/>
          <p:cNvSpPr>
            <a:spLocks noGrp="1"/>
          </p:cNvSpPr>
          <p:nvPr>
            <p:ph type="dt" idx="1"/>
          </p:nvPr>
        </p:nvSpPr>
        <p:spPr>
          <a:xfrm>
            <a:off x="4073903" y="1"/>
            <a:ext cx="3116608" cy="1950791"/>
          </a:xfrm>
          <a:prstGeom prst="rect">
            <a:avLst/>
          </a:prstGeom>
        </p:spPr>
        <p:txBody>
          <a:bodyPr vert="horz" lIns="167731" tIns="83866" rIns="167731" bIns="83866" rtlCol="0"/>
          <a:lstStyle>
            <a:lvl1pPr algn="r">
              <a:defRPr sz="2200"/>
            </a:lvl1pPr>
          </a:lstStyle>
          <a:p>
            <a:fld id="{EDFE1731-BD78-4010-A70D-2F3831B71A71}" type="datetimeFigureOut">
              <a:rPr lang="en-US" smtClean="0"/>
              <a:t>6/25/2020</a:t>
            </a:fld>
            <a:endParaRPr lang="en-US"/>
          </a:p>
        </p:txBody>
      </p:sp>
      <p:sp>
        <p:nvSpPr>
          <p:cNvPr id="4" name="Slide Image Placeholder 3"/>
          <p:cNvSpPr>
            <a:spLocks noGrp="1" noRot="1" noChangeAspect="1"/>
          </p:cNvSpPr>
          <p:nvPr>
            <p:ph type="sldImg" idx="2"/>
          </p:nvPr>
        </p:nvSpPr>
        <p:spPr>
          <a:xfrm>
            <a:off x="-8067675" y="4860925"/>
            <a:ext cx="23328313" cy="13122275"/>
          </a:xfrm>
          <a:prstGeom prst="rect">
            <a:avLst/>
          </a:prstGeom>
          <a:noFill/>
          <a:ln w="12700">
            <a:solidFill>
              <a:prstClr val="black"/>
            </a:solidFill>
          </a:ln>
        </p:spPr>
        <p:txBody>
          <a:bodyPr vert="horz" lIns="167731" tIns="83866" rIns="167731" bIns="83866" rtlCol="0" anchor="ctr"/>
          <a:lstStyle/>
          <a:p>
            <a:endParaRPr lang="en-US"/>
          </a:p>
        </p:txBody>
      </p:sp>
      <p:sp>
        <p:nvSpPr>
          <p:cNvPr id="5" name="Notes Placeholder 4"/>
          <p:cNvSpPr>
            <a:spLocks noGrp="1"/>
          </p:cNvSpPr>
          <p:nvPr>
            <p:ph type="body" sz="quarter" idx="3"/>
          </p:nvPr>
        </p:nvSpPr>
        <p:spPr>
          <a:xfrm>
            <a:off x="719218" y="18711356"/>
            <a:ext cx="5753739" cy="15309292"/>
          </a:xfrm>
          <a:prstGeom prst="rect">
            <a:avLst/>
          </a:prstGeom>
        </p:spPr>
        <p:txBody>
          <a:bodyPr vert="horz" lIns="167731" tIns="83866" rIns="167731" bIns="8386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36929963"/>
            <a:ext cx="3116608" cy="1950786"/>
          </a:xfrm>
          <a:prstGeom prst="rect">
            <a:avLst/>
          </a:prstGeom>
        </p:spPr>
        <p:txBody>
          <a:bodyPr vert="horz" lIns="167731" tIns="83866" rIns="167731" bIns="83866" rtlCol="0" anchor="b"/>
          <a:lstStyle>
            <a:lvl1pPr algn="l">
              <a:defRPr sz="2200"/>
            </a:lvl1pPr>
          </a:lstStyle>
          <a:p>
            <a:endParaRPr lang="en-US"/>
          </a:p>
        </p:txBody>
      </p:sp>
      <p:sp>
        <p:nvSpPr>
          <p:cNvPr id="7" name="Slide Number Placeholder 6"/>
          <p:cNvSpPr>
            <a:spLocks noGrp="1"/>
          </p:cNvSpPr>
          <p:nvPr>
            <p:ph type="sldNum" sz="quarter" idx="5"/>
          </p:nvPr>
        </p:nvSpPr>
        <p:spPr>
          <a:xfrm>
            <a:off x="4073903" y="36929963"/>
            <a:ext cx="3116608" cy="1950786"/>
          </a:xfrm>
          <a:prstGeom prst="rect">
            <a:avLst/>
          </a:prstGeom>
        </p:spPr>
        <p:txBody>
          <a:bodyPr vert="horz" lIns="167731" tIns="83866" rIns="167731" bIns="83866" rtlCol="0" anchor="b"/>
          <a:lstStyle>
            <a:lvl1pPr algn="r">
              <a:defRPr sz="2200"/>
            </a:lvl1pPr>
          </a:lstStyle>
          <a:p>
            <a:fld id="{B62F6823-B8E9-4699-902A-E3FD2D5D1567}" type="slidenum">
              <a:rPr lang="en-US" smtClean="0"/>
              <a:t>‹#›</a:t>
            </a:fld>
            <a:endParaRPr lang="en-US"/>
          </a:p>
        </p:txBody>
      </p:sp>
    </p:spTree>
    <p:extLst>
      <p:ext uri="{BB962C8B-B14F-4D97-AF65-F5344CB8AC3E}">
        <p14:creationId xmlns:p14="http://schemas.microsoft.com/office/powerpoint/2010/main" val="2321180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This course is designed to cover the basic information about the coronavirus (COVID-19) including: what is the coronavirus, what are the symptoms, how does it spread, and how you can protect yourself.</a:t>
            </a:r>
            <a:endParaRPr lang="en-US" sz="2500" dirty="0">
              <a:cs typeface="Calibri"/>
            </a:endParaRPr>
          </a:p>
        </p:txBody>
      </p:sp>
      <p:sp>
        <p:nvSpPr>
          <p:cNvPr id="4" name="Slide Number Placeholder 3"/>
          <p:cNvSpPr>
            <a:spLocks noGrp="1"/>
          </p:cNvSpPr>
          <p:nvPr>
            <p:ph type="sldNum" sz="quarter" idx="10"/>
          </p:nvPr>
        </p:nvSpPr>
        <p:spPr/>
        <p:txBody>
          <a:bodyPr/>
          <a:lstStyle/>
          <a:p>
            <a:fld id="{B62F6823-B8E9-4699-902A-E3FD2D5D1567}" type="slidenum">
              <a:rPr lang="en-US" smtClean="0"/>
              <a:t>1</a:t>
            </a:fld>
            <a:endParaRPr lang="en-US"/>
          </a:p>
        </p:txBody>
      </p:sp>
    </p:spTree>
    <p:extLst>
      <p:ext uri="{BB962C8B-B14F-4D97-AF65-F5344CB8AC3E}">
        <p14:creationId xmlns:p14="http://schemas.microsoft.com/office/powerpoint/2010/main" val="4240096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Remind participants that during transport to activities, it is recommended that participants should wear a mask if on public transport, such as a bus, trolley, subway or if carpooling which includes someone not living with them.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Special Olympics is providing transportation, participants must wear facemasks during travel.</a:t>
            </a:r>
            <a:endParaRPr lang="en-US" dirty="0" smtClean="0"/>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12</a:t>
            </a:fld>
            <a:endParaRPr lang="en-US"/>
          </a:p>
        </p:txBody>
      </p:sp>
    </p:spTree>
    <p:extLst>
      <p:ext uri="{BB962C8B-B14F-4D97-AF65-F5344CB8AC3E}">
        <p14:creationId xmlns:p14="http://schemas.microsoft.com/office/powerpoint/2010/main" val="1818904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Prior to entering an activity, practice, event, or gathering (in phases 1-2), for </a:t>
            </a:r>
            <a:r>
              <a:rPr lang="en-US" sz="1200" b="1" kern="1200" dirty="0" smtClean="0">
                <a:solidFill>
                  <a:schemeClr val="tx1"/>
                </a:solidFill>
                <a:effectLst/>
                <a:latin typeface="+mn-lt"/>
                <a:ea typeface="+mn-ea"/>
                <a:cs typeface="+mn-cs"/>
              </a:rPr>
              <a:t>all participants.</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It</a:t>
            </a:r>
            <a:r>
              <a:rPr lang="en-US" sz="1200" b="1" kern="1200" baseline="0" dirty="0" smtClean="0">
                <a:solidFill>
                  <a:schemeClr val="tx1"/>
                </a:solidFill>
                <a:effectLst/>
                <a:latin typeface="+mn-lt"/>
                <a:ea typeface="+mn-ea"/>
                <a:cs typeface="+mn-cs"/>
              </a:rPr>
              <a:t> is important to take the necessary steps to create a safe onsite screening area.  You will want to </a:t>
            </a:r>
          </a:p>
          <a:p>
            <a:r>
              <a:rPr lang="en-US" sz="1200" b="1" kern="1200" baseline="0" dirty="0" smtClean="0">
                <a:solidFill>
                  <a:schemeClr val="tx1"/>
                </a:solidFill>
                <a:effectLst/>
                <a:latin typeface="+mn-lt"/>
                <a:ea typeface="+mn-ea"/>
                <a:cs typeface="+mn-cs"/>
              </a:rPr>
              <a:t>-Create a single point of entry.  One door or area of the space that allows participants to enter one at a time</a:t>
            </a:r>
          </a:p>
          <a:p>
            <a:r>
              <a:rPr lang="en-US" sz="1200" b="1" kern="1200" baseline="0" dirty="0" smtClean="0">
                <a:solidFill>
                  <a:schemeClr val="tx1"/>
                </a:solidFill>
                <a:effectLst/>
                <a:latin typeface="+mn-lt"/>
                <a:ea typeface="+mn-ea"/>
                <a:cs typeface="+mn-cs"/>
              </a:rPr>
              <a:t>-While maintain physical distancing of 6ft/2m during the entire process.  It might be necessary for you to use tape, cones, or other markers to indicate what 6 feet or 2m looks like so participants know where to stand.  </a:t>
            </a:r>
          </a:p>
          <a:p>
            <a:r>
              <a:rPr lang="en-US" sz="1200" b="1" kern="1200" baseline="0" dirty="0" smtClean="0">
                <a:solidFill>
                  <a:schemeClr val="tx1"/>
                </a:solidFill>
                <a:effectLst/>
                <a:latin typeface="+mn-lt"/>
                <a:ea typeface="+mn-ea"/>
                <a:cs typeface="+mn-cs"/>
              </a:rPr>
              <a:t>-You will want to make sure you have all of the necessary supplies for a proper screening including:</a:t>
            </a:r>
          </a:p>
          <a:p>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thermometer (preferred non-touch thermal scanning thermometer if possible)</a:t>
            </a:r>
          </a:p>
          <a:p>
            <a:r>
              <a:rPr lang="en-US" sz="1200" b="1" kern="1200" baseline="0" dirty="0" smtClean="0">
                <a:solidFill>
                  <a:schemeClr val="tx1"/>
                </a:solidFill>
                <a:effectLst/>
                <a:latin typeface="+mn-lt"/>
                <a:ea typeface="+mn-ea"/>
                <a:cs typeface="+mn-cs"/>
              </a:rPr>
              <a:t>	-gloves</a:t>
            </a:r>
          </a:p>
          <a:p>
            <a:r>
              <a:rPr lang="en-US" sz="1200" b="1" kern="1200" baseline="0" dirty="0" smtClean="0">
                <a:solidFill>
                  <a:schemeClr val="tx1"/>
                </a:solidFill>
                <a:effectLst/>
                <a:latin typeface="+mn-lt"/>
                <a:ea typeface="+mn-ea"/>
                <a:cs typeface="+mn-cs"/>
              </a:rPr>
              <a:t>	-masks</a:t>
            </a:r>
          </a:p>
          <a:p>
            <a:r>
              <a:rPr lang="en-US" sz="1200" b="1" kern="1200" baseline="0" dirty="0" smtClean="0">
                <a:solidFill>
                  <a:schemeClr val="tx1"/>
                </a:solidFill>
                <a:effectLst/>
                <a:latin typeface="+mn-lt"/>
                <a:ea typeface="+mn-ea"/>
                <a:cs typeface="+mn-cs"/>
              </a:rPr>
              <a:t>	-hand sanitizer</a:t>
            </a:r>
          </a:p>
          <a:p>
            <a:r>
              <a:rPr lang="en-US" sz="1200" b="1" kern="1200" baseline="0" dirty="0" smtClean="0">
                <a:solidFill>
                  <a:schemeClr val="tx1"/>
                </a:solidFill>
                <a:effectLst/>
                <a:latin typeface="+mn-lt"/>
                <a:ea typeface="+mn-ea"/>
                <a:cs typeface="+mn-cs"/>
              </a:rPr>
              <a:t>	-disinfectant wipes</a:t>
            </a:r>
          </a:p>
          <a:p>
            <a:r>
              <a:rPr lang="en-US" sz="1200" b="1" kern="1200" baseline="0" dirty="0" smtClean="0">
                <a:solidFill>
                  <a:schemeClr val="tx1"/>
                </a:solidFill>
                <a:effectLst/>
                <a:latin typeface="+mn-lt"/>
                <a:ea typeface="+mn-ea"/>
                <a:cs typeface="+mn-cs"/>
              </a:rPr>
              <a:t>	-pens</a:t>
            </a:r>
          </a:p>
          <a:p>
            <a:r>
              <a:rPr lang="en-US" sz="1200" b="1" kern="1200" baseline="0" dirty="0" smtClean="0">
                <a:solidFill>
                  <a:schemeClr val="tx1"/>
                </a:solidFill>
                <a:effectLst/>
                <a:latin typeface="+mn-lt"/>
                <a:ea typeface="+mn-ea"/>
                <a:cs typeface="+mn-cs"/>
              </a:rPr>
              <a:t>	-Code of conduct forms for participants to sign</a:t>
            </a: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14</a:t>
            </a:fld>
            <a:endParaRPr lang="en-US"/>
          </a:p>
        </p:txBody>
      </p:sp>
    </p:spTree>
    <p:extLst>
      <p:ext uri="{BB962C8B-B14F-4D97-AF65-F5344CB8AC3E}">
        <p14:creationId xmlns:p14="http://schemas.microsoft.com/office/powerpoint/2010/main" val="23684794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Once your participants start to arrive, you</a:t>
            </a:r>
            <a:r>
              <a:rPr lang="en-US" sz="1200" kern="1200" baseline="0" dirty="0" smtClean="0">
                <a:solidFill>
                  <a:schemeClr val="tx1"/>
                </a:solidFill>
                <a:effectLst/>
                <a:latin typeface="+mn-lt"/>
                <a:ea typeface="+mn-ea"/>
                <a:cs typeface="+mn-cs"/>
              </a:rPr>
              <a:t> will start by asking them the required screening questions.  It is suggested that you also use visuals for the questions as well.  </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screening questions are:</a:t>
            </a:r>
          </a:p>
          <a:p>
            <a:pPr lvl="1" fontAlgn="base"/>
            <a:r>
              <a:rPr lang="en-US" sz="1200" kern="1200" dirty="0" smtClean="0">
                <a:solidFill>
                  <a:schemeClr val="tx1"/>
                </a:solidFill>
                <a:effectLst/>
                <a:latin typeface="+mn-lt"/>
                <a:ea typeface="+mn-ea"/>
                <a:cs typeface="+mn-cs"/>
              </a:rPr>
              <a:t>In the last 14 days, have you had contact with someone who has been sick with COVID-19? </a:t>
            </a:r>
          </a:p>
          <a:p>
            <a:pPr lvl="1" fontAlgn="base"/>
            <a:r>
              <a:rPr lang="en-US" sz="1200" kern="1200" dirty="0" smtClean="0">
                <a:solidFill>
                  <a:schemeClr val="tx1"/>
                </a:solidFill>
                <a:effectLst/>
                <a:latin typeface="+mn-lt"/>
                <a:ea typeface="+mn-ea"/>
                <a:cs typeface="+mn-cs"/>
              </a:rPr>
              <a:t>Have you had a fever in the last week (temperature of 100.4°F/37.8°C or higher)?</a:t>
            </a:r>
          </a:p>
          <a:p>
            <a:pPr lvl="1" fontAlgn="base"/>
            <a:r>
              <a:rPr lang="en-US" sz="1200" kern="1200" dirty="0" smtClean="0">
                <a:solidFill>
                  <a:schemeClr val="tx1"/>
                </a:solidFill>
                <a:effectLst/>
                <a:latin typeface="+mn-lt"/>
                <a:ea typeface="+mn-ea"/>
                <a:cs typeface="+mn-cs"/>
              </a:rPr>
              <a:t>Do you have a cough and/or difficulty breathing?</a:t>
            </a:r>
          </a:p>
          <a:p>
            <a:pPr lvl="1" fontAlgn="base"/>
            <a:r>
              <a:rPr lang="en-US" sz="1200" kern="1200" dirty="0" smtClean="0">
                <a:solidFill>
                  <a:schemeClr val="tx1"/>
                </a:solidFill>
                <a:effectLst/>
                <a:latin typeface="+mn-lt"/>
                <a:ea typeface="+mn-ea"/>
                <a:cs typeface="+mn-cs"/>
              </a:rPr>
              <a:t>Do you have any other signs or symptoms of COVID-19 (fatigue, muscle or body aches, headache, new loss of taste or smell, sore throat, congestion or runny nose, nausea or vomiting, diarrhea)?</a:t>
            </a: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15</a:t>
            </a:fld>
            <a:endParaRPr lang="en-US"/>
          </a:p>
        </p:txBody>
      </p:sp>
    </p:spTree>
    <p:extLst>
      <p:ext uri="{BB962C8B-B14F-4D97-AF65-F5344CB8AC3E}">
        <p14:creationId xmlns:p14="http://schemas.microsoft.com/office/powerpoint/2010/main" val="2708193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smtClean="0">
                <a:solidFill>
                  <a:schemeClr val="tx1"/>
                </a:solidFill>
                <a:effectLst/>
                <a:latin typeface="+mn-lt"/>
                <a:ea typeface="+mn-ea"/>
                <a:cs typeface="+mn-cs"/>
              </a:rPr>
              <a:t>You then should conduct onsite measurement of temperature using thermometer (preferred non-touch thermal scanning thermometer if possible). </a:t>
            </a:r>
          </a:p>
          <a:p>
            <a:pPr lvl="0" fontAlgn="base"/>
            <a:r>
              <a:rPr lang="en-US" sz="1200" kern="1200" dirty="0" smtClean="0">
                <a:solidFill>
                  <a:schemeClr val="tx1"/>
                </a:solidFill>
                <a:effectLst/>
                <a:latin typeface="+mn-lt"/>
                <a:ea typeface="+mn-ea"/>
                <a:cs typeface="+mn-cs"/>
              </a:rPr>
              <a:t>A Fever equals temperature of 100.4°F/37.8°C or higher.</a:t>
            </a:r>
          </a:p>
          <a:p>
            <a:pPr lvl="0" fontAlgn="base"/>
            <a:r>
              <a:rPr lang="en-US" sz="1200" kern="1200" dirty="0" smtClean="0">
                <a:solidFill>
                  <a:schemeClr val="tx1"/>
                </a:solidFill>
                <a:effectLst/>
                <a:latin typeface="+mn-lt"/>
                <a:ea typeface="+mn-ea"/>
                <a:cs typeface="+mn-cs"/>
              </a:rPr>
              <a:t>If high, may re-test after 5 minutes to ensure temperature is accurate. </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16</a:t>
            </a:fld>
            <a:endParaRPr lang="en-US"/>
          </a:p>
        </p:txBody>
      </p:sp>
    </p:spTree>
    <p:extLst>
      <p:ext uri="{BB962C8B-B14F-4D97-AF65-F5344CB8AC3E}">
        <p14:creationId xmlns:p14="http://schemas.microsoft.com/office/powerpoint/2010/main" val="3373699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US" sz="1200" kern="1200" dirty="0" smtClean="0">
                <a:solidFill>
                  <a:schemeClr val="tx1"/>
                </a:solidFill>
                <a:effectLst/>
                <a:latin typeface="+mn-lt"/>
                <a:ea typeface="+mn-ea"/>
                <a:cs typeface="+mn-cs"/>
              </a:rPr>
              <a:t>Record all names, results and contact information using the template provided and keep in case needed for contact tracing or reporting </a:t>
            </a:r>
          </a:p>
          <a:p>
            <a:pPr lvl="0" fontAlgn="base"/>
            <a:endParaRPr lang="en-US" sz="1200" kern="1200" dirty="0" smtClean="0">
              <a:solidFill>
                <a:schemeClr val="tx1"/>
              </a:solidFill>
              <a:effectLst/>
              <a:latin typeface="+mn-lt"/>
              <a:ea typeface="+mn-ea"/>
              <a:cs typeface="+mn-cs"/>
            </a:endParaRPr>
          </a:p>
          <a:p>
            <a:pPr lvl="1" fontAlgn="base"/>
            <a:r>
              <a:rPr lang="en-US" dirty="0" smtClean="0"/>
              <a:t>If yes to any questions, participants MUST be isolated from the group, be sent home, and instructed to contact their healthcare provider</a:t>
            </a:r>
          </a:p>
          <a:p>
            <a:pPr lvl="1" fontAlgn="base"/>
            <a:r>
              <a:rPr lang="en-US" dirty="0" smtClean="0"/>
              <a:t>Participants who are found to have COVID-19 symptoms must wait 7 days after symptoms resolve to return to activity OR must provide written proof of physician clearance to Special Olympics to return earlier. </a:t>
            </a:r>
          </a:p>
          <a:p>
            <a:pPr lvl="1"/>
            <a:r>
              <a:rPr lang="en-US" dirty="0" smtClean="0"/>
              <a:t>Participants who test positive for/have COVID-19 must provide written medical clearance before returning to sport and fitness activities.</a:t>
            </a:r>
          </a:p>
          <a:p>
            <a:pPr lvl="0" fontAlgn="base"/>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17</a:t>
            </a:fld>
            <a:endParaRPr lang="en-US"/>
          </a:p>
        </p:txBody>
      </p:sp>
    </p:spTree>
    <p:extLst>
      <p:ext uri="{BB962C8B-B14F-4D97-AF65-F5344CB8AC3E}">
        <p14:creationId xmlns:p14="http://schemas.microsoft.com/office/powerpoint/2010/main" val="7627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18</a:t>
            </a:fld>
            <a:endParaRPr lang="en-US"/>
          </a:p>
        </p:txBody>
      </p:sp>
    </p:spTree>
    <p:extLst>
      <p:ext uri="{BB962C8B-B14F-4D97-AF65-F5344CB8AC3E}">
        <p14:creationId xmlns:p14="http://schemas.microsoft.com/office/powerpoint/2010/main" val="2242101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coach you have an important</a:t>
            </a:r>
            <a:r>
              <a:rPr lang="en-US" baseline="0" dirty="0" smtClean="0"/>
              <a:t> role in ensuring the safety of your participants.  It’s necessary to adapt some of your coaching strategies to lead safe practices under these new guidelines.</a:t>
            </a:r>
          </a:p>
          <a:p>
            <a:endParaRPr lang="en-US" baseline="0" dirty="0" smtClean="0"/>
          </a:p>
          <a:p>
            <a:r>
              <a:rPr lang="en-US" baseline="0" dirty="0" smtClean="0"/>
              <a:t>During practice it will be important to maintain physical distancing of at least 6 feet or 2m between all participants.  To do this, it might be helpful to place markers on the ground indicating what 6 feet is and having extra volunteers helping to remind participants during activities.  </a:t>
            </a:r>
          </a:p>
          <a:p>
            <a:endParaRPr lang="en-US" baseline="0" dirty="0" smtClean="0"/>
          </a:p>
          <a:p>
            <a:r>
              <a:rPr lang="en-US" baseline="0" dirty="0" smtClean="0"/>
              <a:t>All participants should come to the activity with their own supplies, including a mask, water bottle, </a:t>
            </a:r>
            <a:r>
              <a:rPr lang="en-US" baseline="0" dirty="0" err="1" smtClean="0"/>
              <a:t>etc</a:t>
            </a:r>
            <a:endParaRPr lang="en-US" baseline="0" dirty="0" smtClean="0"/>
          </a:p>
          <a:p>
            <a:endParaRPr lang="en-US" baseline="0" dirty="0" smtClean="0"/>
          </a:p>
          <a:p>
            <a:r>
              <a:rPr lang="en-US" baseline="0" dirty="0" smtClean="0"/>
              <a:t>In Phase 2 the use of shared equipment is allowed, but should be limited.  When shared equipment is used it should be disinfected between uses.  </a:t>
            </a:r>
          </a:p>
          <a:p>
            <a:endParaRPr lang="en-US" baseline="0" dirty="0" smtClean="0"/>
          </a:p>
          <a:p>
            <a:r>
              <a:rPr lang="en-US" baseline="0" dirty="0" smtClean="0"/>
              <a:t>Throughout the activity with verbal and visual signs you should remind participants </a:t>
            </a:r>
            <a:r>
              <a:rPr lang="en-US" dirty="0" smtClean="0"/>
              <a:t>about hygiene, standard infection prevention, physical distancing, and PPE</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Avoid activities that require close contact</a:t>
            </a:r>
            <a:r>
              <a:rPr lang="en-US" baseline="0" dirty="0" smtClean="0"/>
              <a:t> like high fives, hugs, or team huddles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Wear facemasks throughout the activity, except during exercise, including upon arrival and departure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B62F6823-B8E9-4699-902A-E3FD2D5D1567}" type="slidenum">
              <a:rPr lang="en-US" smtClean="0"/>
              <a:t>19</a:t>
            </a:fld>
            <a:endParaRPr lang="en-US"/>
          </a:p>
        </p:txBody>
      </p:sp>
    </p:spTree>
    <p:extLst>
      <p:ext uri="{BB962C8B-B14F-4D97-AF65-F5344CB8AC3E}">
        <p14:creationId xmlns:p14="http://schemas.microsoft.com/office/powerpoint/2010/main" val="1233197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smtClean="0">
                <a:solidFill>
                  <a:schemeClr val="tx1"/>
                </a:solidFill>
                <a:effectLst/>
                <a:latin typeface="+mn-lt"/>
                <a:ea typeface="+mn-ea"/>
                <a:cs typeface="+mn-cs"/>
              </a:rPr>
              <a:t>As citizens, communities, and nations around the world resume operations and activities in the time of COVID-19, Special Olympics has developed guidance for its Programs on returning to activities.  Please review this guidance</a:t>
            </a:r>
            <a:r>
              <a:rPr lang="en-US" sz="1200" kern="1200" baseline="0" dirty="0" smtClean="0">
                <a:solidFill>
                  <a:schemeClr val="tx1"/>
                </a:solidFill>
                <a:effectLst/>
                <a:latin typeface="+mn-lt"/>
                <a:ea typeface="+mn-ea"/>
                <a:cs typeface="+mn-cs"/>
              </a:rPr>
              <a:t> before continuing with this course.  </a:t>
            </a:r>
          </a:p>
          <a:p>
            <a:pPr marL="0" indent="0">
              <a:buNone/>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These are intended as minimum guidelines for Special Olympics Programs as they consider returning to activities. </a:t>
            </a:r>
            <a:r>
              <a:rPr lang="en-US" b="1" dirty="0" smtClean="0"/>
              <a:t>It is intended to supplement – not replace – any state/provincial, local, territorial/national or tribal health and safety laws, rules and regulations with which similar organizations must comply.</a:t>
            </a:r>
          </a:p>
          <a:p>
            <a:pPr marL="0" indent="0">
              <a:buNone/>
            </a:pPr>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3</a:t>
            </a:fld>
            <a:endParaRPr lang="en-US"/>
          </a:p>
        </p:txBody>
      </p:sp>
    </p:spTree>
    <p:extLst>
      <p:ext uri="{BB962C8B-B14F-4D97-AF65-F5344CB8AC3E}">
        <p14:creationId xmlns:p14="http://schemas.microsoft.com/office/powerpoint/2010/main" val="3247816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Special Olympics is adopting adopt a three (3) phased approach to return to activities. </a:t>
            </a:r>
            <a:r>
              <a:rPr lang="en-US" sz="1200" b="1" kern="1200" dirty="0" smtClean="0">
                <a:solidFill>
                  <a:schemeClr val="tx1"/>
                </a:solidFill>
                <a:effectLst/>
                <a:latin typeface="+mn-lt"/>
                <a:ea typeface="+mn-ea"/>
                <a:cs typeface="+mn-cs"/>
              </a:rPr>
              <a:t>It is important to note there may be times a community will revert to an earlier phase if and when the spread of infection rises in the future.</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4</a:t>
            </a:fld>
            <a:endParaRPr lang="en-US"/>
          </a:p>
        </p:txBody>
      </p:sp>
    </p:spTree>
    <p:extLst>
      <p:ext uri="{BB962C8B-B14F-4D97-AF65-F5344CB8AC3E}">
        <p14:creationId xmlns:p14="http://schemas.microsoft.com/office/powerpoint/2010/main" val="975626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some time to go</a:t>
            </a:r>
            <a:r>
              <a:rPr lang="en-US" baseline="0" dirty="0" smtClean="0"/>
              <a:t> over some of the details of each of the phases.  During this phase activity should include:</a:t>
            </a:r>
          </a:p>
          <a:p>
            <a:endParaRPr lang="en-US" dirty="0" smtClean="0"/>
          </a:p>
          <a:p>
            <a:r>
              <a:rPr lang="en-US" dirty="0" smtClean="0"/>
              <a:t>PHASE 0 – All Individuals Stay at Home</a:t>
            </a:r>
          </a:p>
          <a:p>
            <a:endParaRPr lang="en-US" dirty="0" smtClean="0"/>
          </a:p>
          <a:p>
            <a:pPr lvl="0"/>
            <a:r>
              <a:rPr lang="en-US" dirty="0" smtClean="0"/>
              <a:t>Share resources digitally and activate participants virtually (or via mailings).</a:t>
            </a:r>
          </a:p>
          <a:p>
            <a:endParaRPr lang="en-US" dirty="0" smtClean="0"/>
          </a:p>
          <a:p>
            <a:pPr lvl="0"/>
            <a:r>
              <a:rPr lang="en-US" dirty="0" smtClean="0"/>
              <a:t>Virtual participants </a:t>
            </a:r>
            <a:r>
              <a:rPr lang="en-US" b="1" dirty="0" smtClean="0"/>
              <a:t>with COVID-19 symptoms </a:t>
            </a:r>
            <a:r>
              <a:rPr lang="en-US" dirty="0" smtClean="0"/>
              <a:t>should refrain from participating in activities and consult with a healthcare professional for further evaluation.</a:t>
            </a:r>
          </a:p>
          <a:p>
            <a:pPr marL="0" indent="0">
              <a:buNone/>
            </a:pPr>
            <a:endParaRPr lang="en-US" dirty="0" smtClean="0"/>
          </a:p>
          <a:p>
            <a:r>
              <a:rPr lang="en-US" dirty="0" smtClean="0"/>
              <a:t>Know how to communicate potential cases to the local health authorities for testing and to SOI. </a:t>
            </a: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5</a:t>
            </a:fld>
            <a:endParaRPr lang="en-US"/>
          </a:p>
        </p:txBody>
      </p:sp>
    </p:spTree>
    <p:extLst>
      <p:ext uri="{BB962C8B-B14F-4D97-AF65-F5344CB8AC3E}">
        <p14:creationId xmlns:p14="http://schemas.microsoft.com/office/powerpoint/2010/main" val="2111792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1: </a:t>
            </a:r>
            <a:r>
              <a:rPr lang="en-US" sz="1200" dirty="0" smtClean="0"/>
              <a:t>Local gatherings restricted to &lt;10 people, individuals at high risk should remain safe at home</a:t>
            </a:r>
            <a:endParaRPr lang="en-US" dirty="0" smtClean="0"/>
          </a:p>
          <a:p>
            <a:endParaRPr lang="en-US" dirty="0" smtClean="0"/>
          </a:p>
          <a:p>
            <a:r>
              <a:rPr lang="en-US" dirty="0" smtClean="0"/>
              <a:t>The activities for this stage should</a:t>
            </a:r>
            <a:r>
              <a:rPr lang="en-US" baseline="0" dirty="0" smtClean="0"/>
              <a:t> include: </a:t>
            </a:r>
            <a:endParaRPr lang="en-US" dirty="0" smtClean="0"/>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On arrival, conduct screening for ALL PARTICIPANTS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Continue to virtual or at home training opportunities for participants unable to participate in person</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Activities must comply with distancing guidelines at all times.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Groups should stay together and not change.</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Program staff must provide reminders to participants on standard infection prevention measures (e.g. frequent handwashing, avoid touching face, cover mouth when sneezing/coughing, etc.) at the start and throughout event.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 No spectators should be allowed to congregate on the sidelines of activities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Maintain a list of all participants with contact details.</a:t>
            </a:r>
            <a:r>
              <a:rPr lang="en-US" sz="14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6</a:t>
            </a:fld>
            <a:endParaRPr lang="en-US"/>
          </a:p>
        </p:txBody>
      </p:sp>
    </p:spTree>
    <p:extLst>
      <p:ext uri="{BB962C8B-B14F-4D97-AF65-F5344CB8AC3E}">
        <p14:creationId xmlns:p14="http://schemas.microsoft.com/office/powerpoint/2010/main" val="117164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2: </a:t>
            </a:r>
            <a:r>
              <a:rPr lang="en-US" sz="1200" dirty="0" smtClean="0"/>
              <a:t>Local gatherings restricted to &lt;50 people, individuals at high risk should remain safe at home</a:t>
            </a:r>
            <a:endParaRPr lang="en-US" dirty="0" smtClean="0"/>
          </a:p>
          <a:p>
            <a:r>
              <a:rPr lang="en-US" dirty="0" smtClean="0"/>
              <a:t>The activities for this stage should</a:t>
            </a:r>
            <a:r>
              <a:rPr lang="en-US" baseline="0" dirty="0" smtClean="0"/>
              <a:t> include: </a:t>
            </a:r>
            <a:endParaRPr lang="en-US" dirty="0" smtClean="0"/>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On arrival, conduct screening for ALL PARTICIPANTS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Activities must comply with distancing guidelines at all times.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Groups should stay together and not change.</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Program staff must provide reminders to participants on standard infection prevention measures (e.g. frequent handwashing, avoid touching face, cover mouth when sneezing/coughing, etc.) at the start and throughout event. </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No spectators should be allowed to congregate on the sidelines of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 Participants may share equipment when necessary.  If shared equipment must be used, prepare a cleaning protocol and supplies to disinfect shared equipment between uses.</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Maintain a list of all participants with contact details.</a:t>
            </a:r>
            <a:r>
              <a:rPr lang="en-US" sz="14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7</a:t>
            </a:fld>
            <a:endParaRPr lang="en-US"/>
          </a:p>
        </p:txBody>
      </p:sp>
    </p:spTree>
    <p:extLst>
      <p:ext uri="{BB962C8B-B14F-4D97-AF65-F5344CB8AC3E}">
        <p14:creationId xmlns:p14="http://schemas.microsoft.com/office/powerpoint/2010/main" val="492360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3: No restrictions on size of gatherings and public facilities are open</a:t>
            </a:r>
          </a:p>
          <a:p>
            <a:endParaRPr lang="en-US" dirty="0" smtClean="0"/>
          </a:p>
          <a:p>
            <a:r>
              <a:rPr lang="en-US" dirty="0" smtClean="0"/>
              <a:t>The activities for this stage should</a:t>
            </a:r>
            <a:r>
              <a:rPr lang="en-US" baseline="0" dirty="0" smtClean="0"/>
              <a:t> include: </a:t>
            </a:r>
            <a:endParaRPr lang="en-US" dirty="0" smtClean="0"/>
          </a:p>
          <a:p>
            <a:pPr marL="171450" lvl="0" indent="-171450">
              <a:buFont typeface="Arial" panose="020B0604020202020204" pitchFamily="34" charset="0"/>
              <a:buChar char="•"/>
            </a:pPr>
            <a:r>
              <a:rPr lang="en-US" dirty="0" smtClean="0"/>
              <a:t>Activity continues as normal, no onsite screening required</a:t>
            </a:r>
          </a:p>
          <a:p>
            <a:pPr marL="171450" lvl="0" indent="-171450">
              <a:buFont typeface="Arial" panose="020B0604020202020204" pitchFamily="34" charset="0"/>
              <a:buChar char="•"/>
            </a:pPr>
            <a:r>
              <a:rPr lang="en-US" dirty="0" smtClean="0"/>
              <a:t>Proper hygiene practices are encouraged</a:t>
            </a:r>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8</a:t>
            </a:fld>
            <a:endParaRPr lang="en-US"/>
          </a:p>
        </p:txBody>
      </p:sp>
    </p:spTree>
    <p:extLst>
      <p:ext uri="{BB962C8B-B14F-4D97-AF65-F5344CB8AC3E}">
        <p14:creationId xmlns:p14="http://schemas.microsoft.com/office/powerpoint/2010/main" val="513332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Make sure that you arrive early to the venue to prepare the space.  You will want</a:t>
            </a:r>
            <a:r>
              <a:rPr lang="en-US" baseline="0" dirty="0" smtClean="0"/>
              <a:t> to start by ensuring the venue is disinfected or sanitized, especially the bathrooms.  Then you will want to put up signage that reinforces proper hygiene procedures, physical distancing, and wearing Personal Protective Equipment (or PPE).  Additionally, you will want to make sure hand sanitizer and/or handwashing facilities are available.  Lastly, you will want to </a:t>
            </a:r>
            <a:r>
              <a:rPr lang="en-US" dirty="0" smtClean="0"/>
              <a:t>Set-up single entry with screening and single exit areas.</a:t>
            </a:r>
          </a:p>
          <a:p>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10</a:t>
            </a:fld>
            <a:endParaRPr lang="en-US"/>
          </a:p>
        </p:txBody>
      </p:sp>
    </p:spTree>
    <p:extLst>
      <p:ext uri="{BB962C8B-B14F-4D97-AF65-F5344CB8AC3E}">
        <p14:creationId xmlns:p14="http://schemas.microsoft.com/office/powerpoint/2010/main" val="1258107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Remind participants that during transport to activities, it is recommended that participants should wear a mask if on public transport, such as a bus, trolley, subway or if carpooling which includes someone not living with them.</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If Special Olympics is providing transportation, participants must wear facemasks during travel.</a:t>
            </a:r>
            <a:endParaRPr lang="en-US" dirty="0"/>
          </a:p>
        </p:txBody>
      </p:sp>
      <p:sp>
        <p:nvSpPr>
          <p:cNvPr id="4" name="Slide Number Placeholder 3"/>
          <p:cNvSpPr>
            <a:spLocks noGrp="1"/>
          </p:cNvSpPr>
          <p:nvPr>
            <p:ph type="sldNum" sz="quarter" idx="10"/>
          </p:nvPr>
        </p:nvSpPr>
        <p:spPr/>
        <p:txBody>
          <a:bodyPr/>
          <a:lstStyle/>
          <a:p>
            <a:fld id="{B62F6823-B8E9-4699-902A-E3FD2D5D1567}" type="slidenum">
              <a:rPr lang="en-US" smtClean="0"/>
              <a:t>11</a:t>
            </a:fld>
            <a:endParaRPr lang="en-US"/>
          </a:p>
        </p:txBody>
      </p:sp>
    </p:spTree>
    <p:extLst>
      <p:ext uri="{BB962C8B-B14F-4D97-AF65-F5344CB8AC3E}">
        <p14:creationId xmlns:p14="http://schemas.microsoft.com/office/powerpoint/2010/main" val="252822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1150623"/>
            <a:ext cx="10364391"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32938" y="2973325"/>
            <a:ext cx="8533805"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dirty="0"/>
          </a:p>
        </p:txBody>
      </p:sp>
      <p:sp>
        <p:nvSpPr>
          <p:cNvPr id="4"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4203037926"/>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9" name="Slide Number Placeholder 2"/>
          <p:cNvSpPr txBox="1">
            <a:spLocks/>
          </p:cNvSpPr>
          <p:nvPr userDrawn="1"/>
        </p:nvSpPr>
        <p:spPr>
          <a:xfrm>
            <a:off x="3104" y="6642916"/>
            <a:ext cx="2463005" cy="216000"/>
          </a:xfrm>
          <a:prstGeom prst="rect">
            <a:avLst/>
          </a:prstGeom>
          <a:solidFill>
            <a:srgbClr val="FFFFFF">
              <a:alpha val="50196"/>
            </a:srgbClr>
          </a:solid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a:solidFill>
                  <a:schemeClr val="tx1"/>
                </a:solidFill>
              </a:rPr>
              <a:t>Special Olympics International | </a:t>
            </a:r>
            <a:fld id="{734B0C50-C312-43B0-8322-372269A4893F}" type="slidenum">
              <a:rPr lang="en-US" b="0" smtClean="0">
                <a:solidFill>
                  <a:schemeClr val="tx1"/>
                </a:solidFill>
              </a:rPr>
              <a:pPr algn="l"/>
              <a:t>‹#›</a:t>
            </a:fld>
            <a:endParaRPr lang="en-US" b="0">
              <a:solidFill>
                <a:schemeClr val="tx1"/>
              </a:solidFill>
            </a:endParaRPr>
          </a:p>
        </p:txBody>
      </p:sp>
      <p:pic>
        <p:nvPicPr>
          <p:cNvPr id="10" name="Picture 9" descr="SOI_Color_SingleLine.eps"/>
          <p:cNvPicPr>
            <a:picLocks noChangeAspect="1"/>
          </p:cNvPicPr>
          <p:nvPr userDrawn="1"/>
        </p:nvPicPr>
        <p:blipFill>
          <a:blip r:embed="rId2">
            <a:lum bright="100000" contrast="-100000"/>
          </a:blip>
          <a:stretch>
            <a:fillRect/>
          </a:stretch>
        </p:blipFill>
        <p:spPr>
          <a:xfrm>
            <a:off x="9643015" y="6157672"/>
            <a:ext cx="2548985" cy="692538"/>
          </a:xfrm>
          <a:prstGeom prst="rect">
            <a:avLst/>
          </a:prstGeom>
          <a:noFill/>
          <a:ln>
            <a:noFill/>
          </a:ln>
        </p:spPr>
      </p:pic>
      <p:sp>
        <p:nvSpPr>
          <p:cNvPr id="11" name="Title 1"/>
          <p:cNvSpPr>
            <a:spLocks noGrp="1"/>
          </p:cNvSpPr>
          <p:nvPr>
            <p:ph type="title"/>
          </p:nvPr>
        </p:nvSpPr>
        <p:spPr>
          <a:xfrm>
            <a:off x="142875" y="1283"/>
            <a:ext cx="10488930" cy="1325563"/>
          </a:xfrm>
        </p:spPr>
        <p:txBody>
          <a:bodyPr/>
          <a:lstStyle>
            <a:lvl1pPr>
              <a:defRPr b="1" cap="small" baseline="0">
                <a:solidFill>
                  <a:schemeClr val="tx1">
                    <a:lumMod val="65000"/>
                    <a:lumOff val="35000"/>
                  </a:schemeClr>
                </a:solidFill>
                <a:latin typeface="+mn-lt"/>
              </a:defRPr>
            </a:lvl1pPr>
          </a:lstStyle>
          <a:p>
            <a:r>
              <a:rPr lang="en-US"/>
              <a:t>Click to edit Master title style</a:t>
            </a:r>
          </a:p>
        </p:txBody>
      </p:sp>
      <p:sp>
        <p:nvSpPr>
          <p:cNvPr id="12" name="Content Placeholder 2"/>
          <p:cNvSpPr>
            <a:spLocks noGrp="1"/>
          </p:cNvSpPr>
          <p:nvPr>
            <p:ph idx="1"/>
          </p:nvPr>
        </p:nvSpPr>
        <p:spPr>
          <a:xfrm>
            <a:off x="142875" y="1412634"/>
            <a:ext cx="10515600" cy="4351338"/>
          </a:xfrm>
        </p:spPr>
        <p:txBody>
          <a:bodyPr/>
          <a:lstStyle>
            <a:lvl1pPr marL="228600" indent="-228600">
              <a:buFont typeface="Wingdings" panose="05000000000000000000" pitchFamily="2" charset="2"/>
              <a:buChar char="§"/>
              <a:defRPr>
                <a:solidFill>
                  <a:schemeClr val="tx1">
                    <a:lumMod val="65000"/>
                    <a:lumOff val="35000"/>
                  </a:schemeClr>
                </a:solidFill>
              </a:defRPr>
            </a:lvl1pPr>
            <a:lvl2pPr marL="685800" indent="-228600">
              <a:buFont typeface="Calibri" panose="020F0502020204030204" pitchFamily="34" charset="0"/>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62631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10" name="Picture 9" descr="SOI_Color_SingleLine.eps"/>
          <p:cNvPicPr>
            <a:picLocks noChangeAspect="1"/>
          </p:cNvPicPr>
          <p:nvPr userDrawn="1"/>
        </p:nvPicPr>
        <p:blipFill>
          <a:blip r:embed="rId2">
            <a:lum bright="100000" contrast="-100000"/>
          </a:blip>
          <a:stretch>
            <a:fillRect/>
          </a:stretch>
        </p:blipFill>
        <p:spPr>
          <a:xfrm>
            <a:off x="9643015" y="6157672"/>
            <a:ext cx="2548985" cy="692538"/>
          </a:xfrm>
          <a:prstGeom prst="rect">
            <a:avLst/>
          </a:prstGeom>
          <a:noFill/>
          <a:ln>
            <a:noFill/>
          </a:ln>
        </p:spPr>
      </p:pic>
      <p:sp>
        <p:nvSpPr>
          <p:cNvPr id="11" name="Title 1"/>
          <p:cNvSpPr>
            <a:spLocks noGrp="1"/>
          </p:cNvSpPr>
          <p:nvPr>
            <p:ph type="title"/>
          </p:nvPr>
        </p:nvSpPr>
        <p:spPr>
          <a:xfrm>
            <a:off x="142875" y="1283"/>
            <a:ext cx="10488930" cy="1325563"/>
          </a:xfrm>
        </p:spPr>
        <p:txBody>
          <a:bodyPr/>
          <a:lstStyle>
            <a:lvl1pPr>
              <a:defRPr b="1" cap="small" baseline="0">
                <a:solidFill>
                  <a:schemeClr val="tx1">
                    <a:lumMod val="65000"/>
                    <a:lumOff val="35000"/>
                  </a:schemeClr>
                </a:solidFill>
                <a:latin typeface="+mn-lt"/>
              </a:defRPr>
            </a:lvl1pPr>
          </a:lstStyle>
          <a:p>
            <a:r>
              <a:rPr lang="en-US"/>
              <a:t>Click to edit Master title style</a:t>
            </a:r>
          </a:p>
        </p:txBody>
      </p:sp>
      <p:sp>
        <p:nvSpPr>
          <p:cNvPr id="12" name="Content Placeholder 2"/>
          <p:cNvSpPr>
            <a:spLocks noGrp="1"/>
          </p:cNvSpPr>
          <p:nvPr>
            <p:ph idx="1"/>
          </p:nvPr>
        </p:nvSpPr>
        <p:spPr>
          <a:xfrm>
            <a:off x="142875" y="1412634"/>
            <a:ext cx="10515600" cy="4351338"/>
          </a:xfrm>
        </p:spPr>
        <p:txBody>
          <a:bodyPr/>
          <a:lstStyle>
            <a:lvl1pPr marL="228600" indent="-228600">
              <a:buFont typeface="Wingdings" panose="05000000000000000000" pitchFamily="2" charset="2"/>
              <a:buChar char="§"/>
              <a:defRPr>
                <a:solidFill>
                  <a:schemeClr val="tx1">
                    <a:lumMod val="65000"/>
                    <a:lumOff val="35000"/>
                  </a:schemeClr>
                </a:solidFill>
              </a:defRPr>
            </a:lvl1pPr>
            <a:lvl2pPr marL="685800" indent="-228600">
              <a:buFont typeface="Calibri" panose="020F0502020204030204" pitchFamily="34" charset="0"/>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2">
            <a:extLst>
              <a:ext uri="{FF2B5EF4-FFF2-40B4-BE49-F238E27FC236}">
                <a16:creationId xmlns:a16="http://schemas.microsoft.com/office/drawing/2014/main" id="{5BF78A25-2DF5-4390-B1C1-BF1C31359F5B}"/>
              </a:ext>
            </a:extLst>
          </p:cNvPr>
          <p:cNvSpPr txBox="1">
            <a:spLocks/>
          </p:cNvSpPr>
          <p:nvPr userDrawn="1"/>
        </p:nvSpPr>
        <p:spPr>
          <a:xfrm>
            <a:off x="3104" y="6642916"/>
            <a:ext cx="2463005" cy="216000"/>
          </a:xfrm>
          <a:prstGeom prst="rect">
            <a:avLst/>
          </a:prstGeom>
          <a:solidFill>
            <a:srgbClr val="FFFFFF">
              <a:alpha val="50196"/>
            </a:srgbClr>
          </a:solid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a:solidFill>
                  <a:schemeClr val="tx1"/>
                </a:solidFill>
              </a:rPr>
              <a:t>Special Olympics International | </a:t>
            </a:r>
            <a:fld id="{734B0C50-C312-43B0-8322-372269A4893F}" type="slidenum">
              <a:rPr lang="en-US" b="0" smtClean="0">
                <a:solidFill>
                  <a:schemeClr val="tx1"/>
                </a:solidFill>
              </a:rPr>
              <a:pPr algn="l"/>
              <a:t>‹#›</a:t>
            </a:fld>
            <a:endParaRPr lang="en-US" b="0">
              <a:solidFill>
                <a:schemeClr val="tx1"/>
              </a:solidFill>
            </a:endParaRPr>
          </a:p>
        </p:txBody>
      </p:sp>
    </p:spTree>
    <p:extLst>
      <p:ext uri="{BB962C8B-B14F-4D97-AF65-F5344CB8AC3E}">
        <p14:creationId xmlns:p14="http://schemas.microsoft.com/office/powerpoint/2010/main" val="4096023536"/>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9" name="Slide Number Placeholder 2"/>
          <p:cNvSpPr txBox="1">
            <a:spLocks/>
          </p:cNvSpPr>
          <p:nvPr userDrawn="1"/>
        </p:nvSpPr>
        <p:spPr>
          <a:xfrm>
            <a:off x="222179" y="6476668"/>
            <a:ext cx="5463139" cy="38133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t>Special Olympics International | [Partner Name] | </a:t>
            </a:r>
            <a:fld id="{734B0C50-C312-43B0-8322-372269A4893F}" type="slidenum">
              <a:rPr lang="en-US" smtClean="0"/>
              <a:pPr algn="l"/>
              <a:t>‹#›</a:t>
            </a:fld>
            <a:endParaRPr lang="en-US"/>
          </a:p>
        </p:txBody>
      </p:sp>
      <p:pic>
        <p:nvPicPr>
          <p:cNvPr id="11" name="Picture 10" descr="SOI_Color_SingleLine.eps"/>
          <p:cNvPicPr>
            <a:picLocks noChangeAspect="1"/>
          </p:cNvPicPr>
          <p:nvPr userDrawn="1"/>
        </p:nvPicPr>
        <p:blipFill>
          <a:blip r:embed="rId2">
            <a:lum/>
            <a:alphaModFix/>
          </a:blip>
          <a:stretch>
            <a:fillRect/>
          </a:stretch>
        </p:blipFill>
        <p:spPr>
          <a:xfrm>
            <a:off x="9630386" y="6143237"/>
            <a:ext cx="2548985" cy="692538"/>
          </a:xfrm>
          <a:prstGeom prst="rect">
            <a:avLst/>
          </a:prstGeom>
          <a:noFill/>
          <a:ln>
            <a:noFill/>
          </a:ln>
        </p:spPr>
      </p:pic>
      <p:sp>
        <p:nvSpPr>
          <p:cNvPr id="12" name="Slide Number Placeholder 2"/>
          <p:cNvSpPr txBox="1">
            <a:spLocks/>
          </p:cNvSpPr>
          <p:nvPr userDrawn="1"/>
        </p:nvSpPr>
        <p:spPr>
          <a:xfrm>
            <a:off x="0" y="6464431"/>
            <a:ext cx="5463139" cy="38133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a:solidFill>
                  <a:schemeClr val="tx1">
                    <a:lumMod val="65000"/>
                    <a:lumOff val="35000"/>
                  </a:schemeClr>
                </a:solidFill>
              </a:rPr>
              <a:t>Special Olympics International | NASA | </a:t>
            </a:r>
            <a:fld id="{734B0C50-C312-43B0-8322-372269A4893F}" type="slidenum">
              <a:rPr lang="en-US" smtClean="0">
                <a:solidFill>
                  <a:schemeClr val="tx1">
                    <a:lumMod val="65000"/>
                    <a:lumOff val="35000"/>
                  </a:schemeClr>
                </a:solidFill>
              </a:rPr>
              <a:pPr algn="l"/>
              <a:t>‹#›</a:t>
            </a:fld>
            <a:endParaRPr lang="en-US">
              <a:solidFill>
                <a:schemeClr val="tx1">
                  <a:lumMod val="65000"/>
                  <a:lumOff val="35000"/>
                </a:schemeClr>
              </a:solidFill>
            </a:endParaRPr>
          </a:p>
        </p:txBody>
      </p:sp>
      <p:sp>
        <p:nvSpPr>
          <p:cNvPr id="13" name="Title 1"/>
          <p:cNvSpPr>
            <a:spLocks noGrp="1"/>
          </p:cNvSpPr>
          <p:nvPr>
            <p:ph type="title"/>
          </p:nvPr>
        </p:nvSpPr>
        <p:spPr>
          <a:xfrm>
            <a:off x="371475" y="1298575"/>
            <a:ext cx="10488930" cy="1325563"/>
          </a:xfrm>
        </p:spPr>
        <p:txBody>
          <a:bodyPr/>
          <a:lstStyle>
            <a:lvl1pPr>
              <a:defRPr b="1" cap="small" baseline="0">
                <a:solidFill>
                  <a:schemeClr val="tx1">
                    <a:lumMod val="65000"/>
                    <a:lumOff val="35000"/>
                  </a:schemeClr>
                </a:solidFill>
                <a:latin typeface="+mn-lt"/>
              </a:defRPr>
            </a:lvl1pPr>
          </a:lstStyle>
          <a:p>
            <a:r>
              <a:rPr lang="en-US"/>
              <a:t>Click to edit Master title style</a:t>
            </a:r>
          </a:p>
        </p:txBody>
      </p:sp>
      <p:sp>
        <p:nvSpPr>
          <p:cNvPr id="14" name="Content Placeholder 2"/>
          <p:cNvSpPr>
            <a:spLocks noGrp="1"/>
          </p:cNvSpPr>
          <p:nvPr>
            <p:ph idx="1"/>
          </p:nvPr>
        </p:nvSpPr>
        <p:spPr>
          <a:xfrm>
            <a:off x="390525" y="2759075"/>
            <a:ext cx="10515600" cy="4351338"/>
          </a:xfrm>
        </p:spPr>
        <p:txBody>
          <a:bodyPr/>
          <a:lstStyle>
            <a:lvl1pPr marL="228600" indent="-228600">
              <a:buFont typeface="Wingdings" panose="05000000000000000000" pitchFamily="2" charset="2"/>
              <a:buChar char="§"/>
              <a:defRPr>
                <a:solidFill>
                  <a:schemeClr val="tx1">
                    <a:lumMod val="65000"/>
                    <a:lumOff val="35000"/>
                  </a:schemeClr>
                </a:solidFill>
              </a:defRPr>
            </a:lvl1pPr>
            <a:lvl2pPr marL="685800" indent="-228600">
              <a:buFont typeface="Calibri" panose="020F0502020204030204" pitchFamily="34" charset="0"/>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7753748"/>
      </p:ext>
    </p:extLst>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9" name="Slide Number Placeholder 2"/>
          <p:cNvSpPr txBox="1">
            <a:spLocks/>
          </p:cNvSpPr>
          <p:nvPr userDrawn="1"/>
        </p:nvSpPr>
        <p:spPr>
          <a:xfrm>
            <a:off x="3104" y="6476668"/>
            <a:ext cx="5463139" cy="381332"/>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Special Olympics International | Deloitte | </a:t>
            </a:r>
            <a:fld id="{734B0C50-C312-43B0-8322-372269A4893F}" type="slidenum">
              <a:rPr lang="en-US" smtClean="0"/>
              <a:pPr algn="l"/>
              <a:t>‹#›</a:t>
            </a:fld>
            <a:endParaRPr lang="en-US" dirty="0"/>
          </a:p>
        </p:txBody>
      </p:sp>
      <p:pic>
        <p:nvPicPr>
          <p:cNvPr id="10" name="Picture 9" descr="SOI_Color_SingleLine.eps"/>
          <p:cNvPicPr>
            <a:picLocks noChangeAspect="1"/>
          </p:cNvPicPr>
          <p:nvPr userDrawn="1"/>
        </p:nvPicPr>
        <p:blipFill>
          <a:blip r:embed="rId2">
            <a:lum bright="100000" contrast="-100000"/>
          </a:blip>
          <a:stretch>
            <a:fillRect/>
          </a:stretch>
        </p:blipFill>
        <p:spPr>
          <a:xfrm>
            <a:off x="9643015" y="6157672"/>
            <a:ext cx="2548985" cy="692538"/>
          </a:xfrm>
          <a:prstGeom prst="rect">
            <a:avLst/>
          </a:prstGeom>
          <a:noFill/>
          <a:ln>
            <a:noFill/>
          </a:ln>
        </p:spPr>
      </p:pic>
      <p:sp>
        <p:nvSpPr>
          <p:cNvPr id="11" name="Title 1"/>
          <p:cNvSpPr>
            <a:spLocks noGrp="1"/>
          </p:cNvSpPr>
          <p:nvPr>
            <p:ph type="title"/>
          </p:nvPr>
        </p:nvSpPr>
        <p:spPr>
          <a:xfrm>
            <a:off x="142875" y="37859"/>
            <a:ext cx="10488930" cy="1325563"/>
          </a:xfrm>
        </p:spPr>
        <p:txBody>
          <a:bodyPr/>
          <a:lstStyle>
            <a:lvl1pPr>
              <a:defRPr b="1" cap="small" baseline="0">
                <a:solidFill>
                  <a:schemeClr val="tx1">
                    <a:lumMod val="65000"/>
                    <a:lumOff val="35000"/>
                  </a:schemeClr>
                </a:solidFill>
                <a:latin typeface="+mn-lt"/>
              </a:defRPr>
            </a:lvl1pPr>
          </a:lstStyle>
          <a:p>
            <a:r>
              <a:rPr lang="en-US"/>
              <a:t>Click to edit Master title style</a:t>
            </a:r>
          </a:p>
        </p:txBody>
      </p:sp>
      <p:sp>
        <p:nvSpPr>
          <p:cNvPr id="12" name="Content Placeholder 2"/>
          <p:cNvSpPr>
            <a:spLocks noGrp="1"/>
          </p:cNvSpPr>
          <p:nvPr>
            <p:ph idx="1"/>
          </p:nvPr>
        </p:nvSpPr>
        <p:spPr>
          <a:xfrm>
            <a:off x="142875" y="1412634"/>
            <a:ext cx="10515600" cy="4351338"/>
          </a:xfrm>
        </p:spPr>
        <p:txBody>
          <a:bodyPr/>
          <a:lstStyle>
            <a:lvl1pPr marL="228600" indent="-228600">
              <a:buFont typeface="Wingdings" panose="05000000000000000000" pitchFamily="2" charset="2"/>
              <a:buChar char="§"/>
              <a:defRPr>
                <a:solidFill>
                  <a:schemeClr val="tx1">
                    <a:lumMod val="65000"/>
                    <a:lumOff val="35000"/>
                  </a:schemeClr>
                </a:solidFill>
              </a:defRPr>
            </a:lvl1pPr>
            <a:lvl2pPr marL="685800" indent="-228600">
              <a:buFont typeface="Calibri" panose="020F0502020204030204" pitchFamily="34" charset="0"/>
              <a:buChar cha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3348842"/>
      </p:ext>
    </p:extLst>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3806" y="2130849"/>
            <a:ext cx="10364391" cy="1470049"/>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9099" y="3886648"/>
            <a:ext cx="8533805"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43C69B4D-3153-684F-A4E9-4921C9A75D94}"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3240843991"/>
      </p:ext>
    </p:extLst>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4"/>
          <p:cNvSpPr txBox="1">
            <a:spLocks noGrp="1" noChangeArrowheads="1"/>
          </p:cNvSpPr>
          <p:nvPr>
            <p:ph type="sldNum" sz="quarter" idx="10"/>
          </p:nvPr>
        </p:nvSpPr>
        <p:spPr/>
        <p:txBody>
          <a:bodyPr/>
          <a:lstStyle>
            <a:lvl1pPr>
              <a:defRPr/>
            </a:lvl1pPr>
          </a:lstStyle>
          <a:p>
            <a:fld id="{4D9B9743-B188-364E-B002-63787091B727}"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583399856"/>
      </p:ext>
    </p:extLst>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6282"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72189" y="1741289"/>
            <a:ext cx="5203031"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38F97260-FB97-C746-8BC1-9A7026941B8D}"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3284464881"/>
      </p:ext>
    </p:extLst>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0196" y="1534791"/>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4" name="Content Placeholder 3"/>
          <p:cNvSpPr>
            <a:spLocks noGrp="1"/>
          </p:cNvSpPr>
          <p:nvPr>
            <p:ph sz="half" idx="2"/>
          </p:nvPr>
        </p:nvSpPr>
        <p:spPr>
          <a:xfrm>
            <a:off x="610196" y="2174380"/>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2741" y="1534791"/>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6" name="Content Placeholder 5"/>
          <p:cNvSpPr>
            <a:spLocks noGrp="1"/>
          </p:cNvSpPr>
          <p:nvPr>
            <p:ph sz="quarter" idx="4"/>
          </p:nvPr>
        </p:nvSpPr>
        <p:spPr>
          <a:xfrm>
            <a:off x="6192741" y="2174380"/>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A287EA53-7AA9-F84C-A535-FEE1A10571E0}"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3055659006"/>
      </p:ext>
    </p:extLst>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15C2C5A9-EB5B-2D43-8130-3CB231F499FE}"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1051456083"/>
      </p:ext>
    </p:extLst>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595781A8-E295-F344-847B-5608FA6B4D4F}"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2838378114"/>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4"/>
          <p:cNvSpPr txBox="1">
            <a:spLocks noGrp="1" noChangeArrowheads="1"/>
          </p:cNvSpPr>
          <p:nvPr>
            <p:ph type="sldNum" sz="quarter" idx="10"/>
          </p:nvPr>
        </p:nvSpPr>
        <p:spPr/>
        <p:txBody>
          <a:bodyPr/>
          <a:lstStyle>
            <a:lvl1pPr>
              <a:defRPr/>
            </a:lvl1pPr>
          </a:lstStyle>
          <a:p>
            <a:fld id="{78F9BB6D-A283-4E36-8BC8-0113323581C3}" type="slidenum">
              <a:rPr lang="en-US" smtClean="0"/>
              <a:t>‹#›</a:t>
            </a:fld>
            <a:endParaRPr lang="en-US"/>
          </a:p>
        </p:txBody>
      </p:sp>
    </p:spTree>
    <p:extLst>
      <p:ext uri="{BB962C8B-B14F-4D97-AF65-F5344CB8AC3E}">
        <p14:creationId xmlns:p14="http://schemas.microsoft.com/office/powerpoint/2010/main" val="360166262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826519"/>
          </a:xfrm>
        </p:spPr>
        <p:txBody>
          <a:bodyPr anchor="b"/>
          <a:lstStyle>
            <a:lvl1pPr algn="l">
              <a:defRPr sz="1400" b="1"/>
            </a:lvl1pPr>
          </a:lstStyle>
          <a:p>
            <a:r>
              <a:rPr lang="en-US" smtClean="0"/>
              <a:t>Click to edit Master title style</a:t>
            </a:r>
            <a:endParaRPr lang="en-US" dirty="0"/>
          </a:p>
        </p:txBody>
      </p:sp>
      <p:sp>
        <p:nvSpPr>
          <p:cNvPr id="3" name="Content Placeholder 2"/>
          <p:cNvSpPr>
            <a:spLocks noGrp="1"/>
          </p:cNvSpPr>
          <p:nvPr>
            <p:ph idx="1"/>
          </p:nvPr>
        </p:nvSpPr>
        <p:spPr>
          <a:xfrm>
            <a:off x="4766965" y="1910081"/>
            <a:ext cx="681484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10197" y="1910081"/>
            <a:ext cx="401091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5C748FFC-5495-BE4F-A9E6-243CF8A3961A}"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Tree>
    <p:extLst>
      <p:ext uri="{BB962C8B-B14F-4D97-AF65-F5344CB8AC3E}">
        <p14:creationId xmlns:p14="http://schemas.microsoft.com/office/powerpoint/2010/main" val="2037004711"/>
      </p:ext>
    </p:extLst>
  </p:cSld>
  <p:clrMapOvr>
    <a:masterClrMapping/>
  </p:clrMapOvr>
  <p:transition spd="med">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5890" y="221922"/>
            <a:ext cx="11721415"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en-US" noProof="0" smtClean="0">
                <a:sym typeface="Ubuntu" charset="0"/>
              </a:rPr>
              <a:t>Click icon to add picture</a:t>
            </a:r>
            <a:endParaRPr lang="en-US" noProof="0" smtClean="0">
              <a:sym typeface="Ubuntu" charset="0"/>
            </a:endParaRPr>
          </a:p>
        </p:txBody>
      </p:sp>
      <p:sp>
        <p:nvSpPr>
          <p:cNvPr id="2" name="Title 1"/>
          <p:cNvSpPr>
            <a:spLocks noGrp="1"/>
          </p:cNvSpPr>
          <p:nvPr>
            <p:ph type="title"/>
          </p:nvPr>
        </p:nvSpPr>
        <p:spPr>
          <a:xfrm>
            <a:off x="400991" y="5084342"/>
            <a:ext cx="9166843" cy="567035"/>
          </a:xfrm>
        </p:spPr>
        <p:txBody>
          <a:bodyPr anchor="b"/>
          <a:lstStyle>
            <a:lvl1pPr algn="l">
              <a:defRPr sz="14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0991" y="5757637"/>
            <a:ext cx="9189012"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p:txBody>
          <a:bodyPr/>
          <a:lstStyle>
            <a:lvl1pPr>
              <a:defRPr>
                <a:solidFill>
                  <a:schemeClr val="bg1"/>
                </a:solidFill>
              </a:defRPr>
            </a:lvl1pPr>
          </a:lstStyle>
          <a:p>
            <a:fld id="{0FBEFE3A-8CC6-F842-AA85-A9E42EECB9E3}" type="slidenum">
              <a:rPr lang="en-US" altLang="en-US"/>
              <a:pPr/>
              <a:t>‹#›</a:t>
            </a:fld>
            <a:endParaRPr lang="en-US" altLang="en-US"/>
          </a:p>
        </p:txBody>
      </p:sp>
    </p:spTree>
    <p:extLst>
      <p:ext uri="{BB962C8B-B14F-4D97-AF65-F5344CB8AC3E}">
        <p14:creationId xmlns:p14="http://schemas.microsoft.com/office/powerpoint/2010/main" val="322063071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19" y="2600180"/>
            <a:ext cx="10362901" cy="1361777"/>
          </a:xfrm>
        </p:spPr>
        <p:txBody>
          <a:bodyPr/>
          <a:lstStyle>
            <a:lvl1pPr algn="l">
              <a:defRPr sz="2800" b="1" cap="all"/>
            </a:lvl1pPr>
          </a:lstStyle>
          <a:p>
            <a:r>
              <a:rPr lang="en-US" smtClean="0"/>
              <a:t>Click to edit Master title style</a:t>
            </a:r>
            <a:endParaRPr lang="en-US"/>
          </a:p>
        </p:txBody>
      </p:sp>
      <p:sp>
        <p:nvSpPr>
          <p:cNvPr id="3" name="Text Placeholder 2"/>
          <p:cNvSpPr>
            <a:spLocks noGrp="1"/>
          </p:cNvSpPr>
          <p:nvPr>
            <p:ph type="body" idx="1"/>
          </p:nvPr>
        </p:nvSpPr>
        <p:spPr>
          <a:xfrm>
            <a:off x="962919" y="1099991"/>
            <a:ext cx="10362901"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smtClean="0"/>
              <a:t>Edit Master text styles</a:t>
            </a:r>
          </a:p>
        </p:txBody>
      </p:sp>
      <p:sp>
        <p:nvSpPr>
          <p:cNvPr id="4"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1982201785"/>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26282"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72189" y="2375298"/>
            <a:ext cx="5203031"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3281566109"/>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4588"/>
            <a:ext cx="10971609"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10196" y="2246178"/>
            <a:ext cx="5386091"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4" name="Content Placeholder 3"/>
          <p:cNvSpPr>
            <a:spLocks noGrp="1"/>
          </p:cNvSpPr>
          <p:nvPr>
            <p:ph sz="half" idx="2"/>
          </p:nvPr>
        </p:nvSpPr>
        <p:spPr>
          <a:xfrm>
            <a:off x="610196" y="2885766"/>
            <a:ext cx="5386091"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2741" y="2267026"/>
            <a:ext cx="5389065"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smtClean="0"/>
              <a:t>Edit Master text styles</a:t>
            </a:r>
          </a:p>
        </p:txBody>
      </p:sp>
      <p:sp>
        <p:nvSpPr>
          <p:cNvPr id="6" name="Content Placeholder 5"/>
          <p:cNvSpPr>
            <a:spLocks noGrp="1"/>
          </p:cNvSpPr>
          <p:nvPr>
            <p:ph sz="quarter" idx="4"/>
          </p:nvPr>
        </p:nvSpPr>
        <p:spPr>
          <a:xfrm>
            <a:off x="6192741" y="2906614"/>
            <a:ext cx="5389065"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2140018985"/>
      </p:ext>
    </p:extLst>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247013738"/>
      </p:ext>
    </p:extLst>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p:txBody>
          <a:bodyPr/>
          <a:lstStyle>
            <a:lvl1pPr>
              <a:defRPr/>
            </a:lvl1pPr>
          </a:lstStyle>
          <a:p>
            <a:fld id="{EBB03DD0-325B-4F44-B921-800F03BE8F47}" type="slidenum">
              <a:rPr lang="en-US" altLang="en-US"/>
              <a:pPr/>
              <a:t>‹#›</a:t>
            </a:fld>
            <a:r>
              <a:rPr lang="en-US" altLang="en-US"/>
              <a:t> / </a:t>
            </a:r>
            <a:r>
              <a:rPr lang="en-US" altLang="en-US" b="1">
                <a:latin typeface="Helvetica Neue" charset="0"/>
                <a:ea typeface="MS PGothic" charset="-128"/>
              </a:rPr>
              <a:t>storyful.</a:t>
            </a:r>
          </a:p>
        </p:txBody>
      </p:sp>
      <p:sp>
        <p:nvSpPr>
          <p:cNvPr id="3" name="Slide Number Placeholder 2">
            <a:extLst>
              <a:ext uri="{FF2B5EF4-FFF2-40B4-BE49-F238E27FC236}">
                <a16:creationId xmlns:a16="http://schemas.microsoft.com/office/drawing/2014/main" id="{B3296301-4C2C-4449-9EEB-0F0DAC1409D8}"/>
              </a:ext>
            </a:extLst>
          </p:cNvPr>
          <p:cNvSpPr txBox="1">
            <a:spLocks/>
          </p:cNvSpPr>
          <p:nvPr userDrawn="1"/>
        </p:nvSpPr>
        <p:spPr>
          <a:xfrm>
            <a:off x="3104" y="6642916"/>
            <a:ext cx="2463005" cy="216000"/>
          </a:xfrm>
          <a:prstGeom prst="rect">
            <a:avLst/>
          </a:prstGeom>
          <a:solidFill>
            <a:srgbClr val="FFFFFF">
              <a:alpha val="50196"/>
            </a:srgbClr>
          </a:solidFill>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a:solidFill>
                  <a:schemeClr val="tx1"/>
                </a:solidFill>
              </a:rPr>
              <a:t>Special Olympics International | </a:t>
            </a:r>
            <a:fld id="{734B0C50-C312-43B0-8322-372269A4893F}" type="slidenum">
              <a:rPr lang="en-US" b="0" smtClean="0">
                <a:solidFill>
                  <a:schemeClr val="tx1"/>
                </a:solidFill>
              </a:rPr>
              <a:pPr algn="l"/>
              <a:t>‹#›</a:t>
            </a:fld>
            <a:endParaRPr lang="en-US" b="0">
              <a:solidFill>
                <a:schemeClr val="tx1"/>
              </a:solidFill>
            </a:endParaRPr>
          </a:p>
        </p:txBody>
      </p:sp>
    </p:spTree>
    <p:extLst>
      <p:ext uri="{BB962C8B-B14F-4D97-AF65-F5344CB8AC3E}">
        <p14:creationId xmlns:p14="http://schemas.microsoft.com/office/powerpoint/2010/main" val="2281472249"/>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0197" y="273474"/>
            <a:ext cx="4010919" cy="1161975"/>
          </a:xfrm>
        </p:spPr>
        <p:txBody>
          <a:bodyPr anchor="b"/>
          <a:lstStyle>
            <a:lvl1pPr algn="l">
              <a:defRPr sz="1400" b="1"/>
            </a:lvl1pPr>
          </a:lstStyle>
          <a:p>
            <a:r>
              <a:rPr lang="en-US" smtClean="0"/>
              <a:t>Click to edit Master title style</a:t>
            </a:r>
            <a:endParaRPr lang="en-US"/>
          </a:p>
        </p:txBody>
      </p:sp>
      <p:sp>
        <p:nvSpPr>
          <p:cNvPr id="3" name="Content Placeholder 2"/>
          <p:cNvSpPr>
            <a:spLocks noGrp="1"/>
          </p:cNvSpPr>
          <p:nvPr>
            <p:ph idx="1"/>
          </p:nvPr>
        </p:nvSpPr>
        <p:spPr>
          <a:xfrm>
            <a:off x="4766965" y="273472"/>
            <a:ext cx="681484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0197" y="1435448"/>
            <a:ext cx="401091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165934608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181" y="4800825"/>
            <a:ext cx="7314903" cy="567035"/>
          </a:xfrm>
        </p:spPr>
        <p:txBody>
          <a:bodyPr anchor="b"/>
          <a:lstStyle>
            <a:lvl1pPr algn="l">
              <a:defRPr sz="1400" b="1"/>
            </a:lvl1pPr>
          </a:lstStyle>
          <a:p>
            <a:r>
              <a:rPr lang="en-US" smtClean="0"/>
              <a:t>Click to edit Master title style</a:t>
            </a:r>
            <a:endParaRPr lang="en-US"/>
          </a:p>
        </p:txBody>
      </p:sp>
      <p:sp>
        <p:nvSpPr>
          <p:cNvPr id="3" name="Picture Placeholder 2"/>
          <p:cNvSpPr>
            <a:spLocks noGrp="1"/>
          </p:cNvSpPr>
          <p:nvPr>
            <p:ph type="pic" idx="1"/>
          </p:nvPr>
        </p:nvSpPr>
        <p:spPr>
          <a:xfrm>
            <a:off x="2390181" y="612800"/>
            <a:ext cx="7314903"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en-US" noProof="0" smtClean="0">
                <a:sym typeface="Ubuntu Light" charset="0"/>
              </a:rPr>
              <a:t>Click icon to add picture</a:t>
            </a:r>
            <a:endParaRPr lang="en-US" noProof="0" smtClean="0">
              <a:sym typeface="Ubuntu Light" charset="0"/>
            </a:endParaRPr>
          </a:p>
        </p:txBody>
      </p:sp>
      <p:sp>
        <p:nvSpPr>
          <p:cNvPr id="4" name="Text Placeholder 3"/>
          <p:cNvSpPr>
            <a:spLocks noGrp="1"/>
          </p:cNvSpPr>
          <p:nvPr>
            <p:ph type="body" sz="half" idx="2"/>
          </p:nvPr>
        </p:nvSpPr>
        <p:spPr>
          <a:xfrm>
            <a:off x="2390181" y="5367859"/>
            <a:ext cx="7314903"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smtClean="0"/>
              <a:t>Edit Master text styles</a:t>
            </a:r>
          </a:p>
        </p:txBody>
      </p:sp>
      <p:sp>
        <p:nvSpPr>
          <p:cNvPr id="5" name="Text Box 4"/>
          <p:cNvSpPr txBox="1">
            <a:spLocks noGrp="1" noChangeArrowheads="1"/>
          </p:cNvSpPr>
          <p:nvPr>
            <p:ph type="sldNum" sz="quarter" idx="10"/>
          </p:nvPr>
        </p:nvSpPr>
        <p:spPr/>
        <p:txBody>
          <a:bodyPr/>
          <a:lstStyle>
            <a:lvl1pPr>
              <a:defRPr/>
            </a:lvl1pPr>
          </a:lstStyle>
          <a:p>
            <a:fld id="{2D092390-4E64-4F8F-9E72-748C8C5B5066}" type="slidenum">
              <a:rPr lang="en-US" smtClean="0"/>
              <a:t>‹#›</a:t>
            </a:fld>
            <a:endParaRPr lang="en-US"/>
          </a:p>
        </p:txBody>
      </p:sp>
    </p:spTree>
    <p:extLst>
      <p:ext uri="{BB962C8B-B14F-4D97-AF65-F5344CB8AC3E}">
        <p14:creationId xmlns:p14="http://schemas.microsoft.com/office/powerpoint/2010/main" val="1418821195"/>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3.emf"/><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5.png"/><Relationship Id="rId5" Type="http://schemas.openxmlformats.org/officeDocument/2006/relationships/slideLayout" Target="../slideLayouts/slideLayout18.xml"/><Relationship Id="rId10" Type="http://schemas.openxmlformats.org/officeDocument/2006/relationships/image" Target="../media/image2.png"/><Relationship Id="rId4" Type="http://schemas.openxmlformats.org/officeDocument/2006/relationships/slideLayout" Target="../slideLayouts/slideLayout17.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726017" y="2374901"/>
            <a:ext cx="10549467" cy="1857375"/>
          </a:xfrm>
          <a:prstGeom prst="rect">
            <a:avLst/>
          </a:prstGeom>
          <a:noFill/>
          <a:ln>
            <a:noFill/>
          </a:ln>
          <a:effectLst/>
          <a:extLst>
            <a:ext uri="{909E8E84-426E-40dd-AFC4-6F175D3DCCD1}"/>
            <a:ext uri="{91240B29-F687-4f45-9708-019B960494DF}"/>
            <a:ext uri="{AF507438-7753-43e0-B8FC-AC1667EBCBE1}"/>
          </a:extLst>
        </p:spPr>
        <p:txBody>
          <a:bodyPr vert="horz" wrap="square" lIns="35717" tIns="35717" rIns="35717" bIns="35717" numCol="1" anchor="t" anchorCtr="0" compatLnSpc="1">
            <a:prstTxWarp prst="textNoShape">
              <a:avLst/>
            </a:prstTxWarp>
          </a:bodyPr>
          <a:lstStyle/>
          <a:p>
            <a:pPr lvl="0"/>
            <a:r>
              <a:rPr lang="en-US" altLang="en-US" smtClean="0">
                <a:sym typeface="Ubuntu Light" charset="0"/>
              </a:rPr>
              <a:t>Edit Master text styles</a:t>
            </a:r>
          </a:p>
          <a:p>
            <a:pPr lvl="1"/>
            <a:r>
              <a:rPr lang="en-US" altLang="en-US" smtClean="0">
                <a:sym typeface="Ubuntu Light" charset="0"/>
              </a:rPr>
              <a:t>Second level</a:t>
            </a:r>
          </a:p>
          <a:p>
            <a:pPr lvl="2"/>
            <a:r>
              <a:rPr lang="en-US" altLang="en-US" smtClean="0">
                <a:sym typeface="Ubuntu Light" charset="0"/>
              </a:rPr>
              <a:t>Third level</a:t>
            </a:r>
          </a:p>
          <a:p>
            <a:pPr lvl="3"/>
            <a:r>
              <a:rPr lang="en-US" altLang="en-US" smtClean="0">
                <a:sym typeface="Ubuntu Light" charset="0"/>
              </a:rPr>
              <a:t>Fourth level</a:t>
            </a:r>
          </a:p>
          <a:p>
            <a:pPr lvl="4"/>
            <a:r>
              <a:rPr lang="en-US" altLang="en-US" smtClean="0">
                <a:sym typeface="Ubuntu Light" charset="0"/>
              </a:rPr>
              <a:t>Fifth level</a:t>
            </a:r>
            <a:endParaRPr lang="en-US" altLang="en-US">
              <a:sym typeface="Ubuntu Light" charset="0"/>
            </a:endParaRPr>
          </a:p>
        </p:txBody>
      </p:sp>
      <p:sp>
        <p:nvSpPr>
          <p:cNvPr id="1027" name="Rectangle 3"/>
          <p:cNvSpPr>
            <a:spLocks noGrp="1" noChangeArrowheads="1"/>
          </p:cNvSpPr>
          <p:nvPr>
            <p:ph type="title"/>
          </p:nvPr>
        </p:nvSpPr>
        <p:spPr bwMode="auto">
          <a:xfrm>
            <a:off x="726018" y="482600"/>
            <a:ext cx="10536767" cy="1195388"/>
          </a:xfrm>
          <a:prstGeom prst="rect">
            <a:avLst/>
          </a:prstGeom>
          <a:noFill/>
          <a:ln>
            <a:noFill/>
          </a:ln>
          <a:effectLst/>
          <a:extLst>
            <a:ext uri="{909E8E84-426E-40dd-AFC4-6F175D3DCCD1}"/>
            <a:ext uri="{91240B29-F687-4f45-9708-019B960494DF}"/>
            <a:ext uri="{AF507438-7753-43e0-B8FC-AC1667EBCBE1}"/>
          </a:extLst>
        </p:spPr>
        <p:txBody>
          <a:bodyPr vert="horz" wrap="square" lIns="35717" tIns="35717" rIns="35717" bIns="35717" numCol="1" anchor="t" anchorCtr="0" compatLnSpc="1">
            <a:prstTxWarp prst="textNoShape">
              <a:avLst/>
            </a:prstTxWarp>
          </a:bodyPr>
          <a:lstStyle/>
          <a:p>
            <a:pPr lvl="0"/>
            <a:r>
              <a:rPr lang="en-US" altLang="en-US" smtClean="0">
                <a:sym typeface="Ubuntu Light" charset="0"/>
              </a:rPr>
              <a:t>Click to edit Master title style</a:t>
            </a:r>
            <a:endParaRPr lang="en-US" altLang="en-US">
              <a:sym typeface="Ubuntu Light" charset="0"/>
            </a:endParaRPr>
          </a:p>
        </p:txBody>
      </p:sp>
      <p:sp>
        <p:nvSpPr>
          <p:cNvPr id="1028" name="Text Box 4"/>
          <p:cNvSpPr txBox="1">
            <a:spLocks noGrp="1" noChangeArrowheads="1"/>
          </p:cNvSpPr>
          <p:nvPr>
            <p:ph type="sldNum" sz="quarter" idx="4"/>
          </p:nvPr>
        </p:nvSpPr>
        <p:spPr bwMode="auto">
          <a:xfrm>
            <a:off x="738717" y="6446839"/>
            <a:ext cx="4840816" cy="187325"/>
          </a:xfrm>
          <a:prstGeom prst="rect">
            <a:avLst/>
          </a:prstGeom>
          <a:noFill/>
          <a:ln>
            <a:noFill/>
          </a:ln>
          <a:effectLst/>
          <a:extLst>
            <a:ext uri="{909E8E84-426E-40dd-AFC4-6F175D3DCCD1}"/>
            <a:ext uri="{91240B29-F687-4f45-9708-019B960494DF}"/>
            <a:ext uri="{AF507438-7753-43e0-B8FC-AC1667EBCBE1}"/>
          </a:extLst>
        </p:spPr>
        <p:txBody>
          <a:bodyPr vert="horz" wrap="none" lIns="64291" tIns="32146" rIns="64291" bIns="32146" numCol="1" anchor="t" anchorCtr="0" compatLnSpc="1">
            <a:prstTxWarp prst="textNoShape">
              <a:avLst/>
            </a:prstTxWarp>
          </a:bodyPr>
          <a:lstStyle>
            <a:lvl1pPr>
              <a:defRPr sz="900">
                <a:latin typeface="Ubuntu" charset="0"/>
                <a:ea typeface="ヒラギノ角ゴ ProN W3" charset="-128"/>
                <a:sym typeface="Ubuntu" charset="0"/>
              </a:defRPr>
            </a:lvl1pPr>
          </a:lstStyle>
          <a:p>
            <a:fld id="{2D092390-4E64-4F8F-9E72-748C8C5B5066}" type="slidenum">
              <a:rPr lang="en-US" smtClean="0"/>
              <a:t>‹#›</a:t>
            </a:fld>
            <a:endParaRPr lang="en-US"/>
          </a:p>
        </p:txBody>
      </p:sp>
      <p:sp>
        <p:nvSpPr>
          <p:cNvPr id="5" name="Rectangle 4"/>
          <p:cNvSpPr/>
          <p:nvPr/>
        </p:nvSpPr>
        <p:spPr bwMode="auto">
          <a:xfrm>
            <a:off x="5903089" y="5254906"/>
            <a:ext cx="5729468" cy="1191933"/>
          </a:xfrm>
          <a:prstGeom prst="rect">
            <a:avLst/>
          </a:prstGeom>
          <a:solidFill>
            <a:schemeClr val="bg1"/>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4" name="Picture 3"/>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914884" y="5165656"/>
            <a:ext cx="4787739" cy="1468508"/>
          </a:xfrm>
          <a:prstGeom prst="rect">
            <a:avLst/>
          </a:prstGeom>
        </p:spPr>
      </p:pic>
    </p:spTree>
    <p:extLst>
      <p:ext uri="{BB962C8B-B14F-4D97-AF65-F5344CB8AC3E}">
        <p14:creationId xmlns:p14="http://schemas.microsoft.com/office/powerpoint/2010/main" val="885425284"/>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80" r:id="rId11"/>
    <p:sldLayoutId id="2147483682" r:id="rId12"/>
    <p:sldLayoutId id="2147483660" r:id="rId13"/>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srcRect/>
          <a:stretch>
            <a:fillRect/>
          </a:stretch>
        </a:blipFill>
        <a:effectLst/>
      </p:bgPr>
    </p:bg>
    <p:spTree>
      <p:nvGrpSpPr>
        <p:cNvPr id="1" name=""/>
        <p:cNvGrpSpPr/>
        <p:nvPr/>
      </p:nvGrpSpPr>
      <p:grpSpPr>
        <a:xfrm>
          <a:off x="0" y="0"/>
          <a:ext cx="0" cy="0"/>
          <a:chOff x="0" y="0"/>
          <a:chExt cx="0" cy="0"/>
        </a:xfrm>
      </p:grpSpPr>
      <p:pic>
        <p:nvPicPr>
          <p:cNvPr id="11266" name="Picture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body" idx="1"/>
          </p:nvPr>
        </p:nvSpPr>
        <p:spPr bwMode="auto">
          <a:xfrm>
            <a:off x="726017" y="1741488"/>
            <a:ext cx="10549467"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en-US" altLang="en-US" smtClean="0">
                <a:sym typeface="Ubuntu" charset="0"/>
              </a:rPr>
              <a:t>Edit Master text styles</a:t>
            </a:r>
          </a:p>
          <a:p>
            <a:pPr lvl="1"/>
            <a:r>
              <a:rPr lang="en-US" altLang="en-US" smtClean="0">
                <a:sym typeface="Ubuntu" charset="0"/>
              </a:rPr>
              <a:t>Second level</a:t>
            </a:r>
          </a:p>
          <a:p>
            <a:pPr lvl="2"/>
            <a:r>
              <a:rPr lang="en-US" altLang="en-US" smtClean="0">
                <a:sym typeface="Ubuntu" charset="0"/>
              </a:rPr>
              <a:t>Third level</a:t>
            </a:r>
          </a:p>
          <a:p>
            <a:pPr lvl="3"/>
            <a:r>
              <a:rPr lang="en-US" altLang="en-US" smtClean="0">
                <a:sym typeface="Ubuntu" charset="0"/>
              </a:rPr>
              <a:t>Fourth level</a:t>
            </a:r>
          </a:p>
          <a:p>
            <a:pPr lvl="4"/>
            <a:r>
              <a:rPr lang="en-US" altLang="en-US" smtClean="0">
                <a:sym typeface="Ubuntu" charset="0"/>
              </a:rPr>
              <a:t>Fifth level</a:t>
            </a:r>
            <a:endParaRPr lang="en-US" altLang="en-US">
              <a:sym typeface="Ubuntu Light" charset="0"/>
            </a:endParaRPr>
          </a:p>
        </p:txBody>
      </p:sp>
      <p:sp>
        <p:nvSpPr>
          <p:cNvPr id="2051" name="Rectangle 3"/>
          <p:cNvSpPr>
            <a:spLocks noGrp="1" noChangeArrowheads="1"/>
          </p:cNvSpPr>
          <p:nvPr>
            <p:ph type="title"/>
          </p:nvPr>
        </p:nvSpPr>
        <p:spPr bwMode="auto">
          <a:xfrm>
            <a:off x="726018" y="366713"/>
            <a:ext cx="9402233" cy="1046162"/>
          </a:xfrm>
          <a:prstGeom prst="rect">
            <a:avLst/>
          </a:prstGeom>
          <a:noFill/>
          <a:ln>
            <a:noFill/>
          </a:ln>
          <a:effectLst/>
          <a:extLst>
            <a:ext uri="{909E8E84-426E-40dd-AFC4-6F175D3DCCD1}"/>
            <a:ext uri="{91240B29-F687-4f45-9708-019B960494DF}"/>
            <a:ext uri="{AF507438-7753-43e0-B8FC-AC1667EBCBE1}"/>
          </a:extLst>
        </p:spPr>
        <p:txBody>
          <a:bodyPr vert="horz" wrap="square" lIns="35717" tIns="35717" rIns="35717" bIns="35717" numCol="1" anchor="ctr" anchorCtr="0" compatLnSpc="1">
            <a:prstTxWarp prst="textNoShape">
              <a:avLst/>
            </a:prstTxWarp>
          </a:bodyPr>
          <a:lstStyle/>
          <a:p>
            <a:pPr lvl="0"/>
            <a:r>
              <a:rPr lang="en-US" altLang="en-US" smtClean="0">
                <a:sym typeface="Ubuntu Light" charset="0"/>
              </a:rPr>
              <a:t>Click to edit Master title style</a:t>
            </a:r>
            <a:endParaRPr lang="en-US" altLang="en-US">
              <a:sym typeface="Ubuntu Light" charset="0"/>
            </a:endParaRPr>
          </a:p>
        </p:txBody>
      </p:sp>
      <p:sp>
        <p:nvSpPr>
          <p:cNvPr id="2052" name="Text Box 4"/>
          <p:cNvSpPr txBox="1">
            <a:spLocks noGrp="1" noChangeArrowheads="1"/>
          </p:cNvSpPr>
          <p:nvPr>
            <p:ph type="sldNum" sz="quarter" idx="4"/>
          </p:nvPr>
        </p:nvSpPr>
        <p:spPr bwMode="auto">
          <a:xfrm>
            <a:off x="738718" y="6470651"/>
            <a:ext cx="4665133" cy="187325"/>
          </a:xfrm>
          <a:prstGeom prst="rect">
            <a:avLst/>
          </a:prstGeom>
          <a:noFill/>
          <a:ln>
            <a:noFill/>
          </a:ln>
          <a:effectLst/>
          <a:extLst>
            <a:ext uri="{909E8E84-426E-40dd-AFC4-6F175D3DCCD1}"/>
            <a:ext uri="{91240B29-F687-4f45-9708-019B960494DF}"/>
            <a:ext uri="{AF507438-7753-43e0-B8FC-AC1667EBCBE1}"/>
          </a:extLst>
        </p:spPr>
        <p:txBody>
          <a:bodyPr vert="horz" wrap="none" lIns="64291" tIns="32146" rIns="64291" bIns="32146" numCol="1" anchor="t" anchorCtr="0" compatLnSpc="1">
            <a:prstTxWarp prst="textNoShape">
              <a:avLst/>
            </a:prstTxWarp>
          </a:bodyPr>
          <a:lstStyle>
            <a:lvl1pPr>
              <a:defRPr sz="900">
                <a:latin typeface="Ubuntu" charset="0"/>
                <a:ea typeface="ヒラギノ角ゴ ProN W3" charset="-128"/>
                <a:sym typeface="Ubuntu" charset="0"/>
              </a:defRPr>
            </a:lvl1pPr>
          </a:lstStyle>
          <a:p>
            <a:fld id="{EDB415E5-223C-564C-A4A4-9AFBF4BEC123}" type="slidenum">
              <a:rPr lang="en-US" altLang="en-US"/>
              <a:pPr/>
              <a:t>‹#›</a:t>
            </a:fld>
            <a:r>
              <a:rPr lang="en-US" altLang="en-US">
                <a:solidFill>
                  <a:srgbClr val="2E3333"/>
                </a:solidFill>
              </a:rPr>
              <a:t> /  </a:t>
            </a:r>
            <a:r>
              <a:rPr lang="en-US" altLang="en-US">
                <a:solidFill>
                  <a:srgbClr val="2E3333"/>
                </a:solidFill>
                <a:ea typeface="MS PGothic" charset="-128"/>
              </a:rPr>
              <a:t>Special Olympics</a:t>
            </a:r>
          </a:p>
        </p:txBody>
      </p:sp>
      <p:sp>
        <p:nvSpPr>
          <p:cNvPr id="2" name="Rectangle 1"/>
          <p:cNvSpPr/>
          <p:nvPr/>
        </p:nvSpPr>
        <p:spPr bwMode="auto">
          <a:xfrm>
            <a:off x="10256389" y="243068"/>
            <a:ext cx="1434041" cy="1169807"/>
          </a:xfrm>
          <a:prstGeom prst="rect">
            <a:avLst/>
          </a:prstGeom>
          <a:solidFill>
            <a:schemeClr val="bg1"/>
          </a:solidFill>
          <a:ln w="25400" cap="flat" cmpd="sng" algn="ctr">
            <a:no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6" name="Picture 5"/>
          <p:cNvPicPr>
            <a:picLocks noChangeAspect="1"/>
          </p:cNvPicPr>
          <p:nvPr/>
        </p:nvPicPr>
        <p:blipFill rotWithShape="1">
          <a:blip r:embed="rId12">
            <a:extLst>
              <a:ext uri="{28A0092B-C50C-407E-A947-70E740481C1C}">
                <a14:useLocalDpi xmlns:a14="http://schemas.microsoft.com/office/drawing/2010/main" val="0"/>
              </a:ext>
            </a:extLst>
          </a:blip>
          <a:srcRect l="71473"/>
          <a:stretch/>
        </p:blipFill>
        <p:spPr>
          <a:xfrm>
            <a:off x="10324618" y="128442"/>
            <a:ext cx="1365812" cy="1468508"/>
          </a:xfrm>
          <a:prstGeom prst="rect">
            <a:avLst/>
          </a:prstGeom>
        </p:spPr>
      </p:pic>
    </p:spTree>
    <p:extLst>
      <p:ext uri="{BB962C8B-B14F-4D97-AF65-F5344CB8AC3E}">
        <p14:creationId xmlns:p14="http://schemas.microsoft.com/office/powerpoint/2010/main" val="400082307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Lst>
  <p:transition spd="med">
    <p:fade/>
  </p:transition>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lnSpc>
          <a:spcPts val="3600"/>
        </a:lnSpc>
        <a:spcBef>
          <a:spcPct val="0"/>
        </a:spcBef>
        <a:spcAft>
          <a:spcPct val="0"/>
        </a:spcAft>
        <a:defRPr sz="36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lnSpc>
          <a:spcPts val="3600"/>
        </a:lnSpc>
        <a:spcBef>
          <a:spcPct val="0"/>
        </a:spcBef>
        <a:spcAft>
          <a:spcPct val="0"/>
        </a:spcAft>
        <a:defRPr sz="36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lnSpc>
          <a:spcPts val="3600"/>
        </a:lnSpc>
        <a:spcBef>
          <a:spcPct val="0"/>
        </a:spcBef>
        <a:spcAft>
          <a:spcPct val="0"/>
        </a:spcAft>
        <a:defRPr sz="36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lnSpc>
          <a:spcPts val="3600"/>
        </a:lnSpc>
        <a:spcBef>
          <a:spcPct val="0"/>
        </a:spcBef>
        <a:spcAft>
          <a:spcPct val="0"/>
        </a:spcAft>
        <a:defRPr sz="36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flipH="1">
            <a:off x="0" y="5423459"/>
            <a:ext cx="8016352" cy="0"/>
          </a:xfrm>
          <a:prstGeom prst="line">
            <a:avLst/>
          </a:prstGeom>
          <a:ln w="76200">
            <a:solidFill>
              <a:srgbClr val="ED1C24"/>
            </a:solidFill>
          </a:ln>
        </p:spPr>
        <p:style>
          <a:lnRef idx="1">
            <a:schemeClr val="accent1"/>
          </a:lnRef>
          <a:fillRef idx="0">
            <a:schemeClr val="accent1"/>
          </a:fillRef>
          <a:effectRef idx="0">
            <a:schemeClr val="accent1"/>
          </a:effectRef>
          <a:fontRef idx="minor">
            <a:schemeClr val="tx1"/>
          </a:fontRef>
        </p:style>
      </p:cxnSp>
      <p:sp>
        <p:nvSpPr>
          <p:cNvPr id="14" name="Title 1"/>
          <p:cNvSpPr txBox="1">
            <a:spLocks/>
          </p:cNvSpPr>
          <p:nvPr/>
        </p:nvSpPr>
        <p:spPr>
          <a:xfrm>
            <a:off x="96271" y="5474246"/>
            <a:ext cx="11670856" cy="126829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20000"/>
              </a:lnSpc>
            </a:pPr>
            <a:endParaRPr lang="en-US" b="1" cap="all" dirty="0">
              <a:latin typeface="+mn-lt"/>
            </a:endParaRPr>
          </a:p>
        </p:txBody>
      </p:sp>
      <p:sp>
        <p:nvSpPr>
          <p:cNvPr id="2" name="TextBox 1"/>
          <p:cNvSpPr txBox="1"/>
          <p:nvPr/>
        </p:nvSpPr>
        <p:spPr>
          <a:xfrm>
            <a:off x="424972" y="2103120"/>
            <a:ext cx="8681884" cy="4093428"/>
          </a:xfrm>
          <a:prstGeom prst="rect">
            <a:avLst/>
          </a:prstGeom>
          <a:noFill/>
        </p:spPr>
        <p:txBody>
          <a:bodyPr wrap="square" rtlCol="0">
            <a:spAutoFit/>
          </a:bodyPr>
          <a:lstStyle/>
          <a:p>
            <a:r>
              <a:rPr lang="en-US" sz="6600" b="1" dirty="0" smtClean="0">
                <a:solidFill>
                  <a:schemeClr val="bg1"/>
                </a:solidFill>
              </a:rPr>
              <a:t>Special Olympics:</a:t>
            </a:r>
          </a:p>
          <a:p>
            <a:r>
              <a:rPr lang="en-US" sz="6600" b="1" dirty="0" smtClean="0">
                <a:solidFill>
                  <a:schemeClr val="bg1"/>
                </a:solidFill>
              </a:rPr>
              <a:t>Return to Activity</a:t>
            </a:r>
            <a:endParaRPr lang="en-US" sz="6600" b="1" dirty="0">
              <a:solidFill>
                <a:schemeClr val="bg1"/>
              </a:solidFill>
            </a:endParaRPr>
          </a:p>
          <a:p>
            <a:r>
              <a:rPr lang="en-US" sz="3200" b="1" dirty="0" smtClean="0">
                <a:solidFill>
                  <a:schemeClr val="bg1"/>
                </a:solidFill>
              </a:rPr>
              <a:t>Implementation</a:t>
            </a:r>
          </a:p>
          <a:p>
            <a:endParaRPr lang="en-US" sz="3200" b="1" dirty="0" smtClean="0"/>
          </a:p>
          <a:p>
            <a:endParaRPr lang="en-US" sz="3200" b="1" dirty="0"/>
          </a:p>
          <a:p>
            <a:r>
              <a:rPr lang="en-US" sz="3200" b="1" dirty="0" smtClean="0"/>
              <a:t>June 2020</a:t>
            </a:r>
            <a:endParaRPr lang="en-US" sz="3200" b="1" dirty="0"/>
          </a:p>
        </p:txBody>
      </p:sp>
    </p:spTree>
    <p:extLst>
      <p:ext uri="{BB962C8B-B14F-4D97-AF65-F5344CB8AC3E}">
        <p14:creationId xmlns:p14="http://schemas.microsoft.com/office/powerpoint/2010/main" val="1645123556"/>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the Venue</a:t>
            </a:r>
            <a:endParaRPr lang="en-US" dirty="0"/>
          </a:p>
        </p:txBody>
      </p:sp>
      <p:sp>
        <p:nvSpPr>
          <p:cNvPr id="3" name="Content Placeholder 2"/>
          <p:cNvSpPr>
            <a:spLocks noGrp="1"/>
          </p:cNvSpPr>
          <p:nvPr>
            <p:ph idx="1"/>
          </p:nvPr>
        </p:nvSpPr>
        <p:spPr/>
        <p:txBody>
          <a:bodyPr/>
          <a:lstStyle/>
          <a:p>
            <a:r>
              <a:rPr lang="en-US" dirty="0"/>
              <a:t>Ensure that the venue is disinfected or </a:t>
            </a:r>
            <a:r>
              <a:rPr lang="en-US" dirty="0" smtClean="0"/>
              <a:t>sanitized</a:t>
            </a:r>
          </a:p>
          <a:p>
            <a:r>
              <a:rPr lang="en-US" dirty="0" smtClean="0"/>
              <a:t>Post signage about PPE, hygiene, and physical distancing</a:t>
            </a:r>
          </a:p>
          <a:p>
            <a:r>
              <a:rPr lang="en-US" dirty="0" smtClean="0"/>
              <a:t>Have hand sanitizer or handwashing facilities</a:t>
            </a:r>
          </a:p>
          <a:p>
            <a:r>
              <a:rPr lang="en-US" dirty="0" smtClean="0"/>
              <a:t>Set-up single entry, with screening, and single exit areas</a:t>
            </a:r>
            <a:endParaRPr lang="en-US" dirty="0"/>
          </a:p>
        </p:txBody>
      </p:sp>
    </p:spTree>
    <p:extLst>
      <p:ext uri="{BB962C8B-B14F-4D97-AF65-F5344CB8AC3E}">
        <p14:creationId xmlns:p14="http://schemas.microsoft.com/office/powerpoint/2010/main" val="373879002"/>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Travel </a:t>
            </a:r>
            <a:r>
              <a:rPr lang="en-US" sz="8800" smtClean="0"/>
              <a:t>to Activity</a:t>
            </a:r>
            <a:endParaRPr lang="en-US" sz="8800" dirty="0"/>
          </a:p>
        </p:txBody>
      </p:sp>
    </p:spTree>
    <p:extLst>
      <p:ext uri="{BB962C8B-B14F-4D97-AF65-F5344CB8AC3E}">
        <p14:creationId xmlns:p14="http://schemas.microsoft.com/office/powerpoint/2010/main" val="166065586"/>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Traveling to the venue</a:t>
            </a:r>
            <a:endParaRPr lang="en-US" dirty="0"/>
          </a:p>
        </p:txBody>
      </p:sp>
      <p:sp>
        <p:nvSpPr>
          <p:cNvPr id="3" name="Content Placeholder 2"/>
          <p:cNvSpPr>
            <a:spLocks noGrp="1"/>
          </p:cNvSpPr>
          <p:nvPr>
            <p:ph idx="1"/>
          </p:nvPr>
        </p:nvSpPr>
        <p:spPr/>
        <p:txBody>
          <a:bodyPr/>
          <a:lstStyle/>
          <a:p>
            <a:r>
              <a:rPr lang="en-US" dirty="0" smtClean="0"/>
              <a:t>Facemasks should be worn when a participant is:</a:t>
            </a:r>
          </a:p>
          <a:p>
            <a:pPr lvl="1"/>
            <a:r>
              <a:rPr lang="en-US" dirty="0" smtClean="0"/>
              <a:t>Taking public transportation</a:t>
            </a:r>
          </a:p>
          <a:p>
            <a:pPr lvl="1"/>
            <a:r>
              <a:rPr lang="en-US" dirty="0" smtClean="0"/>
              <a:t>Using Special Olympics provided transportation</a:t>
            </a:r>
          </a:p>
          <a:p>
            <a:pPr lvl="1"/>
            <a:r>
              <a:rPr lang="en-US" dirty="0" smtClean="0"/>
              <a:t>Carpooling with someone not living with them</a:t>
            </a:r>
            <a:endParaRPr lang="en-US" dirty="0"/>
          </a:p>
        </p:txBody>
      </p:sp>
    </p:spTree>
    <p:extLst>
      <p:ext uri="{BB962C8B-B14F-4D97-AF65-F5344CB8AC3E}">
        <p14:creationId xmlns:p14="http://schemas.microsoft.com/office/powerpoint/2010/main" val="2430861940"/>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Onsite Screening</a:t>
            </a:r>
            <a:endParaRPr lang="en-US" sz="8800" dirty="0"/>
          </a:p>
        </p:txBody>
      </p:sp>
    </p:spTree>
    <p:extLst>
      <p:ext uri="{BB962C8B-B14F-4D97-AF65-F5344CB8AC3E}">
        <p14:creationId xmlns:p14="http://schemas.microsoft.com/office/powerpoint/2010/main" val="3949831610"/>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Screening (required for Phases 1 &amp; 2)</a:t>
            </a:r>
            <a:endParaRPr lang="en-US" dirty="0"/>
          </a:p>
        </p:txBody>
      </p:sp>
      <p:sp>
        <p:nvSpPr>
          <p:cNvPr id="3" name="Content Placeholder 2"/>
          <p:cNvSpPr>
            <a:spLocks noGrp="1"/>
          </p:cNvSpPr>
          <p:nvPr>
            <p:ph idx="1"/>
          </p:nvPr>
        </p:nvSpPr>
        <p:spPr/>
        <p:txBody>
          <a:bodyPr/>
          <a:lstStyle/>
          <a:p>
            <a:r>
              <a:rPr lang="en-US" dirty="0" smtClean="0"/>
              <a:t>Step 1: Prepare your screening area</a:t>
            </a:r>
          </a:p>
          <a:p>
            <a:pPr lvl="1"/>
            <a:r>
              <a:rPr lang="en-US" dirty="0" smtClean="0"/>
              <a:t>Create a single point of entry</a:t>
            </a:r>
          </a:p>
          <a:p>
            <a:pPr lvl="1"/>
            <a:r>
              <a:rPr lang="en-US" dirty="0"/>
              <a:t>Maintains physical distance (6ft/2m) during </a:t>
            </a:r>
            <a:r>
              <a:rPr lang="en-US" dirty="0" smtClean="0"/>
              <a:t>screening</a:t>
            </a:r>
          </a:p>
          <a:p>
            <a:pPr lvl="1"/>
            <a:r>
              <a:rPr lang="en-US" dirty="0" smtClean="0"/>
              <a:t>Ensure you have the proper supplies</a:t>
            </a:r>
            <a:endParaRPr lang="en-US" dirty="0"/>
          </a:p>
          <a:p>
            <a:pPr lvl="1"/>
            <a:endParaRPr lang="en-US" dirty="0" smtClean="0"/>
          </a:p>
          <a:p>
            <a:pPr lvl="1"/>
            <a:endParaRPr lang="en-US" dirty="0"/>
          </a:p>
        </p:txBody>
      </p:sp>
    </p:spTree>
    <p:extLst>
      <p:ext uri="{BB962C8B-B14F-4D97-AF65-F5344CB8AC3E}">
        <p14:creationId xmlns:p14="http://schemas.microsoft.com/office/powerpoint/2010/main" val="1823638618"/>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Screening (required for Phases 1 &amp; 2)</a:t>
            </a:r>
            <a:endParaRPr lang="en-US" dirty="0"/>
          </a:p>
        </p:txBody>
      </p:sp>
      <p:sp>
        <p:nvSpPr>
          <p:cNvPr id="3" name="Content Placeholder 2"/>
          <p:cNvSpPr>
            <a:spLocks noGrp="1"/>
          </p:cNvSpPr>
          <p:nvPr>
            <p:ph idx="1"/>
          </p:nvPr>
        </p:nvSpPr>
        <p:spPr/>
        <p:txBody>
          <a:bodyPr/>
          <a:lstStyle/>
          <a:p>
            <a:r>
              <a:rPr lang="en-US" dirty="0" smtClean="0"/>
              <a:t>Step 2: Screening Questions</a:t>
            </a:r>
          </a:p>
          <a:p>
            <a:pPr lvl="1" fontAlgn="base"/>
            <a:r>
              <a:rPr lang="en-US" dirty="0"/>
              <a:t>In the last 14 days, have you had contact with someone who has been sick with COVID-19? </a:t>
            </a:r>
          </a:p>
          <a:p>
            <a:pPr lvl="1" fontAlgn="base"/>
            <a:r>
              <a:rPr lang="en-US" dirty="0"/>
              <a:t>Have you had a fever in the last </a:t>
            </a:r>
            <a:r>
              <a:rPr lang="en-US" dirty="0" smtClean="0"/>
              <a:t>week? </a:t>
            </a:r>
            <a:endParaRPr lang="en-US" dirty="0"/>
          </a:p>
          <a:p>
            <a:pPr lvl="1" fontAlgn="base"/>
            <a:r>
              <a:rPr lang="en-US" dirty="0"/>
              <a:t>Do you have a cough and/or difficulty breathing?</a:t>
            </a:r>
          </a:p>
          <a:p>
            <a:pPr lvl="1" fontAlgn="base"/>
            <a:r>
              <a:rPr lang="en-US" dirty="0"/>
              <a:t>Do you have any other signs or symptoms of </a:t>
            </a:r>
            <a:r>
              <a:rPr lang="en-US" dirty="0" smtClean="0"/>
              <a:t>COVID-19?</a:t>
            </a:r>
          </a:p>
          <a:p>
            <a:pPr lvl="1"/>
            <a:endParaRPr lang="en-US" dirty="0"/>
          </a:p>
        </p:txBody>
      </p:sp>
    </p:spTree>
    <p:extLst>
      <p:ext uri="{BB962C8B-B14F-4D97-AF65-F5344CB8AC3E}">
        <p14:creationId xmlns:p14="http://schemas.microsoft.com/office/powerpoint/2010/main" val="3599316964"/>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Screening (required for Phases 1 &amp; 2)</a:t>
            </a:r>
            <a:endParaRPr lang="en-US" dirty="0"/>
          </a:p>
        </p:txBody>
      </p:sp>
      <p:sp>
        <p:nvSpPr>
          <p:cNvPr id="3" name="Content Placeholder 2"/>
          <p:cNvSpPr>
            <a:spLocks noGrp="1"/>
          </p:cNvSpPr>
          <p:nvPr>
            <p:ph idx="1"/>
          </p:nvPr>
        </p:nvSpPr>
        <p:spPr/>
        <p:txBody>
          <a:bodyPr/>
          <a:lstStyle/>
          <a:p>
            <a:r>
              <a:rPr lang="en-US" dirty="0" smtClean="0"/>
              <a:t>Step 3: Temperature Measurement</a:t>
            </a:r>
          </a:p>
          <a:p>
            <a:pPr lvl="1"/>
            <a:r>
              <a:rPr lang="en-US" dirty="0">
                <a:solidFill>
                  <a:schemeClr val="tx1"/>
                </a:solidFill>
              </a:rPr>
              <a:t>non-touch thermal scanning thermometer </a:t>
            </a:r>
            <a:endParaRPr lang="en-US" dirty="0" smtClean="0"/>
          </a:p>
          <a:p>
            <a:pPr lvl="1"/>
            <a:endParaRPr lang="en-US" dirty="0"/>
          </a:p>
        </p:txBody>
      </p:sp>
    </p:spTree>
    <p:extLst>
      <p:ext uri="{BB962C8B-B14F-4D97-AF65-F5344CB8AC3E}">
        <p14:creationId xmlns:p14="http://schemas.microsoft.com/office/powerpoint/2010/main" val="348347679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Screening (required for Phases 1 &amp; 2)</a:t>
            </a:r>
            <a:endParaRPr lang="en-US" dirty="0"/>
          </a:p>
        </p:txBody>
      </p:sp>
      <p:sp>
        <p:nvSpPr>
          <p:cNvPr id="3" name="Content Placeholder 2"/>
          <p:cNvSpPr>
            <a:spLocks noGrp="1"/>
          </p:cNvSpPr>
          <p:nvPr>
            <p:ph idx="1"/>
          </p:nvPr>
        </p:nvSpPr>
        <p:spPr/>
        <p:txBody>
          <a:bodyPr/>
          <a:lstStyle/>
          <a:p>
            <a:r>
              <a:rPr lang="en-US" dirty="0" smtClean="0"/>
              <a:t>Step 4: Record</a:t>
            </a:r>
          </a:p>
          <a:p>
            <a:pPr lvl="1" fontAlgn="base"/>
            <a:r>
              <a:rPr lang="en-US" dirty="0"/>
              <a:t>If yes to any questions, participants MUST be isolated from the </a:t>
            </a:r>
            <a:r>
              <a:rPr lang="en-US" dirty="0" smtClean="0"/>
              <a:t>group, </a:t>
            </a:r>
            <a:r>
              <a:rPr lang="en-US" dirty="0"/>
              <a:t>be sent home, and instructed to contact their healthcare </a:t>
            </a:r>
            <a:r>
              <a:rPr lang="en-US" dirty="0" smtClean="0"/>
              <a:t>provider</a:t>
            </a:r>
          </a:p>
          <a:p>
            <a:pPr lvl="1" fontAlgn="base"/>
            <a:r>
              <a:rPr lang="en-US" dirty="0" smtClean="0"/>
              <a:t>Participants </a:t>
            </a:r>
            <a:r>
              <a:rPr lang="en-US" dirty="0"/>
              <a:t>who are found to have COVID-19 symptoms must wait 7 days after symptoms resolve to return to activity OR must provide written proof of physician clearance to Special Olympics to return earlier. </a:t>
            </a:r>
          </a:p>
          <a:p>
            <a:pPr lvl="1"/>
            <a:r>
              <a:rPr lang="en-US" dirty="0"/>
              <a:t>Participants who test positive for/have COVID-19 must provide written medical clearance before returning to sport and fitness activities.</a:t>
            </a:r>
          </a:p>
          <a:p>
            <a:pPr lvl="1"/>
            <a:endParaRPr lang="en-US" dirty="0"/>
          </a:p>
        </p:txBody>
      </p:sp>
    </p:spTree>
    <p:extLst>
      <p:ext uri="{BB962C8B-B14F-4D97-AF65-F5344CB8AC3E}">
        <p14:creationId xmlns:p14="http://schemas.microsoft.com/office/powerpoint/2010/main" val="544485429"/>
      </p:ext>
    </p:extLst>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800" dirty="0" smtClean="0"/>
              <a:t>Coaching Adjustments</a:t>
            </a:r>
            <a:endParaRPr lang="en-US" sz="8800" dirty="0"/>
          </a:p>
        </p:txBody>
      </p:sp>
    </p:spTree>
    <p:extLst>
      <p:ext uri="{BB962C8B-B14F-4D97-AF65-F5344CB8AC3E}">
        <p14:creationId xmlns:p14="http://schemas.microsoft.com/office/powerpoint/2010/main" val="2054672262"/>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Coaching Adjustments</a:t>
            </a:r>
            <a:endParaRPr lang="en-US" dirty="0"/>
          </a:p>
        </p:txBody>
      </p:sp>
      <p:sp>
        <p:nvSpPr>
          <p:cNvPr id="3" name="Content Placeholder 2"/>
          <p:cNvSpPr>
            <a:spLocks noGrp="1"/>
          </p:cNvSpPr>
          <p:nvPr>
            <p:ph idx="1"/>
          </p:nvPr>
        </p:nvSpPr>
        <p:spPr/>
        <p:txBody>
          <a:bodyPr/>
          <a:lstStyle/>
          <a:p>
            <a:r>
              <a:rPr lang="en-US" dirty="0" smtClean="0"/>
              <a:t>Maintain physical distancing</a:t>
            </a:r>
          </a:p>
          <a:p>
            <a:r>
              <a:rPr lang="en-US" dirty="0" smtClean="0"/>
              <a:t>Ensure no shared supplies</a:t>
            </a:r>
          </a:p>
          <a:p>
            <a:r>
              <a:rPr lang="en-US" dirty="0" smtClean="0"/>
              <a:t>Wiping down all shared equipment frequently</a:t>
            </a:r>
          </a:p>
          <a:p>
            <a:r>
              <a:rPr lang="en-US" dirty="0" smtClean="0"/>
              <a:t>Provide constant reminders about hygiene, standard infection prevention, physical distancing, and PPE</a:t>
            </a:r>
          </a:p>
          <a:p>
            <a:r>
              <a:rPr lang="en-US" dirty="0" smtClean="0"/>
              <a:t>Avoid activities that require close contact</a:t>
            </a:r>
          </a:p>
          <a:p>
            <a:r>
              <a:rPr lang="en-US" dirty="0" smtClean="0"/>
              <a:t>Ensure participants are wearing facemasks</a:t>
            </a:r>
          </a:p>
          <a:p>
            <a:endParaRPr lang="en-US" dirty="0"/>
          </a:p>
        </p:txBody>
      </p:sp>
    </p:spTree>
    <p:extLst>
      <p:ext uri="{BB962C8B-B14F-4D97-AF65-F5344CB8AC3E}">
        <p14:creationId xmlns:p14="http://schemas.microsoft.com/office/powerpoint/2010/main" val="1125786698"/>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Introduction</a:t>
            </a:r>
            <a:endParaRPr lang="en-US" sz="8800" dirty="0"/>
          </a:p>
        </p:txBody>
      </p:sp>
    </p:spTree>
    <p:extLst>
      <p:ext uri="{BB962C8B-B14F-4D97-AF65-F5344CB8AC3E}">
        <p14:creationId xmlns:p14="http://schemas.microsoft.com/office/powerpoint/2010/main" val="1793287979"/>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endParaRPr lang="en-US"/>
          </a:p>
        </p:txBody>
      </p:sp>
      <p:pic>
        <p:nvPicPr>
          <p:cNvPr id="7" name="Picture 6"/>
          <p:cNvPicPr>
            <a:picLocks noChangeAspect="1"/>
          </p:cNvPicPr>
          <p:nvPr/>
        </p:nvPicPr>
        <p:blipFill rotWithShape="1">
          <a:blip r:embed="rId3"/>
          <a:srcRect r="49575"/>
          <a:stretch/>
        </p:blipFill>
        <p:spPr>
          <a:xfrm>
            <a:off x="765234" y="1505566"/>
            <a:ext cx="3109321" cy="392055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8" name="Picture 7"/>
          <p:cNvPicPr>
            <a:picLocks noChangeAspect="1"/>
          </p:cNvPicPr>
          <p:nvPr/>
        </p:nvPicPr>
        <p:blipFill rotWithShape="1">
          <a:blip r:embed="rId3"/>
          <a:srcRect l="52653"/>
          <a:stretch/>
        </p:blipFill>
        <p:spPr>
          <a:xfrm>
            <a:off x="8263466" y="1512710"/>
            <a:ext cx="2914203" cy="391341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9" name="TextBox 8"/>
          <p:cNvSpPr txBox="1"/>
          <p:nvPr/>
        </p:nvSpPr>
        <p:spPr>
          <a:xfrm>
            <a:off x="4443410" y="2325511"/>
            <a:ext cx="3251200" cy="1384995"/>
          </a:xfrm>
          <a:prstGeom prst="rect">
            <a:avLst/>
          </a:prstGeom>
          <a:noFill/>
        </p:spPr>
        <p:txBody>
          <a:bodyPr wrap="square" rtlCol="0">
            <a:spAutoFit/>
          </a:bodyPr>
          <a:lstStyle/>
          <a:p>
            <a:pPr algn="ctr"/>
            <a:r>
              <a:rPr lang="en-US" sz="2800" dirty="0" smtClean="0"/>
              <a:t>Special Olympics Return to Activities Protocol (Click Here)</a:t>
            </a:r>
            <a:endParaRPr lang="en-US" sz="2800" dirty="0"/>
          </a:p>
        </p:txBody>
      </p:sp>
    </p:spTree>
    <p:extLst>
      <p:ext uri="{BB962C8B-B14F-4D97-AF65-F5344CB8AC3E}">
        <p14:creationId xmlns:p14="http://schemas.microsoft.com/office/powerpoint/2010/main" val="373548391"/>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6" name="Picture 5"/>
          <p:cNvPicPr>
            <a:picLocks noChangeAspect="1"/>
          </p:cNvPicPr>
          <p:nvPr/>
        </p:nvPicPr>
        <p:blipFill>
          <a:blip r:embed="rId3"/>
          <a:stretch>
            <a:fillRect/>
          </a:stretch>
        </p:blipFill>
        <p:spPr>
          <a:xfrm>
            <a:off x="1168153" y="189493"/>
            <a:ext cx="9384853" cy="6668507"/>
          </a:xfrm>
          <a:prstGeom prst="rect">
            <a:avLst/>
          </a:prstGeom>
        </p:spPr>
      </p:pic>
    </p:spTree>
    <p:extLst>
      <p:ext uri="{BB962C8B-B14F-4D97-AF65-F5344CB8AC3E}">
        <p14:creationId xmlns:p14="http://schemas.microsoft.com/office/powerpoint/2010/main" val="300150551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PHASE 0</a:t>
            </a:r>
            <a:r>
              <a:rPr lang="en-US" dirty="0"/>
              <a:t> – All Individuals Stay at Home</a:t>
            </a:r>
          </a:p>
        </p:txBody>
      </p:sp>
      <p:sp>
        <p:nvSpPr>
          <p:cNvPr id="3" name="Content Placeholder 2"/>
          <p:cNvSpPr>
            <a:spLocks noGrp="1"/>
          </p:cNvSpPr>
          <p:nvPr>
            <p:ph idx="1"/>
          </p:nvPr>
        </p:nvSpPr>
        <p:spPr/>
        <p:txBody>
          <a:bodyPr/>
          <a:lstStyle/>
          <a:p>
            <a:pPr lvl="0"/>
            <a:r>
              <a:rPr lang="en-US" dirty="0"/>
              <a:t>Share resources digitally and activate participants virtually (or via mailings).</a:t>
            </a:r>
          </a:p>
          <a:p>
            <a:endParaRPr lang="en-US" dirty="0"/>
          </a:p>
          <a:p>
            <a:pPr lvl="0"/>
            <a:r>
              <a:rPr lang="en-US" dirty="0"/>
              <a:t>Virtual participants </a:t>
            </a:r>
            <a:r>
              <a:rPr lang="en-US" b="1" dirty="0"/>
              <a:t>with COVID-19 symptoms </a:t>
            </a:r>
            <a:r>
              <a:rPr lang="en-US" dirty="0"/>
              <a:t>should refrain from participating in activities and consult with a healthcare professional for further evaluation.</a:t>
            </a:r>
          </a:p>
          <a:p>
            <a:pPr marL="0" indent="0">
              <a:buNone/>
            </a:pPr>
            <a:endParaRPr lang="en-US" dirty="0"/>
          </a:p>
          <a:p>
            <a:r>
              <a:rPr lang="en-US" dirty="0"/>
              <a:t>Know how to communicate potential cases to the local health authorities for testing and to SOI. </a:t>
            </a:r>
          </a:p>
        </p:txBody>
      </p:sp>
    </p:spTree>
    <p:extLst>
      <p:ext uri="{BB962C8B-B14F-4D97-AF65-F5344CB8AC3E}">
        <p14:creationId xmlns:p14="http://schemas.microsoft.com/office/powerpoint/2010/main" val="1091289596"/>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2">
                    <a:lumMod val="75000"/>
                  </a:schemeClr>
                </a:solidFill>
              </a:rPr>
              <a:t>PHASE </a:t>
            </a:r>
            <a:r>
              <a:rPr lang="en-US" dirty="0" smtClean="0">
                <a:solidFill>
                  <a:schemeClr val="accent2">
                    <a:lumMod val="75000"/>
                  </a:schemeClr>
                </a:solidFill>
              </a:rPr>
              <a:t>1</a:t>
            </a:r>
            <a:r>
              <a:rPr lang="en-US" dirty="0" smtClean="0"/>
              <a:t>: </a:t>
            </a:r>
            <a:r>
              <a:rPr lang="en-US" sz="4000" dirty="0"/>
              <a:t>Local gatherings restricted to &lt;10 people, individuals at high risk should remain safe at home</a:t>
            </a:r>
          </a:p>
        </p:txBody>
      </p:sp>
      <p:sp>
        <p:nvSpPr>
          <p:cNvPr id="3" name="Content Placeholder 2"/>
          <p:cNvSpPr>
            <a:spLocks noGrp="1"/>
          </p:cNvSpPr>
          <p:nvPr>
            <p:ph idx="1"/>
          </p:nvPr>
        </p:nvSpPr>
        <p:spPr/>
        <p:txBody>
          <a:bodyPr>
            <a:normAutofit/>
          </a:bodyPr>
          <a:lstStyle/>
          <a:p>
            <a:pPr marL="171450" lvl="0" indent="-171450">
              <a:buFont typeface="Arial" panose="020B0604020202020204" pitchFamily="34" charset="0"/>
              <a:buChar char="•"/>
            </a:pPr>
            <a:r>
              <a:rPr lang="en-US" dirty="0" smtClean="0">
                <a:solidFill>
                  <a:schemeClr val="tx1"/>
                </a:solidFill>
              </a:rPr>
              <a:t>Screening</a:t>
            </a:r>
            <a:endParaRPr lang="en-US" dirty="0">
              <a:solidFill>
                <a:schemeClr val="tx1"/>
              </a:solidFill>
            </a:endParaRPr>
          </a:p>
          <a:p>
            <a:pPr marL="171450" lvl="0" indent="-171450">
              <a:buFont typeface="Arial" panose="020B0604020202020204" pitchFamily="34" charset="0"/>
              <a:buChar char="•"/>
            </a:pPr>
            <a:r>
              <a:rPr lang="en-US" dirty="0" smtClean="0">
                <a:solidFill>
                  <a:schemeClr val="tx1"/>
                </a:solidFill>
              </a:rPr>
              <a:t>Continue to offer virtual </a:t>
            </a:r>
            <a:r>
              <a:rPr lang="en-US" dirty="0">
                <a:solidFill>
                  <a:schemeClr val="tx1"/>
                </a:solidFill>
              </a:rPr>
              <a:t>or at home training opportunities </a:t>
            </a:r>
            <a:endParaRPr lang="en-US" dirty="0" smtClean="0">
              <a:solidFill>
                <a:schemeClr val="tx1"/>
              </a:solidFill>
            </a:endParaRPr>
          </a:p>
          <a:p>
            <a:pPr marL="171450" lvl="0" indent="-171450">
              <a:buFont typeface="Arial" panose="020B0604020202020204" pitchFamily="34" charset="0"/>
              <a:buChar char="•"/>
            </a:pPr>
            <a:r>
              <a:rPr lang="en-US" dirty="0">
                <a:solidFill>
                  <a:schemeClr val="tx1"/>
                </a:solidFill>
              </a:rPr>
              <a:t>D</a:t>
            </a:r>
            <a:r>
              <a:rPr lang="en-US" dirty="0" smtClean="0">
                <a:solidFill>
                  <a:schemeClr val="tx1"/>
                </a:solidFill>
              </a:rPr>
              <a:t>istancing guidelines</a:t>
            </a:r>
            <a:endParaRPr lang="en-US" dirty="0">
              <a:solidFill>
                <a:schemeClr val="tx1"/>
              </a:solidFill>
            </a:endParaRPr>
          </a:p>
          <a:p>
            <a:pPr marL="171450" lvl="0" indent="-171450">
              <a:buFont typeface="Arial" panose="020B0604020202020204" pitchFamily="34" charset="0"/>
              <a:buChar char="•"/>
            </a:pPr>
            <a:r>
              <a:rPr lang="en-US" dirty="0">
                <a:solidFill>
                  <a:schemeClr val="tx1"/>
                </a:solidFill>
              </a:rPr>
              <a:t>Groups should stay together and not change</a:t>
            </a:r>
            <a:r>
              <a:rPr lang="en-US" dirty="0" smtClean="0">
                <a:solidFill>
                  <a:schemeClr val="tx1"/>
                </a:solidFill>
              </a:rPr>
              <a:t>.</a:t>
            </a:r>
            <a:endParaRPr lang="en-US" dirty="0">
              <a:solidFill>
                <a:schemeClr val="tx1"/>
              </a:solidFill>
            </a:endParaRPr>
          </a:p>
          <a:p>
            <a:pPr marL="171450" lvl="0" indent="-171450">
              <a:buFont typeface="Arial" panose="020B0604020202020204" pitchFamily="34" charset="0"/>
              <a:buChar char="•"/>
            </a:pPr>
            <a:r>
              <a:rPr lang="en-US" dirty="0">
                <a:solidFill>
                  <a:schemeClr val="tx1"/>
                </a:solidFill>
              </a:rPr>
              <a:t>S</a:t>
            </a:r>
            <a:r>
              <a:rPr lang="en-US" dirty="0" smtClean="0">
                <a:solidFill>
                  <a:schemeClr val="tx1"/>
                </a:solidFill>
              </a:rPr>
              <a:t>tandard </a:t>
            </a:r>
            <a:r>
              <a:rPr lang="en-US" dirty="0">
                <a:solidFill>
                  <a:schemeClr val="tx1"/>
                </a:solidFill>
              </a:rPr>
              <a:t>infection prevention measures </a:t>
            </a:r>
            <a:endParaRPr lang="en-US" dirty="0" smtClean="0">
              <a:solidFill>
                <a:schemeClr val="tx1"/>
              </a:solidFill>
            </a:endParaRPr>
          </a:p>
          <a:p>
            <a:pPr marL="171450" lvl="0" indent="-171450">
              <a:buFont typeface="Arial" panose="020B0604020202020204" pitchFamily="34" charset="0"/>
              <a:buChar char="•"/>
            </a:pPr>
            <a:r>
              <a:rPr lang="en-US" dirty="0" smtClean="0">
                <a:solidFill>
                  <a:schemeClr val="tx1"/>
                </a:solidFill>
              </a:rPr>
              <a:t>No </a:t>
            </a:r>
            <a:r>
              <a:rPr lang="en-US" dirty="0">
                <a:solidFill>
                  <a:schemeClr val="tx1"/>
                </a:solidFill>
              </a:rPr>
              <a:t>spectators </a:t>
            </a:r>
            <a:endParaRPr lang="en-US" dirty="0" smtClean="0">
              <a:solidFill>
                <a:schemeClr val="tx1"/>
              </a:solidFill>
            </a:endParaRPr>
          </a:p>
          <a:p>
            <a:pPr marL="171450" lvl="0" indent="-171450">
              <a:buFont typeface="Arial" panose="020B0604020202020204" pitchFamily="34" charset="0"/>
              <a:buChar char="•"/>
            </a:pPr>
            <a:r>
              <a:rPr lang="en-US" dirty="0" smtClean="0">
                <a:solidFill>
                  <a:schemeClr val="tx1"/>
                </a:solidFill>
              </a:rPr>
              <a:t>List of participants</a:t>
            </a:r>
            <a:endParaRPr lang="en-US" dirty="0"/>
          </a:p>
          <a:p>
            <a:endParaRPr lang="en-US" dirty="0"/>
          </a:p>
        </p:txBody>
      </p:sp>
    </p:spTree>
    <p:extLst>
      <p:ext uri="{BB962C8B-B14F-4D97-AF65-F5344CB8AC3E}">
        <p14:creationId xmlns:p14="http://schemas.microsoft.com/office/powerpoint/2010/main" val="1760155376"/>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4">
                    <a:lumMod val="75000"/>
                  </a:schemeClr>
                </a:solidFill>
              </a:rPr>
              <a:t>PHASE </a:t>
            </a:r>
            <a:r>
              <a:rPr lang="en-US" dirty="0" smtClean="0">
                <a:solidFill>
                  <a:schemeClr val="accent4">
                    <a:lumMod val="75000"/>
                  </a:schemeClr>
                </a:solidFill>
              </a:rPr>
              <a:t>2</a:t>
            </a:r>
            <a:r>
              <a:rPr lang="en-US" dirty="0" smtClean="0"/>
              <a:t>: </a:t>
            </a:r>
            <a:r>
              <a:rPr lang="en-US" sz="4000" dirty="0"/>
              <a:t>Local gatherings restricted to &lt;50 people, individuals at high risk should remain safe at home</a:t>
            </a:r>
            <a:endParaRPr lang="en-US" sz="3600" dirty="0"/>
          </a:p>
        </p:txBody>
      </p:sp>
      <p:sp>
        <p:nvSpPr>
          <p:cNvPr id="3" name="Content Placeholder 2"/>
          <p:cNvSpPr>
            <a:spLocks noGrp="1"/>
          </p:cNvSpPr>
          <p:nvPr>
            <p:ph idx="1"/>
          </p:nvPr>
        </p:nvSpPr>
        <p:spPr/>
        <p:txBody>
          <a:bodyPr>
            <a:normAutofit/>
          </a:bodyPr>
          <a:lstStyle/>
          <a:p>
            <a:pPr marL="171450" lvl="0" indent="-171450">
              <a:buFont typeface="Arial" panose="020B0604020202020204" pitchFamily="34" charset="0"/>
              <a:buChar char="•"/>
            </a:pPr>
            <a:r>
              <a:rPr lang="en-US" dirty="0" smtClean="0">
                <a:solidFill>
                  <a:schemeClr val="tx1"/>
                </a:solidFill>
              </a:rPr>
              <a:t>Screening</a:t>
            </a:r>
            <a:endParaRPr lang="en-US" dirty="0">
              <a:solidFill>
                <a:schemeClr val="tx1"/>
              </a:solidFill>
            </a:endParaRPr>
          </a:p>
          <a:p>
            <a:pPr marL="171450" lvl="0" indent="-171450">
              <a:buFont typeface="Arial" panose="020B0604020202020204" pitchFamily="34" charset="0"/>
              <a:buChar char="•"/>
            </a:pPr>
            <a:r>
              <a:rPr lang="en-US" dirty="0" smtClean="0">
                <a:solidFill>
                  <a:schemeClr val="tx1"/>
                </a:solidFill>
              </a:rPr>
              <a:t>Distancing guidelines</a:t>
            </a:r>
          </a:p>
          <a:p>
            <a:pPr marL="171450" lvl="0" indent="-171450">
              <a:buFont typeface="Arial" panose="020B0604020202020204" pitchFamily="34" charset="0"/>
              <a:buChar char="•"/>
            </a:pPr>
            <a:r>
              <a:rPr lang="en-US" dirty="0" smtClean="0">
                <a:solidFill>
                  <a:schemeClr val="tx1"/>
                </a:solidFill>
              </a:rPr>
              <a:t>Groups </a:t>
            </a:r>
            <a:r>
              <a:rPr lang="en-US" dirty="0">
                <a:solidFill>
                  <a:schemeClr val="tx1"/>
                </a:solidFill>
              </a:rPr>
              <a:t>should stay together and not change.</a:t>
            </a:r>
          </a:p>
          <a:p>
            <a:pPr marL="171450" lvl="0" indent="-171450">
              <a:buFont typeface="Arial" panose="020B0604020202020204" pitchFamily="34" charset="0"/>
              <a:buChar char="•"/>
            </a:pPr>
            <a:r>
              <a:rPr lang="en-US" dirty="0" smtClean="0">
                <a:solidFill>
                  <a:schemeClr val="tx1"/>
                </a:solidFill>
              </a:rPr>
              <a:t>Standard infection </a:t>
            </a:r>
            <a:r>
              <a:rPr lang="en-US" dirty="0">
                <a:solidFill>
                  <a:schemeClr val="tx1"/>
                </a:solidFill>
              </a:rPr>
              <a:t>prevention </a:t>
            </a:r>
            <a:r>
              <a:rPr lang="en-US" dirty="0" smtClean="0">
                <a:solidFill>
                  <a:schemeClr val="tx1"/>
                </a:solidFill>
              </a:rPr>
              <a:t>measures</a:t>
            </a:r>
          </a:p>
          <a:p>
            <a:pPr marL="171450" lvl="0" indent="-171450">
              <a:buFont typeface="Arial" panose="020B0604020202020204" pitchFamily="34" charset="0"/>
              <a:buChar char="•"/>
            </a:pPr>
            <a:r>
              <a:rPr lang="en-US" dirty="0" smtClean="0">
                <a:solidFill>
                  <a:schemeClr val="tx1"/>
                </a:solidFill>
              </a:rPr>
              <a:t>No spectators</a:t>
            </a:r>
          </a:p>
          <a:p>
            <a:pPr marL="171450" lvl="0" indent="-171450">
              <a:buFont typeface="Arial" panose="020B0604020202020204" pitchFamily="34" charset="0"/>
              <a:buChar char="•"/>
            </a:pPr>
            <a:r>
              <a:rPr lang="en-US" dirty="0">
                <a:solidFill>
                  <a:schemeClr val="tx1"/>
                </a:solidFill>
              </a:rPr>
              <a:t>D</a:t>
            </a:r>
            <a:r>
              <a:rPr lang="en-US" dirty="0" smtClean="0">
                <a:solidFill>
                  <a:schemeClr val="tx1"/>
                </a:solidFill>
              </a:rPr>
              <a:t>isinfect </a:t>
            </a:r>
            <a:r>
              <a:rPr lang="en-US" dirty="0">
                <a:solidFill>
                  <a:schemeClr val="tx1"/>
                </a:solidFill>
              </a:rPr>
              <a:t>shared equipment </a:t>
            </a:r>
            <a:endParaRPr lang="en-US" dirty="0" smtClean="0">
              <a:solidFill>
                <a:schemeClr val="tx1"/>
              </a:solidFill>
            </a:endParaRPr>
          </a:p>
          <a:p>
            <a:pPr marL="171450" lvl="0" indent="-171450">
              <a:buFont typeface="Arial" panose="020B0604020202020204" pitchFamily="34" charset="0"/>
              <a:buChar char="•"/>
            </a:pPr>
            <a:r>
              <a:rPr lang="en-US" dirty="0" smtClean="0">
                <a:solidFill>
                  <a:schemeClr val="tx1"/>
                </a:solidFill>
              </a:rPr>
              <a:t>List of participants</a:t>
            </a:r>
            <a:endParaRPr lang="en-US" dirty="0"/>
          </a:p>
        </p:txBody>
      </p:sp>
    </p:spTree>
    <p:extLst>
      <p:ext uri="{BB962C8B-B14F-4D97-AF65-F5344CB8AC3E}">
        <p14:creationId xmlns:p14="http://schemas.microsoft.com/office/powerpoint/2010/main" val="736988437"/>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6">
                    <a:lumMod val="75000"/>
                  </a:schemeClr>
                </a:solidFill>
              </a:rPr>
              <a:t>PHASE </a:t>
            </a:r>
            <a:r>
              <a:rPr lang="en-US" dirty="0" smtClean="0">
                <a:solidFill>
                  <a:schemeClr val="accent6">
                    <a:lumMod val="75000"/>
                  </a:schemeClr>
                </a:solidFill>
              </a:rPr>
              <a:t>3</a:t>
            </a:r>
            <a:r>
              <a:rPr lang="en-US" dirty="0" smtClean="0"/>
              <a:t>: </a:t>
            </a:r>
            <a:r>
              <a:rPr lang="en-US" dirty="0"/>
              <a:t>No restrictions on size of </a:t>
            </a:r>
            <a:r>
              <a:rPr lang="en-US" dirty="0" smtClean="0"/>
              <a:t>gatherings </a:t>
            </a:r>
            <a:r>
              <a:rPr lang="en-US" dirty="0"/>
              <a:t>and public facilities are </a:t>
            </a:r>
            <a:r>
              <a:rPr lang="en-US" dirty="0" smtClean="0"/>
              <a:t>open</a:t>
            </a:r>
            <a:endParaRPr lang="en-US" sz="3600" dirty="0"/>
          </a:p>
        </p:txBody>
      </p:sp>
      <p:sp>
        <p:nvSpPr>
          <p:cNvPr id="3" name="Content Placeholder 2"/>
          <p:cNvSpPr>
            <a:spLocks noGrp="1"/>
          </p:cNvSpPr>
          <p:nvPr>
            <p:ph idx="1"/>
          </p:nvPr>
        </p:nvSpPr>
        <p:spPr/>
        <p:txBody>
          <a:bodyPr>
            <a:normAutofit/>
          </a:bodyPr>
          <a:lstStyle/>
          <a:p>
            <a:pPr marL="171450" lvl="0" indent="-171450">
              <a:buFont typeface="Arial" panose="020B0604020202020204" pitchFamily="34" charset="0"/>
              <a:buChar char="•"/>
            </a:pPr>
            <a:r>
              <a:rPr lang="en-US" dirty="0" smtClean="0"/>
              <a:t>Activity continues as normal</a:t>
            </a:r>
          </a:p>
          <a:p>
            <a:pPr marL="171450" lvl="0" indent="-171450">
              <a:buFont typeface="Arial" panose="020B0604020202020204" pitchFamily="34" charset="0"/>
              <a:buChar char="•"/>
            </a:pPr>
            <a:r>
              <a:rPr lang="en-US" dirty="0"/>
              <a:t>N</a:t>
            </a:r>
            <a:r>
              <a:rPr lang="en-US" dirty="0" smtClean="0"/>
              <a:t>o onsite screening required</a:t>
            </a:r>
          </a:p>
          <a:p>
            <a:pPr marL="171450" lvl="0" indent="-171450">
              <a:buFont typeface="Arial" panose="020B0604020202020204" pitchFamily="34" charset="0"/>
              <a:buChar char="•"/>
            </a:pPr>
            <a:r>
              <a:rPr lang="en-US" dirty="0" smtClean="0"/>
              <a:t>Proper hygiene practices are encouraged</a:t>
            </a:r>
            <a:endParaRPr lang="en-US" dirty="0"/>
          </a:p>
        </p:txBody>
      </p:sp>
    </p:spTree>
    <p:extLst>
      <p:ext uri="{BB962C8B-B14F-4D97-AF65-F5344CB8AC3E}">
        <p14:creationId xmlns:p14="http://schemas.microsoft.com/office/powerpoint/2010/main" val="2644339276"/>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dirty="0" smtClean="0"/>
              <a:t>Preparing the Venue</a:t>
            </a:r>
            <a:endParaRPr lang="en-US" sz="8800" dirty="0"/>
          </a:p>
        </p:txBody>
      </p:sp>
    </p:spTree>
    <p:extLst>
      <p:ext uri="{BB962C8B-B14F-4D97-AF65-F5344CB8AC3E}">
        <p14:creationId xmlns:p14="http://schemas.microsoft.com/office/powerpoint/2010/main" val="571043430"/>
      </p:ext>
    </p:extLst>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3623D50A-E80C-45E1-9D60-8E4592D3D0B7}" vid="{57CC0AFB-E283-4565-90B0-5B9CB2C15A0F}"/>
    </a:ext>
  </a:ext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86E43570C675241AD0770FD02353473" ma:contentTypeVersion="10" ma:contentTypeDescription="Create a new document." ma:contentTypeScope="" ma:versionID="bb1f730b9d1f3a8ef5c0f8a584886117">
  <xsd:schema xmlns:xsd="http://www.w3.org/2001/XMLSchema" xmlns:xs="http://www.w3.org/2001/XMLSchema" xmlns:p="http://schemas.microsoft.com/office/2006/metadata/properties" xmlns:ns2="7caa4be8-4d2a-4852-a8ae-d326c7966dc4" xmlns:ns3="6b5e7dea-ba08-47ce-944e-768e98d134fc" targetNamespace="http://schemas.microsoft.com/office/2006/metadata/properties" ma:root="true" ma:fieldsID="60309439ccd85d844288c651a0db8e20" ns2:_="" ns3:_="">
    <xsd:import namespace="7caa4be8-4d2a-4852-a8ae-d326c7966dc4"/>
    <xsd:import namespace="6b5e7dea-ba08-47ce-944e-768e98d134f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aa4be8-4d2a-4852-a8ae-d326c7966d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b5e7dea-ba08-47ce-944e-768e98d134f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B73A49-498A-48D5-A7AC-D4695718D744}">
  <ds:schemaRefs>
    <ds:schemaRef ds:uri="http://schemas.microsoft.com/sharepoint/v3/contenttype/forms"/>
  </ds:schemaRefs>
</ds:datastoreItem>
</file>

<file path=customXml/itemProps2.xml><?xml version="1.0" encoding="utf-8"?>
<ds:datastoreItem xmlns:ds="http://schemas.openxmlformats.org/officeDocument/2006/customXml" ds:itemID="{E619BFE3-2C39-494A-967A-7AD05FFBC2E7}">
  <ds:schemaRefs>
    <ds:schemaRef ds:uri="6b5e7dea-ba08-47ce-944e-768e98d134fc"/>
    <ds:schemaRef ds:uri="7caa4be8-4d2a-4852-a8ae-d326c7966d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187342B-D7D1-4752-BFAF-E3C7F8627F66}">
  <ds:schemaRefs>
    <ds:schemaRef ds:uri="http://purl.org/dc/elements/1.1/"/>
    <ds:schemaRef ds:uri="http://schemas.microsoft.com/office/2006/metadata/properties"/>
    <ds:schemaRef ds:uri="http://schemas.openxmlformats.org/package/2006/metadata/core-properties"/>
    <ds:schemaRef ds:uri="http://purl.org/dc/terms/"/>
    <ds:schemaRef ds:uri="http://schemas.microsoft.com/office/2006/documentManagement/types"/>
    <ds:schemaRef ds:uri="7caa4be8-4d2a-4852-a8ae-d326c7966dc4"/>
    <ds:schemaRef ds:uri="http://schemas.microsoft.com/office/infopath/2007/PartnerControls"/>
    <ds:schemaRef ds:uri="6b5e7dea-ba08-47ce-944e-768e98d134f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Theme1</Template>
  <TotalTime>2444</TotalTime>
  <Words>1935</Words>
  <Application>Microsoft Office PowerPoint</Application>
  <PresentationFormat>Widescreen</PresentationFormat>
  <Paragraphs>177</Paragraphs>
  <Slides>19</Slides>
  <Notes>16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vt:i4>
      </vt:variant>
    </vt:vector>
  </HeadingPairs>
  <TitlesOfParts>
    <vt:vector size="31" baseType="lpstr">
      <vt:lpstr>MS PGothic</vt:lpstr>
      <vt:lpstr>MS PGothic</vt:lpstr>
      <vt:lpstr>Arial</vt:lpstr>
      <vt:lpstr>Calibri</vt:lpstr>
      <vt:lpstr>Gill Sans</vt:lpstr>
      <vt:lpstr>Helvetica Neue</vt:lpstr>
      <vt:lpstr>Ubuntu</vt:lpstr>
      <vt:lpstr>Ubuntu Light</vt:lpstr>
      <vt:lpstr>Wingdings</vt:lpstr>
      <vt:lpstr>ヒラギノ角ゴ ProN W3</vt:lpstr>
      <vt:lpstr>Theme1</vt:lpstr>
      <vt:lpstr>Body White copy</vt:lpstr>
      <vt:lpstr>PowerPoint Presentation</vt:lpstr>
      <vt:lpstr>Introduction</vt:lpstr>
      <vt:lpstr>Introduction</vt:lpstr>
      <vt:lpstr>PowerPoint Presentation</vt:lpstr>
      <vt:lpstr>PHASE 0 – All Individuals Stay at Home</vt:lpstr>
      <vt:lpstr>PHASE 1: Local gatherings restricted to &lt;10 people, individuals at high risk should remain safe at home</vt:lpstr>
      <vt:lpstr>PHASE 2: Local gatherings restricted to &lt;50 people, individuals at high risk should remain safe at home</vt:lpstr>
      <vt:lpstr>PHASE 3: No restrictions on size of gatherings and public facilities are open</vt:lpstr>
      <vt:lpstr>Preparing the Venue</vt:lpstr>
      <vt:lpstr>Preparing the Venue</vt:lpstr>
      <vt:lpstr>Travel to Activity</vt:lpstr>
      <vt:lpstr>Traveling to the venue</vt:lpstr>
      <vt:lpstr>Onsite Screening</vt:lpstr>
      <vt:lpstr>Onsite Screening (required for Phases 1 &amp; 2)</vt:lpstr>
      <vt:lpstr>Onsite Screening (required for Phases 1 &amp; 2)</vt:lpstr>
      <vt:lpstr>Onsite Screening (required for Phases 1 &amp; 2)</vt:lpstr>
      <vt:lpstr>Onsite Screening (required for Phases 1 &amp; 2)</vt:lpstr>
      <vt:lpstr>Coaching Adjustments</vt:lpstr>
      <vt:lpstr>Coaching Adjustments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Quinn</dc:creator>
  <cp:lastModifiedBy>Jamie Valis</cp:lastModifiedBy>
  <cp:revision>205</cp:revision>
  <cp:lastPrinted>2020-02-17T13:33:00Z</cp:lastPrinted>
  <dcterms:created xsi:type="dcterms:W3CDTF">2018-11-14T02:12:36Z</dcterms:created>
  <dcterms:modified xsi:type="dcterms:W3CDTF">2020-06-25T19:48:10Z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0x010100786E43570C675241AD0770FD02353473</vt:lpwstr>
  </property>
</Properties>
</file>