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 id="2147483695" r:id="rId6"/>
    <p:sldMasterId id="2147483707" r:id="rId7"/>
  </p:sldMasterIdLst>
  <p:notesMasterIdLst>
    <p:notesMasterId r:id="rId57"/>
  </p:notesMasterIdLst>
  <p:sldIdLst>
    <p:sldId id="268" r:id="rId8"/>
    <p:sldId id="322" r:id="rId9"/>
    <p:sldId id="332" r:id="rId10"/>
    <p:sldId id="323" r:id="rId11"/>
    <p:sldId id="296" r:id="rId12"/>
    <p:sldId id="260" r:id="rId13"/>
    <p:sldId id="261" r:id="rId14"/>
    <p:sldId id="263" r:id="rId15"/>
    <p:sldId id="265" r:id="rId16"/>
    <p:sldId id="299" r:id="rId17"/>
    <p:sldId id="297" r:id="rId18"/>
    <p:sldId id="306" r:id="rId19"/>
    <p:sldId id="324" r:id="rId20"/>
    <p:sldId id="325" r:id="rId21"/>
    <p:sldId id="302" r:id="rId22"/>
    <p:sldId id="338" r:id="rId23"/>
    <p:sldId id="301" r:id="rId24"/>
    <p:sldId id="305" r:id="rId25"/>
    <p:sldId id="303" r:id="rId26"/>
    <p:sldId id="304" r:id="rId27"/>
    <p:sldId id="308" r:id="rId28"/>
    <p:sldId id="326" r:id="rId29"/>
    <p:sldId id="298" r:id="rId30"/>
    <p:sldId id="309" r:id="rId31"/>
    <p:sldId id="295" r:id="rId32"/>
    <p:sldId id="267" r:id="rId33"/>
    <p:sldId id="269" r:id="rId34"/>
    <p:sldId id="327" r:id="rId35"/>
    <p:sldId id="272" r:id="rId36"/>
    <p:sldId id="273" r:id="rId37"/>
    <p:sldId id="313" r:id="rId38"/>
    <p:sldId id="334" r:id="rId39"/>
    <p:sldId id="331" r:id="rId40"/>
    <p:sldId id="300" r:id="rId41"/>
    <p:sldId id="311" r:id="rId42"/>
    <p:sldId id="315" r:id="rId43"/>
    <p:sldId id="335" r:id="rId44"/>
    <p:sldId id="320" r:id="rId45"/>
    <p:sldId id="312" r:id="rId46"/>
    <p:sldId id="314" r:id="rId47"/>
    <p:sldId id="329" r:id="rId48"/>
    <p:sldId id="336" r:id="rId49"/>
    <p:sldId id="330" r:id="rId50"/>
    <p:sldId id="310" r:id="rId51"/>
    <p:sldId id="316" r:id="rId52"/>
    <p:sldId id="317" r:id="rId53"/>
    <p:sldId id="318" r:id="rId54"/>
    <p:sldId id="319" r:id="rId55"/>
    <p:sldId id="33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1F0"/>
    <a:srgbClr val="FFFFFF"/>
    <a:srgbClr val="F1EFEF"/>
    <a:srgbClr val="F0EEEE"/>
    <a:srgbClr val="636359"/>
    <a:srgbClr val="EC1E24"/>
    <a:srgbClr val="C82127"/>
    <a:srgbClr val="CD2026"/>
    <a:srgbClr val="DA1F25"/>
    <a:srgbClr val="D620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4" d="100"/>
          <a:sy n="74" d="100"/>
        </p:scale>
        <p:origin x="308" y="-5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0499D8-7990-4E1C-AA69-7DC52F15ADC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B353150-8A76-41F1-9644-887ED234D844}">
      <dgm:prSet phldrT="[Text]" custT="1"/>
      <dgm:spPr/>
      <dgm:t>
        <a:bodyPr/>
        <a:lstStyle/>
        <a:p>
          <a:r>
            <a:rPr lang="en-US" sz="2400" dirty="0" err="1">
              <a:latin typeface="Arial" panose="020B0604020202020204" pitchFamily="34" charset="0"/>
              <a:cs typeface="Arial" panose="020B0604020202020204" pitchFamily="34" charset="0"/>
            </a:rPr>
            <a:t>Condiciones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genéticas</a:t>
          </a:r>
          <a:endParaRPr lang="en-US" sz="2400" dirty="0">
            <a:latin typeface="Arial" panose="020B0604020202020204" pitchFamily="34" charset="0"/>
            <a:cs typeface="Arial" panose="020B0604020202020204" pitchFamily="34" charset="0"/>
          </a:endParaRPr>
        </a:p>
      </dgm:t>
    </dgm:pt>
    <dgm:pt modelId="{AFD7575F-D04A-4527-952B-6E954318A1C9}" type="parTrans" cxnId="{6A9C57F2-9B1D-4104-9453-3CE7F7B12286}">
      <dgm:prSet/>
      <dgm:spPr/>
      <dgm:t>
        <a:bodyPr/>
        <a:lstStyle/>
        <a:p>
          <a:endParaRPr lang="en-US"/>
        </a:p>
      </dgm:t>
    </dgm:pt>
    <dgm:pt modelId="{A56B014E-1044-4D7B-A62D-AE0D17069615}" type="sibTrans" cxnId="{6A9C57F2-9B1D-4104-9453-3CE7F7B12286}">
      <dgm:prSet/>
      <dgm:spPr/>
      <dgm:t>
        <a:bodyPr/>
        <a:lstStyle/>
        <a:p>
          <a:endParaRPr lang="en-US"/>
        </a:p>
      </dgm:t>
    </dgm:pt>
    <dgm:pt modelId="{7ED79CAF-543F-4FBC-8307-2BAF3848B4FE}">
      <dgm:prSet phldrT="[Text]" custT="1"/>
      <dgm:spPr/>
      <dgm:t>
        <a:bodyPr/>
        <a:lstStyle/>
        <a:p>
          <a:r>
            <a:rPr lang="en-US" sz="2400" dirty="0" err="1">
              <a:latin typeface="Arial" panose="020B0604020202020204" pitchFamily="34" charset="0"/>
              <a:cs typeface="Arial" panose="020B0604020202020204" pitchFamily="34" charset="0"/>
            </a:rPr>
            <a:t>Complicaciones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durante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embarazo</a:t>
          </a:r>
          <a:endParaRPr lang="en-US" sz="2400" dirty="0">
            <a:latin typeface="Arial" panose="020B0604020202020204" pitchFamily="34" charset="0"/>
            <a:cs typeface="Arial" panose="020B0604020202020204" pitchFamily="34" charset="0"/>
          </a:endParaRPr>
        </a:p>
      </dgm:t>
    </dgm:pt>
    <dgm:pt modelId="{FC1FB4EE-BCA5-4E4D-ADD6-ACB1C6E218BA}" type="parTrans" cxnId="{B36C83EF-CB7B-46C9-A390-5C9814EFE072}">
      <dgm:prSet/>
      <dgm:spPr/>
      <dgm:t>
        <a:bodyPr/>
        <a:lstStyle/>
        <a:p>
          <a:endParaRPr lang="en-US"/>
        </a:p>
      </dgm:t>
    </dgm:pt>
    <dgm:pt modelId="{D3246284-FC1F-4DA1-819B-BB67733AF97F}" type="sibTrans" cxnId="{B36C83EF-CB7B-46C9-A390-5C9814EFE072}">
      <dgm:prSet/>
      <dgm:spPr/>
      <dgm:t>
        <a:bodyPr/>
        <a:lstStyle/>
        <a:p>
          <a:endParaRPr lang="en-US"/>
        </a:p>
      </dgm:t>
    </dgm:pt>
    <dgm:pt modelId="{9F9C2D83-FF60-470B-9229-89C16469C139}">
      <dgm:prSet phldrT="[Text]" custT="1"/>
      <dgm:spPr/>
      <dgm:t>
        <a:bodyPr/>
        <a:lstStyle/>
        <a:p>
          <a:r>
            <a:rPr lang="en-US" sz="2400" dirty="0" err="1">
              <a:latin typeface="Arial" panose="020B0604020202020204" pitchFamily="34" charset="0"/>
              <a:cs typeface="Arial" panose="020B0604020202020204" pitchFamily="34" charset="0"/>
            </a:rPr>
            <a:t>Complicaciones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durante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nacimiento</a:t>
          </a:r>
          <a:endParaRPr lang="en-US" sz="2400" dirty="0">
            <a:latin typeface="Arial" panose="020B0604020202020204" pitchFamily="34" charset="0"/>
            <a:cs typeface="Arial" panose="020B0604020202020204" pitchFamily="34" charset="0"/>
          </a:endParaRPr>
        </a:p>
      </dgm:t>
    </dgm:pt>
    <dgm:pt modelId="{2636584B-CBBB-4401-8DE4-59996C0B1CE9}" type="parTrans" cxnId="{2188DDDA-524D-4CA4-B36E-2CB66B947973}">
      <dgm:prSet/>
      <dgm:spPr/>
      <dgm:t>
        <a:bodyPr/>
        <a:lstStyle/>
        <a:p>
          <a:endParaRPr lang="en-US"/>
        </a:p>
      </dgm:t>
    </dgm:pt>
    <dgm:pt modelId="{155BF917-B862-4E4F-AF39-95EE33B4582A}" type="sibTrans" cxnId="{2188DDDA-524D-4CA4-B36E-2CB66B947973}">
      <dgm:prSet/>
      <dgm:spPr/>
      <dgm:t>
        <a:bodyPr/>
        <a:lstStyle/>
        <a:p>
          <a:endParaRPr lang="en-US"/>
        </a:p>
      </dgm:t>
    </dgm:pt>
    <dgm:pt modelId="{B46B60FE-7553-4B90-979A-942587FB7022}">
      <dgm:prSet phldrT="[Text]" custT="1"/>
      <dgm:spPr/>
      <dgm:t>
        <a:bodyPr/>
        <a:lstStyle/>
        <a:p>
          <a:r>
            <a:rPr lang="en-US" sz="2400" dirty="0" err="1">
              <a:latin typeface="Arial" panose="020B0604020202020204" pitchFamily="34" charset="0"/>
              <a:cs typeface="Arial" panose="020B0604020202020204" pitchFamily="34" charset="0"/>
            </a:rPr>
            <a:t>Enfermedades</a:t>
          </a:r>
          <a:r>
            <a:rPr lang="en-US" sz="2400" dirty="0">
              <a:latin typeface="Arial" panose="020B0604020202020204" pitchFamily="34" charset="0"/>
              <a:cs typeface="Arial" panose="020B0604020202020204" pitchFamily="34" charset="0"/>
            </a:rPr>
            <a:t> o </a:t>
          </a:r>
          <a:r>
            <a:rPr lang="en-US" sz="2400" dirty="0" err="1">
              <a:latin typeface="Arial" panose="020B0604020202020204" pitchFamily="34" charset="0"/>
              <a:cs typeface="Arial" panose="020B0604020202020204" pitchFamily="34" charset="0"/>
            </a:rPr>
            <a:t>exposición</a:t>
          </a:r>
          <a:r>
            <a:rPr lang="en-US" sz="2400" dirty="0">
              <a:latin typeface="Arial" panose="020B0604020202020204" pitchFamily="34" charset="0"/>
              <a:cs typeface="Arial" panose="020B0604020202020204" pitchFamily="34" charset="0"/>
            </a:rPr>
            <a:t> a </a:t>
          </a:r>
          <a:r>
            <a:rPr lang="en-US" sz="2400" dirty="0" err="1">
              <a:latin typeface="Arial" panose="020B0604020202020204" pitchFamily="34" charset="0"/>
              <a:cs typeface="Arial" panose="020B0604020202020204" pitchFamily="34" charset="0"/>
            </a:rPr>
            <a:t>toxinas</a:t>
          </a:r>
          <a:endParaRPr lang="en-US" sz="2400" dirty="0">
            <a:latin typeface="Arial" panose="020B0604020202020204" pitchFamily="34" charset="0"/>
            <a:cs typeface="Arial" panose="020B0604020202020204" pitchFamily="34" charset="0"/>
          </a:endParaRPr>
        </a:p>
      </dgm:t>
    </dgm:pt>
    <dgm:pt modelId="{8E7161D7-28F1-4A58-8C51-38ECB61F7B22}" type="parTrans" cxnId="{B53BEF70-A957-4B8B-9549-7802F68B3A30}">
      <dgm:prSet/>
      <dgm:spPr/>
      <dgm:t>
        <a:bodyPr/>
        <a:lstStyle/>
        <a:p>
          <a:endParaRPr lang="en-US"/>
        </a:p>
      </dgm:t>
    </dgm:pt>
    <dgm:pt modelId="{463AAE02-7441-428B-9776-A063EF627051}" type="sibTrans" cxnId="{B53BEF70-A957-4B8B-9549-7802F68B3A30}">
      <dgm:prSet/>
      <dgm:spPr/>
      <dgm:t>
        <a:bodyPr/>
        <a:lstStyle/>
        <a:p>
          <a:endParaRPr lang="en-US"/>
        </a:p>
      </dgm:t>
    </dgm:pt>
    <dgm:pt modelId="{AD2C66E0-C6D6-4CCA-B5F8-16B28E79204B}" type="pres">
      <dgm:prSet presAssocID="{B40499D8-7990-4E1C-AA69-7DC52F15ADC1}" presName="Name0" presStyleCnt="0">
        <dgm:presLayoutVars>
          <dgm:chMax val="7"/>
          <dgm:chPref val="7"/>
          <dgm:dir/>
        </dgm:presLayoutVars>
      </dgm:prSet>
      <dgm:spPr/>
    </dgm:pt>
    <dgm:pt modelId="{DFD92DE9-4CBE-48BF-BB0D-ABB178A4B6C5}" type="pres">
      <dgm:prSet presAssocID="{B40499D8-7990-4E1C-AA69-7DC52F15ADC1}" presName="Name1" presStyleCnt="0"/>
      <dgm:spPr/>
    </dgm:pt>
    <dgm:pt modelId="{1ED3790C-0F09-45C2-BC09-1C3879A1B59D}" type="pres">
      <dgm:prSet presAssocID="{B40499D8-7990-4E1C-AA69-7DC52F15ADC1}" presName="cycle" presStyleCnt="0"/>
      <dgm:spPr/>
    </dgm:pt>
    <dgm:pt modelId="{A6A59BA1-651C-41BF-8713-9716FE4EE0E1}" type="pres">
      <dgm:prSet presAssocID="{B40499D8-7990-4E1C-AA69-7DC52F15ADC1}" presName="srcNode" presStyleLbl="node1" presStyleIdx="0" presStyleCnt="4"/>
      <dgm:spPr/>
    </dgm:pt>
    <dgm:pt modelId="{D851A594-C14F-411F-AB74-12213F8C9DED}" type="pres">
      <dgm:prSet presAssocID="{B40499D8-7990-4E1C-AA69-7DC52F15ADC1}" presName="conn" presStyleLbl="parChTrans1D2" presStyleIdx="0" presStyleCnt="1"/>
      <dgm:spPr/>
    </dgm:pt>
    <dgm:pt modelId="{5132F2FF-AE00-4281-B9D8-A0AA797C6754}" type="pres">
      <dgm:prSet presAssocID="{B40499D8-7990-4E1C-AA69-7DC52F15ADC1}" presName="extraNode" presStyleLbl="node1" presStyleIdx="0" presStyleCnt="4"/>
      <dgm:spPr/>
    </dgm:pt>
    <dgm:pt modelId="{D3C98D53-FEB2-450C-AEDC-0B8FFD7E9284}" type="pres">
      <dgm:prSet presAssocID="{B40499D8-7990-4E1C-AA69-7DC52F15ADC1}" presName="dstNode" presStyleLbl="node1" presStyleIdx="0" presStyleCnt="4"/>
      <dgm:spPr/>
    </dgm:pt>
    <dgm:pt modelId="{2CFE2B76-758F-4E8D-8CBE-CFBDEF6F639A}" type="pres">
      <dgm:prSet presAssocID="{8B353150-8A76-41F1-9644-887ED234D844}" presName="text_1" presStyleLbl="node1" presStyleIdx="0" presStyleCnt="4" custLinFactNeighborX="394">
        <dgm:presLayoutVars>
          <dgm:bulletEnabled val="1"/>
        </dgm:presLayoutVars>
      </dgm:prSet>
      <dgm:spPr/>
    </dgm:pt>
    <dgm:pt modelId="{90848262-0CA6-47E0-A2F4-5A4F05503AF0}" type="pres">
      <dgm:prSet presAssocID="{8B353150-8A76-41F1-9644-887ED234D844}" presName="accent_1" presStyleCnt="0"/>
      <dgm:spPr/>
    </dgm:pt>
    <dgm:pt modelId="{AC2458F7-F552-43F5-8D61-F402AF59ED52}" type="pres">
      <dgm:prSet presAssocID="{8B353150-8A76-41F1-9644-887ED234D844}" presName="accentRepeatNode" presStyleLbl="solidFgAcc1" presStyleIdx="0" presStyleCnt="4"/>
      <dgm:spPr/>
    </dgm:pt>
    <dgm:pt modelId="{B46CF14B-DBF4-496F-B4C8-AABA52350EBB}" type="pres">
      <dgm:prSet presAssocID="{7ED79CAF-543F-4FBC-8307-2BAF3848B4FE}" presName="text_2" presStyleLbl="node1" presStyleIdx="1" presStyleCnt="4" custLinFactNeighborX="409">
        <dgm:presLayoutVars>
          <dgm:bulletEnabled val="1"/>
        </dgm:presLayoutVars>
      </dgm:prSet>
      <dgm:spPr/>
    </dgm:pt>
    <dgm:pt modelId="{3A8E3887-6AED-4E82-8D94-3D15A89F6D84}" type="pres">
      <dgm:prSet presAssocID="{7ED79CAF-543F-4FBC-8307-2BAF3848B4FE}" presName="accent_2" presStyleCnt="0"/>
      <dgm:spPr/>
    </dgm:pt>
    <dgm:pt modelId="{BEBFC6EC-0B56-4C5C-B365-96B9164B4853}" type="pres">
      <dgm:prSet presAssocID="{7ED79CAF-543F-4FBC-8307-2BAF3848B4FE}" presName="accentRepeatNode" presStyleLbl="solidFgAcc1" presStyleIdx="1" presStyleCnt="4"/>
      <dgm:spPr/>
    </dgm:pt>
    <dgm:pt modelId="{628FA459-3535-4872-8C26-100392C285A8}" type="pres">
      <dgm:prSet presAssocID="{9F9C2D83-FF60-470B-9229-89C16469C139}" presName="text_3" presStyleLbl="node1" presStyleIdx="2" presStyleCnt="4" custLinFactNeighborX="409">
        <dgm:presLayoutVars>
          <dgm:bulletEnabled val="1"/>
        </dgm:presLayoutVars>
      </dgm:prSet>
      <dgm:spPr/>
    </dgm:pt>
    <dgm:pt modelId="{717BDA80-9F51-46F5-955A-696E41728716}" type="pres">
      <dgm:prSet presAssocID="{9F9C2D83-FF60-470B-9229-89C16469C139}" presName="accent_3" presStyleCnt="0"/>
      <dgm:spPr/>
    </dgm:pt>
    <dgm:pt modelId="{173D586A-EDC1-4724-A0F1-B8C7387666D6}" type="pres">
      <dgm:prSet presAssocID="{9F9C2D83-FF60-470B-9229-89C16469C139}" presName="accentRepeatNode" presStyleLbl="solidFgAcc1" presStyleIdx="2" presStyleCnt="4"/>
      <dgm:spPr/>
    </dgm:pt>
    <dgm:pt modelId="{1538307A-FED4-4129-8037-C8D0C573567D}" type="pres">
      <dgm:prSet presAssocID="{B46B60FE-7553-4B90-979A-942587FB7022}" presName="text_4" presStyleLbl="node1" presStyleIdx="3" presStyleCnt="4">
        <dgm:presLayoutVars>
          <dgm:bulletEnabled val="1"/>
        </dgm:presLayoutVars>
      </dgm:prSet>
      <dgm:spPr/>
    </dgm:pt>
    <dgm:pt modelId="{7416EB13-A0AA-4533-9ED0-AC822F45587C}" type="pres">
      <dgm:prSet presAssocID="{B46B60FE-7553-4B90-979A-942587FB7022}" presName="accent_4" presStyleCnt="0"/>
      <dgm:spPr/>
    </dgm:pt>
    <dgm:pt modelId="{14A68D39-F10F-43F2-8E68-47D915DD7964}" type="pres">
      <dgm:prSet presAssocID="{B46B60FE-7553-4B90-979A-942587FB7022}" presName="accentRepeatNode" presStyleLbl="solidFgAcc1" presStyleIdx="3" presStyleCnt="4"/>
      <dgm:spPr/>
    </dgm:pt>
  </dgm:ptLst>
  <dgm:cxnLst>
    <dgm:cxn modelId="{3D13692C-68E6-43DA-B2C5-71D891861036}" type="presOf" srcId="{B46B60FE-7553-4B90-979A-942587FB7022}" destId="{1538307A-FED4-4129-8037-C8D0C573567D}" srcOrd="0" destOrd="0" presId="urn:microsoft.com/office/officeart/2008/layout/VerticalCurvedList"/>
    <dgm:cxn modelId="{A4B4403A-B318-4257-8B5B-CEC939C47E14}" type="presOf" srcId="{B40499D8-7990-4E1C-AA69-7DC52F15ADC1}" destId="{AD2C66E0-C6D6-4CCA-B5F8-16B28E79204B}" srcOrd="0" destOrd="0" presId="urn:microsoft.com/office/officeart/2008/layout/VerticalCurvedList"/>
    <dgm:cxn modelId="{B53BEF70-A957-4B8B-9549-7802F68B3A30}" srcId="{B40499D8-7990-4E1C-AA69-7DC52F15ADC1}" destId="{B46B60FE-7553-4B90-979A-942587FB7022}" srcOrd="3" destOrd="0" parTransId="{8E7161D7-28F1-4A58-8C51-38ECB61F7B22}" sibTransId="{463AAE02-7441-428B-9776-A063EF627051}"/>
    <dgm:cxn modelId="{8BA49C81-5971-4669-B7B9-E6268ED5DB52}" type="presOf" srcId="{7ED79CAF-543F-4FBC-8307-2BAF3848B4FE}" destId="{B46CF14B-DBF4-496F-B4C8-AABA52350EBB}" srcOrd="0" destOrd="0" presId="urn:microsoft.com/office/officeart/2008/layout/VerticalCurvedList"/>
    <dgm:cxn modelId="{E9CE8594-2CD7-467D-A6A2-92A3B3D5D9F7}" type="presOf" srcId="{8B353150-8A76-41F1-9644-887ED234D844}" destId="{2CFE2B76-758F-4E8D-8CBE-CFBDEF6F639A}" srcOrd="0" destOrd="0" presId="urn:microsoft.com/office/officeart/2008/layout/VerticalCurvedList"/>
    <dgm:cxn modelId="{E48990BC-0C41-4526-99B3-AF5793E6FADD}" type="presOf" srcId="{A56B014E-1044-4D7B-A62D-AE0D17069615}" destId="{D851A594-C14F-411F-AB74-12213F8C9DED}" srcOrd="0" destOrd="0" presId="urn:microsoft.com/office/officeart/2008/layout/VerticalCurvedList"/>
    <dgm:cxn modelId="{2188DDDA-524D-4CA4-B36E-2CB66B947973}" srcId="{B40499D8-7990-4E1C-AA69-7DC52F15ADC1}" destId="{9F9C2D83-FF60-470B-9229-89C16469C139}" srcOrd="2" destOrd="0" parTransId="{2636584B-CBBB-4401-8DE4-59996C0B1CE9}" sibTransId="{155BF917-B862-4E4F-AF39-95EE33B4582A}"/>
    <dgm:cxn modelId="{F1ED44DB-A8BA-4710-8F17-E9BDCD46AFE6}" type="presOf" srcId="{9F9C2D83-FF60-470B-9229-89C16469C139}" destId="{628FA459-3535-4872-8C26-100392C285A8}" srcOrd="0" destOrd="0" presId="urn:microsoft.com/office/officeart/2008/layout/VerticalCurvedList"/>
    <dgm:cxn modelId="{B36C83EF-CB7B-46C9-A390-5C9814EFE072}" srcId="{B40499D8-7990-4E1C-AA69-7DC52F15ADC1}" destId="{7ED79CAF-543F-4FBC-8307-2BAF3848B4FE}" srcOrd="1" destOrd="0" parTransId="{FC1FB4EE-BCA5-4E4D-ADD6-ACB1C6E218BA}" sibTransId="{D3246284-FC1F-4DA1-819B-BB67733AF97F}"/>
    <dgm:cxn modelId="{6A9C57F2-9B1D-4104-9453-3CE7F7B12286}" srcId="{B40499D8-7990-4E1C-AA69-7DC52F15ADC1}" destId="{8B353150-8A76-41F1-9644-887ED234D844}" srcOrd="0" destOrd="0" parTransId="{AFD7575F-D04A-4527-952B-6E954318A1C9}" sibTransId="{A56B014E-1044-4D7B-A62D-AE0D17069615}"/>
    <dgm:cxn modelId="{953DE8E3-03E2-416A-858F-595ACACA0252}" type="presParOf" srcId="{AD2C66E0-C6D6-4CCA-B5F8-16B28E79204B}" destId="{DFD92DE9-4CBE-48BF-BB0D-ABB178A4B6C5}" srcOrd="0" destOrd="0" presId="urn:microsoft.com/office/officeart/2008/layout/VerticalCurvedList"/>
    <dgm:cxn modelId="{B8D7D869-0C9D-46AE-A8BA-B10A2F680942}" type="presParOf" srcId="{DFD92DE9-4CBE-48BF-BB0D-ABB178A4B6C5}" destId="{1ED3790C-0F09-45C2-BC09-1C3879A1B59D}" srcOrd="0" destOrd="0" presId="urn:microsoft.com/office/officeart/2008/layout/VerticalCurvedList"/>
    <dgm:cxn modelId="{8131365D-DDEE-4C23-A37C-C2A692CBE78A}" type="presParOf" srcId="{1ED3790C-0F09-45C2-BC09-1C3879A1B59D}" destId="{A6A59BA1-651C-41BF-8713-9716FE4EE0E1}" srcOrd="0" destOrd="0" presId="urn:microsoft.com/office/officeart/2008/layout/VerticalCurvedList"/>
    <dgm:cxn modelId="{8E89A4CC-3AFA-402D-8365-CD444D4CEA7B}" type="presParOf" srcId="{1ED3790C-0F09-45C2-BC09-1C3879A1B59D}" destId="{D851A594-C14F-411F-AB74-12213F8C9DED}" srcOrd="1" destOrd="0" presId="urn:microsoft.com/office/officeart/2008/layout/VerticalCurvedList"/>
    <dgm:cxn modelId="{89430831-5614-4763-A92A-789C1A7A2DB1}" type="presParOf" srcId="{1ED3790C-0F09-45C2-BC09-1C3879A1B59D}" destId="{5132F2FF-AE00-4281-B9D8-A0AA797C6754}" srcOrd="2" destOrd="0" presId="urn:microsoft.com/office/officeart/2008/layout/VerticalCurvedList"/>
    <dgm:cxn modelId="{CB911F30-045B-4475-B9F6-832A4D443033}" type="presParOf" srcId="{1ED3790C-0F09-45C2-BC09-1C3879A1B59D}" destId="{D3C98D53-FEB2-450C-AEDC-0B8FFD7E9284}" srcOrd="3" destOrd="0" presId="urn:microsoft.com/office/officeart/2008/layout/VerticalCurvedList"/>
    <dgm:cxn modelId="{0F595A78-00FF-4F40-B77E-A30DC815EC9D}" type="presParOf" srcId="{DFD92DE9-4CBE-48BF-BB0D-ABB178A4B6C5}" destId="{2CFE2B76-758F-4E8D-8CBE-CFBDEF6F639A}" srcOrd="1" destOrd="0" presId="urn:microsoft.com/office/officeart/2008/layout/VerticalCurvedList"/>
    <dgm:cxn modelId="{3CF8F1E6-C6BC-49F8-8A72-F5AAD772C612}" type="presParOf" srcId="{DFD92DE9-4CBE-48BF-BB0D-ABB178A4B6C5}" destId="{90848262-0CA6-47E0-A2F4-5A4F05503AF0}" srcOrd="2" destOrd="0" presId="urn:microsoft.com/office/officeart/2008/layout/VerticalCurvedList"/>
    <dgm:cxn modelId="{63C2B166-ED76-411B-AFBE-95E9780E0265}" type="presParOf" srcId="{90848262-0CA6-47E0-A2F4-5A4F05503AF0}" destId="{AC2458F7-F552-43F5-8D61-F402AF59ED52}" srcOrd="0" destOrd="0" presId="urn:microsoft.com/office/officeart/2008/layout/VerticalCurvedList"/>
    <dgm:cxn modelId="{EA8E067C-50D9-4CB9-BCC0-F322C722BB2C}" type="presParOf" srcId="{DFD92DE9-4CBE-48BF-BB0D-ABB178A4B6C5}" destId="{B46CF14B-DBF4-496F-B4C8-AABA52350EBB}" srcOrd="3" destOrd="0" presId="urn:microsoft.com/office/officeart/2008/layout/VerticalCurvedList"/>
    <dgm:cxn modelId="{443CF50D-EAA1-473C-AFF2-D5E1592B2D42}" type="presParOf" srcId="{DFD92DE9-4CBE-48BF-BB0D-ABB178A4B6C5}" destId="{3A8E3887-6AED-4E82-8D94-3D15A89F6D84}" srcOrd="4" destOrd="0" presId="urn:microsoft.com/office/officeart/2008/layout/VerticalCurvedList"/>
    <dgm:cxn modelId="{AB52FF37-69BC-4499-90F8-C03B2A2B1BED}" type="presParOf" srcId="{3A8E3887-6AED-4E82-8D94-3D15A89F6D84}" destId="{BEBFC6EC-0B56-4C5C-B365-96B9164B4853}" srcOrd="0" destOrd="0" presId="urn:microsoft.com/office/officeart/2008/layout/VerticalCurvedList"/>
    <dgm:cxn modelId="{65CDF41E-3193-4984-8087-6E7386D8290B}" type="presParOf" srcId="{DFD92DE9-4CBE-48BF-BB0D-ABB178A4B6C5}" destId="{628FA459-3535-4872-8C26-100392C285A8}" srcOrd="5" destOrd="0" presId="urn:microsoft.com/office/officeart/2008/layout/VerticalCurvedList"/>
    <dgm:cxn modelId="{A8E58AF6-330A-4727-85FB-83E2C81FD91F}" type="presParOf" srcId="{DFD92DE9-4CBE-48BF-BB0D-ABB178A4B6C5}" destId="{717BDA80-9F51-46F5-955A-696E41728716}" srcOrd="6" destOrd="0" presId="urn:microsoft.com/office/officeart/2008/layout/VerticalCurvedList"/>
    <dgm:cxn modelId="{E7162189-DE44-4172-B0A5-CD8F0F391FBD}" type="presParOf" srcId="{717BDA80-9F51-46F5-955A-696E41728716}" destId="{173D586A-EDC1-4724-A0F1-B8C7387666D6}" srcOrd="0" destOrd="0" presId="urn:microsoft.com/office/officeart/2008/layout/VerticalCurvedList"/>
    <dgm:cxn modelId="{CF0E7D92-EE35-4954-8E1D-35B75CD94324}" type="presParOf" srcId="{DFD92DE9-4CBE-48BF-BB0D-ABB178A4B6C5}" destId="{1538307A-FED4-4129-8037-C8D0C573567D}" srcOrd="7" destOrd="0" presId="urn:microsoft.com/office/officeart/2008/layout/VerticalCurvedList"/>
    <dgm:cxn modelId="{B06EFBEC-9208-4539-AF2F-6CA935A33998}" type="presParOf" srcId="{DFD92DE9-4CBE-48BF-BB0D-ABB178A4B6C5}" destId="{7416EB13-A0AA-4533-9ED0-AC822F45587C}" srcOrd="8" destOrd="0" presId="urn:microsoft.com/office/officeart/2008/layout/VerticalCurvedList"/>
    <dgm:cxn modelId="{9B7D4A77-26C9-46D0-811B-4C277B69399F}" type="presParOf" srcId="{7416EB13-A0AA-4533-9ED0-AC822F45587C}" destId="{14A68D39-F10F-43F2-8E68-47D915DD796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1A594-C14F-411F-AB74-12213F8C9DED}">
      <dsp:nvSpPr>
        <dsp:cNvPr id="0" name=""/>
        <dsp:cNvSpPr/>
      </dsp:nvSpPr>
      <dsp:spPr>
        <a:xfrm>
          <a:off x="-3525315" y="-541888"/>
          <a:ext cx="4202897" cy="4202897"/>
        </a:xfrm>
        <a:prstGeom prst="blockArc">
          <a:avLst>
            <a:gd name="adj1" fmla="val 18900000"/>
            <a:gd name="adj2" fmla="val 2700000"/>
            <a:gd name="adj3" fmla="val 514"/>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FE2B76-758F-4E8D-8CBE-CFBDEF6F639A}">
      <dsp:nvSpPr>
        <dsp:cNvPr id="0" name=""/>
        <dsp:cNvSpPr/>
      </dsp:nvSpPr>
      <dsp:spPr>
        <a:xfrm>
          <a:off x="385707" y="239797"/>
          <a:ext cx="7732495" cy="479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87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Condiciones</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genéticas</a:t>
          </a:r>
          <a:endParaRPr lang="en-US" sz="2400" kern="1200" dirty="0">
            <a:latin typeface="Arial" panose="020B0604020202020204" pitchFamily="34" charset="0"/>
            <a:cs typeface="Arial" panose="020B0604020202020204" pitchFamily="34" charset="0"/>
          </a:endParaRPr>
        </a:p>
      </dsp:txBody>
      <dsp:txXfrm>
        <a:off x="385707" y="239797"/>
        <a:ext cx="7732495" cy="479845"/>
      </dsp:txXfrm>
    </dsp:sp>
    <dsp:sp modelId="{AC2458F7-F552-43F5-8D61-F402AF59ED52}">
      <dsp:nvSpPr>
        <dsp:cNvPr id="0" name=""/>
        <dsp:cNvSpPr/>
      </dsp:nvSpPr>
      <dsp:spPr>
        <a:xfrm>
          <a:off x="55337" y="179817"/>
          <a:ext cx="599806" cy="5998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6CF14B-DBF4-496F-B4C8-AABA52350EBB}">
      <dsp:nvSpPr>
        <dsp:cNvPr id="0" name=""/>
        <dsp:cNvSpPr/>
      </dsp:nvSpPr>
      <dsp:spPr>
        <a:xfrm>
          <a:off x="660848" y="959690"/>
          <a:ext cx="7457389" cy="479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87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Complicaciones</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durante</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el</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embarazo</a:t>
          </a:r>
          <a:endParaRPr lang="en-US" sz="2400" kern="1200" dirty="0">
            <a:latin typeface="Arial" panose="020B0604020202020204" pitchFamily="34" charset="0"/>
            <a:cs typeface="Arial" panose="020B0604020202020204" pitchFamily="34" charset="0"/>
          </a:endParaRPr>
        </a:p>
      </dsp:txBody>
      <dsp:txXfrm>
        <a:off x="660848" y="959690"/>
        <a:ext cx="7457389" cy="479845"/>
      </dsp:txXfrm>
    </dsp:sp>
    <dsp:sp modelId="{BEBFC6EC-0B56-4C5C-B365-96B9164B4853}">
      <dsp:nvSpPr>
        <dsp:cNvPr id="0" name=""/>
        <dsp:cNvSpPr/>
      </dsp:nvSpPr>
      <dsp:spPr>
        <a:xfrm>
          <a:off x="330444" y="899710"/>
          <a:ext cx="599806" cy="5998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8FA459-3535-4872-8C26-100392C285A8}">
      <dsp:nvSpPr>
        <dsp:cNvPr id="0" name=""/>
        <dsp:cNvSpPr/>
      </dsp:nvSpPr>
      <dsp:spPr>
        <a:xfrm>
          <a:off x="660848" y="1679583"/>
          <a:ext cx="7457389" cy="479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87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Complicaciones</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durante</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el</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nacimiento</a:t>
          </a:r>
          <a:endParaRPr lang="en-US" sz="2400" kern="1200" dirty="0">
            <a:latin typeface="Arial" panose="020B0604020202020204" pitchFamily="34" charset="0"/>
            <a:cs typeface="Arial" panose="020B0604020202020204" pitchFamily="34" charset="0"/>
          </a:endParaRPr>
        </a:p>
      </dsp:txBody>
      <dsp:txXfrm>
        <a:off x="660848" y="1679583"/>
        <a:ext cx="7457389" cy="479845"/>
      </dsp:txXfrm>
    </dsp:sp>
    <dsp:sp modelId="{173D586A-EDC1-4724-A0F1-B8C7387666D6}">
      <dsp:nvSpPr>
        <dsp:cNvPr id="0" name=""/>
        <dsp:cNvSpPr/>
      </dsp:nvSpPr>
      <dsp:spPr>
        <a:xfrm>
          <a:off x="330444" y="1619603"/>
          <a:ext cx="599806" cy="5998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38307A-FED4-4129-8037-C8D0C573567D}">
      <dsp:nvSpPr>
        <dsp:cNvPr id="0" name=""/>
        <dsp:cNvSpPr/>
      </dsp:nvSpPr>
      <dsp:spPr>
        <a:xfrm>
          <a:off x="355241" y="2399476"/>
          <a:ext cx="7732495" cy="479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087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Enfermedades</a:t>
          </a:r>
          <a:r>
            <a:rPr lang="en-US" sz="2400" kern="1200" dirty="0">
              <a:latin typeface="Arial" panose="020B0604020202020204" pitchFamily="34" charset="0"/>
              <a:cs typeface="Arial" panose="020B0604020202020204" pitchFamily="34" charset="0"/>
            </a:rPr>
            <a:t> o </a:t>
          </a:r>
          <a:r>
            <a:rPr lang="en-US" sz="2400" kern="1200" dirty="0" err="1">
              <a:latin typeface="Arial" panose="020B0604020202020204" pitchFamily="34" charset="0"/>
              <a:cs typeface="Arial" panose="020B0604020202020204" pitchFamily="34" charset="0"/>
            </a:rPr>
            <a:t>exposición</a:t>
          </a:r>
          <a:r>
            <a:rPr lang="en-US" sz="2400" kern="1200" dirty="0">
              <a:latin typeface="Arial" panose="020B0604020202020204" pitchFamily="34" charset="0"/>
              <a:cs typeface="Arial" panose="020B0604020202020204" pitchFamily="34" charset="0"/>
            </a:rPr>
            <a:t> a </a:t>
          </a:r>
          <a:r>
            <a:rPr lang="en-US" sz="2400" kern="1200" dirty="0" err="1">
              <a:latin typeface="Arial" panose="020B0604020202020204" pitchFamily="34" charset="0"/>
              <a:cs typeface="Arial" panose="020B0604020202020204" pitchFamily="34" charset="0"/>
            </a:rPr>
            <a:t>toxinas</a:t>
          </a:r>
          <a:endParaRPr lang="en-US" sz="2400" kern="1200" dirty="0">
            <a:latin typeface="Arial" panose="020B0604020202020204" pitchFamily="34" charset="0"/>
            <a:cs typeface="Arial" panose="020B0604020202020204" pitchFamily="34" charset="0"/>
          </a:endParaRPr>
        </a:p>
      </dsp:txBody>
      <dsp:txXfrm>
        <a:off x="355241" y="2399476"/>
        <a:ext cx="7732495" cy="479845"/>
      </dsp:txXfrm>
    </dsp:sp>
    <dsp:sp modelId="{14A68D39-F10F-43F2-8E68-47D915DD7964}">
      <dsp:nvSpPr>
        <dsp:cNvPr id="0" name=""/>
        <dsp:cNvSpPr/>
      </dsp:nvSpPr>
      <dsp:spPr>
        <a:xfrm>
          <a:off x="55337" y="2339495"/>
          <a:ext cx="599806" cy="5998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4ADD72-F6EF-4C89-97CC-A829E663DAA9}"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3B163-90F4-4F29-97CE-34EDAA2365C6}" type="slidenum">
              <a:rPr lang="en-US" smtClean="0"/>
              <a:t>‹#›</a:t>
            </a:fld>
            <a:endParaRPr lang="en-US"/>
          </a:p>
        </p:txBody>
      </p:sp>
    </p:spTree>
    <p:extLst>
      <p:ext uri="{BB962C8B-B14F-4D97-AF65-F5344CB8AC3E}">
        <p14:creationId xmlns:p14="http://schemas.microsoft.com/office/powerpoint/2010/main" val="2192881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https://www.specialolympics.org/stories/athletes/common-myths-about-intellectual-disability#:~:text=Physical%20Abilities,Olympics%20athletes%20around%20the%20world!</a:t>
            </a:r>
          </a:p>
        </p:txBody>
      </p:sp>
      <p:sp>
        <p:nvSpPr>
          <p:cNvPr id="4" name="Slide Number Placeholder 3"/>
          <p:cNvSpPr>
            <a:spLocks noGrp="1"/>
          </p:cNvSpPr>
          <p:nvPr>
            <p:ph type="sldNum" sz="quarter" idx="5"/>
          </p:nvPr>
        </p:nvSpPr>
        <p:spPr/>
        <p:txBody>
          <a:bodyPr/>
          <a:lstStyle/>
          <a:p>
            <a:fld id="{10F3B163-90F4-4F29-97CE-34EDAA2365C6}" type="slidenum">
              <a:rPr lang="en-US" smtClean="0"/>
              <a:t>12</a:t>
            </a:fld>
            <a:endParaRPr lang="en-US"/>
          </a:p>
        </p:txBody>
      </p:sp>
    </p:spTree>
    <p:extLst>
      <p:ext uri="{BB962C8B-B14F-4D97-AF65-F5344CB8AC3E}">
        <p14:creationId xmlns:p14="http://schemas.microsoft.com/office/powerpoint/2010/main" val="2946543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31</a:t>
            </a:fld>
            <a:endParaRPr lang="en-US"/>
          </a:p>
        </p:txBody>
      </p:sp>
    </p:spTree>
    <p:extLst>
      <p:ext uri="{BB962C8B-B14F-4D97-AF65-F5344CB8AC3E}">
        <p14:creationId xmlns:p14="http://schemas.microsoft.com/office/powerpoint/2010/main" val="2409874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32</a:t>
            </a:fld>
            <a:endParaRPr lang="en-US"/>
          </a:p>
        </p:txBody>
      </p:sp>
    </p:spTree>
    <p:extLst>
      <p:ext uri="{BB962C8B-B14F-4D97-AF65-F5344CB8AC3E}">
        <p14:creationId xmlns:p14="http://schemas.microsoft.com/office/powerpoint/2010/main" val="1115245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35</a:t>
            </a:fld>
            <a:endParaRPr lang="en-US"/>
          </a:p>
        </p:txBody>
      </p:sp>
    </p:spTree>
    <p:extLst>
      <p:ext uri="{BB962C8B-B14F-4D97-AF65-F5344CB8AC3E}">
        <p14:creationId xmlns:p14="http://schemas.microsoft.com/office/powerpoint/2010/main" val="3463886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36</a:t>
            </a:fld>
            <a:endParaRPr lang="en-US"/>
          </a:p>
        </p:txBody>
      </p:sp>
    </p:spTree>
    <p:extLst>
      <p:ext uri="{BB962C8B-B14F-4D97-AF65-F5344CB8AC3E}">
        <p14:creationId xmlns:p14="http://schemas.microsoft.com/office/powerpoint/2010/main" val="2540970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37</a:t>
            </a:fld>
            <a:endParaRPr lang="en-US"/>
          </a:p>
        </p:txBody>
      </p:sp>
    </p:spTree>
    <p:extLst>
      <p:ext uri="{BB962C8B-B14F-4D97-AF65-F5344CB8AC3E}">
        <p14:creationId xmlns:p14="http://schemas.microsoft.com/office/powerpoint/2010/main" val="13282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38</a:t>
            </a:fld>
            <a:endParaRPr lang="en-US"/>
          </a:p>
        </p:txBody>
      </p:sp>
    </p:spTree>
    <p:extLst>
      <p:ext uri="{BB962C8B-B14F-4D97-AF65-F5344CB8AC3E}">
        <p14:creationId xmlns:p14="http://schemas.microsoft.com/office/powerpoint/2010/main" val="953911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39</a:t>
            </a:fld>
            <a:endParaRPr lang="en-US"/>
          </a:p>
        </p:txBody>
      </p:sp>
    </p:spTree>
    <p:extLst>
      <p:ext uri="{BB962C8B-B14F-4D97-AF65-F5344CB8AC3E}">
        <p14:creationId xmlns:p14="http://schemas.microsoft.com/office/powerpoint/2010/main" val="3106273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40</a:t>
            </a:fld>
            <a:endParaRPr lang="en-US"/>
          </a:p>
        </p:txBody>
      </p:sp>
    </p:spTree>
    <p:extLst>
      <p:ext uri="{BB962C8B-B14F-4D97-AF65-F5344CB8AC3E}">
        <p14:creationId xmlns:p14="http://schemas.microsoft.com/office/powerpoint/2010/main" val="567867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41</a:t>
            </a:fld>
            <a:endParaRPr lang="en-US"/>
          </a:p>
        </p:txBody>
      </p:sp>
    </p:spTree>
    <p:extLst>
      <p:ext uri="{BB962C8B-B14F-4D97-AF65-F5344CB8AC3E}">
        <p14:creationId xmlns:p14="http://schemas.microsoft.com/office/powerpoint/2010/main" val="2969336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42</a:t>
            </a:fld>
            <a:endParaRPr lang="en-US"/>
          </a:p>
        </p:txBody>
      </p:sp>
    </p:spTree>
    <p:extLst>
      <p:ext uri="{BB962C8B-B14F-4D97-AF65-F5344CB8AC3E}">
        <p14:creationId xmlns:p14="http://schemas.microsoft.com/office/powerpoint/2010/main" val="2281899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https://www.specialolympics.org/stories/athletes/common-myths-about-intellectual-disability#:~:text=Physical%20Abilities,Olympics%20athletes%20around%20the%20world!</a:t>
            </a:r>
          </a:p>
        </p:txBody>
      </p:sp>
      <p:sp>
        <p:nvSpPr>
          <p:cNvPr id="4" name="Slide Number Placeholder 3"/>
          <p:cNvSpPr>
            <a:spLocks noGrp="1"/>
          </p:cNvSpPr>
          <p:nvPr>
            <p:ph type="sldNum" sz="quarter" idx="5"/>
          </p:nvPr>
        </p:nvSpPr>
        <p:spPr/>
        <p:txBody>
          <a:bodyPr/>
          <a:lstStyle/>
          <a:p>
            <a:fld id="{10F3B163-90F4-4F29-97CE-34EDAA2365C6}" type="slidenum">
              <a:rPr lang="en-US" smtClean="0"/>
              <a:t>13</a:t>
            </a:fld>
            <a:endParaRPr lang="en-US"/>
          </a:p>
        </p:txBody>
      </p:sp>
    </p:spTree>
    <p:extLst>
      <p:ext uri="{BB962C8B-B14F-4D97-AF65-F5344CB8AC3E}">
        <p14:creationId xmlns:p14="http://schemas.microsoft.com/office/powerpoint/2010/main" val="4003655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43</a:t>
            </a:fld>
            <a:endParaRPr lang="en-US"/>
          </a:p>
        </p:txBody>
      </p:sp>
    </p:spTree>
    <p:extLst>
      <p:ext uri="{BB962C8B-B14F-4D97-AF65-F5344CB8AC3E}">
        <p14:creationId xmlns:p14="http://schemas.microsoft.com/office/powerpoint/2010/main" val="4067770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https://www.specialolympics.org/about/intellectual-disabilities/what-is-intellectual-disability</a:t>
            </a:r>
          </a:p>
        </p:txBody>
      </p:sp>
      <p:sp>
        <p:nvSpPr>
          <p:cNvPr id="4" name="Slide Number Placeholder 3"/>
          <p:cNvSpPr>
            <a:spLocks noGrp="1"/>
          </p:cNvSpPr>
          <p:nvPr>
            <p:ph type="sldNum" sz="quarter" idx="5"/>
          </p:nvPr>
        </p:nvSpPr>
        <p:spPr/>
        <p:txBody>
          <a:bodyPr/>
          <a:lstStyle/>
          <a:p>
            <a:fld id="{10F3B163-90F4-4F29-97CE-34EDAA2365C6}" type="slidenum">
              <a:rPr lang="en-US" smtClean="0"/>
              <a:t>47</a:t>
            </a:fld>
            <a:endParaRPr lang="en-US"/>
          </a:p>
        </p:txBody>
      </p:sp>
    </p:spTree>
    <p:extLst>
      <p:ext uri="{BB962C8B-B14F-4D97-AF65-F5344CB8AC3E}">
        <p14:creationId xmlns:p14="http://schemas.microsoft.com/office/powerpoint/2010/main" val="2723605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49</a:t>
            </a:fld>
            <a:endParaRPr lang="en-US"/>
          </a:p>
        </p:txBody>
      </p:sp>
    </p:spTree>
    <p:extLst>
      <p:ext uri="{BB962C8B-B14F-4D97-AF65-F5344CB8AC3E}">
        <p14:creationId xmlns:p14="http://schemas.microsoft.com/office/powerpoint/2010/main" val="1561955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https://www.specialolympics.org/stories/athletes/common-myths-about-intellectual-disability#:~:text=Physical%20Abilities,Olympics%20athletes%20around%20the%20world!</a:t>
            </a:r>
          </a:p>
        </p:txBody>
      </p:sp>
      <p:sp>
        <p:nvSpPr>
          <p:cNvPr id="4" name="Slide Number Placeholder 3"/>
          <p:cNvSpPr>
            <a:spLocks noGrp="1"/>
          </p:cNvSpPr>
          <p:nvPr>
            <p:ph type="sldNum" sz="quarter" idx="5"/>
          </p:nvPr>
        </p:nvSpPr>
        <p:spPr/>
        <p:txBody>
          <a:bodyPr/>
          <a:lstStyle/>
          <a:p>
            <a:fld id="{10F3B163-90F4-4F29-97CE-34EDAA2365C6}" type="slidenum">
              <a:rPr lang="en-US" smtClean="0"/>
              <a:t>14</a:t>
            </a:fld>
            <a:endParaRPr lang="en-US"/>
          </a:p>
        </p:txBody>
      </p:sp>
    </p:spTree>
    <p:extLst>
      <p:ext uri="{BB962C8B-B14F-4D97-AF65-F5344CB8AC3E}">
        <p14:creationId xmlns:p14="http://schemas.microsoft.com/office/powerpoint/2010/main" val="1990836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https://www.specialolympics.org/about/intellectual-disabilities/what-is-intellectual-disability</a:t>
            </a:r>
          </a:p>
        </p:txBody>
      </p:sp>
      <p:sp>
        <p:nvSpPr>
          <p:cNvPr id="4" name="Slide Number Placeholder 3"/>
          <p:cNvSpPr>
            <a:spLocks noGrp="1"/>
          </p:cNvSpPr>
          <p:nvPr>
            <p:ph type="sldNum" sz="quarter" idx="5"/>
          </p:nvPr>
        </p:nvSpPr>
        <p:spPr/>
        <p:txBody>
          <a:bodyPr/>
          <a:lstStyle/>
          <a:p>
            <a:fld id="{10F3B163-90F4-4F29-97CE-34EDAA2365C6}" type="slidenum">
              <a:rPr lang="en-US" smtClean="0"/>
              <a:t>15</a:t>
            </a:fld>
            <a:endParaRPr lang="en-US"/>
          </a:p>
        </p:txBody>
      </p:sp>
    </p:spTree>
    <p:extLst>
      <p:ext uri="{BB962C8B-B14F-4D97-AF65-F5344CB8AC3E}">
        <p14:creationId xmlns:p14="http://schemas.microsoft.com/office/powerpoint/2010/main" val="467611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https://www.specialolympics.org/about/intellectual-disabilities/what-is-intellectual-disability</a:t>
            </a:r>
          </a:p>
        </p:txBody>
      </p:sp>
      <p:sp>
        <p:nvSpPr>
          <p:cNvPr id="4" name="Slide Number Placeholder 3"/>
          <p:cNvSpPr>
            <a:spLocks noGrp="1"/>
          </p:cNvSpPr>
          <p:nvPr>
            <p:ph type="sldNum" sz="quarter" idx="5"/>
          </p:nvPr>
        </p:nvSpPr>
        <p:spPr/>
        <p:txBody>
          <a:bodyPr/>
          <a:lstStyle/>
          <a:p>
            <a:fld id="{10F3B163-90F4-4F29-97CE-34EDAA2365C6}" type="slidenum">
              <a:rPr lang="en-US" smtClean="0"/>
              <a:t>16</a:t>
            </a:fld>
            <a:endParaRPr lang="en-US"/>
          </a:p>
        </p:txBody>
      </p:sp>
    </p:spTree>
    <p:extLst>
      <p:ext uri="{BB962C8B-B14F-4D97-AF65-F5344CB8AC3E}">
        <p14:creationId xmlns:p14="http://schemas.microsoft.com/office/powerpoint/2010/main" val="1646471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i="0" dirty="0">
                <a:solidFill>
                  <a:srgbClr val="595859"/>
                </a:solidFill>
                <a:effectLst/>
                <a:latin typeface="proxima-nova"/>
              </a:rPr>
              <a:t>This description of disability shifts the focus toward the social and environmental barriers that hinder an individual’s participation in society rather than on the individual’s impairments.</a:t>
            </a:r>
          </a:p>
          <a:p>
            <a:pPr marL="171450" indent="-171450">
              <a:buFontTx/>
              <a:buChar char="-"/>
            </a:pPr>
            <a:r>
              <a:rPr lang="en-US" b="0" i="0" dirty="0">
                <a:solidFill>
                  <a:srgbClr val="595859"/>
                </a:solidFill>
                <a:effectLst/>
                <a:latin typeface="proxima-nova"/>
              </a:rPr>
              <a:t>This approach to disability is called the “social model” of disability. The “social model” recognizes that the exclusion of a person with a disability from society is the result of a barrier or hindrance to the individual’s ability to participate fully, rather than the result of the individual’s inherent inability to participate.</a:t>
            </a:r>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17</a:t>
            </a:fld>
            <a:endParaRPr lang="en-US"/>
          </a:p>
        </p:txBody>
      </p:sp>
    </p:spTree>
    <p:extLst>
      <p:ext uri="{BB962C8B-B14F-4D97-AF65-F5344CB8AC3E}">
        <p14:creationId xmlns:p14="http://schemas.microsoft.com/office/powerpoint/2010/main" val="3642266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21</a:t>
            </a:fld>
            <a:endParaRPr lang="en-US"/>
          </a:p>
        </p:txBody>
      </p:sp>
    </p:spTree>
    <p:extLst>
      <p:ext uri="{BB962C8B-B14F-4D97-AF65-F5344CB8AC3E}">
        <p14:creationId xmlns:p14="http://schemas.microsoft.com/office/powerpoint/2010/main" val="2931443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3B163-90F4-4F29-97CE-34EDAA2365C6}" type="slidenum">
              <a:rPr lang="en-US" smtClean="0"/>
              <a:t>22</a:t>
            </a:fld>
            <a:endParaRPr lang="en-US"/>
          </a:p>
        </p:txBody>
      </p:sp>
    </p:spTree>
    <p:extLst>
      <p:ext uri="{BB962C8B-B14F-4D97-AF65-F5344CB8AC3E}">
        <p14:creationId xmlns:p14="http://schemas.microsoft.com/office/powerpoint/2010/main" val="2496885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https://www.specialolympics.org/about/intellectual-disabilities/what-is-intellectual-disability</a:t>
            </a:r>
          </a:p>
        </p:txBody>
      </p:sp>
      <p:sp>
        <p:nvSpPr>
          <p:cNvPr id="4" name="Slide Number Placeholder 3"/>
          <p:cNvSpPr>
            <a:spLocks noGrp="1"/>
          </p:cNvSpPr>
          <p:nvPr>
            <p:ph type="sldNum" sz="quarter" idx="5"/>
          </p:nvPr>
        </p:nvSpPr>
        <p:spPr/>
        <p:txBody>
          <a:bodyPr/>
          <a:lstStyle/>
          <a:p>
            <a:fld id="{10F3B163-90F4-4F29-97CE-34EDAA2365C6}" type="slidenum">
              <a:rPr lang="en-US" smtClean="0"/>
              <a:t>24</a:t>
            </a:fld>
            <a:endParaRPr lang="en-US"/>
          </a:p>
        </p:txBody>
      </p:sp>
    </p:spTree>
    <p:extLst>
      <p:ext uri="{BB962C8B-B14F-4D97-AF65-F5344CB8AC3E}">
        <p14:creationId xmlns:p14="http://schemas.microsoft.com/office/powerpoint/2010/main" val="39612707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17942C20-380F-F468-03D8-BD56319AB22D}"/>
              </a:ext>
            </a:extLst>
          </p:cNvPr>
          <p:cNvPicPr>
            <a:picLocks noChangeAspect="1"/>
          </p:cNvPicPr>
          <p:nvPr userDrawn="1"/>
        </p:nvPicPr>
        <p:blipFill>
          <a:blip r:embed="rId2"/>
          <a:stretch>
            <a:fillRect/>
          </a:stretch>
        </p:blipFill>
        <p:spPr>
          <a:xfrm>
            <a:off x="8466" y="4762"/>
            <a:ext cx="12183534" cy="6853238"/>
          </a:xfrm>
          <a:prstGeom prst="rect">
            <a:avLst/>
          </a:prstGeom>
        </p:spPr>
      </p:pic>
      <p:sp>
        <p:nvSpPr>
          <p:cNvPr id="2" name="Title 1">
            <a:extLst>
              <a:ext uri="{FF2B5EF4-FFF2-40B4-BE49-F238E27FC236}">
                <a16:creationId xmlns:a16="http://schemas.microsoft.com/office/drawing/2014/main" id="{51A7A2E2-D57A-4676-DA46-4FD0AD102656}"/>
              </a:ext>
            </a:extLst>
          </p:cNvPr>
          <p:cNvSpPr>
            <a:spLocks noGrp="1"/>
          </p:cNvSpPr>
          <p:nvPr>
            <p:ph type="ctrTitle"/>
          </p:nvPr>
        </p:nvSpPr>
        <p:spPr>
          <a:xfrm>
            <a:off x="2854960" y="863600"/>
            <a:ext cx="6035040" cy="3001963"/>
          </a:xfrm>
        </p:spPr>
        <p:txBody>
          <a:bodyPr anchor="b"/>
          <a:lstStyle>
            <a:lvl1pPr algn="l">
              <a:defRPr sz="60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0FA543C-D5B1-5AF0-B381-9CCE7C4851F1}"/>
              </a:ext>
            </a:extLst>
          </p:cNvPr>
          <p:cNvSpPr>
            <a:spLocks noGrp="1"/>
          </p:cNvSpPr>
          <p:nvPr>
            <p:ph type="subTitle" idx="1"/>
          </p:nvPr>
        </p:nvSpPr>
        <p:spPr>
          <a:xfrm>
            <a:off x="2854960" y="4003040"/>
            <a:ext cx="5334000" cy="161036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0E6DD2D5-BC4C-4481-697A-DECEEB9DCBE4}"/>
              </a:ext>
            </a:extLst>
          </p:cNvPr>
          <p:cNvSpPr/>
          <p:nvPr userDrawn="1"/>
        </p:nvSpPr>
        <p:spPr>
          <a:xfrm>
            <a:off x="9476187" y="5974522"/>
            <a:ext cx="1039412" cy="704574"/>
          </a:xfrm>
          <a:prstGeom prst="rect">
            <a:avLst/>
          </a:prstGeom>
          <a:solidFill>
            <a:srgbClr val="DA1F25"/>
          </a:solidFill>
          <a:ln>
            <a:solidFill>
              <a:srgbClr val="D620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839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3281A0E-1EF1-432C-9BFA-828F157BAAAD}"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2A74F-FC03-4A48-A63B-4CA0F59BD237}" type="slidenum">
              <a:rPr lang="en-US" smtClean="0"/>
              <a:t>‹#›</a:t>
            </a:fld>
            <a:endParaRPr lang="en-US"/>
          </a:p>
        </p:txBody>
      </p:sp>
    </p:spTree>
    <p:extLst>
      <p:ext uri="{BB962C8B-B14F-4D97-AF65-F5344CB8AC3E}">
        <p14:creationId xmlns:p14="http://schemas.microsoft.com/office/powerpoint/2010/main" val="1715711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81A0E-1EF1-432C-9BFA-828F157BAAAD}"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2A74F-FC03-4A48-A63B-4CA0F59BD237}" type="slidenum">
              <a:rPr lang="en-US" smtClean="0"/>
              <a:t>‹#›</a:t>
            </a:fld>
            <a:endParaRPr lang="en-US"/>
          </a:p>
        </p:txBody>
      </p:sp>
    </p:spTree>
    <p:extLst>
      <p:ext uri="{BB962C8B-B14F-4D97-AF65-F5344CB8AC3E}">
        <p14:creationId xmlns:p14="http://schemas.microsoft.com/office/powerpoint/2010/main" val="39180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281A0E-1EF1-432C-9BFA-828F157BAAAD}"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2A74F-FC03-4A48-A63B-4CA0F59BD237}" type="slidenum">
              <a:rPr lang="en-US" smtClean="0"/>
              <a:t>‹#›</a:t>
            </a:fld>
            <a:endParaRPr lang="en-US"/>
          </a:p>
        </p:txBody>
      </p:sp>
    </p:spTree>
    <p:extLst>
      <p:ext uri="{BB962C8B-B14F-4D97-AF65-F5344CB8AC3E}">
        <p14:creationId xmlns:p14="http://schemas.microsoft.com/office/powerpoint/2010/main" val="1471673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81A0E-1EF1-432C-9BFA-828F157BAAAD}"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2A74F-FC03-4A48-A63B-4CA0F59BD237}" type="slidenum">
              <a:rPr lang="en-US" smtClean="0"/>
              <a:t>‹#›</a:t>
            </a:fld>
            <a:endParaRPr lang="en-US"/>
          </a:p>
        </p:txBody>
      </p:sp>
    </p:spTree>
    <p:extLst>
      <p:ext uri="{BB962C8B-B14F-4D97-AF65-F5344CB8AC3E}">
        <p14:creationId xmlns:p14="http://schemas.microsoft.com/office/powerpoint/2010/main" val="1038751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81A0E-1EF1-432C-9BFA-828F157BAAAD}" type="datetimeFigureOut">
              <a:rPr lang="en-US" smtClean="0"/>
              <a:t>10/25/2024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02A74F-FC03-4A48-A63B-4CA0F59BD237}" type="slidenum">
              <a:rPr lang="en-US" smtClean="0"/>
              <a:t>‹#›</a:t>
            </a:fld>
            <a:endParaRPr lang="en-US"/>
          </a:p>
        </p:txBody>
      </p:sp>
    </p:spTree>
    <p:extLst>
      <p:ext uri="{BB962C8B-B14F-4D97-AF65-F5344CB8AC3E}">
        <p14:creationId xmlns:p14="http://schemas.microsoft.com/office/powerpoint/2010/main" val="335584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81A0E-1EF1-432C-9BFA-828F157BAAAD}" type="datetimeFigureOut">
              <a:rPr lang="en-US" smtClean="0"/>
              <a:t>10/25/2024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02A74F-FC03-4A48-A63B-4CA0F59BD237}" type="slidenum">
              <a:rPr lang="en-US" smtClean="0"/>
              <a:t>‹#›</a:t>
            </a:fld>
            <a:endParaRPr lang="en-US"/>
          </a:p>
        </p:txBody>
      </p:sp>
    </p:spTree>
    <p:extLst>
      <p:ext uri="{BB962C8B-B14F-4D97-AF65-F5344CB8AC3E}">
        <p14:creationId xmlns:p14="http://schemas.microsoft.com/office/powerpoint/2010/main" val="1030218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81A0E-1EF1-432C-9BFA-828F157BAAAD}" type="datetimeFigureOut">
              <a:rPr lang="en-US" smtClean="0"/>
              <a:t>10/25/2024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02A74F-FC03-4A48-A63B-4CA0F59BD237}" type="slidenum">
              <a:rPr lang="en-US" smtClean="0"/>
              <a:t>‹#›</a:t>
            </a:fld>
            <a:endParaRPr lang="en-US"/>
          </a:p>
        </p:txBody>
      </p:sp>
    </p:spTree>
    <p:extLst>
      <p:ext uri="{BB962C8B-B14F-4D97-AF65-F5344CB8AC3E}">
        <p14:creationId xmlns:p14="http://schemas.microsoft.com/office/powerpoint/2010/main" val="1182071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281A0E-1EF1-432C-9BFA-828F157BAAAD}"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2A74F-FC03-4A48-A63B-4CA0F59BD237}" type="slidenum">
              <a:rPr lang="en-US" smtClean="0"/>
              <a:t>‹#›</a:t>
            </a:fld>
            <a:endParaRPr lang="en-US"/>
          </a:p>
        </p:txBody>
      </p:sp>
    </p:spTree>
    <p:extLst>
      <p:ext uri="{BB962C8B-B14F-4D97-AF65-F5344CB8AC3E}">
        <p14:creationId xmlns:p14="http://schemas.microsoft.com/office/powerpoint/2010/main" val="2082647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281A0E-1EF1-432C-9BFA-828F157BAAAD}"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2A74F-FC03-4A48-A63B-4CA0F59BD237}" type="slidenum">
              <a:rPr lang="en-US" smtClean="0"/>
              <a:t>‹#›</a:t>
            </a:fld>
            <a:endParaRPr lang="en-US"/>
          </a:p>
        </p:txBody>
      </p:sp>
    </p:spTree>
    <p:extLst>
      <p:ext uri="{BB962C8B-B14F-4D97-AF65-F5344CB8AC3E}">
        <p14:creationId xmlns:p14="http://schemas.microsoft.com/office/powerpoint/2010/main" val="3347620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81A0E-1EF1-432C-9BFA-828F157BAAAD}"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2A74F-FC03-4A48-A63B-4CA0F59BD237}" type="slidenum">
              <a:rPr lang="en-US" smtClean="0"/>
              <a:t>‹#›</a:t>
            </a:fld>
            <a:endParaRPr lang="en-US"/>
          </a:p>
        </p:txBody>
      </p:sp>
    </p:spTree>
    <p:extLst>
      <p:ext uri="{BB962C8B-B14F-4D97-AF65-F5344CB8AC3E}">
        <p14:creationId xmlns:p14="http://schemas.microsoft.com/office/powerpoint/2010/main" val="2975238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0F53CF8-7617-4D5A-1C08-88741D2854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311F7A58-0AFC-56B5-E953-B0DE94D38FB6}"/>
              </a:ext>
            </a:extLst>
          </p:cNvPr>
          <p:cNvSpPr>
            <a:spLocks noGrp="1"/>
          </p:cNvSpPr>
          <p:nvPr>
            <p:ph idx="1"/>
          </p:nvPr>
        </p:nvSpPr>
        <p:spPr>
          <a:xfrm>
            <a:off x="838200" y="1825625"/>
            <a:ext cx="8773160" cy="3935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a:extLst>
              <a:ext uri="{FF2B5EF4-FFF2-40B4-BE49-F238E27FC236}">
                <a16:creationId xmlns:a16="http://schemas.microsoft.com/office/drawing/2014/main" id="{82ED59CF-CCAC-D64C-85FF-C24BDF61BCAB}"/>
              </a:ext>
            </a:extLst>
          </p:cNvPr>
          <p:cNvSpPr txBox="1"/>
          <p:nvPr userDrawn="1"/>
        </p:nvSpPr>
        <p:spPr>
          <a:xfrm>
            <a:off x="838200" y="6369764"/>
            <a:ext cx="482600" cy="246221"/>
          </a:xfrm>
          <a:prstGeom prst="rect">
            <a:avLst/>
          </a:prstGeom>
          <a:noFill/>
        </p:spPr>
        <p:txBody>
          <a:bodyPr wrap="square" rtlCol="0">
            <a:spAutoFit/>
          </a:bodyPr>
          <a:lstStyle/>
          <a:p>
            <a:fld id="{8453ACD6-119C-644E-9010-4DA5A4037692}" type="slidenum">
              <a:rPr lang="en-US" sz="1000" smtClean="0">
                <a:solidFill>
                  <a:schemeClr val="bg1"/>
                </a:solidFill>
              </a:rPr>
              <a:t>‹#›</a:t>
            </a:fld>
            <a:endParaRPr lang="en-US" sz="1000" dirty="0">
              <a:solidFill>
                <a:schemeClr val="bg1"/>
              </a:solidFill>
            </a:endParaRPr>
          </a:p>
        </p:txBody>
      </p:sp>
      <p:sp>
        <p:nvSpPr>
          <p:cNvPr id="4" name="Title 3">
            <a:extLst>
              <a:ext uri="{FF2B5EF4-FFF2-40B4-BE49-F238E27FC236}">
                <a16:creationId xmlns:a16="http://schemas.microsoft.com/office/drawing/2014/main" id="{8BD97B5C-C193-EA02-2C44-DB2219A0C006}"/>
              </a:ext>
            </a:extLst>
          </p:cNvPr>
          <p:cNvSpPr>
            <a:spLocks noGrp="1"/>
          </p:cNvSpPr>
          <p:nvPr>
            <p:ph type="title"/>
          </p:nvPr>
        </p:nvSpPr>
        <p:spPr/>
        <p:txBody>
          <a:bodyPr>
            <a:normAutofit/>
          </a:bodyPr>
          <a:lstStyle>
            <a:lvl1pPr>
              <a:defRPr sz="4000" b="1">
                <a:effectLst/>
                <a:latin typeface="Ubuntu" panose="020B0504030602030204" pitchFamily="34" charset="0"/>
              </a:defRPr>
            </a:lvl1pPr>
          </a:lstStyle>
          <a:p>
            <a:r>
              <a:rPr lang="en-US" dirty="0"/>
              <a:t>Click to edit Master title style</a:t>
            </a:r>
          </a:p>
        </p:txBody>
      </p:sp>
      <p:sp>
        <p:nvSpPr>
          <p:cNvPr id="5" name="Rectangle: Rounded Corners 4">
            <a:extLst>
              <a:ext uri="{FF2B5EF4-FFF2-40B4-BE49-F238E27FC236}">
                <a16:creationId xmlns:a16="http://schemas.microsoft.com/office/drawing/2014/main" id="{93B7C949-3023-D229-E9FE-4C3AEC1911E9}"/>
              </a:ext>
            </a:extLst>
          </p:cNvPr>
          <p:cNvSpPr/>
          <p:nvPr userDrawn="1"/>
        </p:nvSpPr>
        <p:spPr>
          <a:xfrm>
            <a:off x="9526836" y="5993546"/>
            <a:ext cx="992606" cy="578555"/>
          </a:xfrm>
          <a:prstGeom prst="roundRect">
            <a:avLst/>
          </a:prstGeom>
          <a:solidFill>
            <a:srgbClr val="CD2026"/>
          </a:solidFill>
          <a:ln>
            <a:solidFill>
              <a:srgbClr val="C821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C20F9FBB-C318-A6A3-02FF-417AB57DC007}"/>
              </a:ext>
            </a:extLst>
          </p:cNvPr>
          <p:cNvSpPr/>
          <p:nvPr userDrawn="1"/>
        </p:nvSpPr>
        <p:spPr>
          <a:xfrm>
            <a:off x="9243892" y="5738954"/>
            <a:ext cx="1843992" cy="500481"/>
          </a:xfrm>
          <a:custGeom>
            <a:avLst/>
            <a:gdLst>
              <a:gd name="connsiteX0" fmla="*/ 73963 w 1802694"/>
              <a:gd name="connsiteY0" fmla="*/ 531217 h 531274"/>
              <a:gd name="connsiteX1" fmla="*/ 1472457 w 1802694"/>
              <a:gd name="connsiteY1" fmla="*/ 285328 h 531274"/>
              <a:gd name="connsiteX2" fmla="*/ 1549297 w 1802694"/>
              <a:gd name="connsiteY2" fmla="*/ 170068 h 531274"/>
              <a:gd name="connsiteX3" fmla="*/ 1772134 w 1802694"/>
              <a:gd name="connsiteY3" fmla="*/ 1019 h 531274"/>
              <a:gd name="connsiteX4" fmla="*/ 796262 w 1802694"/>
              <a:gd name="connsiteY4" fmla="*/ 254592 h 531274"/>
              <a:gd name="connsiteX5" fmla="*/ 258380 w 1802694"/>
              <a:gd name="connsiteY5" fmla="*/ 262276 h 531274"/>
              <a:gd name="connsiteX6" fmla="*/ 73963 w 1802694"/>
              <a:gd name="connsiteY6" fmla="*/ 531217 h 53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2694" h="531274">
                <a:moveTo>
                  <a:pt x="73963" y="531217"/>
                </a:moveTo>
                <a:cubicBezTo>
                  <a:pt x="276309" y="535059"/>
                  <a:pt x="1226568" y="345519"/>
                  <a:pt x="1472457" y="285328"/>
                </a:cubicBezTo>
                <a:cubicBezTo>
                  <a:pt x="1718346" y="225137"/>
                  <a:pt x="1499351" y="217453"/>
                  <a:pt x="1549297" y="170068"/>
                </a:cubicBezTo>
                <a:cubicBezTo>
                  <a:pt x="1599243" y="122683"/>
                  <a:pt x="1897640" y="-13068"/>
                  <a:pt x="1772134" y="1019"/>
                </a:cubicBezTo>
                <a:cubicBezTo>
                  <a:pt x="1646628" y="15106"/>
                  <a:pt x="1048554" y="211049"/>
                  <a:pt x="796262" y="254592"/>
                </a:cubicBezTo>
                <a:cubicBezTo>
                  <a:pt x="543970" y="298135"/>
                  <a:pt x="381324" y="208488"/>
                  <a:pt x="258380" y="262276"/>
                </a:cubicBezTo>
                <a:cubicBezTo>
                  <a:pt x="135436" y="316064"/>
                  <a:pt x="-128383" y="527375"/>
                  <a:pt x="73963" y="531217"/>
                </a:cubicBezTo>
                <a:close/>
              </a:path>
            </a:pathLst>
          </a:custGeom>
          <a:solidFill>
            <a:srgbClr val="EC1E24"/>
          </a:solidFill>
          <a:ln>
            <a:solidFill>
              <a:srgbClr val="EC1E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0624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81A0E-1EF1-432C-9BFA-828F157BAAAD}"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2A74F-FC03-4A48-A63B-4CA0F59BD237}" type="slidenum">
              <a:rPr lang="en-US" smtClean="0"/>
              <a:t>‹#›</a:t>
            </a:fld>
            <a:endParaRPr lang="en-US"/>
          </a:p>
        </p:txBody>
      </p:sp>
    </p:spTree>
    <p:extLst>
      <p:ext uri="{BB962C8B-B14F-4D97-AF65-F5344CB8AC3E}">
        <p14:creationId xmlns:p14="http://schemas.microsoft.com/office/powerpoint/2010/main" val="3102101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2193728" y="312539"/>
            <a:ext cx="7804547" cy="1518048"/>
          </a:xfrm>
          <a:prstGeom prst="rect">
            <a:avLst/>
          </a:prstGeom>
        </p:spPr>
        <p:txBody>
          <a:bodyPr lIns="71436" tIns="71436" rIns="71436" bIns="71436" anchor="ctr"/>
          <a:lstStyle>
            <a:lvl1pPr algn="ctr" defTabSz="231054">
              <a:defRPr sz="3150">
                <a:latin typeface="Helvetica Light"/>
                <a:ea typeface="Helvetica Light"/>
                <a:cs typeface="Helvetica Light"/>
                <a:sym typeface="Helvetica Light"/>
              </a:defRPr>
            </a:lvl1pPr>
          </a:lstStyle>
          <a:p>
            <a:r>
              <a:t>Title Text</a:t>
            </a:r>
          </a:p>
        </p:txBody>
      </p:sp>
      <p:sp>
        <p:nvSpPr>
          <p:cNvPr id="138" name="Body Level One…"/>
          <p:cNvSpPr txBox="1">
            <a:spLocks noGrp="1"/>
          </p:cNvSpPr>
          <p:nvPr>
            <p:ph type="body" idx="1"/>
          </p:nvPr>
        </p:nvSpPr>
        <p:spPr>
          <a:xfrm>
            <a:off x="2193728" y="1830589"/>
            <a:ext cx="7804547" cy="4420197"/>
          </a:xfrm>
          <a:prstGeom prst="rect">
            <a:avLst/>
          </a:prstGeom>
        </p:spPr>
        <p:txBody>
          <a:bodyPr lIns="71436" tIns="71436" rIns="71436" bIns="71436" anchor="ctr"/>
          <a:lstStyle>
            <a:lvl1pPr marL="173633" indent="-173633" defTabSz="231054">
              <a:lnSpc>
                <a:spcPct val="100000"/>
              </a:lnSpc>
              <a:spcBef>
                <a:spcPts val="1660"/>
              </a:spcBef>
              <a:buSzPct val="75000"/>
              <a:buChar char="•"/>
              <a:defRPr sz="1406">
                <a:solidFill>
                  <a:srgbClr val="000000"/>
                </a:solidFill>
                <a:latin typeface="Helvetica Light"/>
                <a:ea typeface="Helvetica Light"/>
                <a:cs typeface="Helvetica Light"/>
                <a:sym typeface="Helvetica Light"/>
              </a:defRPr>
            </a:lvl1pPr>
            <a:lvl2pPr marL="298647" indent="-173633" defTabSz="231054">
              <a:lnSpc>
                <a:spcPct val="100000"/>
              </a:lnSpc>
              <a:spcBef>
                <a:spcPts val="1660"/>
              </a:spcBef>
              <a:buSzPct val="75000"/>
              <a:buChar char="•"/>
              <a:defRPr sz="1406">
                <a:solidFill>
                  <a:srgbClr val="000000"/>
                </a:solidFill>
                <a:latin typeface="Helvetica Light"/>
                <a:ea typeface="Helvetica Light"/>
                <a:cs typeface="Helvetica Light"/>
                <a:sym typeface="Helvetica Light"/>
              </a:defRPr>
            </a:lvl2pPr>
            <a:lvl3pPr marL="423662" indent="-173632" defTabSz="231054">
              <a:lnSpc>
                <a:spcPct val="100000"/>
              </a:lnSpc>
              <a:spcBef>
                <a:spcPts val="1660"/>
              </a:spcBef>
              <a:buSzPct val="75000"/>
              <a:buChar char="•"/>
              <a:defRPr sz="1406">
                <a:solidFill>
                  <a:srgbClr val="000000"/>
                </a:solidFill>
                <a:latin typeface="Helvetica Light"/>
                <a:ea typeface="Helvetica Light"/>
                <a:cs typeface="Helvetica Light"/>
                <a:sym typeface="Helvetica Light"/>
              </a:defRPr>
            </a:lvl3pPr>
            <a:lvl4pPr marL="548677" indent="-173632" defTabSz="231054">
              <a:lnSpc>
                <a:spcPct val="100000"/>
              </a:lnSpc>
              <a:spcBef>
                <a:spcPts val="1660"/>
              </a:spcBef>
              <a:buSzPct val="75000"/>
              <a:buChar char="•"/>
              <a:defRPr sz="1406">
                <a:solidFill>
                  <a:srgbClr val="000000"/>
                </a:solidFill>
                <a:latin typeface="Helvetica Light"/>
                <a:ea typeface="Helvetica Light"/>
                <a:cs typeface="Helvetica Light"/>
                <a:sym typeface="Helvetica Light"/>
              </a:defRPr>
            </a:lvl4pPr>
            <a:lvl5pPr marL="673692" indent="-173632" defTabSz="231054">
              <a:lnSpc>
                <a:spcPct val="100000"/>
              </a:lnSpc>
              <a:spcBef>
                <a:spcPts val="1660"/>
              </a:spcBef>
              <a:buSzPct val="75000"/>
              <a:buChar char="•"/>
              <a:defRPr sz="1406">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5925627" y="6505279"/>
            <a:ext cx="331819" cy="328933"/>
          </a:xfrm>
          <a:prstGeom prst="rect">
            <a:avLst/>
          </a:prstGeom>
        </p:spPr>
        <p:txBody>
          <a:bodyPr lIns="71436" tIns="71436" rIns="71436" bIns="71436" anchor="t"/>
          <a:lstStyle>
            <a:lvl1pPr algn="ctr" defTabSz="231054">
              <a:defRPr sz="675">
                <a:solidFill>
                  <a:srgbClr val="000000"/>
                </a:solidFill>
                <a:latin typeface="Helvetica Light"/>
                <a:ea typeface="Helvetica Light"/>
                <a:cs typeface="Helvetica Light"/>
                <a:sym typeface="Helvetica Light"/>
              </a:defRPr>
            </a:lvl1pPr>
          </a:lstStyle>
          <a:p>
            <a:pPr fontAlgn="base">
              <a:spcBef>
                <a:spcPct val="0"/>
              </a:spcBef>
              <a:spcAft>
                <a:spcPct val="0"/>
              </a:spcAft>
              <a:defRPr/>
            </a:pPr>
            <a:fld id="{86CB4B4D-7CA3-9044-876B-883B54F8677D}"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21224754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969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ECEAD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85"/>
          </a:p>
        </p:txBody>
      </p:sp>
    </p:spTree>
    <p:extLst>
      <p:ext uri="{BB962C8B-B14F-4D97-AF65-F5344CB8AC3E}">
        <p14:creationId xmlns:p14="http://schemas.microsoft.com/office/powerpoint/2010/main" val="1686590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6" name="Picture 5" descr="Red.png"/>
          <p:cNvPicPr>
            <a:picLocks noChangeAspect="1"/>
          </p:cNvPicPr>
          <p:nvPr userDrawn="1"/>
        </p:nvPicPr>
        <p:blipFill>
          <a:blip r:embed="rId2"/>
          <a:srcRect l="614" r="2127" b="2879"/>
          <a:stretch>
            <a:fillRect/>
          </a:stretch>
        </p:blipFill>
        <p:spPr>
          <a:xfrm>
            <a:off x="0" y="-27214"/>
            <a:ext cx="12192000" cy="6885214"/>
          </a:xfrm>
          <a:prstGeom prst="rect">
            <a:avLst/>
          </a:prstGeom>
        </p:spPr>
      </p:pic>
    </p:spTree>
    <p:extLst>
      <p:ext uri="{BB962C8B-B14F-4D97-AF65-F5344CB8AC3E}">
        <p14:creationId xmlns:p14="http://schemas.microsoft.com/office/powerpoint/2010/main" val="3842771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6" name="Picture 5" descr="Dark Red.png"/>
          <p:cNvPicPr>
            <a:picLocks noChangeAspect="1"/>
          </p:cNvPicPr>
          <p:nvPr userDrawn="1"/>
        </p:nvPicPr>
        <p:blipFill>
          <a:blip r:embed="rId2"/>
          <a:srcRect l="1358" t="1203" r="864" b="1544"/>
          <a:stretch>
            <a:fillRect/>
          </a:stretch>
        </p:blipFill>
        <p:spPr>
          <a:xfrm>
            <a:off x="0" y="0"/>
            <a:ext cx="12192000" cy="6858000"/>
          </a:xfrm>
          <a:prstGeom prst="rect">
            <a:avLst/>
          </a:prstGeom>
        </p:spPr>
      </p:pic>
    </p:spTree>
    <p:extLst>
      <p:ext uri="{BB962C8B-B14F-4D97-AF65-F5344CB8AC3E}">
        <p14:creationId xmlns:p14="http://schemas.microsoft.com/office/powerpoint/2010/main" val="7870606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6" name="Picture 5" descr="Teal.png"/>
          <p:cNvPicPr>
            <a:picLocks noChangeAspect="1"/>
          </p:cNvPicPr>
          <p:nvPr userDrawn="1"/>
        </p:nvPicPr>
        <p:blipFill>
          <a:blip r:embed="rId2"/>
          <a:srcRect l="2053" t="6463" r="6974" b="3052"/>
          <a:stretch>
            <a:fillRect/>
          </a:stretch>
        </p:blipFill>
        <p:spPr>
          <a:xfrm>
            <a:off x="0" y="0"/>
            <a:ext cx="12192000" cy="6858000"/>
          </a:xfrm>
          <a:prstGeom prst="rect">
            <a:avLst/>
          </a:prstGeom>
        </p:spPr>
      </p:pic>
    </p:spTree>
    <p:extLst>
      <p:ext uri="{BB962C8B-B14F-4D97-AF65-F5344CB8AC3E}">
        <p14:creationId xmlns:p14="http://schemas.microsoft.com/office/powerpoint/2010/main" val="1093091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6" name="Picture 5" descr="Blue.png"/>
          <p:cNvPicPr>
            <a:picLocks noChangeAspect="1"/>
          </p:cNvPicPr>
          <p:nvPr userDrawn="1"/>
        </p:nvPicPr>
        <p:blipFill>
          <a:blip r:embed="rId2"/>
          <a:srcRect l="1927" t="780" r="1942" b="3605"/>
          <a:stretch>
            <a:fillRect/>
          </a:stretch>
        </p:blipFill>
        <p:spPr>
          <a:xfrm>
            <a:off x="1" y="0"/>
            <a:ext cx="12207395" cy="6858000"/>
          </a:xfrm>
          <a:prstGeom prst="rect">
            <a:avLst/>
          </a:prstGeom>
        </p:spPr>
      </p:pic>
    </p:spTree>
    <p:extLst>
      <p:ext uri="{BB962C8B-B14F-4D97-AF65-F5344CB8AC3E}">
        <p14:creationId xmlns:p14="http://schemas.microsoft.com/office/powerpoint/2010/main" val="1193953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85"/>
          </a:p>
        </p:txBody>
      </p:sp>
    </p:spTree>
    <p:extLst>
      <p:ext uri="{BB962C8B-B14F-4D97-AF65-F5344CB8AC3E}">
        <p14:creationId xmlns:p14="http://schemas.microsoft.com/office/powerpoint/2010/main" val="1371706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SO Master Deck PPT Images4.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25035" y="3429001"/>
            <a:ext cx="9350855" cy="1362075"/>
          </a:xfrm>
        </p:spPr>
        <p:txBody>
          <a:bodyPr anchor="t"/>
          <a:lstStyle>
            <a:lvl1pPr algn="l">
              <a:defRPr sz="2411" b="1" cap="none">
                <a:solidFill>
                  <a:schemeClr val="bg1"/>
                </a:solidFill>
              </a:defRPr>
            </a:lvl1pPr>
          </a:lstStyle>
          <a:p>
            <a:r>
              <a:rPr lang="en-US"/>
              <a:t>Click to edit Master title style</a:t>
            </a:r>
          </a:p>
        </p:txBody>
      </p:sp>
      <p:pic>
        <p:nvPicPr>
          <p:cNvPr id="6" name="Picture 5" descr="SOI_Color_SingleLine.eps"/>
          <p:cNvPicPr>
            <a:picLocks noChangeAspect="1"/>
          </p:cNvPicPr>
          <p:nvPr userDrawn="1"/>
        </p:nvPicPr>
        <p:blipFill>
          <a:blip r:embed="rId3">
            <a:lum/>
            <a:alphaModFix/>
          </a:blip>
          <a:stretch>
            <a:fillRect/>
          </a:stretch>
        </p:blipFill>
        <p:spPr>
          <a:xfrm>
            <a:off x="9202509" y="6000757"/>
            <a:ext cx="2548985" cy="692538"/>
          </a:xfrm>
          <a:prstGeom prst="rect">
            <a:avLst/>
          </a:prstGeom>
          <a:noFill/>
          <a:ln>
            <a:noFill/>
          </a:ln>
        </p:spPr>
      </p:pic>
      <p:sp>
        <p:nvSpPr>
          <p:cNvPr id="10" name="TextBox 9"/>
          <p:cNvSpPr txBox="1"/>
          <p:nvPr userDrawn="1"/>
        </p:nvSpPr>
        <p:spPr>
          <a:xfrm>
            <a:off x="501844" y="6250768"/>
            <a:ext cx="1389003" cy="203774"/>
          </a:xfrm>
          <a:prstGeom prst="rect">
            <a:avLst/>
          </a:prstGeom>
          <a:noFill/>
        </p:spPr>
        <p:txBody>
          <a:bodyPr wrap="square" rtlCol="0">
            <a:spAutoFit/>
          </a:bodyPr>
          <a:lstStyle/>
          <a:p>
            <a:fld id="{E05A993E-4D12-064B-AE17-F564B27408F8}" type="slidenum">
              <a:rPr lang="en-US" sz="724" smtClean="0">
                <a:solidFill>
                  <a:srgbClr val="595959"/>
                </a:solidFill>
                <a:latin typeface="Ubuntu"/>
                <a:cs typeface="Ubuntu"/>
              </a:rPr>
              <a:pPr/>
              <a:t>‹#›</a:t>
            </a:fld>
            <a:endParaRPr lang="en-US" sz="724">
              <a:solidFill>
                <a:srgbClr val="595959"/>
              </a:solidFill>
              <a:latin typeface="Ubuntu"/>
              <a:cs typeface="Ubuntu"/>
            </a:endParaRPr>
          </a:p>
        </p:txBody>
      </p:sp>
    </p:spTree>
    <p:extLst>
      <p:ext uri="{BB962C8B-B14F-4D97-AF65-F5344CB8AC3E}">
        <p14:creationId xmlns:p14="http://schemas.microsoft.com/office/powerpoint/2010/main" val="4173092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BCE976DD-9157-2C3B-2E6F-57AF40F0CF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D7A02A4-64C6-8934-0278-B60214DB8CF2}"/>
              </a:ext>
            </a:extLst>
          </p:cNvPr>
          <p:cNvSpPr>
            <a:spLocks noGrp="1"/>
          </p:cNvSpPr>
          <p:nvPr>
            <p:ph type="title"/>
          </p:nvPr>
        </p:nvSpPr>
        <p:spPr>
          <a:xfrm>
            <a:off x="2865120" y="1364299"/>
            <a:ext cx="6868160" cy="2064702"/>
          </a:xfrm>
        </p:spPr>
        <p:txBody>
          <a:bodyPr anchor="b">
            <a:normAutofit/>
          </a:bodyPr>
          <a:lstStyle>
            <a:lvl1pPr>
              <a:defRPr sz="4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FBD6C81-17B4-013B-8912-AA3A320BFCCF}"/>
              </a:ext>
            </a:extLst>
          </p:cNvPr>
          <p:cNvSpPr>
            <a:spLocks noGrp="1"/>
          </p:cNvSpPr>
          <p:nvPr>
            <p:ph type="body" idx="1"/>
          </p:nvPr>
        </p:nvSpPr>
        <p:spPr>
          <a:xfrm>
            <a:off x="2865120" y="3566161"/>
            <a:ext cx="5882640" cy="894079"/>
          </a:xfrm>
        </p:spPr>
        <p:txBody>
          <a:bodyPr>
            <a:norm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Box 8">
            <a:extLst>
              <a:ext uri="{FF2B5EF4-FFF2-40B4-BE49-F238E27FC236}">
                <a16:creationId xmlns:a16="http://schemas.microsoft.com/office/drawing/2014/main" id="{66C8520D-663A-194E-E7E6-5134AAB75BC6}"/>
              </a:ext>
            </a:extLst>
          </p:cNvPr>
          <p:cNvSpPr txBox="1"/>
          <p:nvPr userDrawn="1"/>
        </p:nvSpPr>
        <p:spPr>
          <a:xfrm>
            <a:off x="838200" y="6369764"/>
            <a:ext cx="482600" cy="246221"/>
          </a:xfrm>
          <a:prstGeom prst="rect">
            <a:avLst/>
          </a:prstGeom>
          <a:noFill/>
        </p:spPr>
        <p:txBody>
          <a:bodyPr wrap="square" rtlCol="0">
            <a:spAutoFit/>
          </a:bodyPr>
          <a:lstStyle/>
          <a:p>
            <a:fld id="{8453ACD6-119C-644E-9010-4DA5A4037692}" type="slidenum">
              <a:rPr lang="en-US" sz="1000" smtClean="0">
                <a:solidFill>
                  <a:schemeClr val="tx2"/>
                </a:solidFill>
              </a:rPr>
              <a:t>‹#›</a:t>
            </a:fld>
            <a:endParaRPr lang="en-US" sz="1000" dirty="0">
              <a:solidFill>
                <a:schemeClr val="tx2"/>
              </a:solidFill>
            </a:endParaRPr>
          </a:p>
        </p:txBody>
      </p:sp>
    </p:spTree>
    <p:extLst>
      <p:ext uri="{BB962C8B-B14F-4D97-AF65-F5344CB8AC3E}">
        <p14:creationId xmlns:p14="http://schemas.microsoft.com/office/powerpoint/2010/main" val="510357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6" name="Picture 5" descr="SO Master Deck PPT Images2 2.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25035" y="3429001"/>
            <a:ext cx="9350855" cy="1362075"/>
          </a:xfrm>
        </p:spPr>
        <p:txBody>
          <a:bodyPr anchor="t"/>
          <a:lstStyle>
            <a:lvl1pPr algn="l">
              <a:defRPr sz="2411" b="1" cap="none">
                <a:solidFill>
                  <a:schemeClr val="bg1"/>
                </a:solidFill>
              </a:defRPr>
            </a:lvl1pPr>
          </a:lstStyle>
          <a:p>
            <a:r>
              <a:rPr lang="en-US"/>
              <a:t>Click to edit Master title style</a:t>
            </a:r>
          </a:p>
        </p:txBody>
      </p:sp>
      <p:pic>
        <p:nvPicPr>
          <p:cNvPr id="7" name="Picture 6" descr="SOI_Color_SingleLine.eps"/>
          <p:cNvPicPr>
            <a:picLocks noChangeAspect="1"/>
          </p:cNvPicPr>
          <p:nvPr userDrawn="1"/>
        </p:nvPicPr>
        <p:blipFill>
          <a:blip r:embed="rId3">
            <a:lum/>
            <a:alphaModFix/>
          </a:blip>
          <a:stretch>
            <a:fillRect/>
          </a:stretch>
        </p:blipFill>
        <p:spPr>
          <a:xfrm>
            <a:off x="9202509" y="6000757"/>
            <a:ext cx="2548985" cy="692538"/>
          </a:xfrm>
          <a:prstGeom prst="rect">
            <a:avLst/>
          </a:prstGeom>
          <a:noFill/>
          <a:ln>
            <a:noFill/>
          </a:ln>
        </p:spPr>
      </p:pic>
      <p:sp>
        <p:nvSpPr>
          <p:cNvPr id="10" name="TextBox 9"/>
          <p:cNvSpPr txBox="1"/>
          <p:nvPr userDrawn="1"/>
        </p:nvSpPr>
        <p:spPr>
          <a:xfrm>
            <a:off x="501844" y="6250768"/>
            <a:ext cx="1389003" cy="203774"/>
          </a:xfrm>
          <a:prstGeom prst="rect">
            <a:avLst/>
          </a:prstGeom>
          <a:noFill/>
        </p:spPr>
        <p:txBody>
          <a:bodyPr wrap="square" rtlCol="0">
            <a:spAutoFit/>
          </a:bodyPr>
          <a:lstStyle/>
          <a:p>
            <a:fld id="{E05A993E-4D12-064B-AE17-F564B27408F8}" type="slidenum">
              <a:rPr lang="en-US" sz="724" smtClean="0">
                <a:solidFill>
                  <a:srgbClr val="595959"/>
                </a:solidFill>
                <a:latin typeface="Ubuntu"/>
                <a:cs typeface="Ubuntu"/>
              </a:rPr>
              <a:pPr/>
              <a:t>‹#›</a:t>
            </a:fld>
            <a:endParaRPr lang="en-US" sz="724">
              <a:solidFill>
                <a:srgbClr val="595959"/>
              </a:solidFill>
              <a:latin typeface="Ubuntu"/>
              <a:cs typeface="Ubuntu"/>
            </a:endParaRPr>
          </a:p>
        </p:txBody>
      </p:sp>
    </p:spTree>
    <p:extLst>
      <p:ext uri="{BB962C8B-B14F-4D97-AF65-F5344CB8AC3E}">
        <p14:creationId xmlns:p14="http://schemas.microsoft.com/office/powerpoint/2010/main" val="761815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6" name="Picture 5" descr="SO Master Deck PPT Images3 2.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25035" y="3429001"/>
            <a:ext cx="9350855" cy="1362075"/>
          </a:xfrm>
        </p:spPr>
        <p:txBody>
          <a:bodyPr anchor="t"/>
          <a:lstStyle>
            <a:lvl1pPr algn="l">
              <a:defRPr sz="2411" b="1" cap="none">
                <a:solidFill>
                  <a:schemeClr val="bg1"/>
                </a:solidFill>
              </a:defRPr>
            </a:lvl1pPr>
          </a:lstStyle>
          <a:p>
            <a:r>
              <a:rPr lang="en-US"/>
              <a:t>Click to edit Master title style</a:t>
            </a:r>
          </a:p>
        </p:txBody>
      </p:sp>
      <p:pic>
        <p:nvPicPr>
          <p:cNvPr id="7" name="Picture 6" descr="SOI_Color_SingleLine.eps"/>
          <p:cNvPicPr>
            <a:picLocks noChangeAspect="1"/>
          </p:cNvPicPr>
          <p:nvPr userDrawn="1"/>
        </p:nvPicPr>
        <p:blipFill>
          <a:blip r:embed="rId3">
            <a:lum/>
            <a:alphaModFix/>
          </a:blip>
          <a:stretch>
            <a:fillRect/>
          </a:stretch>
        </p:blipFill>
        <p:spPr>
          <a:xfrm>
            <a:off x="9202509" y="6000757"/>
            <a:ext cx="2548985" cy="692538"/>
          </a:xfrm>
          <a:prstGeom prst="rect">
            <a:avLst/>
          </a:prstGeom>
          <a:noFill/>
          <a:ln>
            <a:noFill/>
          </a:ln>
        </p:spPr>
      </p:pic>
      <p:sp>
        <p:nvSpPr>
          <p:cNvPr id="10" name="TextBox 9"/>
          <p:cNvSpPr txBox="1"/>
          <p:nvPr userDrawn="1"/>
        </p:nvSpPr>
        <p:spPr>
          <a:xfrm>
            <a:off x="501844" y="6250768"/>
            <a:ext cx="1389003" cy="203774"/>
          </a:xfrm>
          <a:prstGeom prst="rect">
            <a:avLst/>
          </a:prstGeom>
          <a:noFill/>
        </p:spPr>
        <p:txBody>
          <a:bodyPr wrap="square" rtlCol="0">
            <a:spAutoFit/>
          </a:bodyPr>
          <a:lstStyle/>
          <a:p>
            <a:fld id="{E05A993E-4D12-064B-AE17-F564B27408F8}" type="slidenum">
              <a:rPr lang="en-US" sz="724" smtClean="0">
                <a:solidFill>
                  <a:srgbClr val="595959"/>
                </a:solidFill>
                <a:latin typeface="Ubuntu"/>
                <a:cs typeface="Ubuntu"/>
              </a:rPr>
              <a:pPr/>
              <a:t>‹#›</a:t>
            </a:fld>
            <a:endParaRPr lang="en-US" sz="724">
              <a:solidFill>
                <a:srgbClr val="595959"/>
              </a:solidFill>
              <a:latin typeface="Ubuntu"/>
              <a:cs typeface="Ubuntu"/>
            </a:endParaRPr>
          </a:p>
        </p:txBody>
      </p:sp>
    </p:spTree>
    <p:extLst>
      <p:ext uri="{BB962C8B-B14F-4D97-AF65-F5344CB8AC3E}">
        <p14:creationId xmlns:p14="http://schemas.microsoft.com/office/powerpoint/2010/main" val="2702207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6" name="Picture 5" descr="SO Master Deck PPT Images 2.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25035" y="3429001"/>
            <a:ext cx="9350855" cy="1362075"/>
          </a:xfrm>
        </p:spPr>
        <p:txBody>
          <a:bodyPr anchor="t"/>
          <a:lstStyle>
            <a:lvl1pPr algn="l">
              <a:defRPr sz="2411" b="1" cap="none">
                <a:solidFill>
                  <a:schemeClr val="bg1"/>
                </a:solidFill>
              </a:defRPr>
            </a:lvl1pPr>
          </a:lstStyle>
          <a:p>
            <a:r>
              <a:rPr lang="en-US"/>
              <a:t>Click to edit Master title style</a:t>
            </a:r>
          </a:p>
        </p:txBody>
      </p:sp>
      <p:pic>
        <p:nvPicPr>
          <p:cNvPr id="7" name="Picture 6" descr="SOI_Color_SingleLine.eps"/>
          <p:cNvPicPr>
            <a:picLocks noChangeAspect="1"/>
          </p:cNvPicPr>
          <p:nvPr userDrawn="1"/>
        </p:nvPicPr>
        <p:blipFill>
          <a:blip r:embed="rId3">
            <a:lum/>
            <a:alphaModFix/>
          </a:blip>
          <a:stretch>
            <a:fillRect/>
          </a:stretch>
        </p:blipFill>
        <p:spPr>
          <a:xfrm>
            <a:off x="9202509" y="6000757"/>
            <a:ext cx="2548985" cy="692538"/>
          </a:xfrm>
          <a:prstGeom prst="rect">
            <a:avLst/>
          </a:prstGeom>
          <a:noFill/>
          <a:ln>
            <a:noFill/>
          </a:ln>
        </p:spPr>
      </p:pic>
      <p:sp>
        <p:nvSpPr>
          <p:cNvPr id="10" name="TextBox 9"/>
          <p:cNvSpPr txBox="1"/>
          <p:nvPr userDrawn="1"/>
        </p:nvSpPr>
        <p:spPr>
          <a:xfrm>
            <a:off x="501844" y="6250768"/>
            <a:ext cx="1389003" cy="203774"/>
          </a:xfrm>
          <a:prstGeom prst="rect">
            <a:avLst/>
          </a:prstGeom>
          <a:noFill/>
        </p:spPr>
        <p:txBody>
          <a:bodyPr wrap="square" rtlCol="0">
            <a:spAutoFit/>
          </a:bodyPr>
          <a:lstStyle/>
          <a:p>
            <a:fld id="{E05A993E-4D12-064B-AE17-F564B27408F8}" type="slidenum">
              <a:rPr lang="en-US" sz="724" smtClean="0">
                <a:solidFill>
                  <a:srgbClr val="595959"/>
                </a:solidFill>
                <a:latin typeface="Ubuntu"/>
                <a:cs typeface="Ubuntu"/>
              </a:rPr>
              <a:pPr/>
              <a:t>‹#›</a:t>
            </a:fld>
            <a:endParaRPr lang="en-US" sz="724">
              <a:solidFill>
                <a:srgbClr val="595959"/>
              </a:solidFill>
              <a:latin typeface="Ubuntu"/>
              <a:cs typeface="Ubuntu"/>
            </a:endParaRPr>
          </a:p>
        </p:txBody>
      </p:sp>
    </p:spTree>
    <p:extLst>
      <p:ext uri="{BB962C8B-B14F-4D97-AF65-F5344CB8AC3E}">
        <p14:creationId xmlns:p14="http://schemas.microsoft.com/office/powerpoint/2010/main" val="2316304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2_Title Slide">
    <p:spTree>
      <p:nvGrpSpPr>
        <p:cNvPr id="1" name=""/>
        <p:cNvGrpSpPr/>
        <p:nvPr/>
      </p:nvGrpSpPr>
      <p:grpSpPr>
        <a:xfrm>
          <a:off x="0" y="0"/>
          <a:ext cx="0" cy="0"/>
          <a:chOff x="0" y="0"/>
          <a:chExt cx="0" cy="0"/>
        </a:xfrm>
      </p:grpSpPr>
      <p:sp>
        <p:nvSpPr>
          <p:cNvPr id="24" name="Picture Placeholder 2"/>
          <p:cNvSpPr>
            <a:spLocks noGrp="1"/>
          </p:cNvSpPr>
          <p:nvPr>
            <p:ph type="pic" sz="quarter" idx="11" hasCustomPrompt="1"/>
          </p:nvPr>
        </p:nvSpPr>
        <p:spPr>
          <a:xfrm>
            <a:off x="981856" y="-7495"/>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2" hasCustomPrompt="1"/>
          </p:nvPr>
        </p:nvSpPr>
        <p:spPr>
          <a:xfrm>
            <a:off x="981856" y="1828803"/>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3" hasCustomPrompt="1"/>
          </p:nvPr>
        </p:nvSpPr>
        <p:spPr>
          <a:xfrm>
            <a:off x="3026664" y="-7495"/>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28" name="Picture Placeholder 2"/>
          <p:cNvSpPr>
            <a:spLocks noGrp="1"/>
          </p:cNvSpPr>
          <p:nvPr>
            <p:ph type="pic" sz="quarter" idx="14" hasCustomPrompt="1"/>
          </p:nvPr>
        </p:nvSpPr>
        <p:spPr>
          <a:xfrm>
            <a:off x="3026664" y="1828803"/>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29" name="Picture Placeholder 2"/>
          <p:cNvSpPr>
            <a:spLocks noGrp="1"/>
          </p:cNvSpPr>
          <p:nvPr>
            <p:ph type="pic" sz="quarter" idx="15" hasCustomPrompt="1"/>
          </p:nvPr>
        </p:nvSpPr>
        <p:spPr>
          <a:xfrm>
            <a:off x="5071468" y="-7495"/>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30" name="Picture Placeholder 2"/>
          <p:cNvSpPr>
            <a:spLocks noGrp="1"/>
          </p:cNvSpPr>
          <p:nvPr>
            <p:ph type="pic" sz="quarter" idx="16" hasCustomPrompt="1"/>
          </p:nvPr>
        </p:nvSpPr>
        <p:spPr>
          <a:xfrm>
            <a:off x="5071468" y="1828803"/>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31" name="Picture Placeholder 2"/>
          <p:cNvSpPr>
            <a:spLocks noGrp="1"/>
          </p:cNvSpPr>
          <p:nvPr>
            <p:ph type="pic" sz="quarter" idx="17" hasCustomPrompt="1"/>
          </p:nvPr>
        </p:nvSpPr>
        <p:spPr>
          <a:xfrm>
            <a:off x="7116272" y="-7495"/>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32" name="Picture Placeholder 2"/>
          <p:cNvSpPr>
            <a:spLocks noGrp="1"/>
          </p:cNvSpPr>
          <p:nvPr>
            <p:ph type="pic" sz="quarter" idx="18" hasCustomPrompt="1"/>
          </p:nvPr>
        </p:nvSpPr>
        <p:spPr>
          <a:xfrm>
            <a:off x="7116272" y="1828803"/>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33" name="Picture Placeholder 2"/>
          <p:cNvSpPr>
            <a:spLocks noGrp="1"/>
          </p:cNvSpPr>
          <p:nvPr>
            <p:ph type="pic" sz="quarter" idx="19" hasCustomPrompt="1"/>
          </p:nvPr>
        </p:nvSpPr>
        <p:spPr>
          <a:xfrm>
            <a:off x="9161076" y="-7495"/>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34" name="Picture Placeholder 2"/>
          <p:cNvSpPr>
            <a:spLocks noGrp="1"/>
          </p:cNvSpPr>
          <p:nvPr>
            <p:ph type="pic" sz="quarter" idx="20" hasCustomPrompt="1"/>
          </p:nvPr>
        </p:nvSpPr>
        <p:spPr>
          <a:xfrm>
            <a:off x="9161076" y="1828803"/>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35" name="Picture Placeholder 2"/>
          <p:cNvSpPr>
            <a:spLocks noGrp="1"/>
          </p:cNvSpPr>
          <p:nvPr>
            <p:ph type="pic" sz="quarter" idx="21" hasCustomPrompt="1"/>
          </p:nvPr>
        </p:nvSpPr>
        <p:spPr>
          <a:xfrm>
            <a:off x="11205884" y="-7495"/>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36" name="Picture Placeholder 2"/>
          <p:cNvSpPr>
            <a:spLocks noGrp="1"/>
          </p:cNvSpPr>
          <p:nvPr>
            <p:ph type="pic" sz="quarter" idx="22" hasCustomPrompt="1"/>
          </p:nvPr>
        </p:nvSpPr>
        <p:spPr>
          <a:xfrm>
            <a:off x="11205884" y="1828803"/>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37" name="Picture Placeholder 2"/>
          <p:cNvSpPr>
            <a:spLocks noGrp="1"/>
          </p:cNvSpPr>
          <p:nvPr>
            <p:ph type="pic" sz="quarter" idx="23" hasCustomPrompt="1"/>
          </p:nvPr>
        </p:nvSpPr>
        <p:spPr>
          <a:xfrm>
            <a:off x="-1062951" y="-7495"/>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38" name="Picture Placeholder 2"/>
          <p:cNvSpPr>
            <a:spLocks noGrp="1"/>
          </p:cNvSpPr>
          <p:nvPr>
            <p:ph type="pic" sz="quarter" idx="24" hasCustomPrompt="1"/>
          </p:nvPr>
        </p:nvSpPr>
        <p:spPr>
          <a:xfrm>
            <a:off x="-1062951" y="1828803"/>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900" b="0" i="0">
                <a:latin typeface="Source Sans Pro" charset="0"/>
                <a:ea typeface="Source Sans Pro" charset="0"/>
                <a:cs typeface="Source Sans Pro" charset="0"/>
              </a:defRPr>
            </a:lvl1pPr>
          </a:lstStyle>
          <a:p>
            <a:r>
              <a:rPr lang="en-US"/>
              <a:t>Drag &amp; Drop Image</a:t>
            </a:r>
          </a:p>
        </p:txBody>
      </p:sp>
      <p:sp>
        <p:nvSpPr>
          <p:cNvPr id="2" name="Rectangle 1"/>
          <p:cNvSpPr/>
          <p:nvPr userDrawn="1"/>
        </p:nvSpPr>
        <p:spPr>
          <a:xfrm>
            <a:off x="0" y="3665098"/>
            <a:ext cx="12192000" cy="31929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3"/>
          </a:p>
        </p:txBody>
      </p:sp>
    </p:spTree>
    <p:extLst>
      <p:ext uri="{BB962C8B-B14F-4D97-AF65-F5344CB8AC3E}">
        <p14:creationId xmlns:p14="http://schemas.microsoft.com/office/powerpoint/2010/main" val="2939474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7" y="2130852"/>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100" y="3886651"/>
            <a:ext cx="8533805" cy="1752451"/>
          </a:xfrm>
        </p:spPr>
        <p:txBody>
          <a:bodyPr/>
          <a:lstStyle>
            <a:lvl1pPr marL="0" indent="0" algn="ctr">
              <a:buNone/>
              <a:defRPr/>
            </a:lvl1pPr>
            <a:lvl2pPr marL="241087" indent="0" algn="ctr">
              <a:buNone/>
              <a:defRPr/>
            </a:lvl2pPr>
            <a:lvl3pPr marL="482174" indent="0" algn="ctr">
              <a:buNone/>
              <a:defRPr/>
            </a:lvl3pPr>
            <a:lvl4pPr marL="723261" indent="0" algn="ctr">
              <a:buNone/>
              <a:defRPr/>
            </a:lvl4pPr>
            <a:lvl5pPr marL="964348" indent="0" algn="ctr">
              <a:buNone/>
              <a:defRPr/>
            </a:lvl5pPr>
            <a:lvl6pPr marL="1205435" indent="0" algn="ctr">
              <a:buNone/>
              <a:defRPr/>
            </a:lvl6pPr>
            <a:lvl7pPr marL="1446522" indent="0" algn="ctr">
              <a:buNone/>
              <a:defRPr/>
            </a:lvl7pPr>
            <a:lvl8pPr marL="1687609" indent="0" algn="ctr">
              <a:buNone/>
              <a:defRPr/>
            </a:lvl8pPr>
            <a:lvl9pPr marL="1928696"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ECE67D80-71FF-4660-923D-03D240902720}" type="slidenum">
              <a:rPr lang="en-US" altLang="en-US"/>
              <a:pPr/>
              <a:t>‹#›</a:t>
            </a:fld>
            <a:endParaRPr lang="en-US" altLang="en-US"/>
          </a:p>
        </p:txBody>
      </p:sp>
    </p:spTree>
    <p:extLst>
      <p:ext uri="{BB962C8B-B14F-4D97-AF65-F5344CB8AC3E}">
        <p14:creationId xmlns:p14="http://schemas.microsoft.com/office/powerpoint/2010/main" val="39412631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6283" y="366121"/>
            <a:ext cx="9727407" cy="839391"/>
          </a:xfrm>
        </p:spPr>
        <p:txBody>
          <a:bodyPr/>
          <a:lstStyle>
            <a:lvl1pPr>
              <a:defRPr sz="2400" b="1">
                <a:effectLst>
                  <a:outerShdw blurRad="38100" dist="38100" dir="2700000" algn="tl">
                    <a:srgbClr val="000000">
                      <a:alpha val="43137"/>
                    </a:srgbClr>
                  </a:outerShdw>
                </a:effectLst>
              </a:defRPr>
            </a:lvl1pPr>
          </a:lstStyle>
          <a:p>
            <a:r>
              <a:rPr lang="ga-IE" dirty="0"/>
              <a:t>Click to edit Master title style</a:t>
            </a:r>
            <a:endParaRPr lang="en-US" dirty="0"/>
          </a:p>
        </p:txBody>
      </p:sp>
      <p:sp>
        <p:nvSpPr>
          <p:cNvPr id="3" name="Content Placeholder 2"/>
          <p:cNvSpPr>
            <a:spLocks noGrp="1"/>
          </p:cNvSpPr>
          <p:nvPr>
            <p:ph idx="1"/>
          </p:nvPr>
        </p:nvSpPr>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fld id="{5107173F-B38B-46A8-965D-CAF39E1640DD}" type="slidenum">
              <a:rPr lang="en-US" altLang="en-US"/>
              <a:pPr/>
              <a:t>‹#›</a:t>
            </a:fld>
            <a:endParaRPr lang="en-US" altLang="en-US"/>
          </a:p>
        </p:txBody>
      </p:sp>
    </p:spTree>
    <p:extLst>
      <p:ext uri="{BB962C8B-B14F-4D97-AF65-F5344CB8AC3E}">
        <p14:creationId xmlns:p14="http://schemas.microsoft.com/office/powerpoint/2010/main" val="949584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6283" y="366121"/>
            <a:ext cx="9727407" cy="839391"/>
          </a:xfrm>
        </p:spPr>
        <p:txBody>
          <a:bodyPr/>
          <a:lstStyle/>
          <a:p>
            <a:r>
              <a:rPr lang="ga-IE"/>
              <a:t>Click to edit Master title style</a:t>
            </a:r>
            <a:endParaRPr lang="en-US"/>
          </a:p>
        </p:txBody>
      </p:sp>
      <p:sp>
        <p:nvSpPr>
          <p:cNvPr id="3" name="Content Placeholder 2"/>
          <p:cNvSpPr>
            <a:spLocks noGrp="1"/>
          </p:cNvSpPr>
          <p:nvPr>
            <p:ph sz="half" idx="1"/>
          </p:nvPr>
        </p:nvSpPr>
        <p:spPr>
          <a:xfrm>
            <a:off x="726283" y="1741289"/>
            <a:ext cx="5203031" cy="4464844"/>
          </a:xfrm>
        </p:spPr>
        <p:txBody>
          <a:bodyPr/>
          <a:lstStyle>
            <a:lvl1pPr>
              <a:defRPr sz="949"/>
            </a:lvl1pPr>
            <a:lvl2pPr>
              <a:defRPr sz="949"/>
            </a:lvl2pPr>
            <a:lvl3pPr>
              <a:defRPr sz="949"/>
            </a:lvl3pPr>
            <a:lvl4pPr>
              <a:defRPr sz="949"/>
            </a:lvl4pPr>
            <a:lvl5pPr>
              <a:defRPr sz="949"/>
            </a:lvl5pPr>
            <a:lvl6pPr>
              <a:defRPr sz="949"/>
            </a:lvl6pPr>
            <a:lvl7pPr>
              <a:defRPr sz="949"/>
            </a:lvl7pPr>
            <a:lvl8pPr>
              <a:defRPr sz="949"/>
            </a:lvl8pPr>
            <a:lvl9pPr>
              <a:defRPr sz="949"/>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91" y="1741289"/>
            <a:ext cx="5203031" cy="4464844"/>
          </a:xfrm>
        </p:spPr>
        <p:txBody>
          <a:bodyPr/>
          <a:lstStyle>
            <a:lvl1pPr>
              <a:defRPr sz="949"/>
            </a:lvl1pPr>
            <a:lvl2pPr>
              <a:defRPr sz="949"/>
            </a:lvl2pPr>
            <a:lvl3pPr>
              <a:defRPr sz="949"/>
            </a:lvl3pPr>
            <a:lvl4pPr>
              <a:defRPr sz="949"/>
            </a:lvl4pPr>
            <a:lvl5pPr>
              <a:defRPr sz="949"/>
            </a:lvl5pPr>
            <a:lvl6pPr>
              <a:defRPr sz="949"/>
            </a:lvl6pPr>
            <a:lvl7pPr>
              <a:defRPr sz="949"/>
            </a:lvl7pPr>
            <a:lvl8pPr>
              <a:defRPr sz="949"/>
            </a:lvl8pPr>
            <a:lvl9pPr>
              <a:defRPr sz="949"/>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0D5032A2-9CCE-4420-96AF-71E70E8238F5}" type="slidenum">
              <a:rPr lang="en-US" altLang="en-US"/>
              <a:pPr/>
              <a:t>‹#›</a:t>
            </a:fld>
            <a:endParaRPr lang="en-US" altLang="en-US"/>
          </a:p>
        </p:txBody>
      </p:sp>
    </p:spTree>
    <p:extLst>
      <p:ext uri="{BB962C8B-B14F-4D97-AF65-F5344CB8AC3E}">
        <p14:creationId xmlns:p14="http://schemas.microsoft.com/office/powerpoint/2010/main" val="1505785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8" y="274588"/>
            <a:ext cx="9843492"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7" y="1534791"/>
            <a:ext cx="5386091" cy="639589"/>
          </a:xfrm>
        </p:spPr>
        <p:txBody>
          <a:bodyPr anchor="b"/>
          <a:lstStyle>
            <a:lvl1pPr marL="0" indent="0">
              <a:buNone/>
              <a:defRPr sz="1265" b="1"/>
            </a:lvl1pPr>
            <a:lvl2pPr marL="241087" indent="0">
              <a:buNone/>
              <a:defRPr sz="1055" b="1"/>
            </a:lvl2pPr>
            <a:lvl3pPr marL="482174" indent="0">
              <a:buNone/>
              <a:defRPr sz="949" b="1"/>
            </a:lvl3pPr>
            <a:lvl4pPr marL="723261" indent="0">
              <a:buNone/>
              <a:defRPr sz="844" b="1"/>
            </a:lvl4pPr>
            <a:lvl5pPr marL="964348" indent="0">
              <a:buNone/>
              <a:defRPr sz="844" b="1"/>
            </a:lvl5pPr>
            <a:lvl6pPr marL="1205435" indent="0">
              <a:buNone/>
              <a:defRPr sz="844" b="1"/>
            </a:lvl6pPr>
            <a:lvl7pPr marL="1446522" indent="0">
              <a:buNone/>
              <a:defRPr sz="844" b="1"/>
            </a:lvl7pPr>
            <a:lvl8pPr marL="1687609" indent="0">
              <a:buNone/>
              <a:defRPr sz="844" b="1"/>
            </a:lvl8pPr>
            <a:lvl9pPr marL="1928696" indent="0">
              <a:buNone/>
              <a:defRPr sz="844" b="1"/>
            </a:lvl9pPr>
          </a:lstStyle>
          <a:p>
            <a:pPr lvl="0"/>
            <a:r>
              <a:rPr lang="ga-IE"/>
              <a:t>Click to edit Master text styles</a:t>
            </a:r>
          </a:p>
        </p:txBody>
      </p:sp>
      <p:sp>
        <p:nvSpPr>
          <p:cNvPr id="4" name="Content Placeholder 3"/>
          <p:cNvSpPr>
            <a:spLocks noGrp="1"/>
          </p:cNvSpPr>
          <p:nvPr>
            <p:ph sz="half" idx="2"/>
          </p:nvPr>
        </p:nvSpPr>
        <p:spPr>
          <a:xfrm>
            <a:off x="610197" y="2174382"/>
            <a:ext cx="5386091" cy="3951387"/>
          </a:xfrm>
        </p:spPr>
        <p:txBody>
          <a:bodyPr/>
          <a:lstStyle>
            <a:lvl1pPr>
              <a:defRPr sz="1265"/>
            </a:lvl1pPr>
            <a:lvl2pPr>
              <a:defRPr sz="1055"/>
            </a:lvl2pPr>
            <a:lvl3pPr>
              <a:defRPr sz="949"/>
            </a:lvl3pPr>
            <a:lvl4pPr>
              <a:defRPr sz="844"/>
            </a:lvl4pPr>
            <a:lvl5pPr>
              <a:defRPr sz="844"/>
            </a:lvl5pPr>
            <a:lvl6pPr>
              <a:defRPr sz="844"/>
            </a:lvl6pPr>
            <a:lvl7pPr>
              <a:defRPr sz="844"/>
            </a:lvl7pPr>
            <a:lvl8pPr>
              <a:defRPr sz="844"/>
            </a:lvl8pPr>
            <a:lvl9pPr>
              <a:defRPr sz="844"/>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0" y="1534791"/>
            <a:ext cx="5389067" cy="639589"/>
          </a:xfrm>
        </p:spPr>
        <p:txBody>
          <a:bodyPr anchor="b"/>
          <a:lstStyle>
            <a:lvl1pPr marL="0" indent="0">
              <a:buNone/>
              <a:defRPr sz="1265" b="1"/>
            </a:lvl1pPr>
            <a:lvl2pPr marL="241087" indent="0">
              <a:buNone/>
              <a:defRPr sz="1055" b="1"/>
            </a:lvl2pPr>
            <a:lvl3pPr marL="482174" indent="0">
              <a:buNone/>
              <a:defRPr sz="949" b="1"/>
            </a:lvl3pPr>
            <a:lvl4pPr marL="723261" indent="0">
              <a:buNone/>
              <a:defRPr sz="844" b="1"/>
            </a:lvl4pPr>
            <a:lvl5pPr marL="964348" indent="0">
              <a:buNone/>
              <a:defRPr sz="844" b="1"/>
            </a:lvl5pPr>
            <a:lvl6pPr marL="1205435" indent="0">
              <a:buNone/>
              <a:defRPr sz="844" b="1"/>
            </a:lvl6pPr>
            <a:lvl7pPr marL="1446522" indent="0">
              <a:buNone/>
              <a:defRPr sz="844" b="1"/>
            </a:lvl7pPr>
            <a:lvl8pPr marL="1687609" indent="0">
              <a:buNone/>
              <a:defRPr sz="844" b="1"/>
            </a:lvl8pPr>
            <a:lvl9pPr marL="1928696" indent="0">
              <a:buNone/>
              <a:defRPr sz="844" b="1"/>
            </a:lvl9pPr>
          </a:lstStyle>
          <a:p>
            <a:pPr lvl="0"/>
            <a:r>
              <a:rPr lang="ga-IE"/>
              <a:t>Click to edit Master text styles</a:t>
            </a:r>
          </a:p>
        </p:txBody>
      </p:sp>
      <p:sp>
        <p:nvSpPr>
          <p:cNvPr id="6" name="Content Placeholder 5"/>
          <p:cNvSpPr>
            <a:spLocks noGrp="1"/>
          </p:cNvSpPr>
          <p:nvPr>
            <p:ph sz="quarter" idx="4"/>
          </p:nvPr>
        </p:nvSpPr>
        <p:spPr>
          <a:xfrm>
            <a:off x="6192740" y="2174382"/>
            <a:ext cx="5389067" cy="3951387"/>
          </a:xfrm>
        </p:spPr>
        <p:txBody>
          <a:bodyPr/>
          <a:lstStyle>
            <a:lvl1pPr>
              <a:defRPr sz="1265"/>
            </a:lvl1pPr>
            <a:lvl2pPr>
              <a:defRPr sz="1055"/>
            </a:lvl2pPr>
            <a:lvl3pPr>
              <a:defRPr sz="949"/>
            </a:lvl3pPr>
            <a:lvl4pPr>
              <a:defRPr sz="844"/>
            </a:lvl4pPr>
            <a:lvl5pPr>
              <a:defRPr sz="844"/>
            </a:lvl5pPr>
            <a:lvl6pPr>
              <a:defRPr sz="844"/>
            </a:lvl6pPr>
            <a:lvl7pPr>
              <a:defRPr sz="844"/>
            </a:lvl7pPr>
            <a:lvl8pPr>
              <a:defRPr sz="844"/>
            </a:lvl8pPr>
            <a:lvl9pPr>
              <a:defRPr sz="844"/>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fld id="{59A578EF-583B-410C-B861-7432083FAD18}" type="slidenum">
              <a:rPr lang="en-US" altLang="en-US"/>
              <a:pPr/>
              <a:t>‹#›</a:t>
            </a:fld>
            <a:endParaRPr lang="en-US" altLang="en-US"/>
          </a:p>
        </p:txBody>
      </p:sp>
    </p:spTree>
    <p:extLst>
      <p:ext uri="{BB962C8B-B14F-4D97-AF65-F5344CB8AC3E}">
        <p14:creationId xmlns:p14="http://schemas.microsoft.com/office/powerpoint/2010/main" val="11822121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26283" y="366121"/>
            <a:ext cx="9727407" cy="839391"/>
          </a:xfrm>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B6EFECEC-057E-40AD-AD40-5DCF1A5CABD5}" type="slidenum">
              <a:rPr lang="en-US" altLang="en-US"/>
              <a:pPr/>
              <a:t>‹#›</a:t>
            </a:fld>
            <a:endParaRPr lang="en-US" altLang="en-US"/>
          </a:p>
        </p:txBody>
      </p:sp>
    </p:spTree>
    <p:extLst>
      <p:ext uri="{BB962C8B-B14F-4D97-AF65-F5344CB8AC3E}">
        <p14:creationId xmlns:p14="http://schemas.microsoft.com/office/powerpoint/2010/main" val="3125379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8B5FDCB0-D3C7-46A2-88D3-6E648C4FE422}" type="slidenum">
              <a:rPr lang="en-US" altLang="en-US"/>
              <a:pPr/>
              <a:t>‹#›</a:t>
            </a:fld>
            <a:endParaRPr lang="en-US" altLang="en-US"/>
          </a:p>
        </p:txBody>
      </p:sp>
    </p:spTree>
    <p:extLst>
      <p:ext uri="{BB962C8B-B14F-4D97-AF65-F5344CB8AC3E}">
        <p14:creationId xmlns:p14="http://schemas.microsoft.com/office/powerpoint/2010/main" val="2695537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484D9C70-08FD-872F-B14B-5CED54A7266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80F477-C910-C4B9-8F44-373E6F0116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3A05B-7D57-7521-53A5-A2BEDC60D4DA}"/>
              </a:ext>
            </a:extLst>
          </p:cNvPr>
          <p:cNvSpPr>
            <a:spLocks noGrp="1"/>
          </p:cNvSpPr>
          <p:nvPr>
            <p:ph sz="half" idx="1"/>
          </p:nvPr>
        </p:nvSpPr>
        <p:spPr>
          <a:xfrm>
            <a:off x="838200" y="1825625"/>
            <a:ext cx="5181600" cy="4057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a:extLst>
              <a:ext uri="{FF2B5EF4-FFF2-40B4-BE49-F238E27FC236}">
                <a16:creationId xmlns:a16="http://schemas.microsoft.com/office/drawing/2014/main" id="{771EE50E-6587-3EBC-292E-A56B25D13AF8}"/>
              </a:ext>
            </a:extLst>
          </p:cNvPr>
          <p:cNvSpPr txBox="1"/>
          <p:nvPr userDrawn="1"/>
        </p:nvSpPr>
        <p:spPr>
          <a:xfrm>
            <a:off x="838200" y="6369764"/>
            <a:ext cx="482600" cy="246221"/>
          </a:xfrm>
          <a:prstGeom prst="rect">
            <a:avLst/>
          </a:prstGeom>
          <a:noFill/>
        </p:spPr>
        <p:txBody>
          <a:bodyPr wrap="square" rtlCol="0">
            <a:spAutoFit/>
          </a:bodyPr>
          <a:lstStyle/>
          <a:p>
            <a:fld id="{8453ACD6-119C-644E-9010-4DA5A4037692}" type="slidenum">
              <a:rPr lang="en-US" sz="1000" smtClean="0">
                <a:solidFill>
                  <a:schemeClr val="bg1"/>
                </a:solidFill>
              </a:rPr>
              <a:t>‹#›</a:t>
            </a:fld>
            <a:endParaRPr lang="en-US" sz="1000" dirty="0">
              <a:solidFill>
                <a:schemeClr val="bg1"/>
              </a:solidFill>
            </a:endParaRPr>
          </a:p>
        </p:txBody>
      </p:sp>
      <p:sp>
        <p:nvSpPr>
          <p:cNvPr id="11" name="Picture Placeholder 10">
            <a:extLst>
              <a:ext uri="{FF2B5EF4-FFF2-40B4-BE49-F238E27FC236}">
                <a16:creationId xmlns:a16="http://schemas.microsoft.com/office/drawing/2014/main" id="{5D094B80-F574-E4D8-192A-11981EE05028}"/>
              </a:ext>
            </a:extLst>
          </p:cNvPr>
          <p:cNvSpPr>
            <a:spLocks noGrp="1"/>
          </p:cNvSpPr>
          <p:nvPr>
            <p:ph type="pic" sz="quarter" idx="10"/>
          </p:nvPr>
        </p:nvSpPr>
        <p:spPr>
          <a:xfrm>
            <a:off x="6299200" y="1825625"/>
            <a:ext cx="5054600" cy="3752850"/>
          </a:xfrm>
        </p:spPr>
        <p:txBody>
          <a:bodyPr anchor="ctr">
            <a:normAutofit/>
          </a:bodyPr>
          <a:lstStyle>
            <a:lvl1pPr algn="ctr">
              <a:defRPr sz="3000"/>
            </a:lvl1pPr>
          </a:lstStyle>
          <a:p>
            <a:r>
              <a:rPr lang="en-US"/>
              <a:t>Click icon to add picture</a:t>
            </a:r>
          </a:p>
        </p:txBody>
      </p:sp>
    </p:spTree>
    <p:extLst>
      <p:ext uri="{BB962C8B-B14F-4D97-AF65-F5344CB8AC3E}">
        <p14:creationId xmlns:p14="http://schemas.microsoft.com/office/powerpoint/2010/main" val="617429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7"/>
            <a:ext cx="9806285" cy="826519"/>
          </a:xfrm>
        </p:spPr>
        <p:txBody>
          <a:bodyPr anchor="b"/>
          <a:lstStyle>
            <a:lvl1pPr algn="l">
              <a:defRPr sz="1688" b="1"/>
            </a:lvl1pPr>
          </a:lstStyle>
          <a:p>
            <a:r>
              <a:rPr lang="ga-IE"/>
              <a:t>Click to edit Master title style</a:t>
            </a:r>
            <a:endParaRPr lang="en-US"/>
          </a:p>
        </p:txBody>
      </p:sp>
      <p:sp>
        <p:nvSpPr>
          <p:cNvPr id="3" name="Content Placeholder 2"/>
          <p:cNvSpPr>
            <a:spLocks noGrp="1"/>
          </p:cNvSpPr>
          <p:nvPr>
            <p:ph idx="1"/>
          </p:nvPr>
        </p:nvSpPr>
        <p:spPr>
          <a:xfrm>
            <a:off x="4766967" y="1910081"/>
            <a:ext cx="6814839" cy="4215684"/>
          </a:xfrm>
        </p:spPr>
        <p:txBody>
          <a:bodyPr/>
          <a:lstStyle>
            <a:lvl1pPr>
              <a:defRPr sz="1688"/>
            </a:lvl1pPr>
            <a:lvl2pPr>
              <a:defRPr sz="1477"/>
            </a:lvl2pPr>
            <a:lvl3pPr>
              <a:defRPr sz="1265"/>
            </a:lvl3pPr>
            <a:lvl4pPr>
              <a:defRPr sz="1055"/>
            </a:lvl4pPr>
            <a:lvl5pPr>
              <a:defRPr sz="1055"/>
            </a:lvl5pPr>
            <a:lvl6pPr>
              <a:defRPr sz="1055"/>
            </a:lvl6pPr>
            <a:lvl7pPr>
              <a:defRPr sz="1055"/>
            </a:lvl7pPr>
            <a:lvl8pPr>
              <a:defRPr sz="1055"/>
            </a:lvl8pPr>
            <a:lvl9pPr>
              <a:defRPr sz="105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8" y="1910081"/>
            <a:ext cx="4010919" cy="4215684"/>
          </a:xfrm>
        </p:spPr>
        <p:txBody>
          <a:bodyPr/>
          <a:lstStyle>
            <a:lvl1pPr marL="0" indent="0">
              <a:buNone/>
              <a:defRPr sz="738"/>
            </a:lvl1pPr>
            <a:lvl2pPr marL="241087" indent="0">
              <a:buNone/>
              <a:defRPr sz="633"/>
            </a:lvl2pPr>
            <a:lvl3pPr marL="482174" indent="0">
              <a:buNone/>
              <a:defRPr sz="527"/>
            </a:lvl3pPr>
            <a:lvl4pPr marL="723261" indent="0">
              <a:buNone/>
              <a:defRPr sz="475"/>
            </a:lvl4pPr>
            <a:lvl5pPr marL="964348" indent="0">
              <a:buNone/>
              <a:defRPr sz="475"/>
            </a:lvl5pPr>
            <a:lvl6pPr marL="1205435" indent="0">
              <a:buNone/>
              <a:defRPr sz="475"/>
            </a:lvl6pPr>
            <a:lvl7pPr marL="1446522" indent="0">
              <a:buNone/>
              <a:defRPr sz="475"/>
            </a:lvl7pPr>
            <a:lvl8pPr marL="1687609" indent="0">
              <a:buNone/>
              <a:defRPr sz="475"/>
            </a:lvl8pPr>
            <a:lvl9pPr marL="1928696" indent="0">
              <a:buNone/>
              <a:defRPr sz="475"/>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86ADACEA-A2F6-436A-B4FF-35912B751298}" type="slidenum">
              <a:rPr lang="en-US" altLang="en-US"/>
              <a:pPr/>
              <a:t>‹#›</a:t>
            </a:fld>
            <a:endParaRPr lang="en-US" altLang="en-US"/>
          </a:p>
        </p:txBody>
      </p:sp>
    </p:spTree>
    <p:extLst>
      <p:ext uri="{BB962C8B-B14F-4D97-AF65-F5344CB8AC3E}">
        <p14:creationId xmlns:p14="http://schemas.microsoft.com/office/powerpoint/2010/main" val="4296657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3" y="4800828"/>
            <a:ext cx="7314903" cy="567035"/>
          </a:xfrm>
        </p:spPr>
        <p:txBody>
          <a:bodyPr anchor="b"/>
          <a:lstStyle>
            <a:lvl1pPr algn="l">
              <a:defRPr sz="1055" b="1"/>
            </a:lvl1pPr>
          </a:lstStyle>
          <a:p>
            <a:r>
              <a:rPr lang="ga-IE"/>
              <a:t>Click to edit Master title style</a:t>
            </a:r>
            <a:endParaRPr lang="en-US"/>
          </a:p>
        </p:txBody>
      </p:sp>
      <p:sp>
        <p:nvSpPr>
          <p:cNvPr id="3" name="Picture Placeholder 2"/>
          <p:cNvSpPr>
            <a:spLocks noGrp="1"/>
          </p:cNvSpPr>
          <p:nvPr>
            <p:ph type="pic" idx="1"/>
          </p:nvPr>
        </p:nvSpPr>
        <p:spPr>
          <a:xfrm>
            <a:off x="2390183" y="612800"/>
            <a:ext cx="7314903" cy="4114354"/>
          </a:xfrm>
        </p:spPr>
        <p:txBody>
          <a:bodyPr/>
          <a:lstStyle>
            <a:lvl1pPr marL="0" indent="0">
              <a:buNone/>
              <a:defRPr sz="1688"/>
            </a:lvl1pPr>
            <a:lvl2pPr marL="241087" indent="0">
              <a:buNone/>
              <a:defRPr sz="1477"/>
            </a:lvl2pPr>
            <a:lvl3pPr marL="482174" indent="0">
              <a:buNone/>
              <a:defRPr sz="1265"/>
            </a:lvl3pPr>
            <a:lvl4pPr marL="723261" indent="0">
              <a:buNone/>
              <a:defRPr sz="1055"/>
            </a:lvl4pPr>
            <a:lvl5pPr marL="964348" indent="0">
              <a:buNone/>
              <a:defRPr sz="1055"/>
            </a:lvl5pPr>
            <a:lvl6pPr marL="1205435" indent="0">
              <a:buNone/>
              <a:defRPr sz="1055"/>
            </a:lvl6pPr>
            <a:lvl7pPr marL="1446522" indent="0">
              <a:buNone/>
              <a:defRPr sz="1055"/>
            </a:lvl7pPr>
            <a:lvl8pPr marL="1687609" indent="0">
              <a:buNone/>
              <a:defRPr sz="1055"/>
            </a:lvl8pPr>
            <a:lvl9pPr marL="1928696" indent="0">
              <a:buNone/>
              <a:defRPr sz="1055"/>
            </a:lvl9pPr>
          </a:lstStyle>
          <a:p>
            <a:pPr lvl="0"/>
            <a:endParaRPr lang="en-US" noProof="0">
              <a:sym typeface="Ubuntu" charset="0"/>
            </a:endParaRPr>
          </a:p>
        </p:txBody>
      </p:sp>
      <p:sp>
        <p:nvSpPr>
          <p:cNvPr id="4" name="Text Placeholder 3"/>
          <p:cNvSpPr>
            <a:spLocks noGrp="1"/>
          </p:cNvSpPr>
          <p:nvPr>
            <p:ph type="body" sz="half" idx="2"/>
          </p:nvPr>
        </p:nvSpPr>
        <p:spPr>
          <a:xfrm>
            <a:off x="2390183" y="5367859"/>
            <a:ext cx="7314903" cy="804788"/>
          </a:xfrm>
        </p:spPr>
        <p:txBody>
          <a:bodyPr/>
          <a:lstStyle>
            <a:lvl1pPr marL="0" indent="0">
              <a:buNone/>
              <a:defRPr sz="738"/>
            </a:lvl1pPr>
            <a:lvl2pPr marL="241087" indent="0">
              <a:buNone/>
              <a:defRPr sz="633"/>
            </a:lvl2pPr>
            <a:lvl3pPr marL="482174" indent="0">
              <a:buNone/>
              <a:defRPr sz="527"/>
            </a:lvl3pPr>
            <a:lvl4pPr marL="723261" indent="0">
              <a:buNone/>
              <a:defRPr sz="475"/>
            </a:lvl4pPr>
            <a:lvl5pPr marL="964348" indent="0">
              <a:buNone/>
              <a:defRPr sz="475"/>
            </a:lvl5pPr>
            <a:lvl6pPr marL="1205435" indent="0">
              <a:buNone/>
              <a:defRPr sz="475"/>
            </a:lvl6pPr>
            <a:lvl7pPr marL="1446522" indent="0">
              <a:buNone/>
              <a:defRPr sz="475"/>
            </a:lvl7pPr>
            <a:lvl8pPr marL="1687609" indent="0">
              <a:buNone/>
              <a:defRPr sz="475"/>
            </a:lvl8pPr>
            <a:lvl9pPr marL="1928696" indent="0">
              <a:buNone/>
              <a:defRPr sz="475"/>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20BD4B08-D57B-45FB-A41E-59193464152D}" type="slidenum">
              <a:rPr lang="en-US" altLang="en-US"/>
              <a:pPr/>
              <a:t>‹#›</a:t>
            </a:fld>
            <a:endParaRPr lang="en-US" altLang="en-US"/>
          </a:p>
        </p:txBody>
      </p:sp>
    </p:spTree>
    <p:extLst>
      <p:ext uri="{BB962C8B-B14F-4D97-AF65-F5344CB8AC3E}">
        <p14:creationId xmlns:p14="http://schemas.microsoft.com/office/powerpoint/2010/main" val="1148610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26281" y="366121"/>
            <a:ext cx="9584531" cy="839391"/>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2707534-0AEB-436C-8E60-13DBC1471944}" type="slidenum">
              <a:rPr lang="en-US" altLang="en-US" smtClean="0"/>
              <a:pPr/>
              <a:t>‹#›</a:t>
            </a:fld>
            <a:endParaRPr lang="en-US" altLang="en-US"/>
          </a:p>
        </p:txBody>
      </p:sp>
      <p:cxnSp>
        <p:nvCxnSpPr>
          <p:cNvPr id="7" name="Straight Connector 6"/>
          <p:cNvCxnSpPr/>
          <p:nvPr/>
        </p:nvCxnSpPr>
        <p:spPr bwMode="auto">
          <a:xfrm flipV="1">
            <a:off x="631031" y="2337904"/>
            <a:ext cx="4929188" cy="2"/>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Connector 9"/>
          <p:cNvCxnSpPr/>
          <p:nvPr userDrawn="1"/>
        </p:nvCxnSpPr>
        <p:spPr bwMode="auto">
          <a:xfrm flipV="1">
            <a:off x="6631783" y="2337904"/>
            <a:ext cx="4929188" cy="2"/>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 name="Text Placeholder 11"/>
          <p:cNvSpPr>
            <a:spLocks noGrp="1"/>
          </p:cNvSpPr>
          <p:nvPr>
            <p:ph type="body" sz="quarter" idx="11"/>
          </p:nvPr>
        </p:nvSpPr>
        <p:spPr>
          <a:xfrm>
            <a:off x="631031" y="1768078"/>
            <a:ext cx="4929188" cy="569826"/>
          </a:xfrm>
        </p:spPr>
        <p:txBody>
          <a:bodyPr anchor="b"/>
          <a:lstStyle>
            <a:lvl1pPr marL="0" indent="0" algn="ctr">
              <a:defRPr sz="1055" b="1"/>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12"/>
          </p:nvPr>
        </p:nvSpPr>
        <p:spPr>
          <a:xfrm>
            <a:off x="6631783" y="1768078"/>
            <a:ext cx="4929188" cy="569826"/>
          </a:xfrm>
          <a:noFill/>
          <a:ln>
            <a:noFill/>
          </a:ln>
          <a:effectLst/>
        </p:spPr>
        <p:txBody>
          <a:bodyPr vert="horz" wrap="square" lIns="50800" tIns="50800" rIns="50800" bIns="50800" numCol="1" anchor="b" anchorCtr="0" compatLnSpc="1">
            <a:prstTxWarp prst="textNoShape">
              <a:avLst/>
            </a:prstTxWarp>
          </a:bodyPr>
          <a:lstStyle>
            <a:lvl1pPr algn="ctr">
              <a:defRPr lang="en-US" sz="1055" b="1" dirty="0" smtClean="0"/>
            </a:lvl1pPr>
            <a:lvl2pPr algn="ctr">
              <a:defRPr lang="en-US" dirty="0" smtClean="0"/>
            </a:lvl2pPr>
            <a:lvl3pPr algn="ctr">
              <a:defRPr lang="en-US" dirty="0" smtClean="0"/>
            </a:lvl3pPr>
            <a:lvl4pPr algn="ctr">
              <a:defRPr lang="en-US" dirty="0" smtClean="0"/>
            </a:lvl4pPr>
            <a:lvl5pPr algn="ctr">
              <a:defRPr lang="en-US" dirty="0"/>
            </a:lvl5pPr>
          </a:lstStyle>
          <a:p>
            <a:pPr marL="0" lvl="0" indent="0" algn="ctr"/>
            <a:r>
              <a:rPr lang="en-US"/>
              <a:t>Click to edit Master text styles</a:t>
            </a:r>
          </a:p>
          <a:p>
            <a:pPr lvl="1" algn="ctr"/>
            <a:r>
              <a:rPr lang="en-US"/>
              <a:t>Second level</a:t>
            </a:r>
          </a:p>
          <a:p>
            <a:pPr lvl="2" algn="ctr"/>
            <a:r>
              <a:rPr lang="en-US"/>
              <a:t>Third level</a:t>
            </a:r>
          </a:p>
          <a:p>
            <a:pPr lvl="3" algn="ctr"/>
            <a:r>
              <a:rPr lang="en-US"/>
              <a:t>Fourth level</a:t>
            </a:r>
          </a:p>
          <a:p>
            <a:pPr lvl="4" algn="ctr"/>
            <a:r>
              <a:rPr lang="en-US"/>
              <a:t>Fifth level</a:t>
            </a:r>
          </a:p>
        </p:txBody>
      </p:sp>
      <p:sp>
        <p:nvSpPr>
          <p:cNvPr id="15" name="Text Placeholder 11"/>
          <p:cNvSpPr>
            <a:spLocks noGrp="1"/>
          </p:cNvSpPr>
          <p:nvPr>
            <p:ph type="body" sz="quarter" idx="13"/>
          </p:nvPr>
        </p:nvSpPr>
        <p:spPr>
          <a:xfrm>
            <a:off x="631031" y="2337907"/>
            <a:ext cx="4929188" cy="3716425"/>
          </a:xfrm>
        </p:spPr>
        <p:txBody>
          <a:bodyPr/>
          <a:lstStyle>
            <a:lvl1pPr marL="0" indent="0">
              <a:defRPr sz="949"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p:cNvSpPr>
            <a:spLocks noGrp="1"/>
          </p:cNvSpPr>
          <p:nvPr>
            <p:ph type="body" sz="quarter" idx="14"/>
          </p:nvPr>
        </p:nvSpPr>
        <p:spPr>
          <a:xfrm>
            <a:off x="6631783" y="2337907"/>
            <a:ext cx="4929188" cy="3716425"/>
          </a:xfrm>
          <a:noFill/>
          <a:ln>
            <a:noFill/>
          </a:ln>
          <a:effectLst/>
        </p:spPr>
        <p:txBody>
          <a:bodyPr vert="horz" wrap="square" lIns="50800" tIns="50800" rIns="50800" bIns="50800" numCol="1" anchor="t" anchorCtr="0" compatLnSpc="1">
            <a:prstTxWarp prst="textNoShape">
              <a:avLst/>
            </a:prstTxWarp>
          </a:bodyPr>
          <a:lstStyle>
            <a:lvl1pPr>
              <a:defRPr lang="en-US" b="1" dirty="0" smtClean="0"/>
            </a:lvl1pPr>
            <a:lvl2pPr>
              <a:defRPr lang="en-US" dirty="0" smtClean="0"/>
            </a:lvl2pPr>
            <a:lvl3pPr>
              <a:defRPr lang="en-US" dirty="0" smtClean="0"/>
            </a:lvl3pPr>
            <a:lvl4pPr>
              <a:defRPr lang="en-US" dirty="0" smtClean="0"/>
            </a:lvl4pPr>
            <a:lvl5pPr>
              <a:defRPr lang="en-US" dirty="0"/>
            </a:lvl5pPr>
          </a:lstStyle>
          <a:p>
            <a:pPr marL="0" lvl="0" indent="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58397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2707534-0AEB-436C-8E60-13DBC1471944}" type="slidenum">
              <a:rPr lang="en-US" altLang="en-US" smtClean="0"/>
              <a:pPr/>
              <a:t>‹#›</a:t>
            </a:fld>
            <a:endParaRPr lang="en-US" altLang="en-US"/>
          </a:p>
        </p:txBody>
      </p:sp>
      <p:graphicFrame>
        <p:nvGraphicFramePr>
          <p:cNvPr id="4" name="Table 3"/>
          <p:cNvGraphicFramePr>
            <a:graphicFrameLocks noGrp="1"/>
          </p:cNvGraphicFramePr>
          <p:nvPr userDrawn="1"/>
        </p:nvGraphicFramePr>
        <p:xfrm>
          <a:off x="726282" y="1397003"/>
          <a:ext cx="10870407" cy="4818062"/>
        </p:xfrm>
        <a:graphic>
          <a:graphicData uri="http://schemas.openxmlformats.org/drawingml/2006/table">
            <a:tbl>
              <a:tblPr firstRow="1" bandRow="1">
                <a:tableStyleId>{5C22544A-7EE6-4342-B048-85BDC9FD1C3A}</a:tableStyleId>
              </a:tblPr>
              <a:tblGrid>
                <a:gridCol w="2174081">
                  <a:extLst>
                    <a:ext uri="{9D8B030D-6E8A-4147-A177-3AD203B41FA5}">
                      <a16:colId xmlns:a16="http://schemas.microsoft.com/office/drawing/2014/main" val="20000"/>
                    </a:ext>
                  </a:extLst>
                </a:gridCol>
                <a:gridCol w="2174081">
                  <a:extLst>
                    <a:ext uri="{9D8B030D-6E8A-4147-A177-3AD203B41FA5}">
                      <a16:colId xmlns:a16="http://schemas.microsoft.com/office/drawing/2014/main" val="20001"/>
                    </a:ext>
                  </a:extLst>
                </a:gridCol>
                <a:gridCol w="2174081">
                  <a:extLst>
                    <a:ext uri="{9D8B030D-6E8A-4147-A177-3AD203B41FA5}">
                      <a16:colId xmlns:a16="http://schemas.microsoft.com/office/drawing/2014/main" val="20002"/>
                    </a:ext>
                  </a:extLst>
                </a:gridCol>
                <a:gridCol w="2174081">
                  <a:extLst>
                    <a:ext uri="{9D8B030D-6E8A-4147-A177-3AD203B41FA5}">
                      <a16:colId xmlns:a16="http://schemas.microsoft.com/office/drawing/2014/main" val="20003"/>
                    </a:ext>
                  </a:extLst>
                </a:gridCol>
                <a:gridCol w="2174081">
                  <a:extLst>
                    <a:ext uri="{9D8B030D-6E8A-4147-A177-3AD203B41FA5}">
                      <a16:colId xmlns:a16="http://schemas.microsoft.com/office/drawing/2014/main" val="20004"/>
                    </a:ext>
                  </a:extLst>
                </a:gridCol>
              </a:tblGrid>
              <a:tr h="399422">
                <a:tc>
                  <a:txBody>
                    <a:bodyPr/>
                    <a:lstStyle/>
                    <a:p>
                      <a:endParaRPr lang="en-US" sz="900"/>
                    </a:p>
                  </a:txBody>
                  <a:tcPr marL="85725" marR="85725" marT="32147" marB="32147">
                    <a:noFill/>
                  </a:tcPr>
                </a:tc>
                <a:tc>
                  <a:txBody>
                    <a:bodyPr/>
                    <a:lstStyle/>
                    <a:p>
                      <a:pPr algn="ctr"/>
                      <a:r>
                        <a:rPr lang="en-US" sz="1700"/>
                        <a:t>Column 1</a:t>
                      </a:r>
                    </a:p>
                  </a:txBody>
                  <a:tcPr marL="85725" marR="85725" marT="32147" marB="32147" anchor="ctr">
                    <a:lnR w="38100" cap="flat" cmpd="sng" algn="ctr">
                      <a:solidFill>
                        <a:schemeClr val="bg1"/>
                      </a:solidFill>
                      <a:prstDash val="solid"/>
                      <a:round/>
                      <a:headEnd type="none" w="med" len="med"/>
                      <a:tailEnd type="none" w="med" len="med"/>
                    </a:lnR>
                  </a:tcPr>
                </a:tc>
                <a:tc>
                  <a:txBody>
                    <a:bodyPr/>
                    <a:lstStyle/>
                    <a:p>
                      <a:pPr algn="ctr"/>
                      <a:r>
                        <a:rPr lang="en-US" sz="1700"/>
                        <a:t>Column 2</a:t>
                      </a:r>
                    </a:p>
                  </a:txBody>
                  <a:tcPr marL="85725" marR="85725" marT="32147" marB="3214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US" sz="1700"/>
                        <a:t>Column</a:t>
                      </a:r>
                      <a:r>
                        <a:rPr lang="en-US" sz="1700" baseline="0"/>
                        <a:t> 3</a:t>
                      </a:r>
                      <a:endParaRPr lang="en-US" sz="1700"/>
                    </a:p>
                  </a:txBody>
                  <a:tcPr marL="85725" marR="85725" marT="32147" marB="3214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US" sz="1700"/>
                        <a:t>Column 4</a:t>
                      </a:r>
                    </a:p>
                  </a:txBody>
                  <a:tcPr marL="85725" marR="85725" marT="32147" marB="32147"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1472880">
                <a:tc>
                  <a:txBody>
                    <a:bodyPr/>
                    <a:lstStyle/>
                    <a:p>
                      <a:pPr algn="ctr"/>
                      <a:r>
                        <a:rPr lang="en-US" sz="1700" b="1">
                          <a:solidFill>
                            <a:schemeClr val="bg1"/>
                          </a:solidFill>
                        </a:rPr>
                        <a:t>Row 1</a:t>
                      </a:r>
                    </a:p>
                  </a:txBody>
                  <a:tcPr marL="85725" marR="85725" marT="32147" marB="32147" anchor="ctr">
                    <a:lnB w="38100" cap="flat" cmpd="sng" algn="ctr">
                      <a:solidFill>
                        <a:schemeClr val="bg1"/>
                      </a:solidFill>
                      <a:prstDash val="solid"/>
                      <a:round/>
                      <a:headEnd type="none" w="med" len="med"/>
                      <a:tailEnd type="none" w="med" len="med"/>
                    </a:lnB>
                    <a:solidFill>
                      <a:schemeClr val="accent1"/>
                    </a:solidFill>
                  </a:tcPr>
                </a:tc>
                <a:tc>
                  <a:txBody>
                    <a:bodyPr/>
                    <a:lstStyle/>
                    <a:p>
                      <a:r>
                        <a:rPr lang="en-US" sz="1400"/>
                        <a:t>Text</a:t>
                      </a:r>
                      <a:endParaRPr lang="en-US" sz="900"/>
                    </a:p>
                  </a:txBody>
                  <a:tcPr marL="85725" marR="85725" marT="32147" marB="32147">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472880">
                <a:tc>
                  <a:txBody>
                    <a:bodyPr/>
                    <a:lstStyle/>
                    <a:p>
                      <a:pPr algn="ctr"/>
                      <a:r>
                        <a:rPr lang="en-US" sz="1700" b="1">
                          <a:solidFill>
                            <a:schemeClr val="bg1"/>
                          </a:solidFill>
                        </a:rPr>
                        <a:t>Row 2</a:t>
                      </a:r>
                    </a:p>
                  </a:txBody>
                  <a:tcPr marL="85725" marR="85725" marT="32147" marB="3214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endParaRPr lang="en-US" sz="900"/>
                    </a:p>
                  </a:txBody>
                  <a:tcPr marL="85725" marR="85725" marT="32147" marB="3214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72880">
                <a:tc>
                  <a:txBody>
                    <a:bodyPr/>
                    <a:lstStyle/>
                    <a:p>
                      <a:pPr algn="ctr"/>
                      <a:r>
                        <a:rPr lang="en-US" sz="1700" b="1">
                          <a:solidFill>
                            <a:schemeClr val="bg1"/>
                          </a:solidFill>
                        </a:rPr>
                        <a:t>Row 3</a:t>
                      </a:r>
                    </a:p>
                  </a:txBody>
                  <a:tcPr marL="85725" marR="85725" marT="32147" marB="3214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endParaRPr lang="en-US" sz="900"/>
                    </a:p>
                  </a:txBody>
                  <a:tcPr marL="85725" marR="85725" marT="32147" marB="3214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89646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2707534-0AEB-436C-8E60-13DBC1471944}" type="slidenum">
              <a:rPr lang="en-US" altLang="en-US" smtClean="0"/>
              <a:pPr/>
              <a:t>‹#›</a:t>
            </a:fld>
            <a:endParaRPr lang="en-US" altLang="en-US"/>
          </a:p>
        </p:txBody>
      </p:sp>
      <p:graphicFrame>
        <p:nvGraphicFramePr>
          <p:cNvPr id="4" name="Table 3"/>
          <p:cNvGraphicFramePr>
            <a:graphicFrameLocks noGrp="1"/>
          </p:cNvGraphicFramePr>
          <p:nvPr userDrawn="1"/>
        </p:nvGraphicFramePr>
        <p:xfrm>
          <a:off x="726282" y="1397001"/>
          <a:ext cx="10870407" cy="4830827"/>
        </p:xfrm>
        <a:graphic>
          <a:graphicData uri="http://schemas.openxmlformats.org/drawingml/2006/table">
            <a:tbl>
              <a:tblPr firstRow="1" bandRow="1">
                <a:tableStyleId>{5C22544A-7EE6-4342-B048-85BDC9FD1C3A}</a:tableStyleId>
              </a:tblPr>
              <a:tblGrid>
                <a:gridCol w="2174081">
                  <a:extLst>
                    <a:ext uri="{9D8B030D-6E8A-4147-A177-3AD203B41FA5}">
                      <a16:colId xmlns:a16="http://schemas.microsoft.com/office/drawing/2014/main" val="20000"/>
                    </a:ext>
                  </a:extLst>
                </a:gridCol>
                <a:gridCol w="2174081">
                  <a:extLst>
                    <a:ext uri="{9D8B030D-6E8A-4147-A177-3AD203B41FA5}">
                      <a16:colId xmlns:a16="http://schemas.microsoft.com/office/drawing/2014/main" val="20001"/>
                    </a:ext>
                  </a:extLst>
                </a:gridCol>
                <a:gridCol w="2174081">
                  <a:extLst>
                    <a:ext uri="{9D8B030D-6E8A-4147-A177-3AD203B41FA5}">
                      <a16:colId xmlns:a16="http://schemas.microsoft.com/office/drawing/2014/main" val="20002"/>
                    </a:ext>
                  </a:extLst>
                </a:gridCol>
                <a:gridCol w="2174081">
                  <a:extLst>
                    <a:ext uri="{9D8B030D-6E8A-4147-A177-3AD203B41FA5}">
                      <a16:colId xmlns:a16="http://schemas.microsoft.com/office/drawing/2014/main" val="20003"/>
                    </a:ext>
                  </a:extLst>
                </a:gridCol>
                <a:gridCol w="2174081">
                  <a:extLst>
                    <a:ext uri="{9D8B030D-6E8A-4147-A177-3AD203B41FA5}">
                      <a16:colId xmlns:a16="http://schemas.microsoft.com/office/drawing/2014/main" val="20004"/>
                    </a:ext>
                  </a:extLst>
                </a:gridCol>
              </a:tblGrid>
              <a:tr h="424657">
                <a:tc>
                  <a:txBody>
                    <a:bodyPr/>
                    <a:lstStyle/>
                    <a:p>
                      <a:endParaRPr lang="en-US" sz="900"/>
                    </a:p>
                  </a:txBody>
                  <a:tcPr marL="85725" marR="85725" marT="32147" marB="32147">
                    <a:noFill/>
                  </a:tcPr>
                </a:tc>
                <a:tc>
                  <a:txBody>
                    <a:bodyPr/>
                    <a:lstStyle/>
                    <a:p>
                      <a:pPr algn="ctr"/>
                      <a:r>
                        <a:rPr lang="en-US" sz="1400"/>
                        <a:t>Column 1</a:t>
                      </a:r>
                    </a:p>
                  </a:txBody>
                  <a:tcPr marL="85725" marR="85725" marT="32147" marB="32147" anchor="ctr">
                    <a:lnR w="38100" cap="flat" cmpd="sng" algn="ctr">
                      <a:solidFill>
                        <a:schemeClr val="bg1"/>
                      </a:solidFill>
                      <a:prstDash val="solid"/>
                      <a:round/>
                      <a:headEnd type="none" w="med" len="med"/>
                      <a:tailEnd type="none" w="med" len="med"/>
                    </a:lnR>
                  </a:tcPr>
                </a:tc>
                <a:tc>
                  <a:txBody>
                    <a:bodyPr/>
                    <a:lstStyle/>
                    <a:p>
                      <a:pPr algn="ctr"/>
                      <a:r>
                        <a:rPr lang="en-US" sz="1400"/>
                        <a:t>Column 2</a:t>
                      </a:r>
                    </a:p>
                  </a:txBody>
                  <a:tcPr marL="85725" marR="85725" marT="32147" marB="3214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US" sz="1400"/>
                        <a:t>Column</a:t>
                      </a:r>
                      <a:r>
                        <a:rPr lang="en-US" sz="1400" baseline="0"/>
                        <a:t> 3</a:t>
                      </a:r>
                      <a:endParaRPr lang="en-US" sz="1400"/>
                    </a:p>
                  </a:txBody>
                  <a:tcPr marL="85725" marR="85725" marT="32147" marB="3214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US" sz="1400"/>
                        <a:t>Column 4</a:t>
                      </a:r>
                    </a:p>
                  </a:txBody>
                  <a:tcPr marL="85725" marR="85725" marT="32147" marB="32147"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881234">
                <a:tc>
                  <a:txBody>
                    <a:bodyPr/>
                    <a:lstStyle/>
                    <a:p>
                      <a:pPr algn="ctr"/>
                      <a:r>
                        <a:rPr lang="en-US" sz="1400" b="1">
                          <a:solidFill>
                            <a:schemeClr val="bg1"/>
                          </a:solidFill>
                        </a:rPr>
                        <a:t>Row 1</a:t>
                      </a:r>
                    </a:p>
                  </a:txBody>
                  <a:tcPr marL="85725" marR="85725" marT="32147" marB="32147" anchor="ctr">
                    <a:lnB w="38100" cap="flat" cmpd="sng" algn="ctr">
                      <a:solidFill>
                        <a:schemeClr val="bg1"/>
                      </a:solidFill>
                      <a:prstDash val="solid"/>
                      <a:round/>
                      <a:headEnd type="none" w="med" len="med"/>
                      <a:tailEnd type="none" w="med" len="med"/>
                    </a:lnB>
                    <a:solidFill>
                      <a:schemeClr val="accent1"/>
                    </a:solidFill>
                  </a:tcPr>
                </a:tc>
                <a:tc>
                  <a:txBody>
                    <a:bodyPr/>
                    <a:lstStyle/>
                    <a:p>
                      <a:r>
                        <a:rPr lang="en-US" sz="900"/>
                        <a:t>Text</a:t>
                      </a:r>
                    </a:p>
                  </a:txBody>
                  <a:tcPr marL="85725" marR="85725" marT="32147" marB="32147">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81234">
                <a:tc>
                  <a:txBody>
                    <a:bodyPr/>
                    <a:lstStyle/>
                    <a:p>
                      <a:pPr algn="ctr"/>
                      <a:r>
                        <a:rPr lang="en-US" sz="1400" b="1">
                          <a:solidFill>
                            <a:schemeClr val="bg1"/>
                          </a:solidFill>
                        </a:rPr>
                        <a:t>Row 2</a:t>
                      </a:r>
                    </a:p>
                  </a:txBody>
                  <a:tcPr marL="85725" marR="85725" marT="32147" marB="3214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endParaRPr lang="en-US" sz="900"/>
                    </a:p>
                  </a:txBody>
                  <a:tcPr marL="85725" marR="85725" marT="32147" marB="3214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81234">
                <a:tc>
                  <a:txBody>
                    <a:bodyPr/>
                    <a:lstStyle/>
                    <a:p>
                      <a:pPr algn="ctr"/>
                      <a:r>
                        <a:rPr lang="en-US" sz="1400" b="1">
                          <a:solidFill>
                            <a:schemeClr val="bg1"/>
                          </a:solidFill>
                        </a:rPr>
                        <a:t>Row 3</a:t>
                      </a:r>
                    </a:p>
                  </a:txBody>
                  <a:tcPr marL="85725" marR="85725" marT="32147" marB="3214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endParaRPr lang="en-US" sz="900"/>
                    </a:p>
                  </a:txBody>
                  <a:tcPr marL="85725" marR="85725" marT="32147" marB="3214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881234">
                <a:tc>
                  <a:txBody>
                    <a:bodyPr/>
                    <a:lstStyle/>
                    <a:p>
                      <a:pPr algn="ctr"/>
                      <a:r>
                        <a:rPr lang="en-US" sz="1400" b="1">
                          <a:solidFill>
                            <a:schemeClr val="bg1"/>
                          </a:solidFill>
                        </a:rPr>
                        <a:t>Row 4</a:t>
                      </a:r>
                    </a:p>
                  </a:txBody>
                  <a:tcPr marL="85725" marR="85725" marT="32147" marB="3214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endParaRPr lang="en-US" sz="900"/>
                    </a:p>
                  </a:txBody>
                  <a:tcPr marL="85725" marR="85725" marT="32147" marB="3214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881234">
                <a:tc>
                  <a:txBody>
                    <a:bodyPr/>
                    <a:lstStyle/>
                    <a:p>
                      <a:pPr algn="ctr"/>
                      <a:r>
                        <a:rPr lang="en-US" sz="1400" b="1">
                          <a:solidFill>
                            <a:schemeClr val="bg1"/>
                          </a:solidFill>
                        </a:rPr>
                        <a:t>Row</a:t>
                      </a:r>
                      <a:r>
                        <a:rPr lang="en-US" sz="1400" b="1" baseline="0">
                          <a:solidFill>
                            <a:schemeClr val="bg1"/>
                          </a:solidFill>
                        </a:rPr>
                        <a:t> </a:t>
                      </a:r>
                      <a:r>
                        <a:rPr lang="en-US" sz="1400" b="1">
                          <a:solidFill>
                            <a:schemeClr val="bg1"/>
                          </a:solidFill>
                        </a:rPr>
                        <a:t>5</a:t>
                      </a:r>
                    </a:p>
                  </a:txBody>
                  <a:tcPr marL="85725" marR="85725" marT="32147" marB="32147" anchor="ctr">
                    <a:lnT w="38100" cap="flat" cmpd="sng" algn="ctr">
                      <a:solidFill>
                        <a:schemeClr val="bg1"/>
                      </a:solidFill>
                      <a:prstDash val="solid"/>
                      <a:round/>
                      <a:headEnd type="none" w="med" len="med"/>
                      <a:tailEnd type="none" w="med" len="med"/>
                    </a:lnT>
                    <a:solidFill>
                      <a:schemeClr val="accent1"/>
                    </a:solidFill>
                  </a:tcPr>
                </a:tc>
                <a:tc>
                  <a:txBody>
                    <a:bodyPr/>
                    <a:lstStyle/>
                    <a:p>
                      <a:endParaRPr lang="en-US" sz="900"/>
                    </a:p>
                  </a:txBody>
                  <a:tcPr marL="85725" marR="85725" marT="32147" marB="3214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a:p>
                  </a:txBody>
                  <a:tcPr marL="85725" marR="85725"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44329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7" y="2130852"/>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100" y="3886651"/>
            <a:ext cx="8533805" cy="1752451"/>
          </a:xfrm>
        </p:spPr>
        <p:txBody>
          <a:bodyPr/>
          <a:lstStyle>
            <a:lvl1pPr marL="0" indent="0" algn="ctr">
              <a:buNone/>
              <a:defRPr/>
            </a:lvl1pPr>
            <a:lvl2pPr marL="241087" indent="0" algn="ctr">
              <a:buNone/>
              <a:defRPr/>
            </a:lvl2pPr>
            <a:lvl3pPr marL="482174" indent="0" algn="ctr">
              <a:buNone/>
              <a:defRPr/>
            </a:lvl3pPr>
            <a:lvl4pPr marL="723261" indent="0" algn="ctr">
              <a:buNone/>
              <a:defRPr/>
            </a:lvl4pPr>
            <a:lvl5pPr marL="964348" indent="0" algn="ctr">
              <a:buNone/>
              <a:defRPr/>
            </a:lvl5pPr>
            <a:lvl6pPr marL="1205435" indent="0" algn="ctr">
              <a:buNone/>
              <a:defRPr/>
            </a:lvl6pPr>
            <a:lvl7pPr marL="1446522" indent="0" algn="ctr">
              <a:buNone/>
              <a:defRPr/>
            </a:lvl7pPr>
            <a:lvl8pPr marL="1687609" indent="0" algn="ctr">
              <a:buNone/>
              <a:defRPr/>
            </a:lvl8pPr>
            <a:lvl9pPr marL="1928696"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CF53BF38-A805-4939-A68D-E3C4217DA128}" type="slidenum">
              <a:rPr lang="en-US" altLang="en-US"/>
              <a:pPr>
                <a:defRPr/>
              </a:pPr>
              <a:t>‹#›</a:t>
            </a:fld>
            <a:endParaRPr lang="en-US" altLang="en-US"/>
          </a:p>
        </p:txBody>
      </p:sp>
    </p:spTree>
    <p:extLst>
      <p:ext uri="{BB962C8B-B14F-4D97-AF65-F5344CB8AC3E}">
        <p14:creationId xmlns:p14="http://schemas.microsoft.com/office/powerpoint/2010/main" val="2759149661"/>
      </p:ext>
    </p:extLst>
  </p:cSld>
  <p:clrMapOvr>
    <a:masterClrMapping/>
  </p:clrMapOvr>
  <p:transition spd="med">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E5BFC189-84C0-4F80-9865-E7650AC88E72}" type="slidenum">
              <a:rPr lang="en-US" altLang="en-US"/>
              <a:pPr>
                <a:defRPr/>
              </a:pPr>
              <a:t>‹#›</a:t>
            </a:fld>
            <a:endParaRPr lang="en-US" altLang="en-US"/>
          </a:p>
        </p:txBody>
      </p:sp>
    </p:spTree>
    <p:extLst>
      <p:ext uri="{BB962C8B-B14F-4D97-AF65-F5344CB8AC3E}">
        <p14:creationId xmlns:p14="http://schemas.microsoft.com/office/powerpoint/2010/main" val="4283502095"/>
      </p:ext>
    </p:extLst>
  </p:cSld>
  <p:clrMapOvr>
    <a:masterClrMapping/>
  </p:clrMapOvr>
  <p:transition spd="med">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3" y="1741289"/>
            <a:ext cx="5203031" cy="4464844"/>
          </a:xfrm>
        </p:spPr>
        <p:txBody>
          <a:bodyPr/>
          <a:lstStyle>
            <a:lvl1pPr>
              <a:defRPr sz="1477"/>
            </a:lvl1pPr>
            <a:lvl2pPr>
              <a:defRPr sz="1265"/>
            </a:lvl2pPr>
            <a:lvl3pPr>
              <a:defRPr sz="1055"/>
            </a:lvl3pPr>
            <a:lvl4pPr>
              <a:defRPr sz="949"/>
            </a:lvl4pPr>
            <a:lvl5pPr>
              <a:defRPr sz="949"/>
            </a:lvl5pPr>
            <a:lvl6pPr>
              <a:defRPr sz="949"/>
            </a:lvl6pPr>
            <a:lvl7pPr>
              <a:defRPr sz="949"/>
            </a:lvl7pPr>
            <a:lvl8pPr>
              <a:defRPr sz="949"/>
            </a:lvl8pPr>
            <a:lvl9pPr>
              <a:defRPr sz="949"/>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91" y="1741289"/>
            <a:ext cx="5203031" cy="4464844"/>
          </a:xfrm>
        </p:spPr>
        <p:txBody>
          <a:bodyPr/>
          <a:lstStyle>
            <a:lvl1pPr>
              <a:defRPr sz="1477"/>
            </a:lvl1pPr>
            <a:lvl2pPr>
              <a:defRPr sz="1265"/>
            </a:lvl2pPr>
            <a:lvl3pPr>
              <a:defRPr sz="1055"/>
            </a:lvl3pPr>
            <a:lvl4pPr>
              <a:defRPr sz="949"/>
            </a:lvl4pPr>
            <a:lvl5pPr>
              <a:defRPr sz="949"/>
            </a:lvl5pPr>
            <a:lvl6pPr>
              <a:defRPr sz="949"/>
            </a:lvl6pPr>
            <a:lvl7pPr>
              <a:defRPr sz="949"/>
            </a:lvl7pPr>
            <a:lvl8pPr>
              <a:defRPr sz="949"/>
            </a:lvl8pPr>
            <a:lvl9pPr>
              <a:defRPr sz="949"/>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378C4ED1-F727-4D1C-8FD6-8B53EEF56D2F}" type="slidenum">
              <a:rPr lang="en-US" altLang="en-US"/>
              <a:pPr>
                <a:defRPr/>
              </a:pPr>
              <a:t>‹#›</a:t>
            </a:fld>
            <a:endParaRPr lang="en-US" altLang="en-US"/>
          </a:p>
        </p:txBody>
      </p:sp>
    </p:spTree>
    <p:extLst>
      <p:ext uri="{BB962C8B-B14F-4D97-AF65-F5344CB8AC3E}">
        <p14:creationId xmlns:p14="http://schemas.microsoft.com/office/powerpoint/2010/main" val="2866830847"/>
      </p:ext>
    </p:extLst>
  </p:cSld>
  <p:clrMapOvr>
    <a:masterClrMapping/>
  </p:clrMapOvr>
  <p:transition spd="med">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8"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7" y="1534791"/>
            <a:ext cx="5386091" cy="639589"/>
          </a:xfrm>
        </p:spPr>
        <p:txBody>
          <a:bodyPr anchor="b"/>
          <a:lstStyle>
            <a:lvl1pPr marL="0" indent="0">
              <a:buNone/>
              <a:defRPr sz="1265" b="1"/>
            </a:lvl1pPr>
            <a:lvl2pPr marL="241087" indent="0">
              <a:buNone/>
              <a:defRPr sz="1055" b="1"/>
            </a:lvl2pPr>
            <a:lvl3pPr marL="482174" indent="0">
              <a:buNone/>
              <a:defRPr sz="949" b="1"/>
            </a:lvl3pPr>
            <a:lvl4pPr marL="723261" indent="0">
              <a:buNone/>
              <a:defRPr sz="844" b="1"/>
            </a:lvl4pPr>
            <a:lvl5pPr marL="964348" indent="0">
              <a:buNone/>
              <a:defRPr sz="844" b="1"/>
            </a:lvl5pPr>
            <a:lvl6pPr marL="1205435" indent="0">
              <a:buNone/>
              <a:defRPr sz="844" b="1"/>
            </a:lvl6pPr>
            <a:lvl7pPr marL="1446522" indent="0">
              <a:buNone/>
              <a:defRPr sz="844" b="1"/>
            </a:lvl7pPr>
            <a:lvl8pPr marL="1687609" indent="0">
              <a:buNone/>
              <a:defRPr sz="844" b="1"/>
            </a:lvl8pPr>
            <a:lvl9pPr marL="1928696" indent="0">
              <a:buNone/>
              <a:defRPr sz="844" b="1"/>
            </a:lvl9pPr>
          </a:lstStyle>
          <a:p>
            <a:pPr lvl="0"/>
            <a:r>
              <a:rPr lang="ga-IE"/>
              <a:t>Click to edit Master text styles</a:t>
            </a:r>
          </a:p>
        </p:txBody>
      </p:sp>
      <p:sp>
        <p:nvSpPr>
          <p:cNvPr id="4" name="Content Placeholder 3"/>
          <p:cNvSpPr>
            <a:spLocks noGrp="1"/>
          </p:cNvSpPr>
          <p:nvPr>
            <p:ph sz="half" idx="2"/>
          </p:nvPr>
        </p:nvSpPr>
        <p:spPr>
          <a:xfrm>
            <a:off x="610197" y="2174382"/>
            <a:ext cx="5386091" cy="3951387"/>
          </a:xfrm>
        </p:spPr>
        <p:txBody>
          <a:bodyPr/>
          <a:lstStyle>
            <a:lvl1pPr>
              <a:defRPr sz="1265"/>
            </a:lvl1pPr>
            <a:lvl2pPr>
              <a:defRPr sz="1055"/>
            </a:lvl2pPr>
            <a:lvl3pPr>
              <a:defRPr sz="949"/>
            </a:lvl3pPr>
            <a:lvl4pPr>
              <a:defRPr sz="844"/>
            </a:lvl4pPr>
            <a:lvl5pPr>
              <a:defRPr sz="844"/>
            </a:lvl5pPr>
            <a:lvl6pPr>
              <a:defRPr sz="844"/>
            </a:lvl6pPr>
            <a:lvl7pPr>
              <a:defRPr sz="844"/>
            </a:lvl7pPr>
            <a:lvl8pPr>
              <a:defRPr sz="844"/>
            </a:lvl8pPr>
            <a:lvl9pPr>
              <a:defRPr sz="844"/>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0" y="1534791"/>
            <a:ext cx="5389067" cy="639589"/>
          </a:xfrm>
        </p:spPr>
        <p:txBody>
          <a:bodyPr anchor="b"/>
          <a:lstStyle>
            <a:lvl1pPr marL="0" indent="0">
              <a:buNone/>
              <a:defRPr sz="1265" b="1"/>
            </a:lvl1pPr>
            <a:lvl2pPr marL="241087" indent="0">
              <a:buNone/>
              <a:defRPr sz="1055" b="1"/>
            </a:lvl2pPr>
            <a:lvl3pPr marL="482174" indent="0">
              <a:buNone/>
              <a:defRPr sz="949" b="1"/>
            </a:lvl3pPr>
            <a:lvl4pPr marL="723261" indent="0">
              <a:buNone/>
              <a:defRPr sz="844" b="1"/>
            </a:lvl4pPr>
            <a:lvl5pPr marL="964348" indent="0">
              <a:buNone/>
              <a:defRPr sz="844" b="1"/>
            </a:lvl5pPr>
            <a:lvl6pPr marL="1205435" indent="0">
              <a:buNone/>
              <a:defRPr sz="844" b="1"/>
            </a:lvl6pPr>
            <a:lvl7pPr marL="1446522" indent="0">
              <a:buNone/>
              <a:defRPr sz="844" b="1"/>
            </a:lvl7pPr>
            <a:lvl8pPr marL="1687609" indent="0">
              <a:buNone/>
              <a:defRPr sz="844" b="1"/>
            </a:lvl8pPr>
            <a:lvl9pPr marL="1928696" indent="0">
              <a:buNone/>
              <a:defRPr sz="844" b="1"/>
            </a:lvl9pPr>
          </a:lstStyle>
          <a:p>
            <a:pPr lvl="0"/>
            <a:r>
              <a:rPr lang="ga-IE"/>
              <a:t>Click to edit Master text styles</a:t>
            </a:r>
          </a:p>
        </p:txBody>
      </p:sp>
      <p:sp>
        <p:nvSpPr>
          <p:cNvPr id="6" name="Content Placeholder 5"/>
          <p:cNvSpPr>
            <a:spLocks noGrp="1"/>
          </p:cNvSpPr>
          <p:nvPr>
            <p:ph sz="quarter" idx="4"/>
          </p:nvPr>
        </p:nvSpPr>
        <p:spPr>
          <a:xfrm>
            <a:off x="6192740" y="2174382"/>
            <a:ext cx="5389067" cy="3951387"/>
          </a:xfrm>
        </p:spPr>
        <p:txBody>
          <a:bodyPr/>
          <a:lstStyle>
            <a:lvl1pPr>
              <a:defRPr sz="1265"/>
            </a:lvl1pPr>
            <a:lvl2pPr>
              <a:defRPr sz="1055"/>
            </a:lvl2pPr>
            <a:lvl3pPr>
              <a:defRPr sz="949"/>
            </a:lvl3pPr>
            <a:lvl4pPr>
              <a:defRPr sz="844"/>
            </a:lvl4pPr>
            <a:lvl5pPr>
              <a:defRPr sz="844"/>
            </a:lvl5pPr>
            <a:lvl6pPr>
              <a:defRPr sz="844"/>
            </a:lvl6pPr>
            <a:lvl7pPr>
              <a:defRPr sz="844"/>
            </a:lvl7pPr>
            <a:lvl8pPr>
              <a:defRPr sz="844"/>
            </a:lvl8pPr>
            <a:lvl9pPr>
              <a:defRPr sz="844"/>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97673541-4867-4284-9934-B8F59D7FD62A}" type="slidenum">
              <a:rPr lang="en-US" altLang="en-US"/>
              <a:pPr>
                <a:defRPr/>
              </a:pPr>
              <a:t>‹#›</a:t>
            </a:fld>
            <a:endParaRPr lang="en-US" altLang="en-US"/>
          </a:p>
        </p:txBody>
      </p:sp>
    </p:spTree>
    <p:extLst>
      <p:ext uri="{BB962C8B-B14F-4D97-AF65-F5344CB8AC3E}">
        <p14:creationId xmlns:p14="http://schemas.microsoft.com/office/powerpoint/2010/main" val="2024421953"/>
      </p:ext>
    </p:extLst>
  </p:cSld>
  <p:clrMapOvr>
    <a:masterClrMapping/>
  </p:clrMapOvr>
  <p:transition spd="med">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F9315C2A-CD4B-42DF-8490-A5ED4092B44A}" type="slidenum">
              <a:rPr lang="en-US" altLang="en-US"/>
              <a:pPr>
                <a:defRPr/>
              </a:pPr>
              <a:t>‹#›</a:t>
            </a:fld>
            <a:endParaRPr lang="en-US" altLang="en-US"/>
          </a:p>
        </p:txBody>
      </p:sp>
    </p:spTree>
    <p:extLst>
      <p:ext uri="{BB962C8B-B14F-4D97-AF65-F5344CB8AC3E}">
        <p14:creationId xmlns:p14="http://schemas.microsoft.com/office/powerpoint/2010/main" val="3406762402"/>
      </p:ext>
    </p:extLst>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0F477-C910-C4B9-8F44-373E6F0116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3A05B-7D57-7521-53A5-A2BEDC60D4DA}"/>
              </a:ext>
            </a:extLst>
          </p:cNvPr>
          <p:cNvSpPr>
            <a:spLocks noGrp="1"/>
          </p:cNvSpPr>
          <p:nvPr>
            <p:ph sz="half" idx="1"/>
          </p:nvPr>
        </p:nvSpPr>
        <p:spPr>
          <a:xfrm>
            <a:off x="838200" y="1825625"/>
            <a:ext cx="3175000" cy="4057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a:extLst>
              <a:ext uri="{FF2B5EF4-FFF2-40B4-BE49-F238E27FC236}">
                <a16:creationId xmlns:a16="http://schemas.microsoft.com/office/drawing/2014/main" id="{771EE50E-6587-3EBC-292E-A56B25D13AF8}"/>
              </a:ext>
            </a:extLst>
          </p:cNvPr>
          <p:cNvSpPr txBox="1"/>
          <p:nvPr userDrawn="1"/>
        </p:nvSpPr>
        <p:spPr>
          <a:xfrm>
            <a:off x="838200" y="6369764"/>
            <a:ext cx="482600" cy="246221"/>
          </a:xfrm>
          <a:prstGeom prst="rect">
            <a:avLst/>
          </a:prstGeom>
          <a:noFill/>
        </p:spPr>
        <p:txBody>
          <a:bodyPr wrap="square" rtlCol="0">
            <a:spAutoFit/>
          </a:bodyPr>
          <a:lstStyle/>
          <a:p>
            <a:endParaRPr lang="en-US" sz="1000" dirty="0">
              <a:solidFill>
                <a:schemeClr val="bg1"/>
              </a:solidFill>
            </a:endParaRPr>
          </a:p>
        </p:txBody>
      </p:sp>
      <p:sp>
        <p:nvSpPr>
          <p:cNvPr id="5" name="Table Placeholder 4">
            <a:extLst>
              <a:ext uri="{FF2B5EF4-FFF2-40B4-BE49-F238E27FC236}">
                <a16:creationId xmlns:a16="http://schemas.microsoft.com/office/drawing/2014/main" id="{CF43D5CF-EEDD-1C5C-5708-BD8A84A1BD93}"/>
              </a:ext>
            </a:extLst>
          </p:cNvPr>
          <p:cNvSpPr>
            <a:spLocks noGrp="1"/>
          </p:cNvSpPr>
          <p:nvPr>
            <p:ph type="tbl" sz="quarter" idx="10"/>
          </p:nvPr>
        </p:nvSpPr>
        <p:spPr>
          <a:xfrm>
            <a:off x="4175125" y="1825625"/>
            <a:ext cx="7178675" cy="3162300"/>
          </a:xfrm>
        </p:spPr>
        <p:txBody>
          <a:bodyPr anchor="ctr">
            <a:normAutofit/>
          </a:bodyPr>
          <a:lstStyle>
            <a:lvl1pPr algn="ctr">
              <a:defRPr sz="3000"/>
            </a:lvl1pPr>
          </a:lstStyle>
          <a:p>
            <a:r>
              <a:rPr lang="en-US"/>
              <a:t>Click icon to add table</a:t>
            </a:r>
            <a:endParaRPr lang="en-US" dirty="0"/>
          </a:p>
        </p:txBody>
      </p:sp>
    </p:spTree>
    <p:extLst>
      <p:ext uri="{BB962C8B-B14F-4D97-AF65-F5344CB8AC3E}">
        <p14:creationId xmlns:p14="http://schemas.microsoft.com/office/powerpoint/2010/main" val="17807818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46EA17BB-C03E-41C6-BE89-1186BDACEF80}" type="slidenum">
              <a:rPr lang="en-US" altLang="en-US"/>
              <a:pPr>
                <a:defRPr/>
              </a:pPr>
              <a:t>‹#›</a:t>
            </a:fld>
            <a:endParaRPr lang="en-US" altLang="en-US"/>
          </a:p>
        </p:txBody>
      </p:sp>
    </p:spTree>
    <p:extLst>
      <p:ext uri="{BB962C8B-B14F-4D97-AF65-F5344CB8AC3E}">
        <p14:creationId xmlns:p14="http://schemas.microsoft.com/office/powerpoint/2010/main" val="1872730343"/>
      </p:ext>
    </p:extLst>
  </p:cSld>
  <p:clrMapOvr>
    <a:masterClrMapping/>
  </p:clrMapOvr>
  <p:transition spd="med">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8" y="273477"/>
            <a:ext cx="4010919" cy="826519"/>
          </a:xfrm>
        </p:spPr>
        <p:txBody>
          <a:bodyPr anchor="b"/>
          <a:lstStyle>
            <a:lvl1pPr algn="l">
              <a:defRPr sz="1055" b="1"/>
            </a:lvl1pPr>
          </a:lstStyle>
          <a:p>
            <a:r>
              <a:rPr lang="ga-IE"/>
              <a:t>Click to edit Master title style</a:t>
            </a:r>
            <a:endParaRPr lang="en-US"/>
          </a:p>
        </p:txBody>
      </p:sp>
      <p:sp>
        <p:nvSpPr>
          <p:cNvPr id="3" name="Content Placeholder 2"/>
          <p:cNvSpPr>
            <a:spLocks noGrp="1"/>
          </p:cNvSpPr>
          <p:nvPr>
            <p:ph idx="1"/>
          </p:nvPr>
        </p:nvSpPr>
        <p:spPr>
          <a:xfrm>
            <a:off x="4766967" y="1910081"/>
            <a:ext cx="6814839" cy="4215684"/>
          </a:xfrm>
        </p:spPr>
        <p:txBody>
          <a:bodyPr/>
          <a:lstStyle>
            <a:lvl1pPr>
              <a:defRPr sz="1688"/>
            </a:lvl1pPr>
            <a:lvl2pPr>
              <a:defRPr sz="1477"/>
            </a:lvl2pPr>
            <a:lvl3pPr>
              <a:defRPr sz="1265"/>
            </a:lvl3pPr>
            <a:lvl4pPr>
              <a:defRPr sz="1055"/>
            </a:lvl4pPr>
            <a:lvl5pPr>
              <a:defRPr sz="1055"/>
            </a:lvl5pPr>
            <a:lvl6pPr>
              <a:defRPr sz="1055"/>
            </a:lvl6pPr>
            <a:lvl7pPr>
              <a:defRPr sz="1055"/>
            </a:lvl7pPr>
            <a:lvl8pPr>
              <a:defRPr sz="1055"/>
            </a:lvl8pPr>
            <a:lvl9pPr>
              <a:defRPr sz="105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8" y="1910081"/>
            <a:ext cx="4010919" cy="4215684"/>
          </a:xfrm>
        </p:spPr>
        <p:txBody>
          <a:bodyPr/>
          <a:lstStyle>
            <a:lvl1pPr marL="0" indent="0">
              <a:buNone/>
              <a:defRPr sz="738"/>
            </a:lvl1pPr>
            <a:lvl2pPr marL="241087" indent="0">
              <a:buNone/>
              <a:defRPr sz="633"/>
            </a:lvl2pPr>
            <a:lvl3pPr marL="482174" indent="0">
              <a:buNone/>
              <a:defRPr sz="527"/>
            </a:lvl3pPr>
            <a:lvl4pPr marL="723261" indent="0">
              <a:buNone/>
              <a:defRPr sz="475"/>
            </a:lvl4pPr>
            <a:lvl5pPr marL="964348" indent="0">
              <a:buNone/>
              <a:defRPr sz="475"/>
            </a:lvl5pPr>
            <a:lvl6pPr marL="1205435" indent="0">
              <a:buNone/>
              <a:defRPr sz="475"/>
            </a:lvl6pPr>
            <a:lvl7pPr marL="1446522" indent="0">
              <a:buNone/>
              <a:defRPr sz="475"/>
            </a:lvl7pPr>
            <a:lvl8pPr marL="1687609" indent="0">
              <a:buNone/>
              <a:defRPr sz="475"/>
            </a:lvl8pPr>
            <a:lvl9pPr marL="1928696" indent="0">
              <a:buNone/>
              <a:defRPr sz="475"/>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FFE4FD66-6DC1-4CDF-8211-749110BE1C3F}" type="slidenum">
              <a:rPr lang="en-US" altLang="en-US"/>
              <a:pPr>
                <a:defRPr/>
              </a:pPr>
              <a:t>‹#›</a:t>
            </a:fld>
            <a:endParaRPr lang="en-US" altLang="en-US"/>
          </a:p>
        </p:txBody>
      </p:sp>
    </p:spTree>
    <p:extLst>
      <p:ext uri="{BB962C8B-B14F-4D97-AF65-F5344CB8AC3E}">
        <p14:creationId xmlns:p14="http://schemas.microsoft.com/office/powerpoint/2010/main" val="4193747957"/>
      </p:ext>
    </p:extLst>
  </p:cSld>
  <p:clrMapOvr>
    <a:masterClrMapping/>
  </p:clrMapOvr>
  <p:transition spd="med">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3" y="4800828"/>
            <a:ext cx="7314903" cy="567035"/>
          </a:xfrm>
        </p:spPr>
        <p:txBody>
          <a:bodyPr anchor="b"/>
          <a:lstStyle>
            <a:lvl1pPr algn="l">
              <a:defRPr sz="1055" b="1"/>
            </a:lvl1pPr>
          </a:lstStyle>
          <a:p>
            <a:r>
              <a:rPr lang="ga-IE"/>
              <a:t>Click to edit Master title style</a:t>
            </a:r>
            <a:endParaRPr lang="en-US"/>
          </a:p>
        </p:txBody>
      </p:sp>
      <p:sp>
        <p:nvSpPr>
          <p:cNvPr id="3" name="Picture Placeholder 2"/>
          <p:cNvSpPr>
            <a:spLocks noGrp="1"/>
          </p:cNvSpPr>
          <p:nvPr>
            <p:ph type="pic" idx="1"/>
          </p:nvPr>
        </p:nvSpPr>
        <p:spPr>
          <a:xfrm>
            <a:off x="2390183" y="612800"/>
            <a:ext cx="7314903" cy="4114354"/>
          </a:xfrm>
        </p:spPr>
        <p:txBody>
          <a:bodyPr/>
          <a:lstStyle>
            <a:lvl1pPr marL="0" indent="0">
              <a:buNone/>
              <a:defRPr sz="1688"/>
            </a:lvl1pPr>
            <a:lvl2pPr marL="241087" indent="0">
              <a:buNone/>
              <a:defRPr sz="1477"/>
            </a:lvl2pPr>
            <a:lvl3pPr marL="482174" indent="0">
              <a:buNone/>
              <a:defRPr sz="1265"/>
            </a:lvl3pPr>
            <a:lvl4pPr marL="723261" indent="0">
              <a:buNone/>
              <a:defRPr sz="1055"/>
            </a:lvl4pPr>
            <a:lvl5pPr marL="964348" indent="0">
              <a:buNone/>
              <a:defRPr sz="1055"/>
            </a:lvl5pPr>
            <a:lvl6pPr marL="1205435" indent="0">
              <a:buNone/>
              <a:defRPr sz="1055"/>
            </a:lvl6pPr>
            <a:lvl7pPr marL="1446522" indent="0">
              <a:buNone/>
              <a:defRPr sz="1055"/>
            </a:lvl7pPr>
            <a:lvl8pPr marL="1687609" indent="0">
              <a:buNone/>
              <a:defRPr sz="1055"/>
            </a:lvl8pPr>
            <a:lvl9pPr marL="1928696" indent="0">
              <a:buNone/>
              <a:defRPr sz="1055"/>
            </a:lvl9pPr>
          </a:lstStyle>
          <a:p>
            <a:pPr lvl="0"/>
            <a:endParaRPr lang="en-US" noProof="0">
              <a:sym typeface="Ubuntu" charset="0"/>
            </a:endParaRPr>
          </a:p>
        </p:txBody>
      </p:sp>
      <p:sp>
        <p:nvSpPr>
          <p:cNvPr id="4" name="Text Placeholder 3"/>
          <p:cNvSpPr>
            <a:spLocks noGrp="1"/>
          </p:cNvSpPr>
          <p:nvPr>
            <p:ph type="body" sz="half" idx="2"/>
          </p:nvPr>
        </p:nvSpPr>
        <p:spPr>
          <a:xfrm>
            <a:off x="2390183" y="5367859"/>
            <a:ext cx="7314903" cy="804788"/>
          </a:xfrm>
        </p:spPr>
        <p:txBody>
          <a:bodyPr/>
          <a:lstStyle>
            <a:lvl1pPr marL="0" indent="0">
              <a:buNone/>
              <a:defRPr sz="738"/>
            </a:lvl1pPr>
            <a:lvl2pPr marL="241087" indent="0">
              <a:buNone/>
              <a:defRPr sz="633"/>
            </a:lvl2pPr>
            <a:lvl3pPr marL="482174" indent="0">
              <a:buNone/>
              <a:defRPr sz="527"/>
            </a:lvl3pPr>
            <a:lvl4pPr marL="723261" indent="0">
              <a:buNone/>
              <a:defRPr sz="475"/>
            </a:lvl4pPr>
            <a:lvl5pPr marL="964348" indent="0">
              <a:buNone/>
              <a:defRPr sz="475"/>
            </a:lvl5pPr>
            <a:lvl6pPr marL="1205435" indent="0">
              <a:buNone/>
              <a:defRPr sz="475"/>
            </a:lvl6pPr>
            <a:lvl7pPr marL="1446522" indent="0">
              <a:buNone/>
              <a:defRPr sz="475"/>
            </a:lvl7pPr>
            <a:lvl8pPr marL="1687609" indent="0">
              <a:buNone/>
              <a:defRPr sz="475"/>
            </a:lvl8pPr>
            <a:lvl9pPr marL="1928696" indent="0">
              <a:buNone/>
              <a:defRPr sz="475"/>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22B3F3D3-E674-49A6-AB4D-07A16A30364A}" type="slidenum">
              <a:rPr lang="en-US" altLang="en-US"/>
              <a:pPr>
                <a:defRPr/>
              </a:pPr>
              <a:t>‹#›</a:t>
            </a:fld>
            <a:endParaRPr lang="en-US" altLang="en-US"/>
          </a:p>
        </p:txBody>
      </p:sp>
    </p:spTree>
    <p:extLst>
      <p:ext uri="{BB962C8B-B14F-4D97-AF65-F5344CB8AC3E}">
        <p14:creationId xmlns:p14="http://schemas.microsoft.com/office/powerpoint/2010/main" val="3754965154"/>
      </p:ext>
    </p:extLst>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62AAF23A-7F64-1163-6401-B94D1579BA3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6313E3-1384-CA3B-AD41-5E7CB10978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AC8DB0-00B2-564A-BE47-8F4A6664621B}"/>
              </a:ext>
            </a:extLst>
          </p:cNvPr>
          <p:cNvSpPr>
            <a:spLocks noGrp="1"/>
          </p:cNvSpPr>
          <p:nvPr>
            <p:ph type="body" idx="1"/>
          </p:nvPr>
        </p:nvSpPr>
        <p:spPr>
          <a:xfrm>
            <a:off x="839788" y="1681163"/>
            <a:ext cx="5157787" cy="645477"/>
          </a:xfrm>
        </p:spPr>
        <p:txBody>
          <a:bodyPr anchor="b"/>
          <a:lstStyle>
            <a:lvl1pPr marL="0" indent="0">
              <a:buNone/>
              <a:defRPr sz="2400" b="1" spc="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E141CA-54BE-3C9D-6CC2-74CF18A83C09}"/>
              </a:ext>
            </a:extLst>
          </p:cNvPr>
          <p:cNvSpPr>
            <a:spLocks noGrp="1"/>
          </p:cNvSpPr>
          <p:nvPr>
            <p:ph sz="half" idx="2"/>
          </p:nvPr>
        </p:nvSpPr>
        <p:spPr>
          <a:xfrm>
            <a:off x="839788" y="2388552"/>
            <a:ext cx="5157787" cy="3387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79F8733-92AB-584C-4273-A971D078CFB4}"/>
              </a:ext>
            </a:extLst>
          </p:cNvPr>
          <p:cNvSpPr>
            <a:spLocks noGrp="1"/>
          </p:cNvSpPr>
          <p:nvPr>
            <p:ph type="body" sz="quarter" idx="3"/>
          </p:nvPr>
        </p:nvSpPr>
        <p:spPr>
          <a:xfrm>
            <a:off x="6172200" y="1681163"/>
            <a:ext cx="5183188" cy="645477"/>
          </a:xfrm>
        </p:spPr>
        <p:txBody>
          <a:bodyPr anchor="b"/>
          <a:lstStyle>
            <a:lvl1pPr marL="0" indent="0">
              <a:buNone/>
              <a:defRPr sz="2400" b="1" spc="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BC94CD-6983-AB8E-1057-56BEB3386FFB}"/>
              </a:ext>
            </a:extLst>
          </p:cNvPr>
          <p:cNvSpPr>
            <a:spLocks noGrp="1"/>
          </p:cNvSpPr>
          <p:nvPr>
            <p:ph sz="quarter" idx="4"/>
          </p:nvPr>
        </p:nvSpPr>
        <p:spPr>
          <a:xfrm>
            <a:off x="6172200" y="2388552"/>
            <a:ext cx="5183188" cy="2788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1554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484D9C70-08FD-872F-B14B-5CED54A7266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80F477-C910-C4B9-8F44-373E6F0116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3A05B-7D57-7521-53A5-A2BEDC60D4DA}"/>
              </a:ext>
            </a:extLst>
          </p:cNvPr>
          <p:cNvSpPr>
            <a:spLocks noGrp="1"/>
          </p:cNvSpPr>
          <p:nvPr>
            <p:ph sz="half" idx="1"/>
          </p:nvPr>
        </p:nvSpPr>
        <p:spPr>
          <a:xfrm>
            <a:off x="838200" y="3556000"/>
            <a:ext cx="2098040" cy="2326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a:extLst>
              <a:ext uri="{FF2B5EF4-FFF2-40B4-BE49-F238E27FC236}">
                <a16:creationId xmlns:a16="http://schemas.microsoft.com/office/drawing/2014/main" id="{771EE50E-6587-3EBC-292E-A56B25D13AF8}"/>
              </a:ext>
            </a:extLst>
          </p:cNvPr>
          <p:cNvSpPr txBox="1"/>
          <p:nvPr userDrawn="1"/>
        </p:nvSpPr>
        <p:spPr>
          <a:xfrm>
            <a:off x="838200" y="6369764"/>
            <a:ext cx="482600" cy="246221"/>
          </a:xfrm>
          <a:prstGeom prst="rect">
            <a:avLst/>
          </a:prstGeom>
          <a:noFill/>
        </p:spPr>
        <p:txBody>
          <a:bodyPr wrap="square" rtlCol="0">
            <a:spAutoFit/>
          </a:bodyPr>
          <a:lstStyle/>
          <a:p>
            <a:fld id="{8453ACD6-119C-644E-9010-4DA5A4037692}" type="slidenum">
              <a:rPr lang="en-US" sz="1000" smtClean="0">
                <a:solidFill>
                  <a:schemeClr val="bg1"/>
                </a:solidFill>
              </a:rPr>
              <a:t>‹#›</a:t>
            </a:fld>
            <a:endParaRPr lang="en-US" sz="1000" dirty="0">
              <a:solidFill>
                <a:schemeClr val="bg1"/>
              </a:solidFill>
            </a:endParaRPr>
          </a:p>
        </p:txBody>
      </p:sp>
      <p:sp>
        <p:nvSpPr>
          <p:cNvPr id="11" name="Picture Placeholder 10">
            <a:extLst>
              <a:ext uri="{FF2B5EF4-FFF2-40B4-BE49-F238E27FC236}">
                <a16:creationId xmlns:a16="http://schemas.microsoft.com/office/drawing/2014/main" id="{5D094B80-F574-E4D8-192A-11981EE05028}"/>
              </a:ext>
            </a:extLst>
          </p:cNvPr>
          <p:cNvSpPr>
            <a:spLocks noGrp="1"/>
          </p:cNvSpPr>
          <p:nvPr>
            <p:ph type="pic" sz="quarter" idx="10"/>
          </p:nvPr>
        </p:nvSpPr>
        <p:spPr>
          <a:xfrm>
            <a:off x="838200" y="1825625"/>
            <a:ext cx="2098040" cy="1557716"/>
          </a:xfrm>
        </p:spPr>
        <p:txBody>
          <a:bodyPr anchor="ctr">
            <a:normAutofit/>
          </a:bodyPr>
          <a:lstStyle>
            <a:lvl1pPr algn="ctr">
              <a:defRPr sz="3000"/>
            </a:lvl1pPr>
          </a:lstStyle>
          <a:p>
            <a:r>
              <a:rPr lang="en-US"/>
              <a:t>Click icon to add picture</a:t>
            </a:r>
            <a:endParaRPr lang="en-US" dirty="0"/>
          </a:p>
        </p:txBody>
      </p:sp>
      <p:sp>
        <p:nvSpPr>
          <p:cNvPr id="4" name="Content Placeholder 2">
            <a:extLst>
              <a:ext uri="{FF2B5EF4-FFF2-40B4-BE49-F238E27FC236}">
                <a16:creationId xmlns:a16="http://schemas.microsoft.com/office/drawing/2014/main" id="{5BA05D77-8477-1BDE-BAEF-1EA07B19CCE7}"/>
              </a:ext>
            </a:extLst>
          </p:cNvPr>
          <p:cNvSpPr>
            <a:spLocks noGrp="1"/>
          </p:cNvSpPr>
          <p:nvPr>
            <p:ph sz="half" idx="11"/>
          </p:nvPr>
        </p:nvSpPr>
        <p:spPr>
          <a:xfrm>
            <a:off x="3134360" y="3556000"/>
            <a:ext cx="2098040" cy="2326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0">
            <a:extLst>
              <a:ext uri="{FF2B5EF4-FFF2-40B4-BE49-F238E27FC236}">
                <a16:creationId xmlns:a16="http://schemas.microsoft.com/office/drawing/2014/main" id="{BB60D7ED-C23B-69B8-2798-48EF2AA74311}"/>
              </a:ext>
            </a:extLst>
          </p:cNvPr>
          <p:cNvSpPr>
            <a:spLocks noGrp="1"/>
          </p:cNvSpPr>
          <p:nvPr>
            <p:ph type="pic" sz="quarter" idx="12"/>
          </p:nvPr>
        </p:nvSpPr>
        <p:spPr>
          <a:xfrm>
            <a:off x="3134360" y="1825625"/>
            <a:ext cx="2098040" cy="1557716"/>
          </a:xfrm>
        </p:spPr>
        <p:txBody>
          <a:bodyPr anchor="ctr">
            <a:normAutofit/>
          </a:bodyPr>
          <a:lstStyle>
            <a:lvl1pPr algn="ctr">
              <a:defRPr sz="3000"/>
            </a:lvl1pPr>
          </a:lstStyle>
          <a:p>
            <a:r>
              <a:rPr lang="en-US"/>
              <a:t>Click icon to add picture</a:t>
            </a:r>
            <a:endParaRPr lang="en-US" dirty="0"/>
          </a:p>
        </p:txBody>
      </p:sp>
      <p:sp>
        <p:nvSpPr>
          <p:cNvPr id="6" name="Content Placeholder 2">
            <a:extLst>
              <a:ext uri="{FF2B5EF4-FFF2-40B4-BE49-F238E27FC236}">
                <a16:creationId xmlns:a16="http://schemas.microsoft.com/office/drawing/2014/main" id="{3D369505-9C8C-4020-3A74-5E79CEC43234}"/>
              </a:ext>
            </a:extLst>
          </p:cNvPr>
          <p:cNvSpPr>
            <a:spLocks noGrp="1"/>
          </p:cNvSpPr>
          <p:nvPr>
            <p:ph sz="half" idx="13"/>
          </p:nvPr>
        </p:nvSpPr>
        <p:spPr>
          <a:xfrm>
            <a:off x="5420360" y="3556000"/>
            <a:ext cx="2098040" cy="2326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10">
            <a:extLst>
              <a:ext uri="{FF2B5EF4-FFF2-40B4-BE49-F238E27FC236}">
                <a16:creationId xmlns:a16="http://schemas.microsoft.com/office/drawing/2014/main" id="{2CA38FF2-D424-8CDE-5B7C-B3B8E3B46ADF}"/>
              </a:ext>
            </a:extLst>
          </p:cNvPr>
          <p:cNvSpPr>
            <a:spLocks noGrp="1"/>
          </p:cNvSpPr>
          <p:nvPr>
            <p:ph type="pic" sz="quarter" idx="14"/>
          </p:nvPr>
        </p:nvSpPr>
        <p:spPr>
          <a:xfrm>
            <a:off x="5420360" y="1825625"/>
            <a:ext cx="2098040" cy="1557716"/>
          </a:xfrm>
        </p:spPr>
        <p:txBody>
          <a:bodyPr anchor="ctr">
            <a:normAutofit/>
          </a:bodyPr>
          <a:lstStyle>
            <a:lvl1pPr algn="ctr">
              <a:defRPr sz="3000"/>
            </a:lvl1pPr>
          </a:lstStyle>
          <a:p>
            <a:r>
              <a:rPr lang="en-US"/>
              <a:t>Click icon to add picture</a:t>
            </a:r>
            <a:endParaRPr lang="en-US" dirty="0"/>
          </a:p>
        </p:txBody>
      </p:sp>
      <p:sp>
        <p:nvSpPr>
          <p:cNvPr id="10" name="Content Placeholder 2">
            <a:extLst>
              <a:ext uri="{FF2B5EF4-FFF2-40B4-BE49-F238E27FC236}">
                <a16:creationId xmlns:a16="http://schemas.microsoft.com/office/drawing/2014/main" id="{389F4E5A-4BDE-A46B-455E-FD8E51BA1F37}"/>
              </a:ext>
            </a:extLst>
          </p:cNvPr>
          <p:cNvSpPr>
            <a:spLocks noGrp="1"/>
          </p:cNvSpPr>
          <p:nvPr>
            <p:ph sz="half" idx="15"/>
          </p:nvPr>
        </p:nvSpPr>
        <p:spPr>
          <a:xfrm>
            <a:off x="7706360" y="3556000"/>
            <a:ext cx="2098040" cy="2326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0">
            <a:extLst>
              <a:ext uri="{FF2B5EF4-FFF2-40B4-BE49-F238E27FC236}">
                <a16:creationId xmlns:a16="http://schemas.microsoft.com/office/drawing/2014/main" id="{3E5C4E68-836B-FEBE-3780-5BFCAF552B41}"/>
              </a:ext>
            </a:extLst>
          </p:cNvPr>
          <p:cNvSpPr>
            <a:spLocks noGrp="1"/>
          </p:cNvSpPr>
          <p:nvPr>
            <p:ph type="pic" sz="quarter" idx="16"/>
          </p:nvPr>
        </p:nvSpPr>
        <p:spPr>
          <a:xfrm>
            <a:off x="7706360" y="1825625"/>
            <a:ext cx="2098040" cy="1557716"/>
          </a:xfrm>
        </p:spPr>
        <p:txBody>
          <a:bodyPr anchor="ctr">
            <a:normAutofit/>
          </a:bodyPr>
          <a:lstStyle>
            <a:lvl1pPr algn="ctr">
              <a:defRPr sz="3000"/>
            </a:lvl1pPr>
          </a:lstStyle>
          <a:p>
            <a:r>
              <a:rPr lang="en-US"/>
              <a:t>Click icon to add picture</a:t>
            </a:r>
            <a:endParaRPr lang="en-US" dirty="0"/>
          </a:p>
        </p:txBody>
      </p:sp>
    </p:spTree>
    <p:extLst>
      <p:ext uri="{BB962C8B-B14F-4D97-AF65-F5344CB8AC3E}">
        <p14:creationId xmlns:p14="http://schemas.microsoft.com/office/powerpoint/2010/main" val="2027947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484D9C70-08FD-872F-B14B-5CED54A7266B}"/>
              </a:ext>
            </a:extLst>
          </p:cNvPr>
          <p:cNvPicPr>
            <a:picLocks noChangeAspect="1"/>
          </p:cNvPicPr>
          <p:nvPr userDrawn="1"/>
        </p:nvPicPr>
        <p:blipFill>
          <a:blip r:embed="rId2"/>
          <a:stretch>
            <a:fillRect/>
          </a:stretch>
        </p:blipFill>
        <p:spPr>
          <a:xfrm>
            <a:off x="0" y="6350"/>
            <a:ext cx="12192000" cy="6858000"/>
          </a:xfrm>
          <a:prstGeom prst="rect">
            <a:avLst/>
          </a:prstGeom>
        </p:spPr>
      </p:pic>
      <p:sp>
        <p:nvSpPr>
          <p:cNvPr id="2" name="Title 1">
            <a:extLst>
              <a:ext uri="{FF2B5EF4-FFF2-40B4-BE49-F238E27FC236}">
                <a16:creationId xmlns:a16="http://schemas.microsoft.com/office/drawing/2014/main" id="{3580F477-C910-C4B9-8F44-373E6F0116F2}"/>
              </a:ext>
            </a:extLst>
          </p:cNvPr>
          <p:cNvSpPr>
            <a:spLocks noGrp="1"/>
          </p:cNvSpPr>
          <p:nvPr>
            <p:ph type="title"/>
          </p:nvPr>
        </p:nvSpPr>
        <p:spPr>
          <a:xfrm>
            <a:off x="838200" y="365125"/>
            <a:ext cx="3672840" cy="2347595"/>
          </a:xfrm>
        </p:spPr>
        <p:txBody>
          <a:bodyPr anchor="b">
            <a:normAutofit/>
          </a:bodyPr>
          <a:lstStyle>
            <a:lvl1pPr>
              <a:defRPr sz="3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F83A05B-7D57-7521-53A5-A2BEDC60D4DA}"/>
              </a:ext>
            </a:extLst>
          </p:cNvPr>
          <p:cNvSpPr>
            <a:spLocks noGrp="1"/>
          </p:cNvSpPr>
          <p:nvPr>
            <p:ph sz="half" idx="1"/>
          </p:nvPr>
        </p:nvSpPr>
        <p:spPr>
          <a:xfrm>
            <a:off x="838200" y="2854960"/>
            <a:ext cx="3672840" cy="302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a:extLst>
              <a:ext uri="{FF2B5EF4-FFF2-40B4-BE49-F238E27FC236}">
                <a16:creationId xmlns:a16="http://schemas.microsoft.com/office/drawing/2014/main" id="{771EE50E-6587-3EBC-292E-A56B25D13AF8}"/>
              </a:ext>
            </a:extLst>
          </p:cNvPr>
          <p:cNvSpPr txBox="1"/>
          <p:nvPr userDrawn="1"/>
        </p:nvSpPr>
        <p:spPr>
          <a:xfrm>
            <a:off x="838200" y="6369764"/>
            <a:ext cx="482600" cy="246221"/>
          </a:xfrm>
          <a:prstGeom prst="rect">
            <a:avLst/>
          </a:prstGeom>
          <a:noFill/>
        </p:spPr>
        <p:txBody>
          <a:bodyPr wrap="square" rtlCol="0">
            <a:spAutoFit/>
          </a:bodyPr>
          <a:lstStyle/>
          <a:p>
            <a:fld id="{8453ACD6-119C-644E-9010-4DA5A4037692}" type="slidenum">
              <a:rPr lang="en-US" sz="1000" smtClean="0">
                <a:solidFill>
                  <a:schemeClr val="bg1"/>
                </a:solidFill>
              </a:rPr>
              <a:t>‹#›</a:t>
            </a:fld>
            <a:endParaRPr lang="en-US" sz="1000" dirty="0">
              <a:solidFill>
                <a:schemeClr val="bg1"/>
              </a:solidFill>
            </a:endParaRPr>
          </a:p>
        </p:txBody>
      </p:sp>
      <p:sp>
        <p:nvSpPr>
          <p:cNvPr id="4" name="Content Placeholder 5">
            <a:extLst>
              <a:ext uri="{FF2B5EF4-FFF2-40B4-BE49-F238E27FC236}">
                <a16:creationId xmlns:a16="http://schemas.microsoft.com/office/drawing/2014/main" id="{A01468AA-0634-F956-207C-FB271068394F}"/>
              </a:ext>
            </a:extLst>
          </p:cNvPr>
          <p:cNvSpPr>
            <a:spLocks noGrp="1"/>
          </p:cNvSpPr>
          <p:nvPr>
            <p:ph sz="quarter" idx="4"/>
          </p:nvPr>
        </p:nvSpPr>
        <p:spPr>
          <a:xfrm>
            <a:off x="4785360" y="1584960"/>
            <a:ext cx="6817360" cy="35918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147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8F157-49EA-ACBC-8D0C-F7E0C80FB884}"/>
              </a:ext>
            </a:extLst>
          </p:cNvPr>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29ED1071-C2A9-473D-B081-CBEB2547AD19}"/>
              </a:ext>
            </a:extLst>
          </p:cNvPr>
          <p:cNvSpPr txBox="1"/>
          <p:nvPr userDrawn="1"/>
        </p:nvSpPr>
        <p:spPr>
          <a:xfrm>
            <a:off x="838200" y="6369764"/>
            <a:ext cx="482600" cy="246221"/>
          </a:xfrm>
          <a:prstGeom prst="rect">
            <a:avLst/>
          </a:prstGeom>
          <a:noFill/>
        </p:spPr>
        <p:txBody>
          <a:bodyPr wrap="square" rtlCol="0">
            <a:spAutoFit/>
          </a:bodyPr>
          <a:lstStyle/>
          <a:p>
            <a:fld id="{8453ACD6-119C-644E-9010-4DA5A4037692}" type="slidenum">
              <a:rPr lang="en-US" sz="1000" smtClean="0">
                <a:solidFill>
                  <a:schemeClr val="tx2"/>
                </a:solidFill>
              </a:rPr>
              <a:t>‹#›</a:t>
            </a:fld>
            <a:endParaRPr lang="en-US" sz="1000" dirty="0">
              <a:solidFill>
                <a:schemeClr val="tx2"/>
              </a:solidFill>
            </a:endParaRPr>
          </a:p>
        </p:txBody>
      </p:sp>
    </p:spTree>
    <p:extLst>
      <p:ext uri="{BB962C8B-B14F-4D97-AF65-F5344CB8AC3E}">
        <p14:creationId xmlns:p14="http://schemas.microsoft.com/office/powerpoint/2010/main" val="358912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14.png"/><Relationship Id="rId4" Type="http://schemas.openxmlformats.org/officeDocument/2006/relationships/slideLayout" Target="../slideLayouts/slideLayout48.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257560-DC2C-D38A-E8AA-DA525D2C5E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81747A0-EB71-5423-D75F-BB9013B1DF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1267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b="1" kern="1200" spc="-15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2"/>
          </a:solidFill>
          <a:latin typeface="+mn-lt"/>
          <a:ea typeface="+mn-ea"/>
          <a:cs typeface="+mn-cs"/>
        </a:defRPr>
      </a:lvl1pPr>
      <a:lvl2pPr marL="9525" indent="0" algn="l" defTabSz="914400" rtl="0" eaLnBrk="1" latinLnBrk="0" hangingPunct="1">
        <a:lnSpc>
          <a:spcPct val="90000"/>
        </a:lnSpc>
        <a:spcBef>
          <a:spcPts val="500"/>
        </a:spcBef>
        <a:buFont typeface="Arial" panose="020B0604020202020204" pitchFamily="34" charset="0"/>
        <a:buNone/>
        <a:tabLst/>
        <a:defRPr sz="2400" b="0" kern="1200" spc="-150">
          <a:solidFill>
            <a:schemeClr val="accent1"/>
          </a:solidFill>
          <a:latin typeface="+mn-lt"/>
          <a:ea typeface="+mn-ea"/>
          <a:cs typeface="+mn-cs"/>
        </a:defRPr>
      </a:lvl2pPr>
      <a:lvl3pPr marL="344488" indent="-203200"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mn-lt"/>
          <a:ea typeface="+mn-ea"/>
          <a:cs typeface="+mn-cs"/>
        </a:defRPr>
      </a:lvl3pPr>
      <a:lvl4pPr marL="577850" indent="-203200" algn="l" defTabSz="914400" rtl="0" eaLnBrk="1" latinLnBrk="0" hangingPunct="1">
        <a:lnSpc>
          <a:spcPct val="90000"/>
        </a:lnSpc>
        <a:spcBef>
          <a:spcPts val="500"/>
        </a:spcBef>
        <a:buFont typeface="Courier New" panose="02070309020205020404" pitchFamily="49" charset="0"/>
        <a:buChar char="o"/>
        <a:tabLst/>
        <a:defRPr sz="1400" kern="1200">
          <a:solidFill>
            <a:schemeClr val="tx2"/>
          </a:solidFill>
          <a:latin typeface="+mn-lt"/>
          <a:ea typeface="+mn-ea"/>
          <a:cs typeface="+mn-cs"/>
        </a:defRPr>
      </a:lvl4pPr>
      <a:lvl5pPr marL="9525" indent="0" algn="l" defTabSz="914400" rtl="0" eaLnBrk="1" latinLnBrk="0" hangingPunct="1">
        <a:lnSpc>
          <a:spcPct val="90000"/>
        </a:lnSpc>
        <a:spcBef>
          <a:spcPts val="500"/>
        </a:spcBef>
        <a:buFont typeface="Arial" panose="020B0604020202020204" pitchFamily="34" charset="0"/>
        <a:buNone/>
        <a:tabLst/>
        <a:defRPr sz="10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10/25/2024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84EE2-051E-4110-98EF-15CF24FF3B9B}" type="slidenum">
              <a:rPr lang="en-US" altLang="en-US" smtClean="0"/>
              <a:pPr/>
              <a:t>‹#›</a:t>
            </a:fld>
            <a:endParaRPr lang="en-US" altLang="en-US"/>
          </a:p>
        </p:txBody>
      </p:sp>
    </p:spTree>
    <p:extLst>
      <p:ext uri="{BB962C8B-B14F-4D97-AF65-F5344CB8AC3E}">
        <p14:creationId xmlns:p14="http://schemas.microsoft.com/office/powerpoint/2010/main" val="115771656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726281" y="1741289"/>
            <a:ext cx="10548939" cy="44648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Ubuntu" charset="0"/>
              </a:rPr>
              <a:t>Click to edit Master text styles</a:t>
            </a:r>
          </a:p>
          <a:p>
            <a:pPr lvl="1"/>
            <a:r>
              <a:rPr lang="en-US">
                <a:sym typeface="Ubuntu Light" charset="0"/>
              </a:rPr>
              <a:t>Second level</a:t>
            </a:r>
          </a:p>
          <a:p>
            <a:pPr lvl="2"/>
            <a:r>
              <a:rPr lang="en-US">
                <a:sym typeface="Ubuntu Light" charset="0"/>
              </a:rPr>
              <a:t>Third level</a:t>
            </a:r>
          </a:p>
          <a:p>
            <a:pPr lvl="3"/>
            <a:r>
              <a:rPr lang="en-US">
                <a:sym typeface="Ubuntu Light" charset="0"/>
              </a:rPr>
              <a:t>Fourth level</a:t>
            </a:r>
          </a:p>
          <a:p>
            <a:pPr lvl="4"/>
            <a:r>
              <a:rPr lang="en-US">
                <a:sym typeface="Ubuntu Light" charset="0"/>
              </a:rPr>
              <a:t>Fifth level</a:t>
            </a:r>
          </a:p>
        </p:txBody>
      </p:sp>
      <p:sp>
        <p:nvSpPr>
          <p:cNvPr id="2051" name="Rectangle 3"/>
          <p:cNvSpPr>
            <a:spLocks noGrp="1" noChangeArrowheads="1"/>
          </p:cNvSpPr>
          <p:nvPr>
            <p:ph type="title"/>
          </p:nvPr>
        </p:nvSpPr>
        <p:spPr bwMode="auto">
          <a:xfrm>
            <a:off x="726283" y="366121"/>
            <a:ext cx="9727407" cy="83939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Ubuntu Light" charset="0"/>
              </a:rPr>
              <a:t>Click to edit Master title style</a:t>
            </a:r>
          </a:p>
        </p:txBody>
      </p:sp>
      <p:sp>
        <p:nvSpPr>
          <p:cNvPr id="2052" name="Text Box 4"/>
          <p:cNvSpPr txBox="1">
            <a:spLocks noGrp="1" noChangeArrowheads="1"/>
          </p:cNvSpPr>
          <p:nvPr>
            <p:ph type="sldNum" sz="quarter" idx="4"/>
          </p:nvPr>
        </p:nvSpPr>
        <p:spPr bwMode="auto">
          <a:xfrm>
            <a:off x="738189" y="6581184"/>
            <a:ext cx="267891" cy="18752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l">
              <a:defRPr sz="633">
                <a:solidFill>
                  <a:schemeClr val="tx1"/>
                </a:solidFill>
                <a:latin typeface="Ubuntu" panose="020B0504030602030204" pitchFamily="34" charset="0"/>
                <a:ea typeface="MS PGothic" panose="020B0600070205080204" pitchFamily="34" charset="-128"/>
                <a:sym typeface="Ubuntu" panose="020B0504030602030204" pitchFamily="34" charset="0"/>
              </a:defRPr>
            </a:lvl1pPr>
          </a:lstStyle>
          <a:p>
            <a:fld id="{E2707534-0AEB-436C-8E60-13DBC1471944}" type="slidenum">
              <a:rPr lang="en-US" altLang="en-US"/>
              <a:pPr/>
              <a:t>‹#›</a:t>
            </a:fld>
            <a:endParaRPr lang="en-US" altLang="en-US"/>
          </a:p>
        </p:txBody>
      </p:sp>
      <p:sp>
        <p:nvSpPr>
          <p:cNvPr id="11270" name="Rectangle 5"/>
          <p:cNvSpPr>
            <a:spLocks/>
          </p:cNvSpPr>
          <p:nvPr/>
        </p:nvSpPr>
        <p:spPr bwMode="auto">
          <a:xfrm>
            <a:off x="1052218" y="6626246"/>
            <a:ext cx="618759" cy="9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l" eaLnBrk="1" hangingPunct="1"/>
            <a:r>
              <a:rPr lang="en-US" altLang="en-US" sz="633">
                <a:solidFill>
                  <a:srgbClr val="4F5146"/>
                </a:solidFill>
                <a:latin typeface="Ubuntu" panose="020B0504030602030204" pitchFamily="34" charset="0"/>
                <a:ea typeface="MS PGothic" panose="020B0600070205080204" pitchFamily="34" charset="-128"/>
                <a:sym typeface="Ubuntu" panose="020B0504030602030204" pitchFamily="34" charset="0"/>
              </a:rPr>
              <a:t>Special Olympics</a:t>
            </a:r>
          </a:p>
        </p:txBody>
      </p:sp>
      <p:sp>
        <p:nvSpPr>
          <p:cNvPr id="11271" name="Line 6"/>
          <p:cNvSpPr>
            <a:spLocks noChangeShapeType="1"/>
          </p:cNvSpPr>
          <p:nvPr/>
        </p:nvSpPr>
        <p:spPr bwMode="auto">
          <a:xfrm>
            <a:off x="748607" y="6518672"/>
            <a:ext cx="10519172" cy="0"/>
          </a:xfrm>
          <a:prstGeom prst="line">
            <a:avLst/>
          </a:prstGeom>
          <a:noFill/>
          <a:ln w="6350">
            <a:solidFill>
              <a:srgbClr val="80808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949"/>
          </a:p>
        </p:txBody>
      </p:sp>
    </p:spTree>
    <p:extLst>
      <p:ext uri="{BB962C8B-B14F-4D97-AF65-F5344CB8AC3E}">
        <p14:creationId xmlns:p14="http://schemas.microsoft.com/office/powerpoint/2010/main" val="27556658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ftr="0" dt="0"/>
  <p:txStyles>
    <p:titleStyle>
      <a:lvl1pPr algn="l" rtl="0" eaLnBrk="0" fontAlgn="base" hangingPunct="0">
        <a:spcBef>
          <a:spcPct val="0"/>
        </a:spcBef>
        <a:spcAft>
          <a:spcPct val="0"/>
        </a:spcAft>
        <a:defRPr sz="1688">
          <a:solidFill>
            <a:schemeClr val="tx1"/>
          </a:solidFill>
          <a:latin typeface="+mj-lt"/>
          <a:ea typeface="+mj-ea"/>
          <a:cs typeface="+mj-cs"/>
          <a:sym typeface="Ubuntu Light" panose="020B0604030602030204" pitchFamily="34" charset="0"/>
        </a:defRPr>
      </a:lvl1pPr>
      <a:lvl2pPr algn="l" rtl="0" eaLnBrk="0" fontAlgn="base" hangingPunct="0">
        <a:spcBef>
          <a:spcPct val="0"/>
        </a:spcBef>
        <a:spcAft>
          <a:spcPct val="0"/>
        </a:spcAft>
        <a:defRPr sz="3375">
          <a:solidFill>
            <a:schemeClr val="tx1"/>
          </a:solidFill>
          <a:latin typeface="Ubuntu Light" charset="0"/>
          <a:ea typeface="ヒラギノ角ゴ ProN W3" charset="0"/>
          <a:cs typeface="ヒラギノ角ゴ ProN W3" charset="0"/>
          <a:sym typeface="Ubuntu Light" panose="020B0604030602030204" pitchFamily="34" charset="0"/>
        </a:defRPr>
      </a:lvl2pPr>
      <a:lvl3pPr algn="l" rtl="0" eaLnBrk="0" fontAlgn="base" hangingPunct="0">
        <a:spcBef>
          <a:spcPct val="0"/>
        </a:spcBef>
        <a:spcAft>
          <a:spcPct val="0"/>
        </a:spcAft>
        <a:defRPr sz="3375">
          <a:solidFill>
            <a:schemeClr val="tx1"/>
          </a:solidFill>
          <a:latin typeface="Ubuntu Light" charset="0"/>
          <a:ea typeface="ヒラギノ角ゴ ProN W3" charset="0"/>
          <a:cs typeface="ヒラギノ角ゴ ProN W3" charset="0"/>
          <a:sym typeface="Ubuntu Light" panose="020B0604030602030204" pitchFamily="34" charset="0"/>
        </a:defRPr>
      </a:lvl3pPr>
      <a:lvl4pPr algn="l" rtl="0" eaLnBrk="0" fontAlgn="base" hangingPunct="0">
        <a:spcBef>
          <a:spcPct val="0"/>
        </a:spcBef>
        <a:spcAft>
          <a:spcPct val="0"/>
        </a:spcAft>
        <a:defRPr sz="3375">
          <a:solidFill>
            <a:schemeClr val="tx1"/>
          </a:solidFill>
          <a:latin typeface="Ubuntu Light" charset="0"/>
          <a:ea typeface="ヒラギノ角ゴ ProN W3" charset="0"/>
          <a:cs typeface="ヒラギノ角ゴ ProN W3" charset="0"/>
          <a:sym typeface="Ubuntu Light" panose="020B0604030602030204" pitchFamily="34" charset="0"/>
        </a:defRPr>
      </a:lvl4pPr>
      <a:lvl5pPr algn="l" rtl="0" eaLnBrk="0" fontAlgn="base" hangingPunct="0">
        <a:spcBef>
          <a:spcPct val="0"/>
        </a:spcBef>
        <a:spcAft>
          <a:spcPct val="0"/>
        </a:spcAft>
        <a:defRPr sz="3375">
          <a:solidFill>
            <a:schemeClr val="tx1"/>
          </a:solidFill>
          <a:latin typeface="Ubuntu Light" charset="0"/>
          <a:ea typeface="ヒラギノ角ゴ ProN W3" charset="0"/>
          <a:cs typeface="ヒラギノ角ゴ ProN W3" charset="0"/>
          <a:sym typeface="Ubuntu Light" panose="020B0604030602030204" pitchFamily="34" charset="0"/>
        </a:defRPr>
      </a:lvl5pPr>
      <a:lvl6pPr marL="241087" algn="l" rtl="0" fontAlgn="base">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6pPr>
      <a:lvl7pPr marL="482174" algn="l" rtl="0" fontAlgn="base">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7pPr>
      <a:lvl8pPr marL="723261" algn="l" rtl="0" fontAlgn="base">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8pPr>
      <a:lvl9pPr marL="964348" algn="l" rtl="0" fontAlgn="base">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9pPr>
    </p:titleStyle>
    <p:bodyStyle>
      <a:lvl1pPr marL="0" indent="0" algn="l" rtl="0" eaLnBrk="0" fontAlgn="base" hangingPunct="0">
        <a:lnSpc>
          <a:spcPct val="110000"/>
        </a:lnSpc>
        <a:spcBef>
          <a:spcPts val="633"/>
        </a:spcBef>
        <a:spcAft>
          <a:spcPct val="0"/>
        </a:spcAft>
        <a:defRPr sz="949">
          <a:solidFill>
            <a:schemeClr val="tx1"/>
          </a:solidFill>
          <a:latin typeface="+mn-lt"/>
          <a:ea typeface="+mn-ea"/>
          <a:cs typeface="+mn-cs"/>
          <a:sym typeface="Ubuntu" panose="020B0504030602030204" pitchFamily="34" charset="0"/>
        </a:defRPr>
      </a:lvl1pPr>
      <a:lvl2pPr marL="363305" indent="-128078" algn="l" rtl="0" eaLnBrk="0" fontAlgn="base" hangingPunct="0">
        <a:lnSpc>
          <a:spcPct val="110000"/>
        </a:lnSpc>
        <a:spcBef>
          <a:spcPts val="633"/>
        </a:spcBef>
        <a:spcAft>
          <a:spcPct val="0"/>
        </a:spcAft>
        <a:buClr>
          <a:srgbClr val="4F5146"/>
        </a:buClr>
        <a:buSzPct val="80000"/>
        <a:buFont typeface="Arial" panose="020B0604020202020204" pitchFamily="34" charset="0"/>
        <a:buChar char="•"/>
        <a:defRPr sz="949">
          <a:solidFill>
            <a:schemeClr val="tx1"/>
          </a:solidFill>
          <a:latin typeface="+mn-lt"/>
          <a:ea typeface="+mn-ea"/>
          <a:cs typeface="+mn-cs"/>
          <a:sym typeface="Ubuntu Light" panose="020B0604030602030204" pitchFamily="34" charset="0"/>
        </a:defRPr>
      </a:lvl2pPr>
      <a:lvl3pPr marL="660478" indent="-121381" algn="l" rtl="0" eaLnBrk="0" fontAlgn="base" hangingPunct="0">
        <a:lnSpc>
          <a:spcPct val="140000"/>
        </a:lnSpc>
        <a:spcBef>
          <a:spcPct val="0"/>
        </a:spcBef>
        <a:spcAft>
          <a:spcPct val="0"/>
        </a:spcAft>
        <a:buClr>
          <a:srgbClr val="4F5146"/>
        </a:buClr>
        <a:buSzPct val="80000"/>
        <a:buFont typeface="Courier New" panose="02070309020205020404" pitchFamily="49" charset="0"/>
        <a:buChar char="o"/>
        <a:defRPr sz="949">
          <a:solidFill>
            <a:schemeClr val="tx1"/>
          </a:solidFill>
          <a:latin typeface="+mn-lt"/>
          <a:ea typeface="+mn-ea"/>
          <a:cs typeface="+mn-cs"/>
          <a:sym typeface="Ubuntu Light" panose="020B0604030602030204" pitchFamily="34" charset="0"/>
        </a:defRPr>
      </a:lvl3pPr>
      <a:lvl4pPr marL="845479" indent="-118869" algn="l" rtl="0" eaLnBrk="0" fontAlgn="base" hangingPunct="0">
        <a:lnSpc>
          <a:spcPct val="140000"/>
        </a:lnSpc>
        <a:spcBef>
          <a:spcPct val="0"/>
        </a:spcBef>
        <a:spcAft>
          <a:spcPct val="0"/>
        </a:spcAft>
        <a:buClr>
          <a:srgbClr val="4F5146"/>
        </a:buClr>
        <a:buSzPct val="80000"/>
        <a:buFont typeface="Wingdings" panose="05000000000000000000" pitchFamily="2" charset="2"/>
        <a:buChar char="Ø"/>
        <a:defRPr sz="949">
          <a:solidFill>
            <a:schemeClr val="tx1"/>
          </a:solidFill>
          <a:latin typeface="+mn-lt"/>
          <a:ea typeface="+mn-ea"/>
          <a:cs typeface="+mn-cs"/>
          <a:sym typeface="Ubuntu Light" panose="020B0604030602030204" pitchFamily="34" charset="0"/>
        </a:defRPr>
      </a:lvl4pPr>
      <a:lvl5pPr marL="1142653" indent="-148169" algn="l" rtl="0" eaLnBrk="0" fontAlgn="base" hangingPunct="0">
        <a:lnSpc>
          <a:spcPct val="140000"/>
        </a:lnSpc>
        <a:spcBef>
          <a:spcPct val="0"/>
        </a:spcBef>
        <a:spcAft>
          <a:spcPct val="0"/>
        </a:spcAft>
        <a:buClr>
          <a:srgbClr val="4F5146"/>
        </a:buClr>
        <a:buSzPct val="80000"/>
        <a:buFont typeface="Wingdings" panose="05000000000000000000" pitchFamily="2" charset="2"/>
        <a:buChar char="v"/>
        <a:defRPr sz="949">
          <a:solidFill>
            <a:schemeClr val="tx1"/>
          </a:solidFill>
          <a:latin typeface="+mn-lt"/>
          <a:ea typeface="+mn-ea"/>
          <a:cs typeface="+mn-cs"/>
          <a:sym typeface="Ubuntu Light" panose="020B0604030602030204" pitchFamily="34" charset="0"/>
        </a:defRPr>
      </a:lvl5pPr>
      <a:lvl6pPr marL="642899"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6pPr>
      <a:lvl7pPr marL="883986"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7pPr>
      <a:lvl8pPr marL="1125073"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8pPr>
      <a:lvl9pPr marL="1366159"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9pPr>
    </p:bodyStyle>
    <p:otherStyle>
      <a:defPPr>
        <a:defRPr lang="en-US"/>
      </a:defPPr>
      <a:lvl1pPr marL="0" algn="l" defTabSz="241087" rtl="0" eaLnBrk="1" latinLnBrk="0" hangingPunct="1">
        <a:defRPr sz="949" kern="1200">
          <a:solidFill>
            <a:schemeClr val="tx1"/>
          </a:solidFill>
          <a:latin typeface="+mn-lt"/>
          <a:ea typeface="+mn-ea"/>
          <a:cs typeface="+mn-cs"/>
        </a:defRPr>
      </a:lvl1pPr>
      <a:lvl2pPr marL="241087" algn="l" defTabSz="241087" rtl="0" eaLnBrk="1" latinLnBrk="0" hangingPunct="1">
        <a:defRPr sz="949" kern="1200">
          <a:solidFill>
            <a:schemeClr val="tx1"/>
          </a:solidFill>
          <a:latin typeface="+mn-lt"/>
          <a:ea typeface="+mn-ea"/>
          <a:cs typeface="+mn-cs"/>
        </a:defRPr>
      </a:lvl2pPr>
      <a:lvl3pPr marL="482174" algn="l" defTabSz="241087" rtl="0" eaLnBrk="1" latinLnBrk="0" hangingPunct="1">
        <a:defRPr sz="949" kern="1200">
          <a:solidFill>
            <a:schemeClr val="tx1"/>
          </a:solidFill>
          <a:latin typeface="+mn-lt"/>
          <a:ea typeface="+mn-ea"/>
          <a:cs typeface="+mn-cs"/>
        </a:defRPr>
      </a:lvl3pPr>
      <a:lvl4pPr marL="723261" algn="l" defTabSz="241087" rtl="0" eaLnBrk="1" latinLnBrk="0" hangingPunct="1">
        <a:defRPr sz="949" kern="1200">
          <a:solidFill>
            <a:schemeClr val="tx1"/>
          </a:solidFill>
          <a:latin typeface="+mn-lt"/>
          <a:ea typeface="+mn-ea"/>
          <a:cs typeface="+mn-cs"/>
        </a:defRPr>
      </a:lvl4pPr>
      <a:lvl5pPr marL="964348" algn="l" defTabSz="241087" rtl="0" eaLnBrk="1" latinLnBrk="0" hangingPunct="1">
        <a:defRPr sz="949" kern="1200">
          <a:solidFill>
            <a:schemeClr val="tx1"/>
          </a:solidFill>
          <a:latin typeface="+mn-lt"/>
          <a:ea typeface="+mn-ea"/>
          <a:cs typeface="+mn-cs"/>
        </a:defRPr>
      </a:lvl5pPr>
      <a:lvl6pPr marL="1205435" algn="l" defTabSz="241087" rtl="0" eaLnBrk="1" latinLnBrk="0" hangingPunct="1">
        <a:defRPr sz="949" kern="1200">
          <a:solidFill>
            <a:schemeClr val="tx1"/>
          </a:solidFill>
          <a:latin typeface="+mn-lt"/>
          <a:ea typeface="+mn-ea"/>
          <a:cs typeface="+mn-cs"/>
        </a:defRPr>
      </a:lvl6pPr>
      <a:lvl7pPr marL="1446522" algn="l" defTabSz="241087" rtl="0" eaLnBrk="1" latinLnBrk="0" hangingPunct="1">
        <a:defRPr sz="949" kern="1200">
          <a:solidFill>
            <a:schemeClr val="tx1"/>
          </a:solidFill>
          <a:latin typeface="+mn-lt"/>
          <a:ea typeface="+mn-ea"/>
          <a:cs typeface="+mn-cs"/>
        </a:defRPr>
      </a:lvl7pPr>
      <a:lvl8pPr marL="1687609" algn="l" defTabSz="241087" rtl="0" eaLnBrk="1" latinLnBrk="0" hangingPunct="1">
        <a:defRPr sz="949" kern="1200">
          <a:solidFill>
            <a:schemeClr val="tx1"/>
          </a:solidFill>
          <a:latin typeface="+mn-lt"/>
          <a:ea typeface="+mn-ea"/>
          <a:cs typeface="+mn-cs"/>
        </a:defRPr>
      </a:lvl8pPr>
      <a:lvl9pPr marL="1928696" algn="l" defTabSz="241087" rtl="0" eaLnBrk="1" latinLnBrk="0" hangingPunct="1">
        <a:defRPr sz="94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726281" y="1741289"/>
            <a:ext cx="10548939" cy="4464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t" anchorCtr="0" compatLnSpc="1">
            <a:prstTxWarp prst="textNoShape">
              <a:avLst/>
            </a:prstTxWarp>
          </a:bodyPr>
          <a:lstStyle/>
          <a:p>
            <a:pPr lvl="0"/>
            <a:r>
              <a:rPr lang="en-US">
                <a:sym typeface="Ubuntu" charset="0"/>
              </a:rPr>
              <a:t>Click to edit Master text styles</a:t>
            </a:r>
          </a:p>
          <a:p>
            <a:pPr lvl="1"/>
            <a:r>
              <a:rPr lang="en-US">
                <a:sym typeface="Ubuntu Light" charset="0"/>
              </a:rPr>
              <a:t>Second level</a:t>
            </a:r>
          </a:p>
          <a:p>
            <a:pPr lvl="2"/>
            <a:r>
              <a:rPr lang="en-US">
                <a:sym typeface="Ubuntu Light" charset="0"/>
              </a:rPr>
              <a:t>Third level</a:t>
            </a:r>
          </a:p>
          <a:p>
            <a:pPr lvl="3"/>
            <a:r>
              <a:rPr lang="en-US">
                <a:sym typeface="Ubuntu Light" charset="0"/>
              </a:rPr>
              <a:t>Fourth level</a:t>
            </a:r>
          </a:p>
          <a:p>
            <a:pPr lvl="4"/>
            <a:r>
              <a:rPr lang="en-US">
                <a:sym typeface="Ubuntu Light" charset="0"/>
              </a:rPr>
              <a:t>Fifth level</a:t>
            </a:r>
          </a:p>
        </p:txBody>
      </p:sp>
      <p:sp>
        <p:nvSpPr>
          <p:cNvPr id="2051" name="Rectangle 3"/>
          <p:cNvSpPr>
            <a:spLocks noGrp="1" noChangeArrowheads="1"/>
          </p:cNvSpPr>
          <p:nvPr>
            <p:ph type="title"/>
          </p:nvPr>
        </p:nvSpPr>
        <p:spPr bwMode="auto">
          <a:xfrm>
            <a:off x="726283" y="366121"/>
            <a:ext cx="10537031" cy="8393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t" anchorCtr="0" compatLnSpc="1">
            <a:prstTxWarp prst="textNoShape">
              <a:avLst/>
            </a:prstTxWarp>
          </a:bodyPr>
          <a:lstStyle/>
          <a:p>
            <a:pPr lvl="0"/>
            <a:r>
              <a:rPr lang="en-US">
                <a:sym typeface="Ubuntu Light" charset="0"/>
              </a:rPr>
              <a:t>Click to edit Master title style</a:t>
            </a:r>
          </a:p>
        </p:txBody>
      </p:sp>
      <p:sp>
        <p:nvSpPr>
          <p:cNvPr id="2052" name="Text Box 4"/>
          <p:cNvSpPr txBox="1">
            <a:spLocks noGrp="1" noChangeArrowheads="1"/>
          </p:cNvSpPr>
          <p:nvPr>
            <p:ph type="sldNum" sz="quarter" idx="4"/>
          </p:nvPr>
        </p:nvSpPr>
        <p:spPr bwMode="auto">
          <a:xfrm>
            <a:off x="738189" y="6581184"/>
            <a:ext cx="267891" cy="1875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l" eaLnBrk="1" hangingPunct="1">
              <a:defRPr sz="633">
                <a:solidFill>
                  <a:schemeClr val="tx1"/>
                </a:solidFill>
                <a:latin typeface="Ubuntu" panose="020B0504030602030204" pitchFamily="34" charset="0"/>
                <a:ea typeface="MS PGothic" panose="020B0600070205080204" pitchFamily="34" charset="-128"/>
                <a:sym typeface="Ubuntu" panose="020B0504030602030204" pitchFamily="34" charset="0"/>
              </a:defRPr>
            </a:lvl1pPr>
          </a:lstStyle>
          <a:p>
            <a:pPr>
              <a:defRPr/>
            </a:pPr>
            <a:fld id="{946A2003-9F49-4009-BDFC-03886DB1C0D9}" type="slidenum">
              <a:rPr lang="en-US" altLang="en-US"/>
              <a:pPr>
                <a:defRPr/>
              </a:pPr>
              <a:t>‹#›</a:t>
            </a:fld>
            <a:endParaRPr lang="en-US" altLang="en-US"/>
          </a:p>
        </p:txBody>
      </p:sp>
      <p:sp>
        <p:nvSpPr>
          <p:cNvPr id="2054" name="Rectangle 5"/>
          <p:cNvSpPr>
            <a:spLocks/>
          </p:cNvSpPr>
          <p:nvPr/>
        </p:nvSpPr>
        <p:spPr bwMode="auto">
          <a:xfrm>
            <a:off x="1052218" y="6626246"/>
            <a:ext cx="618759" cy="9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defRPr/>
            </a:pPr>
            <a:r>
              <a:rPr lang="en-US" altLang="en-US" sz="633">
                <a:solidFill>
                  <a:srgbClr val="4F5146"/>
                </a:solidFill>
                <a:latin typeface="Ubuntu" panose="020B0504030602030204" pitchFamily="34" charset="0"/>
                <a:ea typeface="MS PGothic" panose="020B0600070205080204" pitchFamily="34" charset="-128"/>
                <a:sym typeface="Ubuntu" panose="020B0504030602030204" pitchFamily="34" charset="0"/>
              </a:rPr>
              <a:t>Special Olympics</a:t>
            </a:r>
          </a:p>
        </p:txBody>
      </p:sp>
      <p:sp>
        <p:nvSpPr>
          <p:cNvPr id="2055" name="Line 6"/>
          <p:cNvSpPr>
            <a:spLocks noChangeShapeType="1"/>
          </p:cNvSpPr>
          <p:nvPr/>
        </p:nvSpPr>
        <p:spPr bwMode="auto">
          <a:xfrm>
            <a:off x="748607" y="6518672"/>
            <a:ext cx="10519172" cy="0"/>
          </a:xfrm>
          <a:prstGeom prst="line">
            <a:avLst/>
          </a:prstGeom>
          <a:noFill/>
          <a:ln w="6350">
            <a:solidFill>
              <a:srgbClr val="80808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949"/>
          </a:p>
        </p:txBody>
      </p:sp>
    </p:spTree>
    <p:extLst>
      <p:ext uri="{BB962C8B-B14F-4D97-AF65-F5344CB8AC3E}">
        <p14:creationId xmlns:p14="http://schemas.microsoft.com/office/powerpoint/2010/main" val="167647583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Lst>
  <p:transition spd="med">
    <p:dissolve/>
  </p:transition>
  <p:hf hdr="0" dt="0"/>
  <p:txStyles>
    <p:titleStyle>
      <a:lvl1pPr algn="l" rtl="0" eaLnBrk="0" fontAlgn="base" hangingPunct="0">
        <a:spcBef>
          <a:spcPct val="0"/>
        </a:spcBef>
        <a:spcAft>
          <a:spcPct val="0"/>
        </a:spcAft>
        <a:defRPr sz="3375">
          <a:solidFill>
            <a:schemeClr val="tx1"/>
          </a:solidFill>
          <a:latin typeface="+mj-lt"/>
          <a:ea typeface="+mj-ea"/>
          <a:cs typeface="+mj-cs"/>
          <a:sym typeface="Ubuntu Light" panose="020B0304030602030204" pitchFamily="34" charset="0"/>
        </a:defRPr>
      </a:lvl1pPr>
      <a:lvl2pPr algn="l" rtl="0" eaLnBrk="0" fontAlgn="base" hangingPunct="0">
        <a:spcBef>
          <a:spcPct val="0"/>
        </a:spcBef>
        <a:spcAft>
          <a:spcPct val="0"/>
        </a:spcAft>
        <a:defRPr sz="3375">
          <a:solidFill>
            <a:schemeClr val="tx1"/>
          </a:solidFill>
          <a:latin typeface="Ubuntu Light" charset="0"/>
          <a:ea typeface="ヒラギノ角ゴ ProN W3" charset="0"/>
          <a:cs typeface="ヒラギノ角ゴ ProN W3" charset="0"/>
          <a:sym typeface="Ubuntu Light" panose="020B0304030602030204" pitchFamily="34" charset="0"/>
        </a:defRPr>
      </a:lvl2pPr>
      <a:lvl3pPr algn="l" rtl="0" eaLnBrk="0" fontAlgn="base" hangingPunct="0">
        <a:spcBef>
          <a:spcPct val="0"/>
        </a:spcBef>
        <a:spcAft>
          <a:spcPct val="0"/>
        </a:spcAft>
        <a:defRPr sz="3375">
          <a:solidFill>
            <a:schemeClr val="tx1"/>
          </a:solidFill>
          <a:latin typeface="Ubuntu Light" charset="0"/>
          <a:ea typeface="ヒラギノ角ゴ ProN W3" charset="0"/>
          <a:cs typeface="ヒラギノ角ゴ ProN W3" charset="0"/>
          <a:sym typeface="Ubuntu Light" panose="020B0304030602030204" pitchFamily="34" charset="0"/>
        </a:defRPr>
      </a:lvl3pPr>
      <a:lvl4pPr algn="l" rtl="0" eaLnBrk="0" fontAlgn="base" hangingPunct="0">
        <a:spcBef>
          <a:spcPct val="0"/>
        </a:spcBef>
        <a:spcAft>
          <a:spcPct val="0"/>
        </a:spcAft>
        <a:defRPr sz="3375">
          <a:solidFill>
            <a:schemeClr val="tx1"/>
          </a:solidFill>
          <a:latin typeface="Ubuntu Light" charset="0"/>
          <a:ea typeface="ヒラギノ角ゴ ProN W3" charset="0"/>
          <a:cs typeface="ヒラギノ角ゴ ProN W3" charset="0"/>
          <a:sym typeface="Ubuntu Light" panose="020B0304030602030204" pitchFamily="34" charset="0"/>
        </a:defRPr>
      </a:lvl4pPr>
      <a:lvl5pPr algn="l" rtl="0" eaLnBrk="0" fontAlgn="base" hangingPunct="0">
        <a:spcBef>
          <a:spcPct val="0"/>
        </a:spcBef>
        <a:spcAft>
          <a:spcPct val="0"/>
        </a:spcAft>
        <a:defRPr sz="3375">
          <a:solidFill>
            <a:schemeClr val="tx1"/>
          </a:solidFill>
          <a:latin typeface="Ubuntu Light" charset="0"/>
          <a:ea typeface="ヒラギノ角ゴ ProN W3" charset="0"/>
          <a:cs typeface="ヒラギノ角ゴ ProN W3" charset="0"/>
          <a:sym typeface="Ubuntu Light" panose="020B0304030602030204" pitchFamily="34" charset="0"/>
        </a:defRPr>
      </a:lvl5pPr>
      <a:lvl6pPr marL="241087" algn="l" rtl="0" fontAlgn="base">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6pPr>
      <a:lvl7pPr marL="482174" algn="l" rtl="0" fontAlgn="base">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7pPr>
      <a:lvl8pPr marL="723261" algn="l" rtl="0" fontAlgn="base">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8pPr>
      <a:lvl9pPr marL="964348" algn="l" rtl="0" fontAlgn="base">
        <a:spcBef>
          <a:spcPct val="0"/>
        </a:spcBef>
        <a:spcAft>
          <a:spcPct val="0"/>
        </a:spcAft>
        <a:defRPr sz="3375">
          <a:solidFill>
            <a:schemeClr val="tx1"/>
          </a:solidFill>
          <a:latin typeface="Ubuntu Light" charset="0"/>
          <a:ea typeface="ヒラギノ角ゴ ProN W3" charset="0"/>
          <a:cs typeface="ヒラギノ角ゴ ProN W3" charset="0"/>
          <a:sym typeface="Ubuntu Light" charset="0"/>
        </a:defRPr>
      </a:lvl9pPr>
    </p:titleStyle>
    <p:bodyStyle>
      <a:lvl1pPr marL="180815" indent="-180815" algn="l" rtl="0" eaLnBrk="0" fontAlgn="base" hangingPunct="0">
        <a:lnSpc>
          <a:spcPct val="110000"/>
        </a:lnSpc>
        <a:spcBef>
          <a:spcPts val="633"/>
        </a:spcBef>
        <a:spcAft>
          <a:spcPct val="0"/>
        </a:spcAft>
        <a:defRPr sz="1898">
          <a:solidFill>
            <a:schemeClr val="tx1"/>
          </a:solidFill>
          <a:latin typeface="+mn-lt"/>
          <a:ea typeface="+mn-ea"/>
          <a:cs typeface="+mn-cs"/>
          <a:sym typeface="Ubuntu" panose="020B0504030602030204" pitchFamily="34" charset="0"/>
        </a:defRPr>
      </a:lvl1pPr>
      <a:lvl2pPr marL="214300" indent="-214300" algn="l" rtl="0" eaLnBrk="0" fontAlgn="base" hangingPunct="0">
        <a:lnSpc>
          <a:spcPct val="110000"/>
        </a:lnSpc>
        <a:spcBef>
          <a:spcPts val="633"/>
        </a:spcBef>
        <a:spcAft>
          <a:spcPct val="0"/>
        </a:spcAft>
        <a:buClr>
          <a:srgbClr val="4F5146"/>
        </a:buClr>
        <a:buSzPct val="80000"/>
        <a:buFont typeface="Ubuntu Light" panose="020B0304030602030204" pitchFamily="34" charset="0"/>
        <a:buChar char="‣"/>
        <a:defRPr sz="1898">
          <a:solidFill>
            <a:srgbClr val="4F5146"/>
          </a:solidFill>
          <a:latin typeface="+mj-lt"/>
          <a:ea typeface="+mn-ea"/>
          <a:cs typeface="+mn-cs"/>
          <a:sym typeface="Ubuntu Light" panose="020B0304030602030204" pitchFamily="34" charset="0"/>
        </a:defRPr>
      </a:lvl2pPr>
      <a:lvl3pPr marL="401812" indent="-214300" algn="l" rtl="0" eaLnBrk="0" fontAlgn="base" hangingPunct="0">
        <a:lnSpc>
          <a:spcPct val="140000"/>
        </a:lnSpc>
        <a:spcBef>
          <a:spcPct val="0"/>
        </a:spcBef>
        <a:spcAft>
          <a:spcPct val="0"/>
        </a:spcAft>
        <a:buClr>
          <a:srgbClr val="4F5146"/>
        </a:buClr>
        <a:buSzPct val="80000"/>
        <a:buFont typeface="Ubuntu Light" panose="020B0304030602030204" pitchFamily="34" charset="0"/>
        <a:buChar char="‣"/>
        <a:defRPr sz="1265">
          <a:solidFill>
            <a:srgbClr val="4F5146"/>
          </a:solidFill>
          <a:latin typeface="+mj-lt"/>
          <a:ea typeface="+mn-ea"/>
          <a:cs typeface="+mn-cs"/>
          <a:sym typeface="Ubuntu Light" panose="020B0304030602030204" pitchFamily="34" charset="0"/>
        </a:defRPr>
      </a:lvl3pPr>
      <a:lvl4pPr marL="401812" indent="-214300" algn="l" rtl="0" eaLnBrk="0" fontAlgn="base" hangingPunct="0">
        <a:lnSpc>
          <a:spcPct val="140000"/>
        </a:lnSpc>
        <a:spcBef>
          <a:spcPct val="0"/>
        </a:spcBef>
        <a:spcAft>
          <a:spcPct val="0"/>
        </a:spcAft>
        <a:buClr>
          <a:srgbClr val="4F5146"/>
        </a:buClr>
        <a:buSzPct val="80000"/>
        <a:buFont typeface="Ubuntu Light" panose="020B0304030602030204" pitchFamily="34" charset="0"/>
        <a:buChar char="‣"/>
        <a:defRPr sz="1265">
          <a:solidFill>
            <a:srgbClr val="4F5146"/>
          </a:solidFill>
          <a:latin typeface="+mj-lt"/>
          <a:ea typeface="+mn-ea"/>
          <a:cs typeface="+mn-cs"/>
          <a:sym typeface="Ubuntu Light" panose="020B0304030602030204" pitchFamily="34" charset="0"/>
        </a:defRPr>
      </a:lvl4pPr>
      <a:lvl5pPr marL="401812" indent="-214300" algn="l" rtl="0" eaLnBrk="0" fontAlgn="base" hangingPunct="0">
        <a:lnSpc>
          <a:spcPct val="140000"/>
        </a:lnSpc>
        <a:spcBef>
          <a:spcPct val="0"/>
        </a:spcBef>
        <a:spcAft>
          <a:spcPct val="0"/>
        </a:spcAft>
        <a:buClr>
          <a:srgbClr val="4F5146"/>
        </a:buClr>
        <a:buSzPct val="80000"/>
        <a:buFont typeface="Ubuntu Light" panose="020B0304030602030204" pitchFamily="34" charset="0"/>
        <a:buChar char="‣"/>
        <a:defRPr sz="1265">
          <a:solidFill>
            <a:srgbClr val="4F5146"/>
          </a:solidFill>
          <a:latin typeface="+mj-lt"/>
          <a:ea typeface="+mn-ea"/>
          <a:cs typeface="+mn-cs"/>
          <a:sym typeface="Ubuntu Light" panose="020B0304030602030204" pitchFamily="34" charset="0"/>
        </a:defRPr>
      </a:lvl5pPr>
      <a:lvl6pPr marL="642899"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6pPr>
      <a:lvl7pPr marL="883986"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7pPr>
      <a:lvl8pPr marL="1125073"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8pPr>
      <a:lvl9pPr marL="1366159"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9pPr>
    </p:bodyStyle>
    <p:otherStyle>
      <a:defPPr>
        <a:defRPr lang="en-US"/>
      </a:defPPr>
      <a:lvl1pPr marL="0" algn="l" defTabSz="241087" rtl="0" eaLnBrk="1" latinLnBrk="0" hangingPunct="1">
        <a:defRPr sz="949" kern="1200">
          <a:solidFill>
            <a:schemeClr val="tx1"/>
          </a:solidFill>
          <a:latin typeface="+mn-lt"/>
          <a:ea typeface="+mn-ea"/>
          <a:cs typeface="+mn-cs"/>
        </a:defRPr>
      </a:lvl1pPr>
      <a:lvl2pPr marL="241087" algn="l" defTabSz="241087" rtl="0" eaLnBrk="1" latinLnBrk="0" hangingPunct="1">
        <a:defRPr sz="949" kern="1200">
          <a:solidFill>
            <a:schemeClr val="tx1"/>
          </a:solidFill>
          <a:latin typeface="+mn-lt"/>
          <a:ea typeface="+mn-ea"/>
          <a:cs typeface="+mn-cs"/>
        </a:defRPr>
      </a:lvl2pPr>
      <a:lvl3pPr marL="482174" algn="l" defTabSz="241087" rtl="0" eaLnBrk="1" latinLnBrk="0" hangingPunct="1">
        <a:defRPr sz="949" kern="1200">
          <a:solidFill>
            <a:schemeClr val="tx1"/>
          </a:solidFill>
          <a:latin typeface="+mn-lt"/>
          <a:ea typeface="+mn-ea"/>
          <a:cs typeface="+mn-cs"/>
        </a:defRPr>
      </a:lvl3pPr>
      <a:lvl4pPr marL="723261" algn="l" defTabSz="241087" rtl="0" eaLnBrk="1" latinLnBrk="0" hangingPunct="1">
        <a:defRPr sz="949" kern="1200">
          <a:solidFill>
            <a:schemeClr val="tx1"/>
          </a:solidFill>
          <a:latin typeface="+mn-lt"/>
          <a:ea typeface="+mn-ea"/>
          <a:cs typeface="+mn-cs"/>
        </a:defRPr>
      </a:lvl4pPr>
      <a:lvl5pPr marL="964348" algn="l" defTabSz="241087" rtl="0" eaLnBrk="1" latinLnBrk="0" hangingPunct="1">
        <a:defRPr sz="949" kern="1200">
          <a:solidFill>
            <a:schemeClr val="tx1"/>
          </a:solidFill>
          <a:latin typeface="+mn-lt"/>
          <a:ea typeface="+mn-ea"/>
          <a:cs typeface="+mn-cs"/>
        </a:defRPr>
      </a:lvl5pPr>
      <a:lvl6pPr marL="1205435" algn="l" defTabSz="241087" rtl="0" eaLnBrk="1" latinLnBrk="0" hangingPunct="1">
        <a:defRPr sz="949" kern="1200">
          <a:solidFill>
            <a:schemeClr val="tx1"/>
          </a:solidFill>
          <a:latin typeface="+mn-lt"/>
          <a:ea typeface="+mn-ea"/>
          <a:cs typeface="+mn-cs"/>
        </a:defRPr>
      </a:lvl6pPr>
      <a:lvl7pPr marL="1446522" algn="l" defTabSz="241087" rtl="0" eaLnBrk="1" latinLnBrk="0" hangingPunct="1">
        <a:defRPr sz="949" kern="1200">
          <a:solidFill>
            <a:schemeClr val="tx1"/>
          </a:solidFill>
          <a:latin typeface="+mn-lt"/>
          <a:ea typeface="+mn-ea"/>
          <a:cs typeface="+mn-cs"/>
        </a:defRPr>
      </a:lvl7pPr>
      <a:lvl8pPr marL="1687609" algn="l" defTabSz="241087" rtl="0" eaLnBrk="1" latinLnBrk="0" hangingPunct="1">
        <a:defRPr sz="949" kern="1200">
          <a:solidFill>
            <a:schemeClr val="tx1"/>
          </a:solidFill>
          <a:latin typeface="+mn-lt"/>
          <a:ea typeface="+mn-ea"/>
          <a:cs typeface="+mn-cs"/>
        </a:defRPr>
      </a:lvl8pPr>
      <a:lvl9pPr marL="1928696" algn="l" defTabSz="241087" rtl="0" eaLnBrk="1" latinLnBrk="0" hangingPunct="1">
        <a:defRPr sz="9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5.xml"/><Relationship Id="rId1" Type="http://schemas.openxmlformats.org/officeDocument/2006/relationships/video" Target="https://www.youtube.com/embed/letqznT2Xwo?feature=oembed" TargetMode="Externa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5.xml"/><Relationship Id="rId6" Type="http://schemas.openxmlformats.org/officeDocument/2006/relationships/image" Target="../media/image43.png"/><Relationship Id="rId5" Type="http://schemas.openxmlformats.org/officeDocument/2006/relationships/image" Target="../media/image30.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7.png"/><Relationship Id="rId1" Type="http://schemas.openxmlformats.org/officeDocument/2006/relationships/slideLayout" Target="../slideLayouts/slideLayout35.xml"/><Relationship Id="rId5" Type="http://schemas.openxmlformats.org/officeDocument/2006/relationships/image" Target="../media/image13.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0.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0.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2.png"/><Relationship Id="rId7" Type="http://schemas.openxmlformats.org/officeDocument/2006/relationships/image" Target="../media/image13.jpeg"/><Relationship Id="rId2" Type="http://schemas.openxmlformats.org/officeDocument/2006/relationships/image" Target="../media/image19.jpeg"/><Relationship Id="rId1" Type="http://schemas.openxmlformats.org/officeDocument/2006/relationships/slideLayout" Target="../slideLayouts/slideLayout3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3.jpeg"/><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5.xml"/><Relationship Id="rId1" Type="http://schemas.openxmlformats.org/officeDocument/2006/relationships/video" Target="https://www.youtube.com/embed/9hCrHO8kbX4?feature=oembed" TargetMode="Externa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5.xml"/><Relationship Id="rId1" Type="http://schemas.openxmlformats.org/officeDocument/2006/relationships/video" Target="https://www.youtube.com/embed/4UqlSjGSnXw?feature=oembed" TargetMode="External"/><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hyperlink" Target="https://education-profiles.org/es/america-latina-y-el-caribe/guatemala/~inclusion" TargetMode="External"/><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0.png"/><Relationship Id="rId4" Type="http://schemas.openxmlformats.org/officeDocument/2006/relationships/notesSlide" Target="../notesSlides/notesSlide22.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35.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5.xml"/><Relationship Id="rId5" Type="http://schemas.openxmlformats.org/officeDocument/2006/relationships/image" Target="../media/image28.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44294-ACD8-DF92-14C7-E49A0E3F670D}"/>
              </a:ext>
            </a:extLst>
          </p:cNvPr>
          <p:cNvSpPr>
            <a:spLocks noGrp="1"/>
          </p:cNvSpPr>
          <p:nvPr>
            <p:ph type="ctrTitle"/>
          </p:nvPr>
        </p:nvSpPr>
        <p:spPr>
          <a:xfrm>
            <a:off x="2626359" y="2293778"/>
            <a:ext cx="9101814" cy="1122363"/>
          </a:xfrm>
        </p:spPr>
        <p:txBody>
          <a:bodyPr>
            <a:normAutofit fontScale="90000"/>
          </a:bodyPr>
          <a:lstStyle/>
          <a:p>
            <a:r>
              <a:rPr lang="en-US" dirty="0" err="1">
                <a:latin typeface="Ubuntu" panose="020B0504030602030204" pitchFamily="34" charset="0"/>
              </a:rPr>
              <a:t>Escuelas</a:t>
            </a:r>
            <a:r>
              <a:rPr lang="en-US" dirty="0">
                <a:latin typeface="Ubuntu" panose="020B0504030602030204" pitchFamily="34" charset="0"/>
              </a:rPr>
              <a:t> </a:t>
            </a:r>
            <a:r>
              <a:rPr lang="en-US" dirty="0" err="1">
                <a:latin typeface="Ubuntu" panose="020B0504030602030204" pitchFamily="34" charset="0"/>
              </a:rPr>
              <a:t>Unificadas</a:t>
            </a:r>
            <a:r>
              <a:rPr lang="en-US" dirty="0">
                <a:latin typeface="Ubuntu" panose="020B0504030602030204" pitchFamily="34" charset="0"/>
              </a:rPr>
              <a:t> </a:t>
            </a:r>
            <a:r>
              <a:rPr lang="en-US" dirty="0" err="1">
                <a:latin typeface="Ubuntu" panose="020B0504030602030204" pitchFamily="34" charset="0"/>
              </a:rPr>
              <a:t>Campeonas</a:t>
            </a:r>
            <a:endParaRPr lang="en-US" dirty="0">
              <a:latin typeface="Ubuntu" panose="020B0504030602030204" pitchFamily="34" charset="0"/>
            </a:endParaRPr>
          </a:p>
        </p:txBody>
      </p:sp>
      <p:sp>
        <p:nvSpPr>
          <p:cNvPr id="3" name="Subtitle 2">
            <a:extLst>
              <a:ext uri="{FF2B5EF4-FFF2-40B4-BE49-F238E27FC236}">
                <a16:creationId xmlns:a16="http://schemas.microsoft.com/office/drawing/2014/main" id="{B5828014-54F3-F2BE-31D5-61646CBD2991}"/>
              </a:ext>
            </a:extLst>
          </p:cNvPr>
          <p:cNvSpPr>
            <a:spLocks noGrp="1"/>
          </p:cNvSpPr>
          <p:nvPr>
            <p:ph type="subTitle" idx="1"/>
          </p:nvPr>
        </p:nvSpPr>
        <p:spPr>
          <a:xfrm>
            <a:off x="2768862" y="3991165"/>
            <a:ext cx="7471797" cy="1610360"/>
          </a:xfrm>
        </p:spPr>
        <p:txBody>
          <a:bodyPr/>
          <a:lstStyle/>
          <a:p>
            <a:r>
              <a:rPr lang="en-US" dirty="0" err="1">
                <a:latin typeface="Ubuntu" panose="020B0504030602030204" pitchFamily="34" charset="0"/>
              </a:rPr>
              <a:t>Olimpiadas</a:t>
            </a:r>
            <a:r>
              <a:rPr lang="en-US" dirty="0">
                <a:latin typeface="Ubuntu" panose="020B0504030602030204" pitchFamily="34" charset="0"/>
              </a:rPr>
              <a:t> </a:t>
            </a:r>
            <a:r>
              <a:rPr lang="en-US" dirty="0" err="1">
                <a:latin typeface="Ubuntu" panose="020B0504030602030204" pitchFamily="34" charset="0"/>
              </a:rPr>
              <a:t>Especiales</a:t>
            </a:r>
            <a:r>
              <a:rPr lang="en-US" dirty="0">
                <a:latin typeface="Ubuntu" panose="020B0504030602030204" pitchFamily="34" charset="0"/>
              </a:rPr>
              <a:t> (</a:t>
            </a:r>
            <a:r>
              <a:rPr lang="en-US" dirty="0" err="1">
                <a:latin typeface="Ubuntu" panose="020B0504030602030204" pitchFamily="34" charset="0"/>
              </a:rPr>
              <a:t>Nombre</a:t>
            </a:r>
            <a:r>
              <a:rPr lang="en-US" dirty="0">
                <a:latin typeface="Ubuntu" panose="020B0504030602030204" pitchFamily="34" charset="0"/>
              </a:rPr>
              <a:t> del </a:t>
            </a:r>
            <a:r>
              <a:rPr lang="en-US" dirty="0" err="1">
                <a:latin typeface="Ubuntu" panose="020B0504030602030204" pitchFamily="34" charset="0"/>
              </a:rPr>
              <a:t>Programa</a:t>
            </a:r>
            <a:r>
              <a:rPr lang="en-US" dirty="0">
                <a:latin typeface="Ubuntu" panose="020B0504030602030204" pitchFamily="34" charset="0"/>
              </a:rPr>
              <a:t>)</a:t>
            </a:r>
          </a:p>
        </p:txBody>
      </p:sp>
    </p:spTree>
    <p:extLst>
      <p:ext uri="{BB962C8B-B14F-4D97-AF65-F5344CB8AC3E}">
        <p14:creationId xmlns:p14="http://schemas.microsoft.com/office/powerpoint/2010/main" val="2752653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Olimpiadas Especiales </a:t>
            </a:r>
            <a:r>
              <a:rPr lang="es-CR" sz="2400" b="1" dirty="0">
                <a:effectLst>
                  <a:outerShdw blurRad="38100" dist="38100" dir="2700000" algn="tl">
                    <a:srgbClr val="000000">
                      <a:alpha val="43137"/>
                    </a:srgbClr>
                  </a:outerShdw>
                </a:effectLst>
                <a:cs typeface="Arial" panose="020B0604020202020204" pitchFamily="34" charset="0"/>
              </a:rPr>
              <a:t>[inserte el nombre de su Programa]</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3" name="Content Placeholder 2">
            <a:extLst>
              <a:ext uri="{FF2B5EF4-FFF2-40B4-BE49-F238E27FC236}">
                <a16:creationId xmlns:a16="http://schemas.microsoft.com/office/drawing/2014/main" id="{10C8E43B-5AE6-CD47-44A0-5D49497AA5D5}"/>
              </a:ext>
            </a:extLst>
          </p:cNvPr>
          <p:cNvSpPr>
            <a:spLocks noGrp="1"/>
          </p:cNvSpPr>
          <p:nvPr>
            <p:ph idx="1"/>
          </p:nvPr>
        </p:nvSpPr>
        <p:spPr/>
        <p:txBody>
          <a:bodyPr/>
          <a:lstStyle/>
          <a:p>
            <a:r>
              <a:rPr lang="es-ES" sz="1600" dirty="0">
                <a:latin typeface="+mn-lt"/>
                <a:cs typeface="Arial" panose="020B0604020202020204" pitchFamily="34" charset="0"/>
              </a:rPr>
              <a:t>Incluya información relevante sobre su Programa. Por ejemplo, año de fundación, alcance nacional, zonas, escuelas donde trabajas, fotografías, etc.</a:t>
            </a:r>
            <a:endParaRPr lang="en-US" sz="1600" dirty="0">
              <a:latin typeface="+mn-lt"/>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10</a:t>
            </a:fld>
            <a:endParaRPr lang="en-US" altLang="en-US"/>
          </a:p>
        </p:txBody>
      </p:sp>
    </p:spTree>
    <p:extLst>
      <p:ext uri="{BB962C8B-B14F-4D97-AF65-F5344CB8AC3E}">
        <p14:creationId xmlns:p14="http://schemas.microsoft.com/office/powerpoint/2010/main" val="1729459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oup of people holding ski poles&#10;&#10;Description automatically generated with low confidence">
            <a:extLst>
              <a:ext uri="{FF2B5EF4-FFF2-40B4-BE49-F238E27FC236}">
                <a16:creationId xmlns:a16="http://schemas.microsoft.com/office/drawing/2014/main" id="{4EB99693-C4A0-6AA9-8B48-39F9E153B32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892" b="19659"/>
          <a:stretch/>
        </p:blipFill>
        <p:spPr>
          <a:xfrm>
            <a:off x="838200" y="1825625"/>
            <a:ext cx="8773160" cy="3935095"/>
          </a:xfrm>
          <a:noFill/>
        </p:spPr>
      </p:pic>
      <p:sp>
        <p:nvSpPr>
          <p:cNvPr id="3" name="Title 2">
            <a:extLst>
              <a:ext uri="{FF2B5EF4-FFF2-40B4-BE49-F238E27FC236}">
                <a16:creationId xmlns:a16="http://schemas.microsoft.com/office/drawing/2014/main" id="{A320CE8C-E861-D4EB-97D2-304DE94ED167}"/>
              </a:ext>
            </a:extLst>
          </p:cNvPr>
          <p:cNvSpPr>
            <a:spLocks noGrp="1"/>
          </p:cNvSpPr>
          <p:nvPr>
            <p:ph type="title"/>
          </p:nvPr>
        </p:nvSpPr>
        <p:spPr>
          <a:xfrm>
            <a:off x="838200" y="365125"/>
            <a:ext cx="10515600" cy="1325563"/>
          </a:xfrm>
        </p:spPr>
        <p:txBody>
          <a:bodyPr anchor="ctr">
            <a:normAutofit/>
          </a:bodyPr>
          <a:lstStyle/>
          <a:p>
            <a:r>
              <a:rPr lang="es-CR" dirty="0"/>
              <a:t>II. Discapacidad Intelectual</a:t>
            </a:r>
            <a:endParaRPr lang="en-US" dirty="0"/>
          </a:p>
        </p:txBody>
      </p:sp>
    </p:spTree>
    <p:extLst>
      <p:ext uri="{BB962C8B-B14F-4D97-AF65-F5344CB8AC3E}">
        <p14:creationId xmlns:p14="http://schemas.microsoft.com/office/powerpoint/2010/main" val="4293244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sz="2400" b="1" dirty="0">
                <a:effectLst>
                  <a:outerShdw blurRad="38100" dist="38100" dir="2700000" algn="tl">
                    <a:srgbClr val="000000">
                      <a:alpha val="43137"/>
                    </a:srgbClr>
                  </a:outerShdw>
                </a:effectLst>
                <a:cs typeface="Arial" panose="020B0604020202020204" pitchFamily="34" charset="0"/>
              </a:rPr>
              <a:t>Actividad:  Mitos Comunes sobre la Discapacidad Intelectual </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3" name="Content Placeholder 2">
            <a:extLst>
              <a:ext uri="{FF2B5EF4-FFF2-40B4-BE49-F238E27FC236}">
                <a16:creationId xmlns:a16="http://schemas.microsoft.com/office/drawing/2014/main" id="{10C8E43B-5AE6-CD47-44A0-5D49497AA5D5}"/>
              </a:ext>
            </a:extLst>
          </p:cNvPr>
          <p:cNvSpPr>
            <a:spLocks noGrp="1"/>
          </p:cNvSpPr>
          <p:nvPr>
            <p:ph idx="1"/>
          </p:nvPr>
        </p:nvSpPr>
        <p:spPr/>
        <p:txBody>
          <a:bodyPr/>
          <a:lstStyle/>
          <a:p>
            <a:endParaRPr lang="en-US" sz="2000" dirty="0">
              <a:solidFill>
                <a:srgbClr val="5E5E5E"/>
              </a:solidFill>
              <a:latin typeface="Ubuntu" panose="020B050403060203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12</a:t>
            </a:fld>
            <a:endParaRPr lang="en-US" altLang="en-US"/>
          </a:p>
        </p:txBody>
      </p:sp>
      <p:sp>
        <p:nvSpPr>
          <p:cNvPr id="7" name="Rectangle 6">
            <a:extLst>
              <a:ext uri="{FF2B5EF4-FFF2-40B4-BE49-F238E27FC236}">
                <a16:creationId xmlns:a16="http://schemas.microsoft.com/office/drawing/2014/main" id="{B07C7D84-B191-CE93-DC47-1D215855149C}"/>
              </a:ext>
            </a:extLst>
          </p:cNvPr>
          <p:cNvSpPr/>
          <p:nvPr/>
        </p:nvSpPr>
        <p:spPr bwMode="auto">
          <a:xfrm>
            <a:off x="726281" y="1556656"/>
            <a:ext cx="10246519" cy="674914"/>
          </a:xfrm>
          <a:prstGeom prst="rect">
            <a:avLst/>
          </a:prstGeom>
          <a:solidFill>
            <a:srgbClr val="FFFF00"/>
          </a:solidFill>
          <a:ln w="254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lvl="0"/>
            <a:r>
              <a:rPr lang="es-ES" sz="1600" dirty="0"/>
              <a:t>“La mayoría de las personas con discapacidad intelectual tienen una discapacidad intelectual grave”.</a:t>
            </a:r>
          </a:p>
          <a:p>
            <a:pPr lvl="0"/>
            <a:r>
              <a:rPr lang="es-ES" sz="1600" dirty="0"/>
              <a:t>¿Verdadero o falso?</a:t>
            </a:r>
            <a:endParaRPr lang="en-US" sz="1600" dirty="0"/>
          </a:p>
        </p:txBody>
      </p:sp>
      <p:sp>
        <p:nvSpPr>
          <p:cNvPr id="8" name="Rectangle 7">
            <a:extLst>
              <a:ext uri="{FF2B5EF4-FFF2-40B4-BE49-F238E27FC236}">
                <a16:creationId xmlns:a16="http://schemas.microsoft.com/office/drawing/2014/main" id="{C3ECD886-E140-1AA6-10D9-58B75B8BB9BC}"/>
              </a:ext>
            </a:extLst>
          </p:cNvPr>
          <p:cNvSpPr/>
          <p:nvPr/>
        </p:nvSpPr>
        <p:spPr bwMode="auto">
          <a:xfrm>
            <a:off x="738189" y="2754085"/>
            <a:ext cx="10246519" cy="1082104"/>
          </a:xfrm>
          <a:prstGeom prst="rect">
            <a:avLst/>
          </a:prstGeom>
          <a:solidFill>
            <a:schemeClr val="accent1">
              <a:lumMod val="40000"/>
              <a:lumOff val="60000"/>
            </a:schemeClr>
          </a:solidFill>
          <a:ln w="25400" cap="flat" cmpd="sng" algn="ctr">
            <a:solidFill>
              <a:schemeClr val="accent1">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lvl="0"/>
            <a:r>
              <a:rPr lang="es-ES" sz="1600" b="1" dirty="0">
                <a:effectLst>
                  <a:outerShdw blurRad="38100" dist="38100" dir="2700000" algn="tl">
                    <a:srgbClr val="000000">
                      <a:alpha val="43137"/>
                    </a:srgbClr>
                  </a:outerShdw>
                </a:effectLst>
              </a:rPr>
              <a:t>Falso. Esto es un mito.</a:t>
            </a:r>
          </a:p>
          <a:p>
            <a:pPr lvl="0"/>
            <a:r>
              <a:rPr lang="es-ES" sz="1600" dirty="0"/>
              <a:t>Realidad: el 85% de las personas con discapacidad intelectual tienen solo una discapacidad leve. La mayoría tiene discapacidades menores que no les impiden practicar deportes, recibir educación en escuelas inclusivas y tener empleo.</a:t>
            </a:r>
            <a:endParaRPr lang="en-US" sz="1600" dirty="0"/>
          </a:p>
        </p:txBody>
      </p:sp>
      <p:cxnSp>
        <p:nvCxnSpPr>
          <p:cNvPr id="12" name="Straight Arrow Connector 11">
            <a:extLst>
              <a:ext uri="{FF2B5EF4-FFF2-40B4-BE49-F238E27FC236}">
                <a16:creationId xmlns:a16="http://schemas.microsoft.com/office/drawing/2014/main" id="{ED7D2A8E-ACF7-88A6-1F8D-2EE61D83E79A}"/>
              </a:ext>
            </a:extLst>
          </p:cNvPr>
          <p:cNvCxnSpPr>
            <a:cxnSpLocks/>
          </p:cNvCxnSpPr>
          <p:nvPr/>
        </p:nvCxnSpPr>
        <p:spPr bwMode="auto">
          <a:xfrm>
            <a:off x="5816883" y="2231570"/>
            <a:ext cx="0" cy="522516"/>
          </a:xfrm>
          <a:prstGeom prst="straightConnector1">
            <a:avLst/>
          </a:prstGeom>
          <a:blipFill dpi="0" rotWithShape="0">
            <a:blip r:embed="rId3"/>
            <a:srcRect/>
            <a:tile tx="0" ty="0" sx="100000" sy="100000" flip="none" algn="tl"/>
          </a:blipFill>
          <a:ln w="25400" cap="flat" cmpd="sng" algn="ctr">
            <a:solidFill>
              <a:srgbClr val="00B05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6" name="Rectangle 15">
            <a:extLst>
              <a:ext uri="{FF2B5EF4-FFF2-40B4-BE49-F238E27FC236}">
                <a16:creationId xmlns:a16="http://schemas.microsoft.com/office/drawing/2014/main" id="{EC7E7C26-F6BD-1F7C-96DD-0C6119451B0A}"/>
              </a:ext>
            </a:extLst>
          </p:cNvPr>
          <p:cNvSpPr/>
          <p:nvPr/>
        </p:nvSpPr>
        <p:spPr bwMode="auto">
          <a:xfrm>
            <a:off x="714373" y="4212346"/>
            <a:ext cx="10246519" cy="674914"/>
          </a:xfrm>
          <a:prstGeom prst="rect">
            <a:avLst/>
          </a:prstGeom>
          <a:solidFill>
            <a:srgbClr val="FFFF00"/>
          </a:solidFill>
          <a:ln w="254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s-ES" sz="1600" dirty="0"/>
              <a:t>“Las personas con discapacidad intelectual suelen recibir una atención sanitaria deficiente”.</a:t>
            </a:r>
          </a:p>
          <a:p>
            <a:r>
              <a:rPr lang="es-ES" sz="1600" dirty="0"/>
              <a:t>¿Verdadero o falso?</a:t>
            </a:r>
            <a:endParaRPr lang="en-US" sz="1600" dirty="0"/>
          </a:p>
        </p:txBody>
      </p:sp>
      <p:sp>
        <p:nvSpPr>
          <p:cNvPr id="17" name="Rectangle 16">
            <a:extLst>
              <a:ext uri="{FF2B5EF4-FFF2-40B4-BE49-F238E27FC236}">
                <a16:creationId xmlns:a16="http://schemas.microsoft.com/office/drawing/2014/main" id="{951F7B60-98D6-276E-9888-496E744B4711}"/>
              </a:ext>
            </a:extLst>
          </p:cNvPr>
          <p:cNvSpPr/>
          <p:nvPr/>
        </p:nvSpPr>
        <p:spPr bwMode="auto">
          <a:xfrm>
            <a:off x="726281" y="5409775"/>
            <a:ext cx="10246519" cy="1082104"/>
          </a:xfrm>
          <a:prstGeom prst="rect">
            <a:avLst/>
          </a:prstGeom>
          <a:solidFill>
            <a:schemeClr val="accent1">
              <a:lumMod val="40000"/>
              <a:lumOff val="60000"/>
            </a:schemeClr>
          </a:solidFill>
          <a:ln w="25400" cap="flat" cmpd="sng" algn="ctr">
            <a:solidFill>
              <a:schemeClr val="accent1">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lvl="0"/>
            <a:r>
              <a:rPr lang="es-ES" sz="1600" b="1" dirty="0">
                <a:effectLst>
                  <a:outerShdw blurRad="38100" dist="38100" dir="2700000" algn="tl">
                    <a:srgbClr val="000000">
                      <a:alpha val="43137"/>
                    </a:srgbClr>
                  </a:outerShdw>
                </a:effectLst>
              </a:rPr>
              <a:t>Cierto. Esto es correcto.</a:t>
            </a:r>
          </a:p>
          <a:p>
            <a:pPr lvl="0"/>
            <a:r>
              <a:rPr lang="es-ES" sz="1600" dirty="0"/>
              <a:t>Realidad: Las personas con discapacidad intelectual suelen recibir una atención sanitaria deficiente o prácticamente ninguna atención. Nuestras investigaciones han demostrado que las personas con discapacidad intelectual mueren, en promedio, 16 años antes que la población general.</a:t>
            </a:r>
            <a:endParaRPr lang="en-US" sz="1600" dirty="0"/>
          </a:p>
        </p:txBody>
      </p:sp>
      <p:cxnSp>
        <p:nvCxnSpPr>
          <p:cNvPr id="18" name="Straight Arrow Connector 17">
            <a:extLst>
              <a:ext uri="{FF2B5EF4-FFF2-40B4-BE49-F238E27FC236}">
                <a16:creationId xmlns:a16="http://schemas.microsoft.com/office/drawing/2014/main" id="{2197EA49-11C6-E076-7B89-858B140820C4}"/>
              </a:ext>
            </a:extLst>
          </p:cNvPr>
          <p:cNvCxnSpPr>
            <a:cxnSpLocks/>
          </p:cNvCxnSpPr>
          <p:nvPr/>
        </p:nvCxnSpPr>
        <p:spPr bwMode="auto">
          <a:xfrm>
            <a:off x="5804975" y="4887260"/>
            <a:ext cx="0" cy="522516"/>
          </a:xfrm>
          <a:prstGeom prst="straightConnector1">
            <a:avLst/>
          </a:prstGeom>
          <a:blipFill dpi="0" rotWithShape="0">
            <a:blip r:embed="rId3"/>
            <a:srcRect/>
            <a:tile tx="0" ty="0" sx="100000" sy="100000" flip="none" algn="tl"/>
          </a:blipFill>
          <a:ln w="25400" cap="flat" cmpd="sng" algn="ctr">
            <a:solidFill>
              <a:srgbClr val="00B05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9" name="Star: 5 Points 18">
            <a:extLst>
              <a:ext uri="{FF2B5EF4-FFF2-40B4-BE49-F238E27FC236}">
                <a16:creationId xmlns:a16="http://schemas.microsoft.com/office/drawing/2014/main" id="{86315363-63FD-2DD4-F66A-00AB7AED1B86}"/>
              </a:ext>
            </a:extLst>
          </p:cNvPr>
          <p:cNvSpPr/>
          <p:nvPr/>
        </p:nvSpPr>
        <p:spPr>
          <a:xfrm>
            <a:off x="11582401" y="5964947"/>
            <a:ext cx="293914" cy="32657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566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sz="2400" b="1" dirty="0">
                <a:effectLst>
                  <a:outerShdw blurRad="38100" dist="38100" dir="2700000" algn="tl">
                    <a:srgbClr val="000000">
                      <a:alpha val="43137"/>
                    </a:srgbClr>
                  </a:outerShdw>
                </a:effectLst>
                <a:cs typeface="Arial" panose="020B0604020202020204" pitchFamily="34" charset="0"/>
              </a:rPr>
              <a:t>Actividad:  Mitos Comunes sobre la Discapacidad Intelectual </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3" name="Content Placeholder 2">
            <a:extLst>
              <a:ext uri="{FF2B5EF4-FFF2-40B4-BE49-F238E27FC236}">
                <a16:creationId xmlns:a16="http://schemas.microsoft.com/office/drawing/2014/main" id="{10C8E43B-5AE6-CD47-44A0-5D49497AA5D5}"/>
              </a:ext>
            </a:extLst>
          </p:cNvPr>
          <p:cNvSpPr>
            <a:spLocks noGrp="1"/>
          </p:cNvSpPr>
          <p:nvPr>
            <p:ph idx="1"/>
          </p:nvPr>
        </p:nvSpPr>
        <p:spPr/>
        <p:txBody>
          <a:bodyPr/>
          <a:lstStyle/>
          <a:p>
            <a:endParaRPr lang="en-US" sz="2000" dirty="0">
              <a:solidFill>
                <a:srgbClr val="5E5E5E"/>
              </a:solidFill>
              <a:latin typeface="Ubuntu" panose="020B050403060203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13</a:t>
            </a:fld>
            <a:endParaRPr lang="en-US" altLang="en-US"/>
          </a:p>
        </p:txBody>
      </p:sp>
      <p:sp>
        <p:nvSpPr>
          <p:cNvPr id="7" name="Rectangle 6">
            <a:extLst>
              <a:ext uri="{FF2B5EF4-FFF2-40B4-BE49-F238E27FC236}">
                <a16:creationId xmlns:a16="http://schemas.microsoft.com/office/drawing/2014/main" id="{B07C7D84-B191-CE93-DC47-1D215855149C}"/>
              </a:ext>
            </a:extLst>
          </p:cNvPr>
          <p:cNvSpPr/>
          <p:nvPr/>
        </p:nvSpPr>
        <p:spPr bwMode="auto">
          <a:xfrm>
            <a:off x="726281" y="1556656"/>
            <a:ext cx="10246519" cy="674914"/>
          </a:xfrm>
          <a:prstGeom prst="rect">
            <a:avLst/>
          </a:prstGeom>
          <a:solidFill>
            <a:srgbClr val="FFFF00"/>
          </a:solidFill>
          <a:ln w="254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s-ES" sz="1600" dirty="0"/>
              <a:t>“Las personas con discapacidad intelectual no pueden practicar deportes”.</a:t>
            </a:r>
          </a:p>
          <a:p>
            <a:r>
              <a:rPr lang="es-ES" sz="1600" dirty="0"/>
              <a:t>¿Verdadero o falso?</a:t>
            </a:r>
            <a:endParaRPr lang="en-US" sz="1600" dirty="0"/>
          </a:p>
        </p:txBody>
      </p:sp>
      <p:sp>
        <p:nvSpPr>
          <p:cNvPr id="8" name="Rectangle 7">
            <a:extLst>
              <a:ext uri="{FF2B5EF4-FFF2-40B4-BE49-F238E27FC236}">
                <a16:creationId xmlns:a16="http://schemas.microsoft.com/office/drawing/2014/main" id="{C3ECD886-E140-1AA6-10D9-58B75B8BB9BC}"/>
              </a:ext>
            </a:extLst>
          </p:cNvPr>
          <p:cNvSpPr/>
          <p:nvPr/>
        </p:nvSpPr>
        <p:spPr bwMode="auto">
          <a:xfrm>
            <a:off x="738189" y="2754085"/>
            <a:ext cx="10246519" cy="881743"/>
          </a:xfrm>
          <a:prstGeom prst="rect">
            <a:avLst/>
          </a:prstGeom>
          <a:solidFill>
            <a:schemeClr val="accent1">
              <a:lumMod val="40000"/>
              <a:lumOff val="60000"/>
            </a:schemeClr>
          </a:solidFill>
          <a:ln w="25400" cap="flat" cmpd="sng" algn="ctr">
            <a:solidFill>
              <a:schemeClr val="accent1">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lvl="0"/>
            <a:r>
              <a:rPr lang="es-ES" sz="1600" b="1" dirty="0">
                <a:effectLst>
                  <a:outerShdw blurRad="38100" dist="38100" dir="2700000" algn="tl">
                    <a:srgbClr val="000000">
                      <a:alpha val="43137"/>
                    </a:srgbClr>
                  </a:outerShdw>
                </a:effectLst>
              </a:rPr>
              <a:t>Falso. Esto es un mito.</a:t>
            </a:r>
          </a:p>
          <a:p>
            <a:pPr lvl="0"/>
            <a:r>
              <a:rPr lang="es-ES" sz="1600" dirty="0"/>
              <a:t>Realidad: Una discapacidad intelectual no afecta tu capacidad para practicar deportes. De hecho, ¡hay más de 5 millones de atletas de las Olimpiadas Especiales en todo el mundo!</a:t>
            </a:r>
            <a:endParaRPr lang="en-US" sz="1600" dirty="0"/>
          </a:p>
        </p:txBody>
      </p:sp>
      <p:cxnSp>
        <p:nvCxnSpPr>
          <p:cNvPr id="12" name="Straight Arrow Connector 11">
            <a:extLst>
              <a:ext uri="{FF2B5EF4-FFF2-40B4-BE49-F238E27FC236}">
                <a16:creationId xmlns:a16="http://schemas.microsoft.com/office/drawing/2014/main" id="{ED7D2A8E-ACF7-88A6-1F8D-2EE61D83E79A}"/>
              </a:ext>
            </a:extLst>
          </p:cNvPr>
          <p:cNvCxnSpPr>
            <a:cxnSpLocks/>
          </p:cNvCxnSpPr>
          <p:nvPr/>
        </p:nvCxnSpPr>
        <p:spPr bwMode="auto">
          <a:xfrm>
            <a:off x="5816883" y="2231570"/>
            <a:ext cx="0" cy="522516"/>
          </a:xfrm>
          <a:prstGeom prst="straightConnector1">
            <a:avLst/>
          </a:prstGeom>
          <a:blipFill dpi="0" rotWithShape="0">
            <a:blip r:embed="rId3"/>
            <a:srcRect/>
            <a:tile tx="0" ty="0" sx="100000" sy="100000" flip="none" algn="tl"/>
          </a:blipFill>
          <a:ln w="25400" cap="flat" cmpd="sng" algn="ctr">
            <a:solidFill>
              <a:srgbClr val="00B05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 name="Rectangle 15">
            <a:extLst>
              <a:ext uri="{FF2B5EF4-FFF2-40B4-BE49-F238E27FC236}">
                <a16:creationId xmlns:a16="http://schemas.microsoft.com/office/drawing/2014/main" id="{EC7E7C26-F6BD-1F7C-96DD-0C6119451B0A}"/>
              </a:ext>
            </a:extLst>
          </p:cNvPr>
          <p:cNvSpPr/>
          <p:nvPr/>
        </p:nvSpPr>
        <p:spPr bwMode="auto">
          <a:xfrm>
            <a:off x="714373" y="4212346"/>
            <a:ext cx="10246519" cy="674914"/>
          </a:xfrm>
          <a:prstGeom prst="rect">
            <a:avLst/>
          </a:prstGeom>
          <a:solidFill>
            <a:srgbClr val="FFFF00"/>
          </a:solidFill>
          <a:ln w="254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s-ES" sz="1600" dirty="0"/>
              <a:t>“Incluir a personas con discapacidad intelectual en la escuela y en el lugar de trabajo puede tener efectos negativos”. ¿Verdadero o falso?</a:t>
            </a:r>
            <a:endParaRPr lang="en-US" sz="1600" dirty="0"/>
          </a:p>
        </p:txBody>
      </p:sp>
      <p:sp>
        <p:nvSpPr>
          <p:cNvPr id="17" name="Rectangle 16">
            <a:extLst>
              <a:ext uri="{FF2B5EF4-FFF2-40B4-BE49-F238E27FC236}">
                <a16:creationId xmlns:a16="http://schemas.microsoft.com/office/drawing/2014/main" id="{951F7B60-98D6-276E-9888-496E744B4711}"/>
              </a:ext>
            </a:extLst>
          </p:cNvPr>
          <p:cNvSpPr/>
          <p:nvPr/>
        </p:nvSpPr>
        <p:spPr bwMode="auto">
          <a:xfrm>
            <a:off x="726281" y="5409775"/>
            <a:ext cx="10246519" cy="1082104"/>
          </a:xfrm>
          <a:prstGeom prst="rect">
            <a:avLst/>
          </a:prstGeom>
          <a:solidFill>
            <a:schemeClr val="accent1">
              <a:lumMod val="40000"/>
              <a:lumOff val="60000"/>
            </a:schemeClr>
          </a:solidFill>
          <a:ln w="25400" cap="flat" cmpd="sng" algn="ctr">
            <a:solidFill>
              <a:schemeClr val="accent1">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lvl="0"/>
            <a:r>
              <a:rPr lang="es-ES" sz="1600" b="1" dirty="0">
                <a:effectLst>
                  <a:outerShdw blurRad="38100" dist="38100" dir="2700000" algn="tl">
                    <a:srgbClr val="000000">
                      <a:alpha val="43137"/>
                    </a:srgbClr>
                  </a:outerShdw>
                </a:effectLst>
              </a:rPr>
              <a:t>Falso. Esto es un mito.</a:t>
            </a:r>
          </a:p>
          <a:p>
            <a:pPr lvl="0"/>
            <a:r>
              <a:rPr lang="es-ES" sz="1600" dirty="0"/>
              <a:t>Realidad: Los programas de Olimpiadas Especiales como Escuelas Unificadas y Deportes Unificados, donde personas con y sin discapacidad intelectual aprenden y juegan juntas, han demostrado que un entorno inclusivo puede ayudar a derribar barreras, promover la comprensión y enseñar compasión.</a:t>
            </a:r>
            <a:endParaRPr lang="en-US" sz="1600" dirty="0">
              <a:solidFill>
                <a:srgbClr val="000000">
                  <a:hueOff val="0"/>
                  <a:satOff val="0"/>
                  <a:lumOff val="0"/>
                  <a:alphaOff val="0"/>
                </a:srgbClr>
              </a:solidFill>
            </a:endParaRPr>
          </a:p>
        </p:txBody>
      </p:sp>
      <p:cxnSp>
        <p:nvCxnSpPr>
          <p:cNvPr id="18" name="Straight Arrow Connector 17">
            <a:extLst>
              <a:ext uri="{FF2B5EF4-FFF2-40B4-BE49-F238E27FC236}">
                <a16:creationId xmlns:a16="http://schemas.microsoft.com/office/drawing/2014/main" id="{2197EA49-11C6-E076-7B89-858B140820C4}"/>
              </a:ext>
            </a:extLst>
          </p:cNvPr>
          <p:cNvCxnSpPr>
            <a:cxnSpLocks/>
          </p:cNvCxnSpPr>
          <p:nvPr/>
        </p:nvCxnSpPr>
        <p:spPr bwMode="auto">
          <a:xfrm>
            <a:off x="5804975" y="4887260"/>
            <a:ext cx="0" cy="522516"/>
          </a:xfrm>
          <a:prstGeom prst="straightConnector1">
            <a:avLst/>
          </a:prstGeom>
          <a:blipFill dpi="0" rotWithShape="0">
            <a:blip r:embed="rId3"/>
            <a:srcRect/>
            <a:tile tx="0" ty="0" sx="100000" sy="100000" flip="none" algn="tl"/>
          </a:blipFill>
          <a:ln w="25400" cap="flat" cmpd="sng" algn="ctr">
            <a:solidFill>
              <a:srgbClr val="00B05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9" name="Star: 5 Points 18">
            <a:extLst>
              <a:ext uri="{FF2B5EF4-FFF2-40B4-BE49-F238E27FC236}">
                <a16:creationId xmlns:a16="http://schemas.microsoft.com/office/drawing/2014/main" id="{86315363-63FD-2DD4-F66A-00AB7AED1B86}"/>
              </a:ext>
            </a:extLst>
          </p:cNvPr>
          <p:cNvSpPr/>
          <p:nvPr/>
        </p:nvSpPr>
        <p:spPr>
          <a:xfrm>
            <a:off x="11582401" y="5964947"/>
            <a:ext cx="293914" cy="32657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875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sz="2400" b="1" dirty="0">
                <a:effectLst>
                  <a:outerShdw blurRad="38100" dist="38100" dir="2700000" algn="tl">
                    <a:srgbClr val="000000">
                      <a:alpha val="43137"/>
                    </a:srgbClr>
                  </a:outerShdw>
                </a:effectLst>
                <a:cs typeface="Arial" panose="020B0604020202020204" pitchFamily="34" charset="0"/>
              </a:rPr>
              <a:t>Actividad:  Mitos Comunes sobre la Discapacidad Intelectual </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3" name="Content Placeholder 2">
            <a:extLst>
              <a:ext uri="{FF2B5EF4-FFF2-40B4-BE49-F238E27FC236}">
                <a16:creationId xmlns:a16="http://schemas.microsoft.com/office/drawing/2014/main" id="{10C8E43B-5AE6-CD47-44A0-5D49497AA5D5}"/>
              </a:ext>
            </a:extLst>
          </p:cNvPr>
          <p:cNvSpPr>
            <a:spLocks noGrp="1"/>
          </p:cNvSpPr>
          <p:nvPr>
            <p:ph idx="1"/>
          </p:nvPr>
        </p:nvSpPr>
        <p:spPr/>
        <p:txBody>
          <a:bodyPr/>
          <a:lstStyle/>
          <a:p>
            <a:endParaRPr lang="en-US" sz="2000" dirty="0">
              <a:solidFill>
                <a:srgbClr val="5E5E5E"/>
              </a:solidFill>
              <a:latin typeface="Ubuntu" panose="020B050403060203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14</a:t>
            </a:fld>
            <a:endParaRPr lang="en-US" altLang="en-US"/>
          </a:p>
        </p:txBody>
      </p:sp>
      <p:sp>
        <p:nvSpPr>
          <p:cNvPr id="7" name="Rectangle 6">
            <a:extLst>
              <a:ext uri="{FF2B5EF4-FFF2-40B4-BE49-F238E27FC236}">
                <a16:creationId xmlns:a16="http://schemas.microsoft.com/office/drawing/2014/main" id="{B07C7D84-B191-CE93-DC47-1D215855149C}"/>
              </a:ext>
            </a:extLst>
          </p:cNvPr>
          <p:cNvSpPr/>
          <p:nvPr/>
        </p:nvSpPr>
        <p:spPr bwMode="auto">
          <a:xfrm>
            <a:off x="726281" y="1556656"/>
            <a:ext cx="10246519" cy="674914"/>
          </a:xfrm>
          <a:prstGeom prst="rect">
            <a:avLst/>
          </a:prstGeom>
          <a:solidFill>
            <a:srgbClr val="FFFF00"/>
          </a:solidFill>
          <a:ln w="254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s-ES" sz="1600" dirty="0"/>
              <a:t>“Las personas con discapacidad intelectual no pueden casarse ni tener hijos”.</a:t>
            </a:r>
          </a:p>
          <a:p>
            <a:r>
              <a:rPr lang="es-ES" sz="1600" dirty="0"/>
              <a:t>¿Verdadero o falso?</a:t>
            </a:r>
            <a:endParaRPr lang="en-US" sz="1600" dirty="0"/>
          </a:p>
        </p:txBody>
      </p:sp>
      <p:sp>
        <p:nvSpPr>
          <p:cNvPr id="8" name="Rectangle 7">
            <a:extLst>
              <a:ext uri="{FF2B5EF4-FFF2-40B4-BE49-F238E27FC236}">
                <a16:creationId xmlns:a16="http://schemas.microsoft.com/office/drawing/2014/main" id="{C3ECD886-E140-1AA6-10D9-58B75B8BB9BC}"/>
              </a:ext>
            </a:extLst>
          </p:cNvPr>
          <p:cNvSpPr/>
          <p:nvPr/>
        </p:nvSpPr>
        <p:spPr bwMode="auto">
          <a:xfrm>
            <a:off x="738189" y="2754085"/>
            <a:ext cx="10246519" cy="1082104"/>
          </a:xfrm>
          <a:prstGeom prst="rect">
            <a:avLst/>
          </a:prstGeom>
          <a:solidFill>
            <a:schemeClr val="accent1">
              <a:lumMod val="40000"/>
              <a:lumOff val="60000"/>
            </a:schemeClr>
          </a:solidFill>
          <a:ln w="25400" cap="flat" cmpd="sng" algn="ctr">
            <a:solidFill>
              <a:schemeClr val="accent1">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lvl="0"/>
            <a:r>
              <a:rPr lang="es-ES" sz="1600" b="1" dirty="0">
                <a:effectLst>
                  <a:outerShdw blurRad="38100" dist="38100" dir="2700000" algn="tl">
                    <a:srgbClr val="000000">
                      <a:alpha val="43137"/>
                    </a:srgbClr>
                  </a:outerShdw>
                </a:effectLst>
              </a:rPr>
              <a:t>Falso. Esto es un mito.</a:t>
            </a:r>
          </a:p>
          <a:p>
            <a:pPr lvl="0"/>
            <a:r>
              <a:rPr lang="es-ES" sz="1600" dirty="0"/>
              <a:t>Realidad: Los atletas de las Olimpiadas Especiales y otras personas con discapacidad intelectual se han casado, han tenido hijos (y nietos) y continúan desafiando las expectativas, desacreditando estereotipos y contribuyendo a la sociedad.</a:t>
            </a:r>
            <a:endParaRPr lang="en-US" sz="1600" dirty="0"/>
          </a:p>
        </p:txBody>
      </p:sp>
      <p:cxnSp>
        <p:nvCxnSpPr>
          <p:cNvPr id="12" name="Straight Arrow Connector 11">
            <a:extLst>
              <a:ext uri="{FF2B5EF4-FFF2-40B4-BE49-F238E27FC236}">
                <a16:creationId xmlns:a16="http://schemas.microsoft.com/office/drawing/2014/main" id="{ED7D2A8E-ACF7-88A6-1F8D-2EE61D83E79A}"/>
              </a:ext>
            </a:extLst>
          </p:cNvPr>
          <p:cNvCxnSpPr>
            <a:cxnSpLocks/>
          </p:cNvCxnSpPr>
          <p:nvPr/>
        </p:nvCxnSpPr>
        <p:spPr bwMode="auto">
          <a:xfrm>
            <a:off x="5816883" y="2231570"/>
            <a:ext cx="0" cy="522516"/>
          </a:xfrm>
          <a:prstGeom prst="straightConnector1">
            <a:avLst/>
          </a:prstGeom>
          <a:blipFill dpi="0" rotWithShape="0">
            <a:blip r:embed="rId3"/>
            <a:srcRect/>
            <a:tile tx="0" ty="0" sx="100000" sy="100000" flip="none" algn="tl"/>
          </a:blipFill>
          <a:ln w="25400" cap="flat" cmpd="sng" algn="ctr">
            <a:solidFill>
              <a:srgbClr val="00B05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6" name="Rectangle 15">
            <a:extLst>
              <a:ext uri="{FF2B5EF4-FFF2-40B4-BE49-F238E27FC236}">
                <a16:creationId xmlns:a16="http://schemas.microsoft.com/office/drawing/2014/main" id="{EC7E7C26-F6BD-1F7C-96DD-0C6119451B0A}"/>
              </a:ext>
            </a:extLst>
          </p:cNvPr>
          <p:cNvSpPr/>
          <p:nvPr/>
        </p:nvSpPr>
        <p:spPr bwMode="auto">
          <a:xfrm>
            <a:off x="714373" y="4212346"/>
            <a:ext cx="10246519" cy="674914"/>
          </a:xfrm>
          <a:prstGeom prst="rect">
            <a:avLst/>
          </a:prstGeom>
          <a:solidFill>
            <a:srgbClr val="FFFF00"/>
          </a:solidFill>
          <a:ln w="254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r>
              <a:rPr lang="es-ES" sz="1600" dirty="0"/>
              <a:t>“La discapacidad intelectual es un tipo de enfermedad mental”.</a:t>
            </a:r>
          </a:p>
          <a:p>
            <a:r>
              <a:rPr lang="es-ES" sz="1600" dirty="0"/>
              <a:t>¿Verdadero o falso?</a:t>
            </a:r>
            <a:endParaRPr lang="en-US" sz="1600" dirty="0"/>
          </a:p>
        </p:txBody>
      </p:sp>
      <p:sp>
        <p:nvSpPr>
          <p:cNvPr id="17" name="Rectangle 16">
            <a:extLst>
              <a:ext uri="{FF2B5EF4-FFF2-40B4-BE49-F238E27FC236}">
                <a16:creationId xmlns:a16="http://schemas.microsoft.com/office/drawing/2014/main" id="{951F7B60-98D6-276E-9888-496E744B4711}"/>
              </a:ext>
            </a:extLst>
          </p:cNvPr>
          <p:cNvSpPr/>
          <p:nvPr/>
        </p:nvSpPr>
        <p:spPr bwMode="auto">
          <a:xfrm>
            <a:off x="726281" y="5409775"/>
            <a:ext cx="10246519" cy="1358932"/>
          </a:xfrm>
          <a:prstGeom prst="rect">
            <a:avLst/>
          </a:prstGeom>
          <a:solidFill>
            <a:schemeClr val="accent1">
              <a:lumMod val="40000"/>
              <a:lumOff val="60000"/>
            </a:schemeClr>
          </a:solidFill>
          <a:ln w="25400" cap="flat" cmpd="sng" algn="ctr">
            <a:solidFill>
              <a:schemeClr val="accent1">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lvl="0"/>
            <a:r>
              <a:rPr lang="es-ES" sz="1600" b="1" dirty="0">
                <a:effectLst>
                  <a:outerShdw blurRad="38100" dist="38100" dir="2700000" algn="tl">
                    <a:srgbClr val="000000">
                      <a:alpha val="43137"/>
                    </a:srgbClr>
                  </a:outerShdw>
                </a:effectLst>
              </a:rPr>
              <a:t>Falso. Esto es un mito.</a:t>
            </a:r>
          </a:p>
          <a:p>
            <a:pPr lvl="0"/>
            <a:r>
              <a:rPr lang="es-ES" sz="1600" dirty="0"/>
              <a:t>Realidad: Las discapacidades intelectuales no son un tipo de enfermedad mental como la depresión. No existen curas para la discapacidad intelectual. Sin embargo, las personas con discapacidad intelectual pueden aprender a hacer muchas cosas. Es posible que necesiten más tiempo o que aprendan de manera diferente a los demás.</a:t>
            </a:r>
            <a:endParaRPr lang="en-US" sz="1600" dirty="0">
              <a:solidFill>
                <a:srgbClr val="000000">
                  <a:hueOff val="0"/>
                  <a:satOff val="0"/>
                  <a:lumOff val="0"/>
                  <a:alphaOff val="0"/>
                </a:srgbClr>
              </a:solidFill>
            </a:endParaRPr>
          </a:p>
        </p:txBody>
      </p:sp>
      <p:cxnSp>
        <p:nvCxnSpPr>
          <p:cNvPr id="18" name="Straight Arrow Connector 17">
            <a:extLst>
              <a:ext uri="{FF2B5EF4-FFF2-40B4-BE49-F238E27FC236}">
                <a16:creationId xmlns:a16="http://schemas.microsoft.com/office/drawing/2014/main" id="{2197EA49-11C6-E076-7B89-858B140820C4}"/>
              </a:ext>
            </a:extLst>
          </p:cNvPr>
          <p:cNvCxnSpPr>
            <a:cxnSpLocks/>
          </p:cNvCxnSpPr>
          <p:nvPr/>
        </p:nvCxnSpPr>
        <p:spPr bwMode="auto">
          <a:xfrm>
            <a:off x="5804975" y="4887260"/>
            <a:ext cx="0" cy="522516"/>
          </a:xfrm>
          <a:prstGeom prst="straightConnector1">
            <a:avLst/>
          </a:prstGeom>
          <a:blipFill dpi="0" rotWithShape="0">
            <a:blip r:embed="rId3"/>
            <a:srcRect/>
            <a:tile tx="0" ty="0" sx="100000" sy="100000" flip="none" algn="tl"/>
          </a:blipFill>
          <a:ln w="25400" cap="flat" cmpd="sng" algn="ctr">
            <a:solidFill>
              <a:srgbClr val="00B05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9" name="Star: 5 Points 18">
            <a:extLst>
              <a:ext uri="{FF2B5EF4-FFF2-40B4-BE49-F238E27FC236}">
                <a16:creationId xmlns:a16="http://schemas.microsoft.com/office/drawing/2014/main" id="{86315363-63FD-2DD4-F66A-00AB7AED1B86}"/>
              </a:ext>
            </a:extLst>
          </p:cNvPr>
          <p:cNvSpPr/>
          <p:nvPr/>
        </p:nvSpPr>
        <p:spPr>
          <a:xfrm>
            <a:off x="11582401" y="5964947"/>
            <a:ext cx="293914" cy="32657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597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sz="2400" b="1" dirty="0">
                <a:effectLst>
                  <a:outerShdw blurRad="38100" dist="38100" dir="2700000" algn="tl">
                    <a:srgbClr val="000000">
                      <a:alpha val="43137"/>
                    </a:srgbClr>
                  </a:outerShdw>
                </a:effectLst>
                <a:cs typeface="Arial" panose="020B0604020202020204" pitchFamily="34" charset="0"/>
              </a:rPr>
              <a:t>Las Palabras Importan…</a:t>
            </a:r>
            <a:endParaRPr lang="en-US" sz="2400" b="1" dirty="0">
              <a:effectLst>
                <a:outerShdw blurRad="38100" dist="38100" dir="2700000" algn="tl">
                  <a:srgbClr val="000000">
                    <a:alpha val="43137"/>
                  </a:srgbClr>
                </a:outerShdw>
              </a:effectLst>
              <a:cs typeface="Arial" panose="020B0604020202020204" pitchFamily="34" charset="0"/>
            </a:endParaRPr>
          </a:p>
        </p:txBody>
      </p:sp>
      <p:graphicFrame>
        <p:nvGraphicFramePr>
          <p:cNvPr id="5" name="Table 6">
            <a:extLst>
              <a:ext uri="{FF2B5EF4-FFF2-40B4-BE49-F238E27FC236}">
                <a16:creationId xmlns:a16="http://schemas.microsoft.com/office/drawing/2014/main" id="{8E3BDF1A-4717-27E4-A9E7-3818D3C5F343}"/>
              </a:ext>
            </a:extLst>
          </p:cNvPr>
          <p:cNvGraphicFramePr>
            <a:graphicFrameLocks noGrp="1"/>
          </p:cNvGraphicFramePr>
          <p:nvPr>
            <p:ph idx="1"/>
            <p:extLst>
              <p:ext uri="{D42A27DB-BD31-4B8C-83A1-F6EECF244321}">
                <p14:modId xmlns:p14="http://schemas.microsoft.com/office/powerpoint/2010/main" val="589049037"/>
              </p:ext>
            </p:extLst>
          </p:nvPr>
        </p:nvGraphicFramePr>
        <p:xfrm>
          <a:off x="725488" y="1741488"/>
          <a:ext cx="10550524" cy="2225040"/>
        </p:xfrm>
        <a:graphic>
          <a:graphicData uri="http://schemas.openxmlformats.org/drawingml/2006/table">
            <a:tbl>
              <a:tblPr firstRow="1" bandRow="1">
                <a:tableStyleId>{5C22544A-7EE6-4342-B048-85BDC9FD1C3A}</a:tableStyleId>
              </a:tblPr>
              <a:tblGrid>
                <a:gridCol w="5275262">
                  <a:extLst>
                    <a:ext uri="{9D8B030D-6E8A-4147-A177-3AD203B41FA5}">
                      <a16:colId xmlns:a16="http://schemas.microsoft.com/office/drawing/2014/main" val="1023886896"/>
                    </a:ext>
                  </a:extLst>
                </a:gridCol>
                <a:gridCol w="5275262">
                  <a:extLst>
                    <a:ext uri="{9D8B030D-6E8A-4147-A177-3AD203B41FA5}">
                      <a16:colId xmlns:a16="http://schemas.microsoft.com/office/drawing/2014/main" val="2896109420"/>
                    </a:ext>
                  </a:extLst>
                </a:gridCol>
              </a:tblGrid>
              <a:tr h="370840">
                <a:tc>
                  <a:txBody>
                    <a:bodyPr/>
                    <a:lstStyle/>
                    <a:p>
                      <a:pPr algn="ctr"/>
                      <a:r>
                        <a:rPr lang="en-US" sz="1600" dirty="0"/>
                        <a:t>En </a:t>
                      </a:r>
                      <a:r>
                        <a:rPr lang="en-US" sz="1600" dirty="0" err="1"/>
                        <a:t>lugar</a:t>
                      </a:r>
                      <a:r>
                        <a:rPr lang="en-US" sz="1600" dirty="0"/>
                        <a:t> de</a:t>
                      </a:r>
                    </a:p>
                  </a:txBody>
                  <a:tcPr/>
                </a:tc>
                <a:tc>
                  <a:txBody>
                    <a:bodyPr/>
                    <a:lstStyle/>
                    <a:p>
                      <a:pPr algn="ctr"/>
                      <a:r>
                        <a:rPr lang="es-CR" sz="1600" dirty="0"/>
                        <a:t>E</a:t>
                      </a:r>
                      <a:r>
                        <a:rPr lang="en-US" sz="1600" dirty="0"/>
                        <a:t>s </a:t>
                      </a:r>
                      <a:r>
                        <a:rPr lang="en-US" sz="1600" dirty="0" err="1"/>
                        <a:t>mejor</a:t>
                      </a:r>
                      <a:r>
                        <a:rPr lang="en-US" sz="1600" dirty="0"/>
                        <a:t> </a:t>
                      </a:r>
                      <a:r>
                        <a:rPr lang="en-US" sz="1600" dirty="0" err="1"/>
                        <a:t>decir</a:t>
                      </a:r>
                      <a:endParaRPr lang="en-US" sz="1600" dirty="0"/>
                    </a:p>
                  </a:txBody>
                  <a:tcPr/>
                </a:tc>
                <a:extLst>
                  <a:ext uri="{0D108BD9-81ED-4DB2-BD59-A6C34878D82A}">
                    <a16:rowId xmlns:a16="http://schemas.microsoft.com/office/drawing/2014/main" val="3886847392"/>
                  </a:ext>
                </a:extLst>
              </a:tr>
              <a:tr h="370840">
                <a:tc>
                  <a:txBody>
                    <a:bodyPr/>
                    <a:lstStyle/>
                    <a:p>
                      <a:pPr algn="ctr"/>
                      <a:r>
                        <a:rPr lang="en-US" sz="1600" dirty="0"/>
                        <a:t>“El </a:t>
                      </a:r>
                      <a:r>
                        <a:rPr lang="en-US" sz="1600" dirty="0" err="1"/>
                        <a:t>discapacitado</a:t>
                      </a:r>
                      <a:r>
                        <a:rPr lang="en-US" sz="1600" dirty="0"/>
                        <a:t>”</a:t>
                      </a:r>
                    </a:p>
                  </a:txBody>
                  <a:tcPr/>
                </a:tc>
                <a:tc>
                  <a:txBody>
                    <a:bodyPr/>
                    <a:lstStyle/>
                    <a:p>
                      <a:pPr algn="ctr"/>
                      <a:r>
                        <a:rPr lang="en-US" sz="1600" dirty="0"/>
                        <a:t>Una </a:t>
                      </a:r>
                      <a:r>
                        <a:rPr lang="en-US" sz="1600" b="1" dirty="0">
                          <a:effectLst>
                            <a:outerShdw blurRad="38100" dist="38100" dir="2700000" algn="tl">
                              <a:srgbClr val="000000">
                                <a:alpha val="43137"/>
                              </a:srgbClr>
                            </a:outerShdw>
                          </a:effectLst>
                        </a:rPr>
                        <a:t>persona</a:t>
                      </a:r>
                      <a:r>
                        <a:rPr lang="en-US" sz="1600" dirty="0"/>
                        <a:t> con </a:t>
                      </a:r>
                      <a:r>
                        <a:rPr lang="en-US" sz="1600" dirty="0" err="1"/>
                        <a:t>discapacidad</a:t>
                      </a:r>
                      <a:endParaRPr lang="en-US" sz="1600" dirty="0"/>
                    </a:p>
                  </a:txBody>
                  <a:tcPr/>
                </a:tc>
                <a:extLst>
                  <a:ext uri="{0D108BD9-81ED-4DB2-BD59-A6C34878D82A}">
                    <a16:rowId xmlns:a16="http://schemas.microsoft.com/office/drawing/2014/main" val="1390306600"/>
                  </a:ext>
                </a:extLst>
              </a:tr>
              <a:tr h="370840">
                <a:tc>
                  <a:txBody>
                    <a:bodyPr/>
                    <a:lstStyle/>
                    <a:p>
                      <a:pPr algn="ctr"/>
                      <a:r>
                        <a:rPr lang="en-US" sz="1600" dirty="0"/>
                        <a:t>“</a:t>
                      </a:r>
                      <a:r>
                        <a:rPr lang="en-US" sz="1600" dirty="0" err="1"/>
                        <a:t>confinado</a:t>
                      </a:r>
                      <a:r>
                        <a:rPr lang="en-US" sz="1600" dirty="0"/>
                        <a:t> a </a:t>
                      </a:r>
                      <a:r>
                        <a:rPr lang="en-US" sz="1600" dirty="0" err="1"/>
                        <a:t>una</a:t>
                      </a:r>
                      <a:r>
                        <a:rPr lang="en-US" sz="1600" dirty="0"/>
                        <a:t> </a:t>
                      </a:r>
                      <a:r>
                        <a:rPr lang="en-US" sz="1600" dirty="0" err="1"/>
                        <a:t>silla</a:t>
                      </a:r>
                      <a:r>
                        <a:rPr lang="en-US" sz="1600" dirty="0"/>
                        <a:t> de </a:t>
                      </a:r>
                      <a:r>
                        <a:rPr lang="en-US" sz="1600" dirty="0" err="1"/>
                        <a:t>rueda</a:t>
                      </a:r>
                      <a:r>
                        <a:rPr lang="en-US" sz="1600" dirty="0"/>
                        <a:t>”</a:t>
                      </a:r>
                    </a:p>
                  </a:txBody>
                  <a:tcPr/>
                </a:tc>
                <a:tc>
                  <a:txBody>
                    <a:bodyPr/>
                    <a:lstStyle/>
                    <a:p>
                      <a:pPr algn="ctr"/>
                      <a:r>
                        <a:rPr lang="en-US" sz="1600" dirty="0"/>
                        <a:t>Una </a:t>
                      </a:r>
                      <a:r>
                        <a:rPr lang="en-US" sz="1600" b="1" dirty="0">
                          <a:effectLst>
                            <a:outerShdw blurRad="38100" dist="38100" dir="2700000" algn="tl">
                              <a:srgbClr val="000000">
                                <a:alpha val="43137"/>
                              </a:srgbClr>
                            </a:outerShdw>
                          </a:effectLst>
                        </a:rPr>
                        <a:t>persona</a:t>
                      </a:r>
                      <a:r>
                        <a:rPr lang="en-US" sz="1600" dirty="0"/>
                        <a:t> </a:t>
                      </a:r>
                      <a:r>
                        <a:rPr lang="en-US" sz="1600" dirty="0" err="1"/>
                        <a:t>usuaria</a:t>
                      </a:r>
                      <a:r>
                        <a:rPr lang="en-US" sz="1600" dirty="0"/>
                        <a:t> de </a:t>
                      </a:r>
                      <a:r>
                        <a:rPr lang="en-US" sz="1600" dirty="0" err="1"/>
                        <a:t>una</a:t>
                      </a:r>
                      <a:r>
                        <a:rPr lang="en-US" sz="1600" dirty="0"/>
                        <a:t> </a:t>
                      </a:r>
                      <a:r>
                        <a:rPr lang="en-US" sz="1600" dirty="0" err="1"/>
                        <a:t>silla</a:t>
                      </a:r>
                      <a:r>
                        <a:rPr lang="en-US" sz="1600" dirty="0"/>
                        <a:t> de </a:t>
                      </a:r>
                      <a:r>
                        <a:rPr lang="en-US" sz="1600" dirty="0" err="1"/>
                        <a:t>ruedas</a:t>
                      </a:r>
                      <a:endParaRPr lang="en-US" sz="1600" dirty="0"/>
                    </a:p>
                  </a:txBody>
                  <a:tcPr/>
                </a:tc>
                <a:extLst>
                  <a:ext uri="{0D108BD9-81ED-4DB2-BD59-A6C34878D82A}">
                    <a16:rowId xmlns:a16="http://schemas.microsoft.com/office/drawing/2014/main" val="3483497307"/>
                  </a:ext>
                </a:extLst>
              </a:tr>
              <a:tr h="370840">
                <a:tc>
                  <a:txBody>
                    <a:bodyPr/>
                    <a:lstStyle/>
                    <a:p>
                      <a:pPr algn="ctr"/>
                      <a:r>
                        <a:rPr lang="en-US" sz="1600" dirty="0"/>
                        <a:t>“</a:t>
                      </a:r>
                      <a:r>
                        <a:rPr lang="en-US" sz="1600" dirty="0" err="1"/>
                        <a:t>Autista</a:t>
                      </a:r>
                      <a:r>
                        <a:rPr lang="en-US" sz="1600" dirty="0"/>
                        <a:t>”</a:t>
                      </a:r>
                    </a:p>
                  </a:txBody>
                  <a:tcPr/>
                </a:tc>
                <a:tc>
                  <a:txBody>
                    <a:bodyPr/>
                    <a:lstStyle/>
                    <a:p>
                      <a:pPr algn="ctr"/>
                      <a:r>
                        <a:rPr lang="en-US" sz="1600" b="1" dirty="0">
                          <a:effectLst>
                            <a:outerShdw blurRad="38100" dist="38100" dir="2700000" algn="tl">
                              <a:srgbClr val="000000">
                                <a:alpha val="43137"/>
                              </a:srgbClr>
                            </a:outerShdw>
                          </a:effectLst>
                        </a:rPr>
                        <a:t>Persona </a:t>
                      </a:r>
                      <a:r>
                        <a:rPr lang="en-US" sz="1600" dirty="0"/>
                        <a:t>con </a:t>
                      </a:r>
                      <a:r>
                        <a:rPr lang="en-US" sz="1600" dirty="0" err="1"/>
                        <a:t>autismo</a:t>
                      </a:r>
                      <a:endParaRPr lang="en-US" sz="1600" dirty="0"/>
                    </a:p>
                  </a:txBody>
                  <a:tcPr/>
                </a:tc>
                <a:extLst>
                  <a:ext uri="{0D108BD9-81ED-4DB2-BD59-A6C34878D82A}">
                    <a16:rowId xmlns:a16="http://schemas.microsoft.com/office/drawing/2014/main" val="2241120964"/>
                  </a:ext>
                </a:extLst>
              </a:tr>
              <a:tr h="370840">
                <a:tc>
                  <a:txBody>
                    <a:bodyPr/>
                    <a:lstStyle/>
                    <a:p>
                      <a:pPr algn="ctr"/>
                      <a:r>
                        <a:rPr lang="en-US" sz="1600" dirty="0"/>
                        <a:t>“</a:t>
                      </a:r>
                      <a:r>
                        <a:rPr lang="en-US" sz="1600" dirty="0" err="1"/>
                        <a:t>Él</a:t>
                      </a:r>
                      <a:r>
                        <a:rPr lang="en-US" sz="1600" dirty="0"/>
                        <a:t> es Down”</a:t>
                      </a:r>
                    </a:p>
                  </a:txBody>
                  <a:tcPr/>
                </a:tc>
                <a:tc>
                  <a:txBody>
                    <a:bodyPr/>
                    <a:lstStyle/>
                    <a:p>
                      <a:pPr algn="ctr"/>
                      <a:r>
                        <a:rPr lang="en-US" sz="1600" dirty="0" err="1"/>
                        <a:t>Él</a:t>
                      </a:r>
                      <a:r>
                        <a:rPr lang="en-US" sz="1600" dirty="0"/>
                        <a:t> es </a:t>
                      </a:r>
                      <a:r>
                        <a:rPr lang="en-US" sz="1600" dirty="0" err="1"/>
                        <a:t>una</a:t>
                      </a:r>
                      <a:r>
                        <a:rPr lang="en-US" sz="1600" dirty="0"/>
                        <a:t> </a:t>
                      </a:r>
                      <a:r>
                        <a:rPr lang="en-US" sz="1600" b="1" dirty="0">
                          <a:effectLst>
                            <a:outerShdw blurRad="38100" dist="38100" dir="2700000" algn="tl">
                              <a:srgbClr val="000000">
                                <a:alpha val="43137"/>
                              </a:srgbClr>
                            </a:outerShdw>
                          </a:effectLst>
                        </a:rPr>
                        <a:t>persona</a:t>
                      </a:r>
                      <a:r>
                        <a:rPr lang="en-US" sz="1600" dirty="0"/>
                        <a:t> con Syndrome de Down</a:t>
                      </a:r>
                    </a:p>
                  </a:txBody>
                  <a:tcPr/>
                </a:tc>
                <a:extLst>
                  <a:ext uri="{0D108BD9-81ED-4DB2-BD59-A6C34878D82A}">
                    <a16:rowId xmlns:a16="http://schemas.microsoft.com/office/drawing/2014/main" val="3859529481"/>
                  </a:ext>
                </a:extLst>
              </a:tr>
              <a:tr h="370840">
                <a:tc>
                  <a:txBody>
                    <a:bodyPr/>
                    <a:lstStyle/>
                    <a:p>
                      <a:pPr algn="ctr"/>
                      <a:r>
                        <a:rPr lang="en-US" sz="1600" dirty="0"/>
                        <a:t>“</a:t>
                      </a:r>
                      <a:r>
                        <a:rPr lang="en-US" sz="1600" dirty="0" err="1"/>
                        <a:t>Retardado</a:t>
                      </a:r>
                      <a:r>
                        <a:rPr lang="en-US" sz="1600" dirty="0"/>
                        <a:t> mental”</a:t>
                      </a:r>
                    </a:p>
                  </a:txBody>
                  <a:tcPr/>
                </a:tc>
                <a:tc>
                  <a:txBody>
                    <a:bodyPr/>
                    <a:lstStyle/>
                    <a:p>
                      <a:pPr algn="ctr"/>
                      <a:r>
                        <a:rPr lang="en-US" sz="1600" b="1" dirty="0">
                          <a:effectLst>
                            <a:outerShdw blurRad="38100" dist="38100" dir="2700000" algn="tl">
                              <a:srgbClr val="000000">
                                <a:alpha val="43137"/>
                              </a:srgbClr>
                            </a:outerShdw>
                          </a:effectLst>
                        </a:rPr>
                        <a:t>Persona</a:t>
                      </a:r>
                      <a:r>
                        <a:rPr lang="en-US" sz="1600" dirty="0"/>
                        <a:t> con </a:t>
                      </a:r>
                      <a:r>
                        <a:rPr lang="en-US" sz="1600" dirty="0" err="1"/>
                        <a:t>Discapacidad</a:t>
                      </a:r>
                      <a:r>
                        <a:rPr lang="en-US" sz="1600" dirty="0"/>
                        <a:t> </a:t>
                      </a:r>
                      <a:r>
                        <a:rPr lang="en-US" sz="1600" dirty="0" err="1"/>
                        <a:t>Intelectual</a:t>
                      </a:r>
                      <a:endParaRPr lang="en-US" sz="1600" dirty="0"/>
                    </a:p>
                  </a:txBody>
                  <a:tcPr/>
                </a:tc>
                <a:extLst>
                  <a:ext uri="{0D108BD9-81ED-4DB2-BD59-A6C34878D82A}">
                    <a16:rowId xmlns:a16="http://schemas.microsoft.com/office/drawing/2014/main" val="3335704646"/>
                  </a:ext>
                </a:extLst>
              </a:tr>
            </a:tbl>
          </a:graphicData>
        </a:graphic>
      </p:graphicFrame>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15</a:t>
            </a:fld>
            <a:endParaRPr lang="en-US" altLang="en-US"/>
          </a:p>
        </p:txBody>
      </p:sp>
    </p:spTree>
    <p:extLst>
      <p:ext uri="{BB962C8B-B14F-4D97-AF65-F5344CB8AC3E}">
        <p14:creationId xmlns:p14="http://schemas.microsoft.com/office/powerpoint/2010/main" val="1388077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sz="2400" b="1" dirty="0">
                <a:effectLst>
                  <a:outerShdw blurRad="38100" dist="38100" dir="2700000" algn="tl">
                    <a:srgbClr val="000000">
                      <a:alpha val="43137"/>
                    </a:srgbClr>
                  </a:outerShdw>
                </a:effectLst>
                <a:cs typeface="Arial" panose="020B0604020202020204" pitchFamily="34" charset="0"/>
              </a:rPr>
              <a:t>¿Qué es una Discapacidad Intelectual?</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3" name="Content Placeholder 2">
            <a:extLst>
              <a:ext uri="{FF2B5EF4-FFF2-40B4-BE49-F238E27FC236}">
                <a16:creationId xmlns:a16="http://schemas.microsoft.com/office/drawing/2014/main" id="{10C8E43B-5AE6-CD47-44A0-5D49497AA5D5}"/>
              </a:ext>
            </a:extLst>
          </p:cNvPr>
          <p:cNvSpPr>
            <a:spLocks noGrp="1"/>
          </p:cNvSpPr>
          <p:nvPr>
            <p:ph idx="1"/>
          </p:nvPr>
        </p:nvSpPr>
        <p:spPr>
          <a:xfrm>
            <a:off x="726281" y="1690489"/>
            <a:ext cx="10548939" cy="4464844"/>
          </a:xfrm>
        </p:spPr>
        <p:txBody>
          <a:bodyPr/>
          <a:lstStyle/>
          <a:p>
            <a:r>
              <a:rPr lang="es-ES" sz="2000" dirty="0">
                <a:solidFill>
                  <a:srgbClr val="2A2A2A"/>
                </a:solidFill>
                <a:latin typeface="Ubuntu" panose="020B0504030602030204" pitchFamily="34" charset="0"/>
              </a:rPr>
              <a:t>Las niñas, niños y personas adultas con discapacidad intelectual nos inspiran todos los días en los eventos de las Olimpiadas Especiales en todo el mundo. Pero ¿qué </a:t>
            </a:r>
            <a:r>
              <a:rPr lang="es-ES" sz="2000">
                <a:solidFill>
                  <a:srgbClr val="2A2A2A"/>
                </a:solidFill>
                <a:latin typeface="Ubuntu" panose="020B0504030602030204" pitchFamily="34" charset="0"/>
              </a:rPr>
              <a:t>es la discapacidad intelectual?</a:t>
            </a:r>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16</a:t>
            </a:fld>
            <a:endParaRPr lang="en-US" altLang="en-US"/>
          </a:p>
        </p:txBody>
      </p:sp>
      <p:pic>
        <p:nvPicPr>
          <p:cNvPr id="6" name="Picture 5" descr="A person in a blue coat and hat flexing his arms&#10;&#10;Description automatically generated with low confidence">
            <a:extLst>
              <a:ext uri="{FF2B5EF4-FFF2-40B4-BE49-F238E27FC236}">
                <a16:creationId xmlns:a16="http://schemas.microsoft.com/office/drawing/2014/main" id="{C05FF034-7E28-2C80-F638-2BB4CB86C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1766" y="2607605"/>
            <a:ext cx="54864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1343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ES" sz="2400" b="1" dirty="0">
                <a:effectLst>
                  <a:outerShdw blurRad="38100" dist="38100" dir="2700000" algn="tl">
                    <a:srgbClr val="000000">
                      <a:alpha val="43137"/>
                    </a:srgbClr>
                  </a:outerShdw>
                </a:effectLst>
                <a:cs typeface="Arial" panose="020B0604020202020204" pitchFamily="34" charset="0"/>
              </a:rPr>
              <a:t>¿Qué es una discapacidad según la Convención sobre los Derechos de las Personas con Discapacidad?</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3" name="Content Placeholder 2">
            <a:extLst>
              <a:ext uri="{FF2B5EF4-FFF2-40B4-BE49-F238E27FC236}">
                <a16:creationId xmlns:a16="http://schemas.microsoft.com/office/drawing/2014/main" id="{10C8E43B-5AE6-CD47-44A0-5D49497AA5D5}"/>
              </a:ext>
            </a:extLst>
          </p:cNvPr>
          <p:cNvSpPr>
            <a:spLocks noGrp="1"/>
          </p:cNvSpPr>
          <p:nvPr>
            <p:ph idx="1"/>
          </p:nvPr>
        </p:nvSpPr>
        <p:spPr/>
        <p:txBody>
          <a:bodyPr/>
          <a:lstStyle/>
          <a:p>
            <a:pPr marL="342900" indent="-342900">
              <a:buFont typeface="Arial" panose="020B0604020202020204" pitchFamily="34" charset="0"/>
              <a:buChar char="•"/>
            </a:pPr>
            <a:r>
              <a:rPr lang="es-ES" sz="2000" dirty="0">
                <a:solidFill>
                  <a:srgbClr val="2A2A2A"/>
                </a:solidFill>
                <a:latin typeface="Ubuntu" panose="020B0504030602030204" pitchFamily="34" charset="0"/>
              </a:rPr>
              <a:t>Las personas con discapacidad incluyen a aquellas que tienen deficiencias físicas, mentales, intelectuales o sensoriales a largo plazo que, al interactuar con diversas barreras, puedan impedir su participación plena y efectiva en la sociedad, en igualdad de condiciones con las demás (Convención sobre los Derechos de las Personas con Discapacidad, 2023).</a:t>
            </a:r>
            <a:endParaRPr lang="en-US" sz="2000" dirty="0">
              <a:solidFill>
                <a:srgbClr val="2A2A2A"/>
              </a:solidFill>
              <a:latin typeface="Ubuntu" panose="020B0504030602030204" pitchFamily="34" charset="0"/>
            </a:endParaRPr>
          </a:p>
          <a:p>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17</a:t>
            </a:fld>
            <a:endParaRPr lang="en-US" altLang="en-US"/>
          </a:p>
        </p:txBody>
      </p:sp>
      <p:pic>
        <p:nvPicPr>
          <p:cNvPr id="1026" name="Picture 2" descr="AccessForward - Customer Service Standard - Definition of Disability and  Being Alert to Barriers">
            <a:extLst>
              <a:ext uri="{FF2B5EF4-FFF2-40B4-BE49-F238E27FC236}">
                <a16:creationId xmlns:a16="http://schemas.microsoft.com/office/drawing/2014/main" id="{C50DD2B3-C735-C710-FDE1-1A863F700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8486" y="3147079"/>
            <a:ext cx="3690431" cy="3178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225A1A-F878-7843-9F04-B835C818EFB6}"/>
              </a:ext>
            </a:extLst>
          </p:cNvPr>
          <p:cNvSpPr txBox="1"/>
          <p:nvPr/>
        </p:nvSpPr>
        <p:spPr>
          <a:xfrm>
            <a:off x="304800" y="4460070"/>
            <a:ext cx="6096000" cy="1200329"/>
          </a:xfrm>
          <a:prstGeom prst="rect">
            <a:avLst/>
          </a:prstGeom>
          <a:noFill/>
        </p:spPr>
        <p:txBody>
          <a:bodyPr wrap="square">
            <a:spAutoFit/>
          </a:bodyPr>
          <a:lstStyle/>
          <a:p>
            <a:r>
              <a:rPr lang="es-ES" b="0" i="0" dirty="0">
                <a:solidFill>
                  <a:srgbClr val="595859"/>
                </a:solidFill>
                <a:effectLst/>
                <a:latin typeface="+mj-lt"/>
              </a:rPr>
              <a:t>Esta descripción de la discapacidad desplaza el foco hacia las barreras sociales y ambientales que impiden la participación de un individuo en la sociedad, en lugar de centrarse en las deficiencias del individuo.</a:t>
            </a:r>
            <a:endParaRPr lang="en-US" dirty="0">
              <a:latin typeface="+mj-lt"/>
            </a:endParaRPr>
          </a:p>
        </p:txBody>
      </p:sp>
      <p:cxnSp>
        <p:nvCxnSpPr>
          <p:cNvPr id="8" name="Straight Arrow Connector 7">
            <a:extLst>
              <a:ext uri="{FF2B5EF4-FFF2-40B4-BE49-F238E27FC236}">
                <a16:creationId xmlns:a16="http://schemas.microsoft.com/office/drawing/2014/main" id="{51CAB2A8-13DD-4A28-92E6-59B1DC315B4A}"/>
              </a:ext>
            </a:extLst>
          </p:cNvPr>
          <p:cNvCxnSpPr>
            <a:cxnSpLocks/>
          </p:cNvCxnSpPr>
          <p:nvPr/>
        </p:nvCxnSpPr>
        <p:spPr bwMode="auto">
          <a:xfrm flipV="1">
            <a:off x="2492828" y="3429000"/>
            <a:ext cx="809930" cy="1052842"/>
          </a:xfrm>
          <a:prstGeom prst="straightConnector1">
            <a:avLst/>
          </a:prstGeom>
          <a:ln>
            <a:headEnd type="none" w="med" len="med"/>
            <a:tailEnd type="triangle"/>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311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sz="2400" b="1" dirty="0">
                <a:effectLst>
                  <a:outerShdw blurRad="38100" dist="38100" dir="2700000" algn="tl">
                    <a:srgbClr val="000000">
                      <a:alpha val="43137"/>
                    </a:srgbClr>
                  </a:outerShdw>
                </a:effectLst>
                <a:cs typeface="Arial" panose="020B0604020202020204" pitchFamily="34" charset="0"/>
              </a:rPr>
              <a:t>¿Qué es una Discapacidad Intelectual?</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3" name="Content Placeholder 2">
            <a:extLst>
              <a:ext uri="{FF2B5EF4-FFF2-40B4-BE49-F238E27FC236}">
                <a16:creationId xmlns:a16="http://schemas.microsoft.com/office/drawing/2014/main" id="{10C8E43B-5AE6-CD47-44A0-5D49497AA5D5}"/>
              </a:ext>
            </a:extLst>
          </p:cNvPr>
          <p:cNvSpPr>
            <a:spLocks noGrp="1"/>
          </p:cNvSpPr>
          <p:nvPr>
            <p:ph idx="1"/>
          </p:nvPr>
        </p:nvSpPr>
        <p:spPr/>
        <p:txBody>
          <a:bodyPr/>
          <a:lstStyle/>
          <a:p>
            <a:pPr marL="342900" indent="-342900">
              <a:buFont typeface="Arial" panose="020B0604020202020204" pitchFamily="34" charset="0"/>
              <a:buChar char="•"/>
            </a:pPr>
            <a:r>
              <a:rPr lang="es-ES" sz="2000" dirty="0">
                <a:solidFill>
                  <a:srgbClr val="2A2A2A"/>
                </a:solidFill>
                <a:latin typeface="Ubuntu" panose="020B0504030602030204" pitchFamily="34" charset="0"/>
              </a:rPr>
              <a:t>Existen muchos tipos de discapacidad intelectual y muchas causas. La discapacidad intelectual es la discapacidad del desarrollo más común.</a:t>
            </a:r>
          </a:p>
          <a:p>
            <a:pPr marL="342900" indent="-342900">
              <a:buFont typeface="Arial" panose="020B0604020202020204" pitchFamily="34" charset="0"/>
              <a:buChar char="•"/>
            </a:pPr>
            <a:endParaRPr lang="es-ES" sz="2000" dirty="0">
              <a:solidFill>
                <a:srgbClr val="2A2A2A"/>
              </a:solidFill>
              <a:latin typeface="Ubuntu" panose="020B0504030602030204" pitchFamily="34" charset="0"/>
            </a:endParaRPr>
          </a:p>
          <a:p>
            <a:pPr marL="342900" indent="-342900">
              <a:buFont typeface="Arial" panose="020B0604020202020204" pitchFamily="34" charset="0"/>
              <a:buChar char="•"/>
            </a:pPr>
            <a:r>
              <a:rPr lang="es-ES" sz="2000" dirty="0">
                <a:solidFill>
                  <a:srgbClr val="2A2A2A"/>
                </a:solidFill>
                <a:latin typeface="Ubuntu" panose="020B0504030602030204" pitchFamily="34" charset="0"/>
              </a:rPr>
              <a:t>La discapacidad intelectual (o DI) es un término que se utiliza cuando una persona tiene ciertas limitaciones en el funcionamiento cognitivo y las habilidades, incluidas las habilidades conceptuales, sociales y prácticas, como el lenguaje, las habilidades sociales y de cuidado personal. Estas limitaciones pueden hacer que una persona se desarrolle y aprenda más lentamente o de manera diferente a otras. La discapacidad intelectual puede ocurrir en cualquier momento antes de que una persona cumpla 22 años, incluso antes del nacimiento. La discapacidad intelectual es la discapacidad del desarrollo más común (Special Olympics International, 2023).</a:t>
            </a:r>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18</a:t>
            </a:fld>
            <a:endParaRPr lang="en-US" altLang="en-US"/>
          </a:p>
        </p:txBody>
      </p:sp>
    </p:spTree>
    <p:extLst>
      <p:ext uri="{BB962C8B-B14F-4D97-AF65-F5344CB8AC3E}">
        <p14:creationId xmlns:p14="http://schemas.microsoft.com/office/powerpoint/2010/main" val="2524881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sz="2400" b="1" dirty="0">
                <a:effectLst>
                  <a:outerShdw blurRad="38100" dist="38100" dir="2700000" algn="tl">
                    <a:srgbClr val="000000">
                      <a:alpha val="43137"/>
                    </a:srgbClr>
                  </a:outerShdw>
                </a:effectLst>
                <a:cs typeface="Arial" panose="020B0604020202020204" pitchFamily="34" charset="0"/>
              </a:rPr>
              <a:t>¿Cuáles son las causas más comunes?</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3" name="Content Placeholder 2">
            <a:extLst>
              <a:ext uri="{FF2B5EF4-FFF2-40B4-BE49-F238E27FC236}">
                <a16:creationId xmlns:a16="http://schemas.microsoft.com/office/drawing/2014/main" id="{10C8E43B-5AE6-CD47-44A0-5D49497AA5D5}"/>
              </a:ext>
            </a:extLst>
          </p:cNvPr>
          <p:cNvSpPr>
            <a:spLocks noGrp="1"/>
          </p:cNvSpPr>
          <p:nvPr>
            <p:ph idx="1"/>
          </p:nvPr>
        </p:nvSpPr>
        <p:spPr/>
        <p:txBody>
          <a:bodyPr/>
          <a:lstStyle/>
          <a:p>
            <a:endParaRPr lang="en-US" sz="2000" dirty="0">
              <a:solidFill>
                <a:srgbClr val="5E5E5E"/>
              </a:solidFill>
              <a:latin typeface="Ubuntu" panose="020B0504030602030204" pitchFamily="34" charset="0"/>
              <a:cs typeface="Arial" panose="020B0604020202020204" pitchFamily="34" charset="0"/>
            </a:endParaRP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19</a:t>
            </a:fld>
            <a:endParaRPr lang="en-US" altLang="en-US"/>
          </a:p>
        </p:txBody>
      </p:sp>
      <p:graphicFrame>
        <p:nvGraphicFramePr>
          <p:cNvPr id="5" name="Diagram 4">
            <a:extLst>
              <a:ext uri="{FF2B5EF4-FFF2-40B4-BE49-F238E27FC236}">
                <a16:creationId xmlns:a16="http://schemas.microsoft.com/office/drawing/2014/main" id="{932CF575-4E50-591F-C71B-49013716DDFB}"/>
              </a:ext>
            </a:extLst>
          </p:cNvPr>
          <p:cNvGraphicFramePr/>
          <p:nvPr>
            <p:extLst>
              <p:ext uri="{D42A27DB-BD31-4B8C-83A1-F6EECF244321}">
                <p14:modId xmlns:p14="http://schemas.microsoft.com/office/powerpoint/2010/main" val="2535356667"/>
              </p:ext>
            </p:extLst>
          </p:nvPr>
        </p:nvGraphicFramePr>
        <p:xfrm>
          <a:off x="2032000" y="1991360"/>
          <a:ext cx="8128000" cy="3119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1306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teacher and a group od students in Panama">
            <a:extLst>
              <a:ext uri="{FF2B5EF4-FFF2-40B4-BE49-F238E27FC236}">
                <a16:creationId xmlns:a16="http://schemas.microsoft.com/office/drawing/2014/main" id="{BB11D278-8D42-C5D6-2C36-158E91C009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7143" y="1825625"/>
            <a:ext cx="5895273" cy="3935095"/>
          </a:xfrm>
          <a:noFill/>
        </p:spPr>
      </p:pic>
      <p:sp>
        <p:nvSpPr>
          <p:cNvPr id="10" name="Title 2">
            <a:extLst>
              <a:ext uri="{FF2B5EF4-FFF2-40B4-BE49-F238E27FC236}">
                <a16:creationId xmlns:a16="http://schemas.microsoft.com/office/drawing/2014/main" id="{A4ADC7B5-DA6D-6172-3289-453F8AF58102}"/>
              </a:ext>
            </a:extLst>
          </p:cNvPr>
          <p:cNvSpPr>
            <a:spLocks noGrp="1"/>
          </p:cNvSpPr>
          <p:nvPr>
            <p:ph type="title"/>
          </p:nvPr>
        </p:nvSpPr>
        <p:spPr>
          <a:xfrm>
            <a:off x="838200" y="365125"/>
            <a:ext cx="10515600" cy="1325563"/>
          </a:xfrm>
        </p:spPr>
        <p:txBody>
          <a:bodyPr anchor="ctr">
            <a:normAutofit fontScale="90000"/>
          </a:bodyPr>
          <a:lstStyle/>
          <a:p>
            <a:r>
              <a:rPr lang="en-US" sz="3600" dirty="0"/>
              <a:t>¡Bienvenido al taller de </a:t>
            </a:r>
            <a:r>
              <a:rPr lang="en-US" sz="3600" dirty="0" err="1"/>
              <a:t>Escuelas</a:t>
            </a:r>
            <a:r>
              <a:rPr lang="en-US" sz="3600" dirty="0"/>
              <a:t> </a:t>
            </a:r>
            <a:r>
              <a:rPr lang="en-US" sz="3600" dirty="0" err="1"/>
              <a:t>Unificadas</a:t>
            </a:r>
            <a:r>
              <a:rPr lang="en-US" sz="3600" dirty="0"/>
              <a:t> </a:t>
            </a:r>
            <a:r>
              <a:rPr lang="en-US" sz="3600" dirty="0" err="1"/>
              <a:t>Campeonas</a:t>
            </a:r>
            <a:r>
              <a:rPr lang="en-US" sz="3600" dirty="0"/>
              <a:t>!</a:t>
            </a:r>
            <a:br>
              <a:rPr lang="en-US" sz="3600" dirty="0"/>
            </a:br>
            <a:r>
              <a:rPr lang="en-US" sz="3600" dirty="0"/>
              <a:t>Día 1</a:t>
            </a:r>
          </a:p>
        </p:txBody>
      </p:sp>
    </p:spTree>
    <p:extLst>
      <p:ext uri="{BB962C8B-B14F-4D97-AF65-F5344CB8AC3E}">
        <p14:creationId xmlns:p14="http://schemas.microsoft.com/office/powerpoint/2010/main" val="225949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sz="2400" b="1" dirty="0">
                <a:effectLst>
                  <a:outerShdw blurRad="38100" dist="38100" dir="2700000" algn="tl">
                    <a:srgbClr val="000000">
                      <a:alpha val="43137"/>
                    </a:srgbClr>
                  </a:outerShdw>
                </a:effectLst>
                <a:cs typeface="Arial" panose="020B0604020202020204" pitchFamily="34" charset="0"/>
              </a:rPr>
              <a:t>¿Qué tan común es la discapacidad intelectual?</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3" name="Content Placeholder 2">
            <a:extLst>
              <a:ext uri="{FF2B5EF4-FFF2-40B4-BE49-F238E27FC236}">
                <a16:creationId xmlns:a16="http://schemas.microsoft.com/office/drawing/2014/main" id="{10C8E43B-5AE6-CD47-44A0-5D49497AA5D5}"/>
              </a:ext>
            </a:extLst>
          </p:cNvPr>
          <p:cNvSpPr>
            <a:spLocks noGrp="1"/>
          </p:cNvSpPr>
          <p:nvPr>
            <p:ph idx="1"/>
          </p:nvPr>
        </p:nvSpPr>
        <p:spPr/>
        <p:txBody>
          <a:bodyPr/>
          <a:lstStyle/>
          <a:p>
            <a:endParaRPr lang="en-US" sz="2000" dirty="0">
              <a:solidFill>
                <a:srgbClr val="5E5E5E"/>
              </a:solidFill>
              <a:latin typeface="Ubuntu" panose="020B0504030602030204" pitchFamily="34" charset="0"/>
              <a:cs typeface="Arial" panose="020B0604020202020204" pitchFamily="34" charset="0"/>
            </a:endParaRPr>
          </a:p>
          <a:p>
            <a:pPr marL="342900" indent="-342900" algn="l">
              <a:buFont typeface="Arial" panose="020B0604020202020204" pitchFamily="34" charset="0"/>
              <a:buChar char="•"/>
            </a:pPr>
            <a:r>
              <a:rPr lang="es-ES" sz="2000" b="0" i="0" dirty="0">
                <a:solidFill>
                  <a:srgbClr val="2A2A2A"/>
                </a:solidFill>
                <a:effectLst/>
                <a:latin typeface="Ubuntu" panose="020B0504030602030204" pitchFamily="34" charset="0"/>
              </a:rPr>
              <a:t>Aproximadamente entre el 1 y el 3 por ciento de la población mundial tiene una discapacidad intelectual (unos 200 millones de personas).</a:t>
            </a:r>
          </a:p>
          <a:p>
            <a:pPr marL="342900" indent="-342900" algn="l">
              <a:buFont typeface="Arial" panose="020B0604020202020204" pitchFamily="34" charset="0"/>
              <a:buChar char="•"/>
            </a:pPr>
            <a:r>
              <a:rPr lang="es-ES" sz="2000" b="0" i="0" dirty="0">
                <a:solidFill>
                  <a:srgbClr val="2A2A2A"/>
                </a:solidFill>
                <a:effectLst/>
                <a:latin typeface="Ubuntu" panose="020B0504030602030204" pitchFamily="34" charset="0"/>
              </a:rPr>
              <a:t>La discapacidad intelectual es significativamente más común en los países de bajos ingresos (16,41 por cada 1.000 personas).</a:t>
            </a:r>
          </a:p>
          <a:p>
            <a:pPr marL="342900" indent="-342900" algn="l">
              <a:buFont typeface="Arial" panose="020B0604020202020204" pitchFamily="34" charset="0"/>
              <a:buChar char="•"/>
            </a:pPr>
            <a:r>
              <a:rPr lang="es-ES" sz="2000" b="0" i="0" dirty="0">
                <a:solidFill>
                  <a:srgbClr val="2A2A2A"/>
                </a:solidFill>
                <a:effectLst/>
                <a:latin typeface="Ubuntu" panose="020B0504030602030204" pitchFamily="34" charset="0"/>
              </a:rPr>
              <a:t>El Programa de las Naciones Unidas para el Desarrollo estima que el 80 por ciento de todas las personas con discapacidad viven en países de bajos ingresos. Si bien las personas con discapacidad representan aproximadamente una de cada diez personas en todo el mundo, son una de cada cinco de las personas más pobres del mundo.</a:t>
            </a:r>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20</a:t>
            </a:fld>
            <a:endParaRPr lang="en-US" altLang="en-US"/>
          </a:p>
        </p:txBody>
      </p:sp>
    </p:spTree>
    <p:extLst>
      <p:ext uri="{BB962C8B-B14F-4D97-AF65-F5344CB8AC3E}">
        <p14:creationId xmlns:p14="http://schemas.microsoft.com/office/powerpoint/2010/main" val="2184353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dirty="0">
                <a:latin typeface="Arial" panose="020B0604020202020204" pitchFamily="34" charset="0"/>
                <a:cs typeface="Arial" panose="020B0604020202020204" pitchFamily="34" charset="0"/>
              </a:rPr>
              <a:t>Video: Desafiar las expectativas</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Online Media 4" title="Challenge Expectations 💯">
            <a:hlinkClick r:id="" action="ppaction://media"/>
            <a:extLst>
              <a:ext uri="{FF2B5EF4-FFF2-40B4-BE49-F238E27FC236}">
                <a16:creationId xmlns:a16="http://schemas.microsoft.com/office/drawing/2014/main" id="{097A4C20-DDD7-6EF7-2CE9-F8536A76FA9A}"/>
              </a:ext>
            </a:extLst>
          </p:cNvPr>
          <p:cNvPicPr>
            <a:picLocks noGrp="1" noRot="1" noChangeAspect="1"/>
          </p:cNvPicPr>
          <p:nvPr>
            <p:ph idx="1"/>
            <a:videoFile r:link="rId1"/>
          </p:nvPr>
        </p:nvPicPr>
        <p:blipFill>
          <a:blip r:embed="rId4"/>
          <a:stretch>
            <a:fillRect/>
          </a:stretch>
        </p:blipFill>
        <p:spPr>
          <a:xfrm>
            <a:off x="2051050" y="1690688"/>
            <a:ext cx="7900988" cy="4464050"/>
          </a:xfrm>
          <a:prstGeom prst="rect">
            <a:avLst/>
          </a:prstGeom>
        </p:spPr>
      </p:pic>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21</a:t>
            </a:fld>
            <a:endParaRPr lang="en-US" altLang="en-US"/>
          </a:p>
        </p:txBody>
      </p:sp>
    </p:spTree>
    <p:extLst>
      <p:ext uri="{BB962C8B-B14F-4D97-AF65-F5344CB8AC3E}">
        <p14:creationId xmlns:p14="http://schemas.microsoft.com/office/powerpoint/2010/main" val="3508668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726283" y="366121"/>
            <a:ext cx="9727407" cy="839391"/>
          </a:xfrm>
        </p:spPr>
        <p:txBody>
          <a:bodyPr wrap="square" anchor="t">
            <a:normAutofit/>
          </a:bodyPr>
          <a:lstStyle/>
          <a:p>
            <a:r>
              <a:rPr lang="es-CR" dirty="0" err="1"/>
              <a:t>Coffee</a:t>
            </a:r>
            <a:r>
              <a:rPr lang="es-CR" dirty="0"/>
              <a:t> break</a:t>
            </a:r>
            <a:endParaRPr lang="en-US" b="1" dirty="0">
              <a:effectLst>
                <a:outerShdw blurRad="38100" dist="38100" dir="2700000" algn="tl">
                  <a:srgbClr val="000000">
                    <a:alpha val="43137"/>
                  </a:srgbClr>
                </a:outerShdw>
              </a:effectLst>
            </a:endParaRPr>
          </a:p>
        </p:txBody>
      </p:sp>
      <p:pic>
        <p:nvPicPr>
          <p:cNvPr id="8" name="Content Placeholder 7" descr="Two cups of coffee on wooden table">
            <a:extLst>
              <a:ext uri="{FF2B5EF4-FFF2-40B4-BE49-F238E27FC236}">
                <a16:creationId xmlns:a16="http://schemas.microsoft.com/office/drawing/2014/main" id="{9E47A2B5-FCA3-98B0-FA6A-9A605E8BEEF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484" r="-1" b="29107"/>
          <a:stretch/>
        </p:blipFill>
        <p:spPr>
          <a:xfrm>
            <a:off x="726281" y="1741289"/>
            <a:ext cx="10548939" cy="4464844"/>
          </a:xfrm>
          <a:noFill/>
        </p:spPr>
      </p:pic>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22</a:t>
            </a:fld>
            <a:endParaRPr lang="en-US" altLang="en-US"/>
          </a:p>
        </p:txBody>
      </p:sp>
    </p:spTree>
    <p:extLst>
      <p:ext uri="{BB962C8B-B14F-4D97-AF65-F5344CB8AC3E}">
        <p14:creationId xmlns:p14="http://schemas.microsoft.com/office/powerpoint/2010/main" val="1196398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tudents from a Unified Champion School">
            <a:extLst>
              <a:ext uri="{FF2B5EF4-FFF2-40B4-BE49-F238E27FC236}">
                <a16:creationId xmlns:a16="http://schemas.microsoft.com/office/drawing/2014/main" id="{D137B439-D26C-E831-8EC1-F80EDC4690D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1071" b="13450"/>
          <a:stretch/>
        </p:blipFill>
        <p:spPr>
          <a:xfrm>
            <a:off x="838200" y="1825625"/>
            <a:ext cx="8773160" cy="3935095"/>
          </a:xfrm>
          <a:noFill/>
        </p:spPr>
      </p:pic>
      <p:sp>
        <p:nvSpPr>
          <p:cNvPr id="3" name="Title 2">
            <a:extLst>
              <a:ext uri="{FF2B5EF4-FFF2-40B4-BE49-F238E27FC236}">
                <a16:creationId xmlns:a16="http://schemas.microsoft.com/office/drawing/2014/main" id="{A320CE8C-E861-D4EB-97D2-304DE94ED167}"/>
              </a:ext>
            </a:extLst>
          </p:cNvPr>
          <p:cNvSpPr>
            <a:spLocks noGrp="1"/>
          </p:cNvSpPr>
          <p:nvPr>
            <p:ph type="title"/>
          </p:nvPr>
        </p:nvSpPr>
        <p:spPr>
          <a:xfrm>
            <a:off x="838200" y="365125"/>
            <a:ext cx="10515600" cy="1325563"/>
          </a:xfrm>
        </p:spPr>
        <p:txBody>
          <a:bodyPr anchor="ctr">
            <a:normAutofit/>
          </a:bodyPr>
          <a:lstStyle/>
          <a:p>
            <a:r>
              <a:rPr lang="es-CR" sz="4200" dirty="0"/>
              <a:t>III. Escuelas Unificadas</a:t>
            </a:r>
            <a:r>
              <a:rPr lang="en-US" sz="4200" dirty="0"/>
              <a:t> </a:t>
            </a:r>
            <a:r>
              <a:rPr lang="en-US" sz="4200" dirty="0" err="1"/>
              <a:t>Campeonas</a:t>
            </a:r>
            <a:endParaRPr lang="en-US" sz="4200" dirty="0"/>
          </a:p>
        </p:txBody>
      </p:sp>
    </p:spTree>
    <p:extLst>
      <p:ext uri="{BB962C8B-B14F-4D97-AF65-F5344CB8AC3E}">
        <p14:creationId xmlns:p14="http://schemas.microsoft.com/office/powerpoint/2010/main" val="1728136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sz="2400" b="1" dirty="0">
                <a:effectLst>
                  <a:outerShdw blurRad="38100" dist="38100" dir="2700000" algn="tl">
                    <a:srgbClr val="000000">
                      <a:alpha val="43137"/>
                    </a:srgbClr>
                  </a:outerShdw>
                </a:effectLst>
                <a:cs typeface="Arial" panose="020B0604020202020204" pitchFamily="34" charset="0"/>
              </a:rPr>
              <a:t>¿Qué es una Escuela Unificada Campeona?</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3" name="Content Placeholder 2">
            <a:extLst>
              <a:ext uri="{FF2B5EF4-FFF2-40B4-BE49-F238E27FC236}">
                <a16:creationId xmlns:a16="http://schemas.microsoft.com/office/drawing/2014/main" id="{10C8E43B-5AE6-CD47-44A0-5D49497AA5D5}"/>
              </a:ext>
            </a:extLst>
          </p:cNvPr>
          <p:cNvSpPr>
            <a:spLocks noGrp="1"/>
          </p:cNvSpPr>
          <p:nvPr>
            <p:ph idx="1"/>
          </p:nvPr>
        </p:nvSpPr>
        <p:spPr>
          <a:xfrm>
            <a:off x="726281" y="1690489"/>
            <a:ext cx="10548939" cy="4464844"/>
          </a:xfrm>
        </p:spPr>
        <p:txBody>
          <a:bodyPr/>
          <a:lstStyle/>
          <a:p>
            <a:r>
              <a:rPr lang="es-ES" sz="1800" dirty="0">
                <a:solidFill>
                  <a:srgbClr val="231F20"/>
                </a:solidFill>
                <a:effectLst/>
                <a:latin typeface="+mn-lt"/>
                <a:ea typeface="Microsoft Sans Serif" panose="020B0604020202020204" pitchFamily="34" charset="0"/>
              </a:rPr>
              <a:t>El programa Special Olympics </a:t>
            </a:r>
            <a:r>
              <a:rPr lang="es-ES" sz="1800" dirty="0" err="1">
                <a:solidFill>
                  <a:srgbClr val="231F20"/>
                </a:solidFill>
                <a:effectLst/>
                <a:latin typeface="+mn-lt"/>
                <a:ea typeface="Microsoft Sans Serif" panose="020B0604020202020204" pitchFamily="34" charset="0"/>
              </a:rPr>
              <a:t>Unified</a:t>
            </a:r>
            <a:r>
              <a:rPr lang="es-ES" sz="1800" dirty="0">
                <a:solidFill>
                  <a:srgbClr val="231F20"/>
                </a:solidFill>
                <a:effectLst/>
                <a:latin typeface="+mn-lt"/>
                <a:ea typeface="Microsoft Sans Serif" panose="020B0604020202020204" pitchFamily="34" charset="0"/>
              </a:rPr>
              <a:t> </a:t>
            </a:r>
            <a:r>
              <a:rPr lang="es-ES" sz="1800" dirty="0" err="1">
                <a:solidFill>
                  <a:srgbClr val="231F20"/>
                </a:solidFill>
                <a:effectLst/>
                <a:latin typeface="+mn-lt"/>
                <a:ea typeface="Microsoft Sans Serif" panose="020B0604020202020204" pitchFamily="34" charset="0"/>
              </a:rPr>
              <a:t>Champion</a:t>
            </a:r>
            <a:r>
              <a:rPr lang="es-ES" sz="1800" dirty="0">
                <a:solidFill>
                  <a:srgbClr val="231F20"/>
                </a:solidFill>
                <a:effectLst/>
                <a:latin typeface="+mn-lt"/>
                <a:ea typeface="Microsoft Sans Serif" panose="020B0604020202020204" pitchFamily="34" charset="0"/>
              </a:rPr>
              <a:t> </a:t>
            </a:r>
            <a:r>
              <a:rPr lang="es-ES" sz="1800" dirty="0" err="1">
                <a:solidFill>
                  <a:srgbClr val="231F20"/>
                </a:solidFill>
                <a:effectLst/>
                <a:latin typeface="+mn-lt"/>
                <a:ea typeface="Microsoft Sans Serif" panose="020B0604020202020204" pitchFamily="34" charset="0"/>
              </a:rPr>
              <a:t>Schools</a:t>
            </a:r>
            <a:r>
              <a:rPr lang="es-ES" sz="1800" dirty="0">
                <a:solidFill>
                  <a:srgbClr val="231F20"/>
                </a:solidFill>
                <a:effectLst/>
                <a:latin typeface="+mn-lt"/>
                <a:ea typeface="Microsoft Sans Serif" panose="020B0604020202020204" pitchFamily="34" charset="0"/>
              </a:rPr>
              <a:t> (SO UCS) ® promueve la inclusión social a través de actividades planificadas e implementadas intencionalmente que afectan el cambio en todo el sistema. Con el deporte como base, el modelo de tres componentes ofrece una combinación única de actividades efectivas que equipan a los jóvenes, tanto con discapacidades intelectuales como sin ellas, con herramientas y capacitación para crear climas de aceptación en el deporte, el aula y la escuela.</a:t>
            </a:r>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24</a:t>
            </a:fld>
            <a:endParaRPr lang="en-US" altLang="en-US"/>
          </a:p>
        </p:txBody>
      </p:sp>
      <p:pic>
        <p:nvPicPr>
          <p:cNvPr id="6" name="Picture 5" descr="A group of people in a school at Bharat">
            <a:extLst>
              <a:ext uri="{FF2B5EF4-FFF2-40B4-BE49-F238E27FC236}">
                <a16:creationId xmlns:a16="http://schemas.microsoft.com/office/drawing/2014/main" id="{663D85B8-E8B0-BC18-880C-A3709CFB8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668" y="3386643"/>
            <a:ext cx="4937927" cy="2927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0074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err="1">
                <a:effectLst>
                  <a:outerShdw blurRad="38100" dist="38100" dir="2700000" algn="tl">
                    <a:srgbClr val="000000">
                      <a:alpha val="43137"/>
                    </a:srgbClr>
                  </a:outerShdw>
                </a:effectLst>
              </a:rPr>
              <a:t>Escuelas</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Unificadas</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Campeonas</a:t>
            </a:r>
            <a:br>
              <a:rPr lang="en-US" sz="2400" b="1" dirty="0">
                <a:effectLst>
                  <a:outerShdw blurRad="38100" dist="38100" dir="2700000" algn="tl">
                    <a:srgbClr val="000000">
                      <a:alpha val="43137"/>
                    </a:srgbClr>
                  </a:outerShdw>
                </a:effectLst>
              </a:rPr>
            </a:br>
            <a:r>
              <a:rPr lang="en-US" sz="1800" b="1" dirty="0" err="1">
                <a:effectLst>
                  <a:outerShdw blurRad="38100" dist="38100" dir="2700000" algn="tl">
                    <a:srgbClr val="000000">
                      <a:alpha val="43137"/>
                    </a:srgbClr>
                  </a:outerShdw>
                </a:effectLst>
              </a:rPr>
              <a:t>Usando</a:t>
            </a:r>
            <a:r>
              <a:rPr lang="en-US" sz="1800" b="1" dirty="0">
                <a:effectLst>
                  <a:outerShdw blurRad="38100" dist="38100" dir="2700000" algn="tl">
                    <a:srgbClr val="000000">
                      <a:alpha val="43137"/>
                    </a:srgbClr>
                  </a:outerShdw>
                </a:effectLst>
              </a:rPr>
              <a:t> </a:t>
            </a:r>
            <a:r>
              <a:rPr lang="en-US" sz="1800" b="1" dirty="0" err="1">
                <a:effectLst>
                  <a:outerShdw blurRad="38100" dist="38100" dir="2700000" algn="tl">
                    <a:srgbClr val="000000">
                      <a:alpha val="43137"/>
                    </a:srgbClr>
                  </a:outerShdw>
                </a:effectLst>
              </a:rPr>
              <a:t>tres</a:t>
            </a:r>
            <a:r>
              <a:rPr lang="en-US" sz="1800" b="1" dirty="0">
                <a:effectLst>
                  <a:outerShdw blurRad="38100" dist="38100" dir="2700000" algn="tl">
                    <a:srgbClr val="000000">
                      <a:alpha val="43137"/>
                    </a:srgbClr>
                  </a:outerShdw>
                </a:effectLst>
              </a:rPr>
              <a:t> </a:t>
            </a:r>
            <a:r>
              <a:rPr lang="en-US" sz="1800" b="1" dirty="0" err="1">
                <a:effectLst>
                  <a:outerShdw blurRad="38100" dist="38100" dir="2700000" algn="tl">
                    <a:srgbClr val="000000">
                      <a:alpha val="43137"/>
                    </a:srgbClr>
                  </a:outerShdw>
                </a:effectLst>
              </a:rPr>
              <a:t>componentes</a:t>
            </a:r>
            <a:r>
              <a:rPr lang="en-US" sz="1800" b="1" dirty="0">
                <a:effectLst>
                  <a:outerShdw blurRad="38100" dist="38100" dir="2700000" algn="tl">
                    <a:srgbClr val="000000">
                      <a:alpha val="43137"/>
                    </a:srgbClr>
                  </a:outerShdw>
                </a:effectLst>
              </a:rPr>
              <a:t> para </a:t>
            </a:r>
            <a:r>
              <a:rPr lang="en-US" sz="1800" b="1" dirty="0" err="1">
                <a:effectLst>
                  <a:outerShdw blurRad="38100" dist="38100" dir="2700000" algn="tl">
                    <a:srgbClr val="000000">
                      <a:alpha val="43137"/>
                    </a:srgbClr>
                  </a:outerShdw>
                </a:effectLst>
              </a:rPr>
              <a:t>promover</a:t>
            </a:r>
            <a:r>
              <a:rPr lang="en-US" sz="1800" b="1" dirty="0">
                <a:effectLst>
                  <a:outerShdw blurRad="38100" dist="38100" dir="2700000" algn="tl">
                    <a:srgbClr val="000000">
                      <a:alpha val="43137"/>
                    </a:srgbClr>
                  </a:outerShdw>
                </a:effectLst>
              </a:rPr>
              <a:t> la </a:t>
            </a:r>
            <a:r>
              <a:rPr lang="en-US" sz="1800" b="1" dirty="0" err="1">
                <a:effectLst>
                  <a:outerShdw blurRad="38100" dist="38100" dir="2700000" algn="tl">
                    <a:srgbClr val="000000">
                      <a:alpha val="43137"/>
                    </a:srgbClr>
                  </a:outerShdw>
                </a:effectLst>
              </a:rPr>
              <a:t>inclusión</a:t>
            </a:r>
            <a:endParaRPr lang="en-US" sz="18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pPr defTabSz="482174" fontAlgn="base">
              <a:spcBef>
                <a:spcPct val="0"/>
              </a:spcBef>
              <a:spcAft>
                <a:spcPct val="0"/>
              </a:spcAft>
            </a:pPr>
            <a:fld id="{5107173F-B38B-46A8-965D-CAF39E1640DD}" type="slidenum">
              <a:rPr lang="en-US" altLang="en-US">
                <a:solidFill>
                  <a:srgbClr val="000000"/>
                </a:solidFill>
              </a:rPr>
              <a:pPr defTabSz="482174" fontAlgn="base">
                <a:spcBef>
                  <a:spcPct val="0"/>
                </a:spcBef>
                <a:spcAft>
                  <a:spcPct val="0"/>
                </a:spcAft>
              </a:pPr>
              <a:t>25</a:t>
            </a:fld>
            <a:endParaRPr lang="en-US" altLang="en-US">
              <a:solidFill>
                <a:srgbClr val="000000"/>
              </a:solidFill>
            </a:endParaRPr>
          </a:p>
        </p:txBody>
      </p:sp>
      <p:pic>
        <p:nvPicPr>
          <p:cNvPr id="7" name="Picture 6"/>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b="16667"/>
          <a:stretch/>
        </p:blipFill>
        <p:spPr>
          <a:xfrm>
            <a:off x="3998212" y="4695401"/>
            <a:ext cx="1283098" cy="997892"/>
          </a:xfrm>
          <a:prstGeom prst="rect">
            <a:avLst/>
          </a:prstGeom>
        </p:spPr>
      </p:pic>
      <p:grpSp>
        <p:nvGrpSpPr>
          <p:cNvPr id="3" name="Group 2"/>
          <p:cNvGrpSpPr/>
          <p:nvPr/>
        </p:nvGrpSpPr>
        <p:grpSpPr>
          <a:xfrm>
            <a:off x="2178102" y="1645921"/>
            <a:ext cx="7874757" cy="4710882"/>
            <a:chOff x="1166694" y="1913806"/>
            <a:chExt cx="6767927" cy="400481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5369" y="3637996"/>
              <a:ext cx="1127825" cy="320275"/>
            </a:xfrm>
            <a:prstGeom prst="rect">
              <a:avLst/>
            </a:prstGeom>
          </p:spPr>
        </p:pic>
        <p:sp>
          <p:nvSpPr>
            <p:cNvPr id="33" name="Rectangle 32"/>
            <p:cNvSpPr/>
            <p:nvPr/>
          </p:nvSpPr>
          <p:spPr bwMode="auto">
            <a:xfrm>
              <a:off x="4049614" y="3658887"/>
              <a:ext cx="1045272" cy="252760"/>
            </a:xfrm>
            <a:prstGeom prst="rect">
              <a:avLst/>
            </a:prstGeom>
            <a:solidFill>
              <a:srgbClr val="FAF9F9">
                <a:alpha val="73000"/>
              </a:srgbClr>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defTabSz="482174" fontAlgn="base">
                <a:spcBef>
                  <a:spcPct val="0"/>
                </a:spcBef>
                <a:spcAft>
                  <a:spcPct val="0"/>
                </a:spcAft>
                <a:defRPr/>
              </a:pPr>
              <a:endParaRPr lang="en-US" sz="1000">
                <a:solidFill>
                  <a:srgbClr val="000000"/>
                </a:solidFill>
                <a:latin typeface="Ubuntu"/>
                <a:ea typeface="ヒラギノ角ゴ ProN W3" charset="0"/>
                <a:cs typeface="ヒラギノ角ゴ ProN W3" charset="0"/>
                <a:sym typeface="Gill Sans" charset="0"/>
              </a:endParaRPr>
            </a:p>
          </p:txBody>
        </p:sp>
        <p:pic>
          <p:nvPicPr>
            <p:cNvPr id="6" name="Picture 5"/>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4902" t="14718" r="6863" b="38086"/>
            <a:stretch/>
          </p:blipFill>
          <p:spPr>
            <a:xfrm>
              <a:off x="3636058" y="1913806"/>
              <a:ext cx="1727894" cy="924223"/>
            </a:xfrm>
            <a:prstGeom prst="rect">
              <a:avLst/>
            </a:prstGeom>
          </p:spPr>
        </p:pic>
        <p:sp>
          <p:nvSpPr>
            <p:cNvPr id="8" name="Oval 7"/>
            <p:cNvSpPr/>
            <p:nvPr/>
          </p:nvSpPr>
          <p:spPr bwMode="auto">
            <a:xfrm>
              <a:off x="2932845" y="2424411"/>
              <a:ext cx="3278312" cy="3295055"/>
            </a:xfrm>
            <a:prstGeom prst="ellipse">
              <a:avLst/>
            </a:prstGeom>
            <a:noFill/>
            <a:ln w="25400" cap="flat" cmpd="sng" algn="ctr">
              <a:solidFill>
                <a:srgbClr val="C00000">
                  <a:alpha val="29000"/>
                </a:srgbClr>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defTabSz="482174" fontAlgn="base">
                <a:spcBef>
                  <a:spcPct val="0"/>
                </a:spcBef>
                <a:spcAft>
                  <a:spcPct val="0"/>
                </a:spcAft>
                <a:defRPr/>
              </a:pPr>
              <a:endParaRPr lang="en-US" sz="1000">
                <a:solidFill>
                  <a:srgbClr val="000000"/>
                </a:solidFill>
                <a:latin typeface="Ubuntu"/>
                <a:ea typeface="ヒラギノ角ゴ ProN W3" charset="0"/>
                <a:cs typeface="ヒラギノ角ゴ ProN W3" charset="0"/>
                <a:sym typeface="Gill Sans" charset="0"/>
              </a:endParaRPr>
            </a:p>
          </p:txBody>
        </p:sp>
        <p:grpSp>
          <p:nvGrpSpPr>
            <p:cNvPr id="9" name="Group 8"/>
            <p:cNvGrpSpPr/>
            <p:nvPr/>
          </p:nvGrpSpPr>
          <p:grpSpPr>
            <a:xfrm>
              <a:off x="3390591" y="3569340"/>
              <a:ext cx="2325988" cy="900210"/>
              <a:chOff x="4089062" y="5142926"/>
              <a:chExt cx="4410762" cy="1707065"/>
            </a:xfrm>
          </p:grpSpPr>
          <p:pic>
            <p:nvPicPr>
              <p:cNvPr id="10" name="Picture 9"/>
              <p:cNvPicPr>
                <a:picLocks noChangeAspect="1"/>
              </p:cNvPicPr>
              <p:nvPr/>
            </p:nvPicPr>
            <p:blipFill>
              <a:blip r:embed="rId5">
                <a:clrChange>
                  <a:clrFrom>
                    <a:srgbClr val="FFFFFF"/>
                  </a:clrFrom>
                  <a:clrTo>
                    <a:srgbClr val="FFFFFF">
                      <a:alpha val="0"/>
                    </a:srgbClr>
                  </a:clrTo>
                </a:clrChange>
              </a:blip>
              <a:stretch>
                <a:fillRect/>
              </a:stretch>
            </p:blipFill>
            <p:spPr>
              <a:xfrm>
                <a:off x="4089062" y="5142926"/>
                <a:ext cx="1736449" cy="1707063"/>
              </a:xfrm>
              <a:prstGeom prst="rect">
                <a:avLst/>
              </a:prstGeom>
            </p:spPr>
          </p:pic>
          <p:pic>
            <p:nvPicPr>
              <p:cNvPr id="11" name="Picture 10"/>
              <p:cNvPicPr>
                <a:picLocks noChangeAspect="1"/>
              </p:cNvPicPr>
              <p:nvPr/>
            </p:nvPicPr>
            <p:blipFill>
              <a:blip r:embed="rId5">
                <a:clrChange>
                  <a:clrFrom>
                    <a:srgbClr val="FFFFFF"/>
                  </a:clrFrom>
                  <a:clrTo>
                    <a:srgbClr val="FFFFFF">
                      <a:alpha val="0"/>
                    </a:srgbClr>
                  </a:clrTo>
                </a:clrChange>
              </a:blip>
              <a:stretch>
                <a:fillRect/>
              </a:stretch>
            </p:blipFill>
            <p:spPr>
              <a:xfrm>
                <a:off x="6763374" y="5142927"/>
                <a:ext cx="1736450" cy="1707064"/>
              </a:xfrm>
              <a:prstGeom prst="rect">
                <a:avLst/>
              </a:prstGeom>
            </p:spPr>
          </p:pic>
        </p:grpSp>
        <p:sp>
          <p:nvSpPr>
            <p:cNvPr id="12" name="Rectangle 11"/>
            <p:cNvSpPr/>
            <p:nvPr/>
          </p:nvSpPr>
          <p:spPr bwMode="auto">
            <a:xfrm>
              <a:off x="5346566" y="2025520"/>
              <a:ext cx="1483026" cy="713582"/>
            </a:xfrm>
            <a:prstGeom prst="rect">
              <a:avLst/>
            </a:prstGeom>
            <a:solidFill>
              <a:srgbClr val="F8F7F6"/>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defRPr/>
              </a:pPr>
              <a:r>
                <a:rPr lang="en-US" sz="1050" b="1" u="sng" dirty="0" err="1">
                  <a:solidFill>
                    <a:srgbClr val="C00000"/>
                  </a:solidFill>
                  <a:latin typeface="Ubuntu"/>
                  <a:ea typeface="ヒラギノ角ゴ ProN W3" charset="0"/>
                  <a:cs typeface="ヒラギノ角ゴ ProN W3" charset="0"/>
                  <a:sym typeface="Gill Sans" charset="0"/>
                </a:rPr>
                <a:t>Deportes</a:t>
              </a:r>
              <a:r>
                <a:rPr lang="en-US" sz="1050" b="1" u="sng" dirty="0">
                  <a:solidFill>
                    <a:srgbClr val="C00000"/>
                  </a:solidFill>
                  <a:latin typeface="Ubuntu"/>
                  <a:ea typeface="ヒラギノ角ゴ ProN W3" charset="0"/>
                  <a:cs typeface="ヒラギノ角ゴ ProN W3" charset="0"/>
                  <a:sym typeface="Gill Sans" charset="0"/>
                </a:rPr>
                <a:t> </a:t>
              </a:r>
              <a:r>
                <a:rPr lang="en-US" sz="1050" b="1" u="sng" dirty="0" err="1">
                  <a:solidFill>
                    <a:srgbClr val="C00000"/>
                  </a:solidFill>
                  <a:latin typeface="Ubuntu"/>
                  <a:ea typeface="ヒラギノ角ゴ ProN W3" charset="0"/>
                  <a:cs typeface="ヒラギノ角ゴ ProN W3" charset="0"/>
                  <a:sym typeface="Gill Sans" charset="0"/>
                </a:rPr>
                <a:t>Unificados</a:t>
              </a:r>
              <a:endParaRPr lang="en-US" sz="1050" b="1" u="sng" dirty="0">
                <a:solidFill>
                  <a:srgbClr val="C00000"/>
                </a:solidFill>
                <a:latin typeface="Ubuntu"/>
                <a:ea typeface="ヒラギノ角ゴ ProN W3" charset="0"/>
                <a:cs typeface="ヒラギノ角ゴ ProN W3" charset="0"/>
                <a:sym typeface="Gill Sans" charset="0"/>
              </a:endParaRPr>
            </a:p>
            <a:p>
              <a:pPr algn="ctr" defTabSz="482174" fontAlgn="base">
                <a:spcBef>
                  <a:spcPct val="0"/>
                </a:spcBef>
                <a:spcAft>
                  <a:spcPct val="0"/>
                </a:spcAft>
                <a:defRPr/>
              </a:pPr>
              <a:r>
                <a:rPr lang="es-ES" sz="1050" i="1" dirty="0">
                  <a:solidFill>
                    <a:srgbClr val="000000"/>
                  </a:solidFill>
                  <a:latin typeface="Ubuntu"/>
                  <a:ea typeface="ヒラギノ角ゴ ProN W3" charset="0"/>
                  <a:cs typeface="ヒラギノ角ゴ ProN W3" charset="0"/>
                  <a:sym typeface="Gill Sans" charset="0"/>
                </a:rPr>
                <a:t>Jóvenes con y sin DI se unen como compañeros en el deporte y el juego</a:t>
              </a:r>
              <a:endParaRPr lang="en-US" sz="1050" i="1" dirty="0">
                <a:solidFill>
                  <a:srgbClr val="000000"/>
                </a:solidFill>
                <a:latin typeface="Ubuntu"/>
                <a:ea typeface="ヒラギノ角ゴ ProN W3" charset="0"/>
                <a:cs typeface="ヒラギノ角ゴ ProN W3" charset="0"/>
                <a:sym typeface="Gill Sans" charset="0"/>
              </a:endParaRPr>
            </a:p>
          </p:txBody>
        </p:sp>
        <p:sp>
          <p:nvSpPr>
            <p:cNvPr id="13" name="Rectangle 12"/>
            <p:cNvSpPr/>
            <p:nvPr/>
          </p:nvSpPr>
          <p:spPr bwMode="auto">
            <a:xfrm>
              <a:off x="6349196" y="4996160"/>
              <a:ext cx="1585425" cy="922456"/>
            </a:xfrm>
            <a:prstGeom prst="rect">
              <a:avLst/>
            </a:pr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defRPr/>
              </a:pPr>
              <a:r>
                <a:rPr lang="en-US" sz="1050" b="1" u="sng" dirty="0" err="1">
                  <a:solidFill>
                    <a:srgbClr val="C00000"/>
                  </a:solidFill>
                  <a:latin typeface="Ubuntu"/>
                  <a:ea typeface="ヒラギノ角ゴ ProN W3" charset="0"/>
                  <a:cs typeface="ヒラギノ角ゴ ProN W3" charset="0"/>
                  <a:sym typeface="Gill Sans" charset="0"/>
                </a:rPr>
                <a:t>Liderazgo</a:t>
              </a:r>
              <a:r>
                <a:rPr lang="en-US" sz="1050" b="1" u="sng" dirty="0">
                  <a:solidFill>
                    <a:srgbClr val="C00000"/>
                  </a:solidFill>
                  <a:latin typeface="Ubuntu"/>
                  <a:ea typeface="ヒラギノ角ゴ ProN W3" charset="0"/>
                  <a:cs typeface="ヒラギノ角ゴ ProN W3" charset="0"/>
                  <a:sym typeface="Gill Sans" charset="0"/>
                </a:rPr>
                <a:t> Juvenil </a:t>
              </a:r>
              <a:r>
                <a:rPr lang="en-US" sz="1050" b="1" u="sng" dirty="0" err="1">
                  <a:solidFill>
                    <a:srgbClr val="C00000"/>
                  </a:solidFill>
                  <a:latin typeface="Ubuntu"/>
                  <a:ea typeface="ヒラギノ角ゴ ProN W3" charset="0"/>
                  <a:cs typeface="ヒラギノ角ゴ ProN W3" charset="0"/>
                  <a:sym typeface="Gill Sans" charset="0"/>
                </a:rPr>
                <a:t>Inclusivo</a:t>
              </a:r>
              <a:endParaRPr lang="en-US" sz="1050" b="1" u="sng" dirty="0">
                <a:solidFill>
                  <a:srgbClr val="C00000"/>
                </a:solidFill>
                <a:latin typeface="Ubuntu"/>
                <a:ea typeface="ヒラギノ角ゴ ProN W3" charset="0"/>
                <a:cs typeface="ヒラギノ角ゴ ProN W3" charset="0"/>
                <a:sym typeface="Gill Sans" charset="0"/>
              </a:endParaRPr>
            </a:p>
            <a:p>
              <a:pPr algn="ctr" defTabSz="482174" fontAlgn="base">
                <a:spcBef>
                  <a:spcPct val="0"/>
                </a:spcBef>
                <a:spcAft>
                  <a:spcPct val="0"/>
                </a:spcAft>
                <a:defRPr/>
              </a:pPr>
              <a:r>
                <a:rPr lang="es-ES" sz="1050" i="1" dirty="0">
                  <a:solidFill>
                    <a:srgbClr val="000000"/>
                  </a:solidFill>
                  <a:latin typeface="Ubuntu"/>
                  <a:ea typeface="ヒラギノ角ゴ ProN W3" charset="0"/>
                  <a:cs typeface="ヒラギノ角ゴ ProN W3" charset="0"/>
                  <a:sym typeface="Gill Sans" charset="0"/>
                </a:rPr>
                <a:t>Jóvenes con y sin DI se unen para liderar esfuerzos de promoción y concientización para aumentar la inclusión</a:t>
              </a:r>
              <a:r>
                <a:rPr lang="en-US" sz="1050" i="1" dirty="0">
                  <a:solidFill>
                    <a:srgbClr val="000000"/>
                  </a:solidFill>
                  <a:latin typeface="Ubuntu"/>
                  <a:ea typeface="ヒラギノ角ゴ ProN W3" charset="0"/>
                  <a:cs typeface="ヒラギノ角ゴ ProN W3" charset="0"/>
                  <a:sym typeface="Gill Sans" charset="0"/>
                </a:rPr>
                <a:t>.</a:t>
              </a:r>
            </a:p>
          </p:txBody>
        </p:sp>
        <p:sp>
          <p:nvSpPr>
            <p:cNvPr id="14" name="Rectangle 13"/>
            <p:cNvSpPr/>
            <p:nvPr/>
          </p:nvSpPr>
          <p:spPr bwMode="auto">
            <a:xfrm>
              <a:off x="1256154" y="5120060"/>
              <a:ext cx="1615457" cy="768713"/>
            </a:xfrm>
            <a:prstGeom prst="rect">
              <a:avLst/>
            </a:prstGeom>
            <a:no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defRPr/>
              </a:pPr>
              <a:r>
                <a:rPr lang="en-US" sz="1050" b="1" u="sng" dirty="0" err="1">
                  <a:solidFill>
                    <a:srgbClr val="C00000"/>
                  </a:solidFill>
                  <a:latin typeface="Ubuntu"/>
                  <a:ea typeface="ヒラギノ角ゴ ProN W3" charset="0"/>
                  <a:cs typeface="ヒラギノ角ゴ ProN W3" charset="0"/>
                  <a:sym typeface="Gill Sans" charset="0"/>
                </a:rPr>
                <a:t>Involucramiento</a:t>
              </a:r>
              <a:r>
                <a:rPr lang="en-US" sz="1050" b="1" u="sng" dirty="0">
                  <a:solidFill>
                    <a:srgbClr val="C00000"/>
                  </a:solidFill>
                  <a:latin typeface="Ubuntu"/>
                  <a:ea typeface="ヒラギノ角ゴ ProN W3" charset="0"/>
                  <a:cs typeface="ヒラギノ角ゴ ProN W3" charset="0"/>
                  <a:sym typeface="Gill Sans" charset="0"/>
                </a:rPr>
                <a:t> de </a:t>
              </a:r>
              <a:r>
                <a:rPr lang="en-US" sz="1050" b="1" u="sng" dirty="0" err="1">
                  <a:solidFill>
                    <a:srgbClr val="C00000"/>
                  </a:solidFill>
                  <a:latin typeface="Ubuntu"/>
                  <a:ea typeface="ヒラギノ角ゴ ProN W3" charset="0"/>
                  <a:cs typeface="ヒラギノ角ゴ ProN W3" charset="0"/>
                  <a:sym typeface="Gill Sans" charset="0"/>
                </a:rPr>
                <a:t>toda</a:t>
              </a:r>
              <a:r>
                <a:rPr lang="en-US" sz="1050" b="1" u="sng" dirty="0">
                  <a:solidFill>
                    <a:srgbClr val="C00000"/>
                  </a:solidFill>
                  <a:latin typeface="Ubuntu"/>
                  <a:ea typeface="ヒラギノ角ゴ ProN W3" charset="0"/>
                  <a:cs typeface="ヒラギノ角ゴ ProN W3" charset="0"/>
                  <a:sym typeface="Gill Sans" charset="0"/>
                </a:rPr>
                <a:t> la </a:t>
              </a:r>
              <a:r>
                <a:rPr lang="en-US" sz="1050" b="1" u="sng" dirty="0" err="1">
                  <a:solidFill>
                    <a:srgbClr val="C00000"/>
                  </a:solidFill>
                  <a:latin typeface="Ubuntu"/>
                  <a:ea typeface="ヒラギノ角ゴ ProN W3" charset="0"/>
                  <a:cs typeface="ヒラギノ角ゴ ProN W3" charset="0"/>
                  <a:sym typeface="Gill Sans" charset="0"/>
                </a:rPr>
                <a:t>escuela</a:t>
              </a:r>
              <a:endParaRPr lang="en-US" sz="1050" b="1" u="sng" dirty="0">
                <a:solidFill>
                  <a:srgbClr val="C00000"/>
                </a:solidFill>
                <a:latin typeface="Ubuntu"/>
                <a:ea typeface="ヒラギノ角ゴ ProN W3" charset="0"/>
                <a:cs typeface="ヒラギノ角ゴ ProN W3" charset="0"/>
                <a:sym typeface="Gill Sans" charset="0"/>
              </a:endParaRPr>
            </a:p>
            <a:p>
              <a:pPr algn="ctr" defTabSz="482174" fontAlgn="base">
                <a:spcBef>
                  <a:spcPct val="0"/>
                </a:spcBef>
                <a:spcAft>
                  <a:spcPct val="0"/>
                </a:spcAft>
                <a:defRPr/>
              </a:pPr>
              <a:r>
                <a:rPr lang="es-ES" sz="1050" i="1" dirty="0">
                  <a:solidFill>
                    <a:srgbClr val="000000"/>
                  </a:solidFill>
                  <a:latin typeface="Ubuntu"/>
                  <a:ea typeface="ヒラギノ角ゴ ProN W3" charset="0"/>
                  <a:cs typeface="ヒラギノ角ゴ ProN W3" charset="0"/>
                  <a:sym typeface="Gill Sans" charset="0"/>
                </a:rPr>
                <a:t>Las actividades de sensibilización y educación involucran a toda la escuela.</a:t>
              </a:r>
              <a:endParaRPr lang="en-US" sz="1050" i="1" dirty="0">
                <a:solidFill>
                  <a:srgbClr val="000000"/>
                </a:solidFill>
                <a:latin typeface="Ubuntu"/>
                <a:ea typeface="ヒラギノ角ゴ ProN W3" charset="0"/>
                <a:cs typeface="ヒラギノ角ゴ ProN W3" charset="0"/>
                <a:sym typeface="Gill Sans" charset="0"/>
              </a:endParaRPr>
            </a:p>
          </p:txBody>
        </p:sp>
        <p:sp>
          <p:nvSpPr>
            <p:cNvPr id="15" name="Oval 14"/>
            <p:cNvSpPr/>
            <p:nvPr/>
          </p:nvSpPr>
          <p:spPr bwMode="auto">
            <a:xfrm>
              <a:off x="3903590" y="3489276"/>
              <a:ext cx="1398054" cy="1165325"/>
            </a:xfrm>
            <a:prstGeom prst="ellipse">
              <a:avLst/>
            </a:prstGeom>
            <a:noFill/>
            <a:ln w="25400" cap="flat" cmpd="sng" algn="ctr">
              <a:solidFill>
                <a:srgbClr val="000000">
                  <a:alpha val="8000"/>
                </a:srgbClr>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defTabSz="482174" fontAlgn="base">
                <a:spcBef>
                  <a:spcPct val="0"/>
                </a:spcBef>
                <a:spcAft>
                  <a:spcPct val="0"/>
                </a:spcAft>
                <a:defRPr/>
              </a:pPr>
              <a:endParaRPr lang="en-US" sz="1000">
                <a:solidFill>
                  <a:srgbClr val="000000"/>
                </a:solidFill>
                <a:latin typeface="Ubuntu"/>
                <a:ea typeface="ヒラギノ角ゴ ProN W3" charset="0"/>
                <a:cs typeface="ヒラギノ角ゴ ProN W3" charset="0"/>
                <a:sym typeface="Gill Sans" charset="0"/>
              </a:endParaRPr>
            </a:p>
          </p:txBody>
        </p:sp>
        <p:sp>
          <p:nvSpPr>
            <p:cNvPr id="17" name="NumberBall"/>
            <p:cNvSpPr>
              <a:spLocks noChangeArrowheads="1"/>
            </p:cNvSpPr>
            <p:nvPr/>
          </p:nvSpPr>
          <p:spPr bwMode="gray">
            <a:xfrm>
              <a:off x="5258728" y="1913806"/>
              <a:ext cx="192881" cy="192881"/>
            </a:xfrm>
            <a:prstGeom prst="ellipse">
              <a:avLst/>
            </a:prstGeom>
            <a:solidFill>
              <a:srgbClr val="FCFBFB"/>
            </a:solidFill>
            <a:ln w="9525" algn="ctr">
              <a:solidFill>
                <a:srgbClr val="C00000"/>
              </a:solidFill>
              <a:round/>
              <a:headEnd/>
              <a:tailEnd/>
            </a:ln>
          </p:spPr>
          <p:txBody>
            <a:bodyPr wrap="none" lIns="0" tIns="0" rIns="0" bIns="0" anchor="ctr"/>
            <a:lstStyle/>
            <a:p>
              <a:pPr algn="ctr" defTabSz="482174" fontAlgn="base">
                <a:spcBef>
                  <a:spcPct val="0"/>
                </a:spcBef>
                <a:spcAft>
                  <a:spcPct val="0"/>
                </a:spcAft>
                <a:defRPr/>
              </a:pPr>
              <a:r>
                <a:rPr lang="en-US" sz="1050" b="1">
                  <a:solidFill>
                    <a:srgbClr val="C00000"/>
                  </a:solidFill>
                  <a:latin typeface="Arial" pitchFamily="34" charset="0"/>
                  <a:ea typeface="ヒラギノ角ゴ ProN W3" charset="-128"/>
                  <a:cs typeface="Arial" pitchFamily="34" charset="0"/>
                  <a:sym typeface="Gill Sans" charset="0"/>
                </a:rPr>
                <a:t>1</a:t>
              </a:r>
            </a:p>
          </p:txBody>
        </p:sp>
        <p:sp>
          <p:nvSpPr>
            <p:cNvPr id="18" name="NumberBall"/>
            <p:cNvSpPr>
              <a:spLocks noChangeArrowheads="1"/>
            </p:cNvSpPr>
            <p:nvPr/>
          </p:nvSpPr>
          <p:spPr bwMode="gray">
            <a:xfrm>
              <a:off x="6230972" y="4899721"/>
              <a:ext cx="192881" cy="192881"/>
            </a:xfrm>
            <a:prstGeom prst="ellipse">
              <a:avLst/>
            </a:prstGeom>
            <a:solidFill>
              <a:srgbClr val="FCFBFB"/>
            </a:solidFill>
            <a:ln w="9525" algn="ctr">
              <a:solidFill>
                <a:srgbClr val="C00000"/>
              </a:solidFill>
              <a:round/>
              <a:headEnd/>
              <a:tailEnd/>
            </a:ln>
          </p:spPr>
          <p:txBody>
            <a:bodyPr wrap="none" lIns="0" tIns="0" rIns="0" bIns="0" anchor="ctr"/>
            <a:lstStyle/>
            <a:p>
              <a:pPr algn="ctr" defTabSz="482174" fontAlgn="base">
                <a:spcBef>
                  <a:spcPct val="0"/>
                </a:spcBef>
                <a:spcAft>
                  <a:spcPct val="0"/>
                </a:spcAft>
                <a:defRPr/>
              </a:pPr>
              <a:r>
                <a:rPr lang="en-US" sz="1050" b="1">
                  <a:solidFill>
                    <a:srgbClr val="C00000"/>
                  </a:solidFill>
                  <a:latin typeface="Arial" pitchFamily="34" charset="0"/>
                  <a:ea typeface="ヒラギノ角ゴ ProN W3" charset="-128"/>
                  <a:cs typeface="Arial" pitchFamily="34" charset="0"/>
                  <a:sym typeface="Gill Sans" charset="0"/>
                </a:rPr>
                <a:t>2</a:t>
              </a:r>
            </a:p>
          </p:txBody>
        </p:sp>
        <p:sp>
          <p:nvSpPr>
            <p:cNvPr id="19" name="NumberBall"/>
            <p:cNvSpPr>
              <a:spLocks noChangeArrowheads="1"/>
            </p:cNvSpPr>
            <p:nvPr/>
          </p:nvSpPr>
          <p:spPr bwMode="gray">
            <a:xfrm>
              <a:off x="1166694" y="5023621"/>
              <a:ext cx="192881" cy="192881"/>
            </a:xfrm>
            <a:prstGeom prst="ellipse">
              <a:avLst/>
            </a:prstGeom>
            <a:solidFill>
              <a:srgbClr val="FCFBFB"/>
            </a:solidFill>
            <a:ln w="9525" algn="ctr">
              <a:solidFill>
                <a:srgbClr val="C00000"/>
              </a:solidFill>
              <a:round/>
              <a:headEnd/>
              <a:tailEnd/>
            </a:ln>
          </p:spPr>
          <p:txBody>
            <a:bodyPr wrap="none" lIns="0" tIns="0" rIns="0" bIns="0" anchor="ctr"/>
            <a:lstStyle/>
            <a:p>
              <a:pPr algn="ctr" defTabSz="482174" fontAlgn="base">
                <a:spcBef>
                  <a:spcPct val="0"/>
                </a:spcBef>
                <a:spcAft>
                  <a:spcPct val="0"/>
                </a:spcAft>
                <a:defRPr/>
              </a:pPr>
              <a:r>
                <a:rPr lang="en-US" sz="1050" b="1">
                  <a:solidFill>
                    <a:srgbClr val="C00000"/>
                  </a:solidFill>
                  <a:latin typeface="Arial" pitchFamily="34" charset="0"/>
                  <a:ea typeface="ヒラギノ角ゴ ProN W3" charset="-128"/>
                  <a:cs typeface="Arial" pitchFamily="34" charset="0"/>
                  <a:sym typeface="Gill Sans" charset="0"/>
                </a:rPr>
                <a:t>3</a:t>
              </a:r>
            </a:p>
          </p:txBody>
        </p:sp>
        <p:grpSp>
          <p:nvGrpSpPr>
            <p:cNvPr id="28" name="Group 27"/>
            <p:cNvGrpSpPr/>
            <p:nvPr/>
          </p:nvGrpSpPr>
          <p:grpSpPr>
            <a:xfrm>
              <a:off x="5379836" y="4469550"/>
              <a:ext cx="1033185" cy="1028032"/>
              <a:chOff x="6954353" y="6849988"/>
              <a:chExt cx="2757005" cy="2370212"/>
            </a:xfrm>
          </p:grpSpPr>
          <p:pic>
            <p:nvPicPr>
              <p:cNvPr id="29" name="Picture 28"/>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l="21603" r="21848" b="12425"/>
              <a:stretch/>
            </p:blipFill>
            <p:spPr>
              <a:xfrm>
                <a:off x="8001275" y="6849989"/>
                <a:ext cx="1710083" cy="2370211"/>
              </a:xfrm>
              <a:prstGeom prst="rect">
                <a:avLst/>
              </a:prstGeom>
            </p:spPr>
          </p:pic>
          <p:pic>
            <p:nvPicPr>
              <p:cNvPr id="30" name="Picture 29"/>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l="21603" r="21848" b="12425"/>
              <a:stretch/>
            </p:blipFill>
            <p:spPr>
              <a:xfrm flipH="1">
                <a:off x="6954353" y="6849988"/>
                <a:ext cx="1709928" cy="2370212"/>
              </a:xfrm>
              <a:prstGeom prst="rect">
                <a:avLst/>
              </a:prstGeom>
            </p:spPr>
          </p:pic>
        </p:grpSp>
      </p:grpSp>
    </p:spTree>
    <p:extLst>
      <p:ext uri="{BB962C8B-B14F-4D97-AF65-F5344CB8AC3E}">
        <p14:creationId xmlns:p14="http://schemas.microsoft.com/office/powerpoint/2010/main" val="2935949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2400" dirty="0"/>
              <a:t>Nuestra oportunidad: un Movimiento global con “centros” de liderazgo y excelencia programática</a:t>
            </a:r>
            <a:endParaRPr lang="en-US" sz="2400" dirty="0"/>
          </a:p>
        </p:txBody>
      </p:sp>
      <p:sp>
        <p:nvSpPr>
          <p:cNvPr id="4" name="Slide Number Placeholder 3"/>
          <p:cNvSpPr>
            <a:spLocks noGrp="1"/>
          </p:cNvSpPr>
          <p:nvPr>
            <p:ph type="sldNum" sz="quarter" idx="10"/>
          </p:nvPr>
        </p:nvSpPr>
        <p:spPr/>
        <p:txBody>
          <a:bodyPr/>
          <a:lstStyle/>
          <a:p>
            <a:pPr defTabSz="482174" fontAlgn="base">
              <a:spcBef>
                <a:spcPct val="0"/>
              </a:spcBef>
              <a:spcAft>
                <a:spcPct val="0"/>
              </a:spcAft>
            </a:pPr>
            <a:fld id="{5107173F-B38B-46A8-965D-CAF39E1640DD}" type="slidenum">
              <a:rPr lang="en-US" altLang="en-US">
                <a:solidFill>
                  <a:srgbClr val="000000"/>
                </a:solidFill>
              </a:rPr>
              <a:pPr defTabSz="482174" fontAlgn="base">
                <a:spcBef>
                  <a:spcPct val="0"/>
                </a:spcBef>
                <a:spcAft>
                  <a:spcPct val="0"/>
                </a:spcAft>
              </a:pPr>
              <a:t>26</a:t>
            </a:fld>
            <a:endParaRPr lang="en-US" altLang="en-US">
              <a:solidFill>
                <a:srgbClr val="000000"/>
              </a:solidFill>
            </a:endParaRPr>
          </a:p>
        </p:txBody>
      </p:sp>
      <p:pic>
        <p:nvPicPr>
          <p:cNvPr id="5" name="Picture 4"/>
          <p:cNvPicPr>
            <a:picLocks noChangeAspect="1"/>
          </p:cNvPicPr>
          <p:nvPr/>
        </p:nvPicPr>
        <p:blipFill rotWithShape="1">
          <a:blip r:embed="rId2">
            <a:clrChange>
              <a:clrFrom>
                <a:srgbClr val="FFFFFF"/>
              </a:clrFrom>
              <a:clrTo>
                <a:srgbClr val="FFFFFF">
                  <a:alpha val="0"/>
                </a:srgbClr>
              </a:clrTo>
            </a:clrChange>
          </a:blip>
          <a:srcRect l="3618" t="10307" r="2897" b="4945"/>
          <a:stretch/>
        </p:blipFill>
        <p:spPr>
          <a:xfrm>
            <a:off x="2760765" y="2022576"/>
            <a:ext cx="6630293" cy="3737075"/>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6271" y="3472869"/>
            <a:ext cx="187208" cy="192881"/>
          </a:xfrm>
          <a:prstGeom prst="ellipse">
            <a:avLst/>
          </a:prstGeom>
        </p:spPr>
      </p:pic>
      <p:grpSp>
        <p:nvGrpSpPr>
          <p:cNvPr id="282" name="Group 281"/>
          <p:cNvGrpSpPr/>
          <p:nvPr/>
        </p:nvGrpSpPr>
        <p:grpSpPr>
          <a:xfrm>
            <a:off x="4458994" y="3079404"/>
            <a:ext cx="3391376" cy="2091591"/>
            <a:chOff x="3398149" y="4213860"/>
            <a:chExt cx="6431053" cy="3966276"/>
          </a:xfrm>
        </p:grpSpPr>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362" y="5570220"/>
              <a:ext cx="355002" cy="365760"/>
            </a:xfrm>
            <a:prstGeom prst="ellipse">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8149" y="7571105"/>
              <a:ext cx="355002" cy="365760"/>
            </a:xfrm>
            <a:prstGeom prst="ellipse">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6400" y="7086600"/>
              <a:ext cx="355002" cy="365760"/>
            </a:xfrm>
            <a:prstGeom prst="ellipse">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5360" y="6345237"/>
              <a:ext cx="355002" cy="365760"/>
            </a:xfrm>
            <a:prstGeom prst="ellipse">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4212" y="6256972"/>
              <a:ext cx="355002" cy="365760"/>
            </a:xfrm>
            <a:prstGeom prst="ellipse">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769" y="7814376"/>
              <a:ext cx="355002" cy="365760"/>
            </a:xfrm>
            <a:prstGeom prst="ellipse">
              <a:avLst/>
            </a:prstGeom>
          </p:spPr>
        </p:pic>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2791" y="4776470"/>
              <a:ext cx="355002" cy="365760"/>
            </a:xfrm>
            <a:prstGeom prst="ellipse">
              <a:avLst/>
            </a:prstGeom>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7859" y="4213860"/>
              <a:ext cx="355002" cy="365760"/>
            </a:xfrm>
            <a:prstGeom prst="ellipse">
              <a:avLst/>
            </a:prstGeom>
          </p:spPr>
        </p:pic>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2857" y="5366702"/>
              <a:ext cx="355002" cy="365760"/>
            </a:xfrm>
            <a:prstGeom prst="ellipse">
              <a:avLst/>
            </a:prstGeom>
          </p:spPr>
        </p:pic>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4200" y="6704964"/>
              <a:ext cx="355002" cy="365760"/>
            </a:xfrm>
            <a:prstGeom prst="ellipse">
              <a:avLst/>
            </a:prstGeom>
          </p:spPr>
        </p:pic>
      </p:grpSp>
      <p:grpSp>
        <p:nvGrpSpPr>
          <p:cNvPr id="281" name="Group 280"/>
          <p:cNvGrpSpPr/>
          <p:nvPr/>
        </p:nvGrpSpPr>
        <p:grpSpPr>
          <a:xfrm>
            <a:off x="4291561" y="3079405"/>
            <a:ext cx="3746016" cy="1246361"/>
            <a:chOff x="3080648" y="4213860"/>
            <a:chExt cx="7103556" cy="2363470"/>
          </a:xfrm>
        </p:grpSpPr>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0648" y="6211570"/>
              <a:ext cx="355002" cy="365760"/>
            </a:xfrm>
            <a:prstGeom prst="ellipse">
              <a:avLst/>
            </a:prstGeom>
          </p:spPr>
        </p:pic>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740" y="4213860"/>
              <a:ext cx="355002" cy="365760"/>
            </a:xfrm>
            <a:prstGeom prst="ellipse">
              <a:avLst/>
            </a:prstGeom>
          </p:spPr>
        </p:pic>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643" y="5724206"/>
              <a:ext cx="355002" cy="365760"/>
            </a:xfrm>
            <a:prstGeom prst="ellipse">
              <a:avLst/>
            </a:prstGeom>
          </p:spPr>
        </p:pic>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202" y="5185727"/>
              <a:ext cx="355002" cy="365760"/>
            </a:xfrm>
            <a:prstGeom prst="ellipse">
              <a:avLst/>
            </a:prstGeom>
          </p:spPr>
        </p:pic>
      </p:grpSp>
      <p:grpSp>
        <p:nvGrpSpPr>
          <p:cNvPr id="270" name="Group 269"/>
          <p:cNvGrpSpPr/>
          <p:nvPr/>
        </p:nvGrpSpPr>
        <p:grpSpPr>
          <a:xfrm>
            <a:off x="3796771" y="3079406"/>
            <a:ext cx="757892" cy="1023677"/>
            <a:chOff x="2142381" y="4213860"/>
            <a:chExt cx="1437187" cy="1941195"/>
          </a:xfrm>
        </p:grpSpPr>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2381" y="4213860"/>
              <a:ext cx="321419" cy="320040"/>
            </a:xfrm>
            <a:prstGeom prst="ellipse">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8149" y="5803900"/>
              <a:ext cx="321419" cy="320040"/>
            </a:xfrm>
            <a:prstGeom prst="ellipse">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7381" y="5835015"/>
              <a:ext cx="321419" cy="320040"/>
            </a:xfrm>
            <a:prstGeom prst="ellipse">
              <a:avLst/>
            </a:prstGeom>
          </p:spPr>
        </p:pic>
        <p:cxnSp>
          <p:nvCxnSpPr>
            <p:cNvPr id="66" name="Curved Connector 65"/>
            <p:cNvCxnSpPr>
              <a:stCxn id="28" idx="0"/>
              <a:endCxn id="29" idx="6"/>
            </p:cNvCxnSpPr>
            <p:nvPr/>
          </p:nvCxnSpPr>
          <p:spPr bwMode="auto">
            <a:xfrm rot="16200000" flipV="1">
              <a:off x="2259499" y="4578182"/>
              <a:ext cx="586105" cy="177501"/>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8" name="Curved Connector 67"/>
            <p:cNvCxnSpPr>
              <a:stCxn id="28" idx="2"/>
              <a:endCxn id="45" idx="2"/>
            </p:cNvCxnSpPr>
            <p:nvPr/>
          </p:nvCxnSpPr>
          <p:spPr bwMode="auto">
            <a:xfrm rot="10800000" flipH="1" flipV="1">
              <a:off x="2463799" y="5142865"/>
              <a:ext cx="63581" cy="852170"/>
            </a:xfrm>
            <a:prstGeom prst="curvedConnector3">
              <a:avLst>
                <a:gd name="adj1" fmla="val -359541"/>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4" name="Curved Connector 73"/>
            <p:cNvCxnSpPr>
              <a:stCxn id="28" idx="6"/>
              <a:endCxn id="44" idx="0"/>
            </p:cNvCxnSpPr>
            <p:nvPr/>
          </p:nvCxnSpPr>
          <p:spPr bwMode="auto">
            <a:xfrm>
              <a:off x="2818802" y="5142865"/>
              <a:ext cx="600057" cy="661035"/>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278" name="Group 277"/>
          <p:cNvGrpSpPr/>
          <p:nvPr/>
        </p:nvGrpSpPr>
        <p:grpSpPr>
          <a:xfrm>
            <a:off x="7637382" y="3303763"/>
            <a:ext cx="642960" cy="650807"/>
            <a:chOff x="9425317" y="4639310"/>
            <a:chExt cx="1219242" cy="1234122"/>
          </a:xfrm>
        </p:grpSpPr>
        <p:pic>
          <p:nvPicPr>
            <p:cNvPr id="62" name="Picture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1072" y="4639310"/>
              <a:ext cx="321419" cy="320040"/>
            </a:xfrm>
            <a:prstGeom prst="ellipse">
              <a:avLst/>
            </a:prstGeom>
          </p:spPr>
        </p:pic>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5317" y="5553392"/>
              <a:ext cx="321419" cy="320040"/>
            </a:xfrm>
            <a:prstGeom prst="ellipse">
              <a:avLst/>
            </a:prstGeom>
          </p:spPr>
        </p:pic>
        <p:cxnSp>
          <p:nvCxnSpPr>
            <p:cNvPr id="125" name="Curved Connector 124"/>
            <p:cNvCxnSpPr>
              <a:stCxn id="43" idx="2"/>
              <a:endCxn id="62" idx="3"/>
            </p:cNvCxnSpPr>
            <p:nvPr/>
          </p:nvCxnSpPr>
          <p:spPr bwMode="auto">
            <a:xfrm rot="10800000">
              <a:off x="9748144" y="4912481"/>
              <a:ext cx="81059" cy="456126"/>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28" name="Picture 1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3140" y="5080316"/>
              <a:ext cx="321419" cy="320040"/>
            </a:xfrm>
            <a:prstGeom prst="ellipse">
              <a:avLst/>
            </a:prstGeom>
          </p:spPr>
        </p:pic>
        <p:cxnSp>
          <p:nvCxnSpPr>
            <p:cNvPr id="130" name="Curved Connector 129"/>
            <p:cNvCxnSpPr>
              <a:stCxn id="43" idx="5"/>
              <a:endCxn id="128" idx="4"/>
            </p:cNvCxnSpPr>
            <p:nvPr/>
          </p:nvCxnSpPr>
          <p:spPr bwMode="auto">
            <a:xfrm rot="5400000" flipH="1" flipV="1">
              <a:off x="10259248" y="5273322"/>
              <a:ext cx="97567" cy="351635"/>
            </a:xfrm>
            <a:prstGeom prst="curvedConnector3">
              <a:avLst>
                <a:gd name="adj1" fmla="val -6466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7" name="Curved Connector 136"/>
            <p:cNvCxnSpPr>
              <a:stCxn id="43" idx="4"/>
              <a:endCxn id="63" idx="6"/>
            </p:cNvCxnSpPr>
            <p:nvPr/>
          </p:nvCxnSpPr>
          <p:spPr bwMode="auto">
            <a:xfrm rot="5400000">
              <a:off x="9795758" y="5502466"/>
              <a:ext cx="161925" cy="259967"/>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274" name="Group 273"/>
          <p:cNvGrpSpPr/>
          <p:nvPr/>
        </p:nvGrpSpPr>
        <p:grpSpPr>
          <a:xfrm>
            <a:off x="5712801" y="3093083"/>
            <a:ext cx="1447750" cy="498828"/>
            <a:chOff x="5775740" y="4239802"/>
            <a:chExt cx="2745362" cy="945925"/>
          </a:xfrm>
        </p:grpSpPr>
        <p:pic>
          <p:nvPicPr>
            <p:cNvPr id="58" name="Picture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3156" y="4865687"/>
              <a:ext cx="321419" cy="320040"/>
            </a:xfrm>
            <a:prstGeom prst="ellipse">
              <a:avLst/>
            </a:prstGeom>
          </p:spPr>
        </p:pic>
        <p:grpSp>
          <p:nvGrpSpPr>
            <p:cNvPr id="273" name="Group 272"/>
            <p:cNvGrpSpPr/>
            <p:nvPr/>
          </p:nvGrpSpPr>
          <p:grpSpPr>
            <a:xfrm>
              <a:off x="5775740" y="4239802"/>
              <a:ext cx="2745362" cy="912336"/>
              <a:chOff x="5775740" y="4239802"/>
              <a:chExt cx="2745362" cy="912336"/>
            </a:xfrm>
          </p:grpSpPr>
          <p:pic>
            <p:nvPicPr>
              <p:cNvPr id="56" name="Picture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7881" y="4373880"/>
                <a:ext cx="321419" cy="320040"/>
              </a:xfrm>
              <a:prstGeom prst="ellipse">
                <a:avLst/>
              </a:prstGeom>
            </p:spPr>
          </p:pic>
          <p:pic>
            <p:nvPicPr>
              <p:cNvPr id="153" name="Picture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7901" y="4239802"/>
                <a:ext cx="321419" cy="320040"/>
              </a:xfrm>
              <a:prstGeom prst="ellipse">
                <a:avLst/>
              </a:prstGeom>
            </p:spPr>
          </p:pic>
          <p:pic>
            <p:nvPicPr>
              <p:cNvPr id="154" name="Picture 1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5740" y="4832098"/>
                <a:ext cx="321419" cy="320040"/>
              </a:xfrm>
              <a:prstGeom prst="ellipse">
                <a:avLst/>
              </a:prstGeom>
            </p:spPr>
          </p:pic>
          <p:cxnSp>
            <p:nvCxnSpPr>
              <p:cNvPr id="163" name="Curved Connector 162"/>
              <p:cNvCxnSpPr>
                <a:stCxn id="37" idx="0"/>
                <a:endCxn id="56" idx="4"/>
              </p:cNvCxnSpPr>
              <p:nvPr/>
            </p:nvCxnSpPr>
            <p:spPr bwMode="auto">
              <a:xfrm rot="5400000" flipH="1" flipV="1">
                <a:off x="6368166" y="4666046"/>
                <a:ext cx="82550" cy="138299"/>
              </a:xfrm>
              <a:prstGeom prst="curvedConnector3">
                <a:avLst>
                  <a:gd name="adj1" fmla="val 50000"/>
                </a:avLst>
              </a:prstGeom>
              <a:blipFill dpi="0" rotWithShape="0">
                <a:blip r:embed="rId5"/>
                <a:srcRect/>
                <a:tile tx="0" ty="0" sx="100000" sy="100000" flip="none" algn="tl"/>
              </a:blipFill>
              <a:ln w="25400" cap="flat" cmpd="sng" algn="ctr">
                <a:solidFill>
                  <a:schemeClr val="bg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0" name="Curved Connector 169"/>
              <p:cNvCxnSpPr>
                <a:stCxn id="37" idx="1"/>
                <a:endCxn id="154" idx="7"/>
              </p:cNvCxnSpPr>
              <p:nvPr/>
            </p:nvCxnSpPr>
            <p:spPr bwMode="auto">
              <a:xfrm rot="16200000" flipH="1" flipV="1">
                <a:off x="6107967" y="4772154"/>
                <a:ext cx="48933" cy="164692"/>
              </a:xfrm>
              <a:prstGeom prst="curvedConnector3">
                <a:avLst>
                  <a:gd name="adj1" fmla="val -89999"/>
                </a:avLst>
              </a:prstGeom>
              <a:blipFill dpi="0" rotWithShape="0">
                <a:blip r:embed="rId5"/>
                <a:srcRect/>
                <a:tile tx="0" ty="0" sx="100000" sy="100000" flip="none" algn="tl"/>
              </a:blipFill>
              <a:ln w="25400" cap="flat" cmpd="sng" algn="ctr">
                <a:solidFill>
                  <a:schemeClr val="bg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4" name="Curved Connector 173"/>
              <p:cNvCxnSpPr>
                <a:stCxn id="36" idx="4"/>
              </p:cNvCxnSpPr>
              <p:nvPr/>
            </p:nvCxnSpPr>
            <p:spPr bwMode="auto">
              <a:xfrm rot="16200000" flipH="1">
                <a:off x="5854583" y="4678278"/>
                <a:ext cx="286069" cy="88752"/>
              </a:xfrm>
              <a:prstGeom prst="curvedConnector3">
                <a:avLst>
                  <a:gd name="adj1" fmla="val 50000"/>
                </a:avLst>
              </a:prstGeom>
              <a:blipFill dpi="0" rotWithShape="0">
                <a:blip r:embed="rId5"/>
                <a:srcRect/>
                <a:tile tx="0" ty="0" sx="100000" sy="100000" flip="none" algn="tl"/>
              </a:blipFill>
              <a:ln w="25400" cap="flat" cmpd="sng" algn="ctr">
                <a:solidFill>
                  <a:schemeClr val="bg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7" name="Curved Connector 176"/>
              <p:cNvCxnSpPr>
                <a:stCxn id="36" idx="4"/>
                <a:endCxn id="56" idx="3"/>
              </p:cNvCxnSpPr>
              <p:nvPr/>
            </p:nvCxnSpPr>
            <p:spPr bwMode="auto">
              <a:xfrm rot="16200000" flipH="1">
                <a:off x="6125381" y="4407479"/>
                <a:ext cx="67431" cy="411711"/>
              </a:xfrm>
              <a:prstGeom prst="curvedConnector3">
                <a:avLst>
                  <a:gd name="adj1" fmla="val 173039"/>
                </a:avLst>
              </a:prstGeom>
              <a:blipFill dpi="0" rotWithShape="0">
                <a:blip r:embed="rId5"/>
                <a:srcRect/>
                <a:tile tx="0" ty="0" sx="100000" sy="100000" flip="none" algn="tl"/>
              </a:blipFill>
              <a:ln w="25400" cap="flat" cmpd="sng" algn="ctr">
                <a:solidFill>
                  <a:schemeClr val="bg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8" name="Curved Connector 187"/>
              <p:cNvCxnSpPr>
                <a:stCxn id="38" idx="4"/>
                <a:endCxn id="153" idx="4"/>
              </p:cNvCxnSpPr>
              <p:nvPr/>
            </p:nvCxnSpPr>
            <p:spPr bwMode="auto">
              <a:xfrm rot="5400000" flipH="1">
                <a:off x="7092097" y="4346357"/>
                <a:ext cx="19778" cy="446749"/>
              </a:xfrm>
              <a:prstGeom prst="curvedConnector3">
                <a:avLst>
                  <a:gd name="adj1" fmla="val -409359"/>
                </a:avLst>
              </a:prstGeom>
              <a:blipFill dpi="0" rotWithShape="0">
                <a:blip r:embed="rId5"/>
                <a:srcRect/>
                <a:tile tx="0" ty="0" sx="100000" sy="100000" flip="none" algn="tl"/>
              </a:blipFill>
              <a:ln w="25400" cap="flat" cmpd="sng" algn="ctr">
                <a:solidFill>
                  <a:schemeClr val="bg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90" name="Picture 1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9683" y="4616450"/>
                <a:ext cx="321419" cy="320040"/>
              </a:xfrm>
              <a:prstGeom prst="ellipse">
                <a:avLst/>
              </a:prstGeom>
            </p:spPr>
          </p:pic>
          <p:cxnSp>
            <p:nvCxnSpPr>
              <p:cNvPr id="194" name="Curved Connector 193"/>
              <p:cNvCxnSpPr>
                <a:stCxn id="38" idx="5"/>
                <a:endCxn id="190" idx="2"/>
              </p:cNvCxnSpPr>
              <p:nvPr/>
            </p:nvCxnSpPr>
            <p:spPr bwMode="auto">
              <a:xfrm rot="16200000" flipH="1">
                <a:off x="7700070" y="4276857"/>
                <a:ext cx="250414" cy="748811"/>
              </a:xfrm>
              <a:prstGeom prst="curvedConnector2">
                <a:avLst/>
              </a:prstGeom>
              <a:blipFill dpi="0" rotWithShape="0">
                <a:blip r:embed="rId5"/>
                <a:srcRect/>
                <a:tile tx="0" ty="0" sx="100000" sy="100000" flip="none" algn="tl"/>
              </a:blipFill>
              <a:ln w="25400" cap="flat" cmpd="sng" algn="ctr">
                <a:solidFill>
                  <a:schemeClr val="bg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9" name="Curved Connector 198"/>
              <p:cNvCxnSpPr>
                <a:stCxn id="38" idx="4"/>
                <a:endCxn id="58" idx="0"/>
              </p:cNvCxnSpPr>
              <p:nvPr/>
            </p:nvCxnSpPr>
            <p:spPr bwMode="auto">
              <a:xfrm rot="16200000" flipH="1">
                <a:off x="7306580" y="4598400"/>
                <a:ext cx="286067" cy="248506"/>
              </a:xfrm>
              <a:prstGeom prst="curvedConnector3">
                <a:avLst>
                  <a:gd name="adj1" fmla="val 50000"/>
                </a:avLst>
              </a:prstGeom>
              <a:blipFill dpi="0" rotWithShape="0">
                <a:blip r:embed="rId5"/>
                <a:srcRect/>
                <a:tile tx="0" ty="0" sx="100000" sy="100000" flip="none" algn="tl"/>
              </a:blipFill>
              <a:ln w="25400" cap="flat" cmpd="sng" algn="ctr">
                <a:solidFill>
                  <a:schemeClr val="bg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275" name="Group 274"/>
          <p:cNvGrpSpPr/>
          <p:nvPr/>
        </p:nvGrpSpPr>
        <p:grpSpPr>
          <a:xfrm>
            <a:off x="5660778" y="3507526"/>
            <a:ext cx="1216206" cy="561230"/>
            <a:chOff x="5677089" y="5025707"/>
            <a:chExt cx="2306287" cy="1064259"/>
          </a:xfrm>
        </p:grpSpPr>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9749" y="5769926"/>
              <a:ext cx="321419" cy="320040"/>
            </a:xfrm>
            <a:prstGeom prst="ellipse">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4206" y="5233352"/>
              <a:ext cx="321419" cy="320040"/>
            </a:xfrm>
            <a:prstGeom prst="ellipse">
              <a:avLst/>
            </a:prstGeom>
          </p:spPr>
        </p:pic>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7089" y="5304313"/>
              <a:ext cx="321419" cy="320040"/>
            </a:xfrm>
            <a:prstGeom prst="ellipse">
              <a:avLst/>
            </a:prstGeom>
          </p:spPr>
        </p:pic>
        <p:cxnSp>
          <p:nvCxnSpPr>
            <p:cNvPr id="97" name="Curved Connector 96"/>
            <p:cNvCxnSpPr>
              <a:stCxn id="39" idx="0"/>
              <a:endCxn id="52" idx="6"/>
            </p:cNvCxnSpPr>
            <p:nvPr/>
          </p:nvCxnSpPr>
          <p:spPr bwMode="auto">
            <a:xfrm rot="16200000" flipV="1">
              <a:off x="7613320" y="5325677"/>
              <a:ext cx="176848" cy="312238"/>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9" name="Curved Connector 98"/>
            <p:cNvCxnSpPr>
              <a:stCxn id="39" idx="7"/>
              <a:endCxn id="58" idx="6"/>
            </p:cNvCxnSpPr>
            <p:nvPr/>
          </p:nvCxnSpPr>
          <p:spPr bwMode="auto">
            <a:xfrm rot="16200000" flipV="1">
              <a:off x="7559937" y="5200346"/>
              <a:ext cx="598077" cy="248800"/>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1" name="Curved Connector 100"/>
            <p:cNvCxnSpPr>
              <a:stCxn id="39" idx="4"/>
              <a:endCxn id="51" idx="5"/>
            </p:cNvCxnSpPr>
            <p:nvPr/>
          </p:nvCxnSpPr>
          <p:spPr bwMode="auto">
            <a:xfrm rot="5400000">
              <a:off x="7697422" y="5882655"/>
              <a:ext cx="107117" cy="213766"/>
            </a:xfrm>
            <a:prstGeom prst="curvedConnector3">
              <a:avLst>
                <a:gd name="adj1" fmla="val 125969"/>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7" name="Curved Connector 106"/>
            <p:cNvCxnSpPr>
              <a:stCxn id="39" idx="1"/>
              <a:endCxn id="55" idx="5"/>
            </p:cNvCxnSpPr>
            <p:nvPr/>
          </p:nvCxnSpPr>
          <p:spPr bwMode="auto">
            <a:xfrm rot="16200000" flipV="1">
              <a:off x="6818744" y="4710177"/>
              <a:ext cx="46300" cy="1780914"/>
            </a:xfrm>
            <a:prstGeom prst="curvedConnector5">
              <a:avLst>
                <a:gd name="adj1" fmla="val -267441"/>
                <a:gd name="adj2" fmla="val 84368"/>
                <a:gd name="adj3" fmla="val -126296"/>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2" name="Curved Connector 201"/>
            <p:cNvCxnSpPr>
              <a:stCxn id="40" idx="2"/>
              <a:endCxn id="55" idx="6"/>
            </p:cNvCxnSpPr>
            <p:nvPr/>
          </p:nvCxnSpPr>
          <p:spPr bwMode="auto">
            <a:xfrm rot="10800000">
              <a:off x="5998509" y="5464334"/>
              <a:ext cx="794349" cy="85249"/>
            </a:xfrm>
            <a:prstGeom prst="curvedConnector3">
              <a:avLst>
                <a:gd name="adj1" fmla="val 1237"/>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6" name="Curved Connector 205"/>
            <p:cNvCxnSpPr>
              <a:stCxn id="40" idx="5"/>
              <a:endCxn id="52" idx="4"/>
            </p:cNvCxnSpPr>
            <p:nvPr/>
          </p:nvCxnSpPr>
          <p:spPr bwMode="auto">
            <a:xfrm rot="5400000" flipH="1" flipV="1">
              <a:off x="7177640" y="5471622"/>
              <a:ext cx="125506" cy="289046"/>
            </a:xfrm>
            <a:prstGeom prst="curvedConnector3">
              <a:avLst>
                <a:gd name="adj1" fmla="val 7917"/>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2" name="Curved Connector 211"/>
            <p:cNvCxnSpPr>
              <a:stCxn id="40" idx="4"/>
              <a:endCxn id="51" idx="2"/>
            </p:cNvCxnSpPr>
            <p:nvPr/>
          </p:nvCxnSpPr>
          <p:spPr bwMode="auto">
            <a:xfrm rot="16200000" flipH="1">
              <a:off x="7071311" y="5631508"/>
              <a:ext cx="197484" cy="399391"/>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276" name="Group 275"/>
          <p:cNvGrpSpPr/>
          <p:nvPr/>
        </p:nvGrpSpPr>
        <p:grpSpPr>
          <a:xfrm>
            <a:off x="5705404" y="4234684"/>
            <a:ext cx="984372" cy="771679"/>
            <a:chOff x="5761713" y="6404610"/>
            <a:chExt cx="1866661" cy="1463331"/>
          </a:xfrm>
        </p:grpSpPr>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5625" y="7290753"/>
              <a:ext cx="321419" cy="320040"/>
            </a:xfrm>
            <a:prstGeom prst="ellipse">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6217" y="7007954"/>
              <a:ext cx="321419" cy="320040"/>
            </a:xfrm>
            <a:prstGeom prst="ellipse">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5814" y="6404610"/>
              <a:ext cx="321419" cy="320040"/>
            </a:xfrm>
            <a:prstGeom prst="ellipse">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7859" y="6750684"/>
              <a:ext cx="321419" cy="320040"/>
            </a:xfrm>
            <a:prstGeom prst="ellipse">
              <a:avLst/>
            </a:prstGeom>
          </p:spPr>
        </p:pic>
        <p:pic>
          <p:nvPicPr>
            <p:cNvPr id="115" name="Picture 1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191" y="7356888"/>
              <a:ext cx="321419" cy="320040"/>
            </a:xfrm>
            <a:prstGeom prst="ellipse">
              <a:avLst/>
            </a:prstGeom>
          </p:spPr>
        </p:pic>
        <p:cxnSp>
          <p:nvCxnSpPr>
            <p:cNvPr id="215" name="Curved Connector 214"/>
            <p:cNvCxnSpPr>
              <a:stCxn id="34" idx="4"/>
              <a:endCxn id="48" idx="2"/>
            </p:cNvCxnSpPr>
            <p:nvPr/>
          </p:nvCxnSpPr>
          <p:spPr bwMode="auto">
            <a:xfrm rot="16200000" flipH="1">
              <a:off x="5791344" y="6593101"/>
              <a:ext cx="545242" cy="604504"/>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8" name="Curved Connector 217"/>
            <p:cNvCxnSpPr>
              <a:stCxn id="34" idx="4"/>
              <a:endCxn id="49" idx="3"/>
            </p:cNvCxnSpPr>
            <p:nvPr/>
          </p:nvCxnSpPr>
          <p:spPr bwMode="auto">
            <a:xfrm rot="16200000" flipH="1">
              <a:off x="5974775" y="6409670"/>
              <a:ext cx="55049" cy="481172"/>
            </a:xfrm>
            <a:prstGeom prst="curvedConnector3">
              <a:avLst>
                <a:gd name="adj1" fmla="val 265887"/>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2" name="Curved Connector 221"/>
            <p:cNvCxnSpPr>
              <a:stCxn id="33" idx="5"/>
              <a:endCxn id="50" idx="6"/>
            </p:cNvCxnSpPr>
            <p:nvPr/>
          </p:nvCxnSpPr>
          <p:spPr bwMode="auto">
            <a:xfrm rot="5400000">
              <a:off x="7422191" y="6704521"/>
              <a:ext cx="253271" cy="159095"/>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5" name="Curved Connector 224"/>
            <p:cNvCxnSpPr>
              <a:stCxn id="33" idx="5"/>
              <a:endCxn id="47" idx="6"/>
            </p:cNvCxnSpPr>
            <p:nvPr/>
          </p:nvCxnSpPr>
          <p:spPr bwMode="auto">
            <a:xfrm rot="5400000">
              <a:off x="7031039" y="6853439"/>
              <a:ext cx="793340" cy="401329"/>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9" name="Curved Connector 228"/>
            <p:cNvCxnSpPr>
              <a:stCxn id="33" idx="2"/>
              <a:endCxn id="115" idx="0"/>
            </p:cNvCxnSpPr>
            <p:nvPr/>
          </p:nvCxnSpPr>
          <p:spPr bwMode="auto">
            <a:xfrm rot="10800000" flipV="1">
              <a:off x="6717902" y="6528116"/>
              <a:ext cx="607459" cy="828771"/>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5" name="Curved Connector 234"/>
            <p:cNvCxnSpPr>
              <a:stCxn id="35" idx="1"/>
              <a:endCxn id="115" idx="4"/>
            </p:cNvCxnSpPr>
            <p:nvPr/>
          </p:nvCxnSpPr>
          <p:spPr bwMode="auto">
            <a:xfrm rot="16200000" flipV="1">
              <a:off x="6666324" y="7728505"/>
              <a:ext cx="191012" cy="87857"/>
            </a:xfrm>
            <a:prstGeom prst="curvedConnector3">
              <a:avLst>
                <a:gd name="adj1" fmla="val 56649"/>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1" name="Curved Connector 240"/>
            <p:cNvCxnSpPr>
              <a:stCxn id="35" idx="7"/>
              <a:endCxn id="47" idx="4"/>
            </p:cNvCxnSpPr>
            <p:nvPr/>
          </p:nvCxnSpPr>
          <p:spPr bwMode="auto">
            <a:xfrm rot="5400000" flipH="1" flipV="1">
              <a:off x="6932985" y="7734591"/>
              <a:ext cx="257147" cy="9553"/>
            </a:xfrm>
            <a:prstGeom prst="curvedConnector3">
              <a:avLst>
                <a:gd name="adj1" fmla="val 50000"/>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277" name="Group 276"/>
          <p:cNvGrpSpPr/>
          <p:nvPr/>
        </p:nvGrpSpPr>
        <p:grpSpPr>
          <a:xfrm>
            <a:off x="7064622" y="3674791"/>
            <a:ext cx="1391883" cy="1328570"/>
            <a:chOff x="8339192" y="5342890"/>
            <a:chExt cx="2639423" cy="2519362"/>
          </a:xfrm>
        </p:grpSpPr>
        <p:pic>
          <p:nvPicPr>
            <p:cNvPr id="59" name="Picture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9641" y="5514975"/>
              <a:ext cx="321419" cy="320040"/>
            </a:xfrm>
            <a:prstGeom prst="ellipse">
              <a:avLst/>
            </a:prstGeom>
          </p:spPr>
        </p:pic>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9192" y="5342890"/>
              <a:ext cx="321419" cy="320040"/>
            </a:xfrm>
            <a:prstGeom prst="ellipse">
              <a:avLst/>
            </a:prstGeom>
          </p:spPr>
        </p:pic>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7783" y="6042342"/>
              <a:ext cx="321419" cy="320040"/>
            </a:xfrm>
            <a:prstGeom prst="ellipse">
              <a:avLst/>
            </a:prstGeom>
          </p:spPr>
        </p:pic>
        <p:cxnSp>
          <p:nvCxnSpPr>
            <p:cNvPr id="119" name="Curved Connector 118"/>
            <p:cNvCxnSpPr>
              <a:stCxn id="42" idx="2"/>
              <a:endCxn id="60" idx="3"/>
            </p:cNvCxnSpPr>
            <p:nvPr/>
          </p:nvCxnSpPr>
          <p:spPr bwMode="auto">
            <a:xfrm rot="10800000">
              <a:off x="8386263" y="5616062"/>
              <a:ext cx="146380" cy="291025"/>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3" name="Curved Connector 122"/>
            <p:cNvCxnSpPr>
              <a:endCxn id="59" idx="4"/>
            </p:cNvCxnSpPr>
            <p:nvPr/>
          </p:nvCxnSpPr>
          <p:spPr bwMode="auto">
            <a:xfrm flipV="1">
              <a:off x="8887645" y="5835015"/>
              <a:ext cx="262706" cy="72071"/>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9" name="Curved Connector 138"/>
            <p:cNvCxnSpPr>
              <a:stCxn id="41" idx="0"/>
              <a:endCxn id="61" idx="4"/>
            </p:cNvCxnSpPr>
            <p:nvPr/>
          </p:nvCxnSpPr>
          <p:spPr bwMode="auto">
            <a:xfrm rot="5400000" flipH="1" flipV="1">
              <a:off x="9488806" y="6525277"/>
              <a:ext cx="342582" cy="16792"/>
            </a:xfrm>
            <a:prstGeom prst="curvedConnector3">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42" name="Picture 1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7196" y="6814185"/>
              <a:ext cx="321419" cy="320040"/>
            </a:xfrm>
            <a:prstGeom prst="ellipse">
              <a:avLst/>
            </a:prstGeom>
          </p:spPr>
        </p:pic>
        <p:pic>
          <p:nvPicPr>
            <p:cNvPr id="143" name="Picture 1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2304" y="7542212"/>
              <a:ext cx="321419" cy="320040"/>
            </a:xfrm>
            <a:prstGeom prst="ellipse">
              <a:avLst/>
            </a:prstGeom>
          </p:spPr>
        </p:pic>
        <p:cxnSp>
          <p:nvCxnSpPr>
            <p:cNvPr id="147" name="Curved Connector 146"/>
            <p:cNvCxnSpPr>
              <a:stCxn id="41" idx="5"/>
              <a:endCxn id="142" idx="2"/>
            </p:cNvCxnSpPr>
            <p:nvPr/>
          </p:nvCxnSpPr>
          <p:spPr bwMode="auto">
            <a:xfrm rot="5400000" flipH="1" flipV="1">
              <a:off x="10195726" y="6555691"/>
              <a:ext cx="42955" cy="879983"/>
            </a:xfrm>
            <a:prstGeom prst="curvedConnector4">
              <a:avLst>
                <a:gd name="adj1" fmla="val 110872"/>
                <a:gd name="adj2" fmla="val 52954"/>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5" name="Curved Connector 244"/>
            <p:cNvCxnSpPr>
              <a:stCxn id="41" idx="4"/>
              <a:endCxn id="143" idx="2"/>
            </p:cNvCxnSpPr>
            <p:nvPr/>
          </p:nvCxnSpPr>
          <p:spPr bwMode="auto">
            <a:xfrm rot="16200000" flipH="1">
              <a:off x="9741248" y="6981176"/>
              <a:ext cx="631508" cy="810603"/>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249" name="Rectangle 248"/>
          <p:cNvSpPr/>
          <p:nvPr/>
        </p:nvSpPr>
        <p:spPr bwMode="auto">
          <a:xfrm>
            <a:off x="5609298" y="5539478"/>
            <a:ext cx="1295103" cy="168973"/>
          </a:xfrm>
          <a:prstGeom prst="rect">
            <a:avLst/>
          </a:prstGeom>
          <a:solidFill>
            <a:schemeClr val="bg1"/>
          </a:solidFill>
          <a:ln w="254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pPr>
            <a:r>
              <a:rPr lang="en-US" sz="844" i="1">
                <a:solidFill>
                  <a:srgbClr val="000000"/>
                </a:solidFill>
                <a:latin typeface="Ubuntu"/>
                <a:ea typeface="ヒラギノ角ゴ ProN W3" charset="0"/>
                <a:cs typeface="ヒラギノ角ゴ ProN W3" charset="0"/>
                <a:sym typeface="Gill Sans" charset="0"/>
              </a:rPr>
              <a:t>-- Illustrative -- </a:t>
            </a:r>
          </a:p>
        </p:txBody>
      </p:sp>
      <p:grpSp>
        <p:nvGrpSpPr>
          <p:cNvPr id="271" name="Group 270"/>
          <p:cNvGrpSpPr/>
          <p:nvPr/>
        </p:nvGrpSpPr>
        <p:grpSpPr>
          <a:xfrm>
            <a:off x="4144475" y="4078364"/>
            <a:ext cx="839622" cy="1225536"/>
            <a:chOff x="2801730" y="6108186"/>
            <a:chExt cx="1592172" cy="2323979"/>
          </a:xfrm>
        </p:grpSpPr>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4000" y="6835662"/>
              <a:ext cx="321419" cy="320040"/>
            </a:xfrm>
            <a:prstGeom prst="ellipse">
              <a:avLst/>
            </a:prstGeom>
          </p:spPr>
        </p:pic>
        <p:cxnSp>
          <p:nvCxnSpPr>
            <p:cNvPr id="76" name="Curved Connector 75"/>
            <p:cNvCxnSpPr>
              <a:stCxn id="30" idx="2"/>
              <a:endCxn id="45" idx="5"/>
            </p:cNvCxnSpPr>
            <p:nvPr/>
          </p:nvCxnSpPr>
          <p:spPr bwMode="auto">
            <a:xfrm rot="10800000">
              <a:off x="2801730" y="6108186"/>
              <a:ext cx="278919" cy="286264"/>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8" name="Curved Connector 77"/>
            <p:cNvCxnSpPr>
              <a:stCxn id="30" idx="3"/>
              <a:endCxn id="46" idx="2"/>
            </p:cNvCxnSpPr>
            <p:nvPr/>
          </p:nvCxnSpPr>
          <p:spPr bwMode="auto">
            <a:xfrm rot="16200000" flipH="1">
              <a:off x="2902360" y="6754042"/>
              <a:ext cx="471916" cy="11363"/>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2" name="Curved Connector 81"/>
            <p:cNvCxnSpPr>
              <a:stCxn id="31" idx="2"/>
              <a:endCxn id="46" idx="4"/>
            </p:cNvCxnSpPr>
            <p:nvPr/>
          </p:nvCxnSpPr>
          <p:spPr bwMode="auto">
            <a:xfrm rot="10800000">
              <a:off x="3304711" y="7155703"/>
              <a:ext cx="93439" cy="598283"/>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86" name="Picture 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3151" y="8112125"/>
              <a:ext cx="321419" cy="320040"/>
            </a:xfrm>
            <a:prstGeom prst="ellipse">
              <a:avLst/>
            </a:prstGeom>
          </p:spPr>
        </p:pic>
        <p:cxnSp>
          <p:nvCxnSpPr>
            <p:cNvPr id="93" name="Curved Connector 92"/>
            <p:cNvCxnSpPr>
              <a:stCxn id="31" idx="4"/>
              <a:endCxn id="86" idx="2"/>
            </p:cNvCxnSpPr>
            <p:nvPr/>
          </p:nvCxnSpPr>
          <p:spPr bwMode="auto">
            <a:xfrm rot="16200000" flipH="1">
              <a:off x="3496760" y="8015754"/>
              <a:ext cx="335280" cy="177501"/>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5" name="Curved Connector 94"/>
            <p:cNvCxnSpPr>
              <a:stCxn id="32" idx="4"/>
              <a:endCxn id="86" idx="6"/>
            </p:cNvCxnSpPr>
            <p:nvPr/>
          </p:nvCxnSpPr>
          <p:spPr bwMode="auto">
            <a:xfrm rot="5400000">
              <a:off x="3824344" y="7702587"/>
              <a:ext cx="819785" cy="319331"/>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60" name="Picture 2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4784" y="6529226"/>
              <a:ext cx="321419" cy="320040"/>
            </a:xfrm>
            <a:prstGeom prst="ellipse">
              <a:avLst/>
            </a:prstGeom>
          </p:spPr>
        </p:pic>
        <p:cxnSp>
          <p:nvCxnSpPr>
            <p:cNvPr id="262" name="Curved Connector 261"/>
            <p:cNvCxnSpPr>
              <a:stCxn id="31" idx="6"/>
              <a:endCxn id="260" idx="5"/>
            </p:cNvCxnSpPr>
            <p:nvPr/>
          </p:nvCxnSpPr>
          <p:spPr bwMode="auto">
            <a:xfrm flipV="1">
              <a:off x="3753151" y="6802397"/>
              <a:ext cx="105981" cy="951588"/>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5" name="Curved Connector 264"/>
            <p:cNvCxnSpPr>
              <a:endCxn id="260" idx="1"/>
            </p:cNvCxnSpPr>
            <p:nvPr/>
          </p:nvCxnSpPr>
          <p:spPr bwMode="auto">
            <a:xfrm>
              <a:off x="3440866" y="6419271"/>
              <a:ext cx="190989" cy="156824"/>
            </a:xfrm>
            <a:prstGeom prst="curvedConnector2">
              <a:avLst/>
            </a:prstGeom>
            <a:blipFill dpi="0" rotWithShape="0">
              <a:blip r:embed="rId5"/>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241265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1"/>
                                        </p:tgtEl>
                                        <p:attrNameLst>
                                          <p:attrName>style.visibility</p:attrName>
                                        </p:attrNameLst>
                                      </p:cBhvr>
                                      <p:to>
                                        <p:strVal val="visible"/>
                                      </p:to>
                                    </p:set>
                                    <p:animEffect transition="in" filter="fade">
                                      <p:cBhvr>
                                        <p:cTn id="12" dur="500"/>
                                        <p:tgtEl>
                                          <p:spTgt spid="2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2"/>
                                        </p:tgtEl>
                                        <p:attrNameLst>
                                          <p:attrName>style.visibility</p:attrName>
                                        </p:attrNameLst>
                                      </p:cBhvr>
                                      <p:to>
                                        <p:strVal val="visible"/>
                                      </p:to>
                                    </p:set>
                                    <p:animEffect transition="in" filter="fade">
                                      <p:cBhvr>
                                        <p:cTn id="17" dur="500"/>
                                        <p:tgtEl>
                                          <p:spTgt spid="28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0"/>
                                        </p:tgtEl>
                                        <p:attrNameLst>
                                          <p:attrName>style.visibility</p:attrName>
                                        </p:attrNameLst>
                                      </p:cBhvr>
                                      <p:to>
                                        <p:strVal val="visible"/>
                                      </p:to>
                                    </p:set>
                                    <p:animEffect transition="in" filter="fade">
                                      <p:cBhvr>
                                        <p:cTn id="22" dur="500"/>
                                        <p:tgtEl>
                                          <p:spTgt spid="2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5"/>
                                        </p:tgtEl>
                                        <p:attrNameLst>
                                          <p:attrName>style.visibility</p:attrName>
                                        </p:attrNameLst>
                                      </p:cBhvr>
                                      <p:to>
                                        <p:strVal val="visible"/>
                                      </p:to>
                                    </p:set>
                                    <p:animEffect transition="in" filter="fade">
                                      <p:cBhvr>
                                        <p:cTn id="27" dur="500"/>
                                        <p:tgtEl>
                                          <p:spTgt spid="27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1"/>
                                        </p:tgtEl>
                                        <p:attrNameLst>
                                          <p:attrName>style.visibility</p:attrName>
                                        </p:attrNameLst>
                                      </p:cBhvr>
                                      <p:to>
                                        <p:strVal val="visible"/>
                                      </p:to>
                                    </p:set>
                                    <p:animEffect transition="in" filter="fade">
                                      <p:cBhvr>
                                        <p:cTn id="32" dur="500"/>
                                        <p:tgtEl>
                                          <p:spTgt spid="27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4"/>
                                        </p:tgtEl>
                                        <p:attrNameLst>
                                          <p:attrName>style.visibility</p:attrName>
                                        </p:attrNameLst>
                                      </p:cBhvr>
                                      <p:to>
                                        <p:strVal val="visible"/>
                                      </p:to>
                                    </p:set>
                                    <p:animEffect transition="in" filter="fade">
                                      <p:cBhvr>
                                        <p:cTn id="37" dur="500"/>
                                        <p:tgtEl>
                                          <p:spTgt spid="27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6"/>
                                        </p:tgtEl>
                                        <p:attrNameLst>
                                          <p:attrName>style.visibility</p:attrName>
                                        </p:attrNameLst>
                                      </p:cBhvr>
                                      <p:to>
                                        <p:strVal val="visible"/>
                                      </p:to>
                                    </p:set>
                                    <p:animEffect transition="in" filter="fade">
                                      <p:cBhvr>
                                        <p:cTn id="42" dur="500"/>
                                        <p:tgtEl>
                                          <p:spTgt spid="27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7"/>
                                        </p:tgtEl>
                                        <p:attrNameLst>
                                          <p:attrName>style.visibility</p:attrName>
                                        </p:attrNameLst>
                                      </p:cBhvr>
                                      <p:to>
                                        <p:strVal val="visible"/>
                                      </p:to>
                                    </p:set>
                                    <p:animEffect transition="in" filter="fade">
                                      <p:cBhvr>
                                        <p:cTn id="47" dur="500"/>
                                        <p:tgtEl>
                                          <p:spTgt spid="27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8"/>
                                        </p:tgtEl>
                                        <p:attrNameLst>
                                          <p:attrName>style.visibility</p:attrName>
                                        </p:attrNameLst>
                                      </p:cBhvr>
                                      <p:to>
                                        <p:strVal val="visible"/>
                                      </p:to>
                                    </p:set>
                                    <p:animEffect transition="in" filter="fade">
                                      <p:cBhvr>
                                        <p:cTn id="52" dur="5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solidFill>
            <a:schemeClr val="bg1"/>
          </a:solidFill>
        </p:spPr>
        <p:txBody>
          <a:bodyPr/>
          <a:lstStyle/>
          <a:p>
            <a:pPr defTabSz="361612" fontAlgn="base">
              <a:spcBef>
                <a:spcPct val="0"/>
              </a:spcBef>
              <a:spcAft>
                <a:spcPct val="0"/>
              </a:spcAft>
              <a:defRPr/>
            </a:pPr>
            <a:fld id="{1A347819-ACCD-4ABB-89E9-484B85DD2E99}" type="slidenum">
              <a:rPr lang="en-US" altLang="en-US">
                <a:solidFill>
                  <a:srgbClr val="000000"/>
                </a:solidFill>
              </a:rPr>
              <a:pPr defTabSz="361612" fontAlgn="base">
                <a:spcBef>
                  <a:spcPct val="0"/>
                </a:spcBef>
                <a:spcAft>
                  <a:spcPct val="0"/>
                </a:spcAft>
                <a:defRPr/>
              </a:pPr>
              <a:t>27</a:t>
            </a:fld>
            <a:endParaRPr lang="en-US" altLang="en-US">
              <a:solidFill>
                <a:srgbClr val="000000"/>
              </a:solidFill>
            </a:endParaRPr>
          </a:p>
        </p:txBody>
      </p:sp>
      <p:sp>
        <p:nvSpPr>
          <p:cNvPr id="2" name="Title 1"/>
          <p:cNvSpPr>
            <a:spLocks noGrp="1"/>
          </p:cNvSpPr>
          <p:nvPr>
            <p:ph type="title" idx="4294967295"/>
          </p:nvPr>
        </p:nvSpPr>
        <p:spPr>
          <a:xfrm>
            <a:off x="586409" y="327724"/>
            <a:ext cx="8518799" cy="629543"/>
          </a:xfrm>
        </p:spPr>
        <p:txBody>
          <a:bodyPr/>
          <a:lstStyle/>
          <a:p>
            <a:pPr>
              <a:defRPr/>
            </a:pPr>
            <a:r>
              <a:rPr lang="en-US" sz="2400" b="1" dirty="0" err="1">
                <a:effectLst>
                  <a:outerShdw blurRad="38100" dist="38100" dir="2700000" algn="tl">
                    <a:srgbClr val="000000">
                      <a:alpha val="43137"/>
                    </a:srgbClr>
                  </a:outerShdw>
                </a:effectLst>
                <a:sym typeface="Ubuntu Light" panose="020B0604030602030204" pitchFamily="34" charset="0"/>
              </a:rPr>
              <a:t>Alcance</a:t>
            </a:r>
            <a:r>
              <a:rPr lang="en-US" sz="2400" b="1" dirty="0">
                <a:effectLst>
                  <a:outerShdw blurRad="38100" dist="38100" dir="2700000" algn="tl">
                    <a:srgbClr val="000000">
                      <a:alpha val="43137"/>
                    </a:srgbClr>
                  </a:outerShdw>
                </a:effectLst>
                <a:sym typeface="Ubuntu Light" panose="020B0604030602030204" pitchFamily="34" charset="0"/>
              </a:rPr>
              <a:t> Global Actual</a:t>
            </a:r>
          </a:p>
        </p:txBody>
      </p:sp>
      <p:graphicFrame>
        <p:nvGraphicFramePr>
          <p:cNvPr id="3" name="Table 2">
            <a:extLst>
              <a:ext uri="{FF2B5EF4-FFF2-40B4-BE49-F238E27FC236}">
                <a16:creationId xmlns:a16="http://schemas.microsoft.com/office/drawing/2014/main" id="{6BD02664-2056-3728-648F-004551268CC5}"/>
              </a:ext>
            </a:extLst>
          </p:cNvPr>
          <p:cNvGraphicFramePr>
            <a:graphicFrameLocks noGrp="1"/>
          </p:cNvGraphicFramePr>
          <p:nvPr>
            <p:extLst>
              <p:ext uri="{D42A27DB-BD31-4B8C-83A1-F6EECF244321}">
                <p14:modId xmlns:p14="http://schemas.microsoft.com/office/powerpoint/2010/main" val="2334085474"/>
              </p:ext>
            </p:extLst>
          </p:nvPr>
        </p:nvGraphicFramePr>
        <p:xfrm>
          <a:off x="2280728" y="1542608"/>
          <a:ext cx="8129847" cy="968236"/>
        </p:xfrm>
        <a:graphic>
          <a:graphicData uri="http://schemas.openxmlformats.org/drawingml/2006/table">
            <a:tbl>
              <a:tblPr firstRow="1" bandRow="1">
                <a:tableStyleId>{5C22544A-7EE6-4342-B048-85BDC9FD1C3A}</a:tableStyleId>
              </a:tblPr>
              <a:tblGrid>
                <a:gridCol w="1346751">
                  <a:extLst>
                    <a:ext uri="{9D8B030D-6E8A-4147-A177-3AD203B41FA5}">
                      <a16:colId xmlns:a16="http://schemas.microsoft.com/office/drawing/2014/main" val="161112952"/>
                    </a:ext>
                  </a:extLst>
                </a:gridCol>
                <a:gridCol w="6783096">
                  <a:extLst>
                    <a:ext uri="{9D8B030D-6E8A-4147-A177-3AD203B41FA5}">
                      <a16:colId xmlns:a16="http://schemas.microsoft.com/office/drawing/2014/main" val="22149141"/>
                    </a:ext>
                  </a:extLst>
                </a:gridCol>
              </a:tblGrid>
              <a:tr h="968236">
                <a:tc>
                  <a:txBody>
                    <a:bodyPr/>
                    <a:lstStyle/>
                    <a:p>
                      <a:pPr algn="r"/>
                      <a:r>
                        <a:rPr lang="en-US" sz="2400" b="1" dirty="0">
                          <a:solidFill>
                            <a:srgbClr val="C00000"/>
                          </a:solidFill>
                        </a:rPr>
                        <a:t>152</a:t>
                      </a:r>
                    </a:p>
                  </a:txBody>
                  <a:tcPr marL="36166" marR="36166" marT="18075" marB="180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dirty="0" err="1">
                          <a:solidFill>
                            <a:schemeClr val="tx1"/>
                          </a:solidFill>
                        </a:rPr>
                        <a:t>Países</a:t>
                      </a:r>
                      <a:r>
                        <a:rPr lang="en-US" sz="2400" dirty="0">
                          <a:solidFill>
                            <a:schemeClr val="tx1"/>
                          </a:solidFill>
                        </a:rPr>
                        <a:t> con </a:t>
                      </a:r>
                      <a:r>
                        <a:rPr lang="en-US" sz="2400" dirty="0" err="1">
                          <a:solidFill>
                            <a:schemeClr val="tx1"/>
                          </a:solidFill>
                        </a:rPr>
                        <a:t>programación</a:t>
                      </a:r>
                      <a:r>
                        <a:rPr lang="en-US" sz="2400" dirty="0">
                          <a:solidFill>
                            <a:schemeClr val="tx1"/>
                          </a:solidFill>
                        </a:rPr>
                        <a:t> de </a:t>
                      </a:r>
                      <a:r>
                        <a:rPr lang="en-US" sz="2400" dirty="0" err="1">
                          <a:solidFill>
                            <a:schemeClr val="tx1"/>
                          </a:solidFill>
                        </a:rPr>
                        <a:t>Escuelas</a:t>
                      </a:r>
                      <a:endParaRPr lang="en-US" sz="2400" dirty="0">
                        <a:solidFill>
                          <a:schemeClr val="tx1"/>
                        </a:solidFill>
                      </a:endParaRPr>
                    </a:p>
                  </a:txBody>
                  <a:tcPr marL="36166" marR="36166" marT="18075" marB="180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9652886"/>
                  </a:ext>
                </a:extLst>
              </a:tr>
            </a:tbl>
          </a:graphicData>
        </a:graphic>
      </p:graphicFrame>
      <p:graphicFrame>
        <p:nvGraphicFramePr>
          <p:cNvPr id="5" name="Table 4">
            <a:extLst>
              <a:ext uri="{FF2B5EF4-FFF2-40B4-BE49-F238E27FC236}">
                <a16:creationId xmlns:a16="http://schemas.microsoft.com/office/drawing/2014/main" id="{13C47C86-57E5-7B89-4423-6ACFF976AD3C}"/>
              </a:ext>
            </a:extLst>
          </p:cNvPr>
          <p:cNvGraphicFramePr>
            <a:graphicFrameLocks noGrp="1"/>
          </p:cNvGraphicFramePr>
          <p:nvPr>
            <p:extLst>
              <p:ext uri="{D42A27DB-BD31-4B8C-83A1-F6EECF244321}">
                <p14:modId xmlns:p14="http://schemas.microsoft.com/office/powerpoint/2010/main" val="1671409109"/>
              </p:ext>
            </p:extLst>
          </p:nvPr>
        </p:nvGraphicFramePr>
        <p:xfrm>
          <a:off x="2906892" y="2472205"/>
          <a:ext cx="8129847" cy="827078"/>
        </p:xfrm>
        <a:graphic>
          <a:graphicData uri="http://schemas.openxmlformats.org/drawingml/2006/table">
            <a:tbl>
              <a:tblPr firstRow="1" bandRow="1">
                <a:tableStyleId>{5C22544A-7EE6-4342-B048-85BDC9FD1C3A}</a:tableStyleId>
              </a:tblPr>
              <a:tblGrid>
                <a:gridCol w="1346751">
                  <a:extLst>
                    <a:ext uri="{9D8B030D-6E8A-4147-A177-3AD203B41FA5}">
                      <a16:colId xmlns:a16="http://schemas.microsoft.com/office/drawing/2014/main" val="1524794377"/>
                    </a:ext>
                  </a:extLst>
                </a:gridCol>
                <a:gridCol w="6783096">
                  <a:extLst>
                    <a:ext uri="{9D8B030D-6E8A-4147-A177-3AD203B41FA5}">
                      <a16:colId xmlns:a16="http://schemas.microsoft.com/office/drawing/2014/main" val="4080988638"/>
                    </a:ext>
                  </a:extLst>
                </a:gridCol>
              </a:tblGrid>
              <a:tr h="827078">
                <a:tc>
                  <a:txBody>
                    <a:bodyPr/>
                    <a:lstStyle/>
                    <a:p>
                      <a:pPr algn="r"/>
                      <a:r>
                        <a:rPr lang="en-US" sz="2400" b="1" dirty="0">
                          <a:solidFill>
                            <a:srgbClr val="C00000"/>
                          </a:solidFill>
                        </a:rPr>
                        <a:t>+28,000</a:t>
                      </a:r>
                    </a:p>
                  </a:txBody>
                  <a:tcPr marL="36166" marR="36166" marT="18075" marB="180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2400" b="1" dirty="0" err="1">
                          <a:solidFill>
                            <a:schemeClr val="tx1"/>
                          </a:solidFill>
                        </a:rPr>
                        <a:t>Escuelas</a:t>
                      </a:r>
                      <a:r>
                        <a:rPr lang="en-US" sz="2400" b="1" dirty="0">
                          <a:solidFill>
                            <a:schemeClr val="tx1"/>
                          </a:solidFill>
                        </a:rPr>
                        <a:t> </a:t>
                      </a:r>
                      <a:r>
                        <a:rPr lang="en-US" sz="2400" b="1" dirty="0" err="1">
                          <a:solidFill>
                            <a:schemeClr val="tx1"/>
                          </a:solidFill>
                        </a:rPr>
                        <a:t>alcanzadas</a:t>
                      </a:r>
                      <a:r>
                        <a:rPr lang="en-US" sz="2400" b="1" dirty="0">
                          <a:solidFill>
                            <a:schemeClr val="tx1"/>
                          </a:solidFill>
                        </a:rPr>
                        <a:t> </a:t>
                      </a:r>
                      <a:r>
                        <a:rPr lang="en-US" sz="2400" b="1" dirty="0" err="1">
                          <a:solidFill>
                            <a:schemeClr val="tx1"/>
                          </a:solidFill>
                        </a:rPr>
                        <a:t>alrededor</a:t>
                      </a:r>
                      <a:r>
                        <a:rPr lang="en-US" sz="2400" b="1" dirty="0">
                          <a:solidFill>
                            <a:schemeClr val="tx1"/>
                          </a:solidFill>
                        </a:rPr>
                        <a:t> del </a:t>
                      </a:r>
                      <a:r>
                        <a:rPr lang="en-US" sz="2400" b="1" dirty="0" err="1">
                          <a:solidFill>
                            <a:schemeClr val="tx1"/>
                          </a:solidFill>
                        </a:rPr>
                        <a:t>mundo</a:t>
                      </a:r>
                      <a:endParaRPr lang="en-US" sz="2400" b="1" dirty="0">
                        <a:solidFill>
                          <a:schemeClr val="tx1"/>
                        </a:solidFill>
                      </a:endParaRPr>
                    </a:p>
                  </a:txBody>
                  <a:tcPr marL="36166" marR="36166" marT="18075" marB="180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9159413"/>
                  </a:ext>
                </a:extLst>
              </a:tr>
            </a:tbl>
          </a:graphicData>
        </a:graphic>
      </p:graphicFrame>
      <p:grpSp>
        <p:nvGrpSpPr>
          <p:cNvPr id="22" name="Group 21">
            <a:extLst>
              <a:ext uri="{FF2B5EF4-FFF2-40B4-BE49-F238E27FC236}">
                <a16:creationId xmlns:a16="http://schemas.microsoft.com/office/drawing/2014/main" id="{DB367403-61FC-F1A7-675D-589A72BAA2CC}"/>
              </a:ext>
            </a:extLst>
          </p:cNvPr>
          <p:cNvGrpSpPr>
            <a:grpSpLocks/>
          </p:cNvGrpSpPr>
          <p:nvPr/>
        </p:nvGrpSpPr>
        <p:grpSpPr bwMode="auto">
          <a:xfrm>
            <a:off x="2226298" y="1746532"/>
            <a:ext cx="555625" cy="560388"/>
            <a:chOff x="0" y="0"/>
            <a:chExt cx="874" cy="883"/>
          </a:xfrm>
        </p:grpSpPr>
        <p:sp>
          <p:nvSpPr>
            <p:cNvPr id="23" name="AutoShape 21">
              <a:extLst>
                <a:ext uri="{FF2B5EF4-FFF2-40B4-BE49-F238E27FC236}">
                  <a16:creationId xmlns:a16="http://schemas.microsoft.com/office/drawing/2014/main" id="{D620BF32-2451-6001-C703-C8E985115B29}"/>
                </a:ext>
              </a:extLst>
            </p:cNvPr>
            <p:cNvSpPr>
              <a:spLocks/>
            </p:cNvSpPr>
            <p:nvPr/>
          </p:nvSpPr>
          <p:spPr bwMode="auto">
            <a:xfrm>
              <a:off x="23" y="48"/>
              <a:ext cx="836" cy="834"/>
            </a:xfrm>
            <a:custGeom>
              <a:avLst/>
              <a:gdLst>
                <a:gd name="T0" fmla="+- 0 635 24"/>
                <a:gd name="T1" fmla="*/ T0 w 836"/>
                <a:gd name="T2" fmla="+- 0 253 49"/>
                <a:gd name="T3" fmla="*/ 253 h 834"/>
                <a:gd name="T4" fmla="+- 0 581 24"/>
                <a:gd name="T5" fmla="*/ T4 w 836"/>
                <a:gd name="T6" fmla="+- 0 291 49"/>
                <a:gd name="T7" fmla="*/ 291 h 834"/>
                <a:gd name="T8" fmla="+- 0 859 24"/>
                <a:gd name="T9" fmla="*/ T8 w 836"/>
                <a:gd name="T10" fmla="+- 0 463 49"/>
                <a:gd name="T11" fmla="*/ 463 h 834"/>
                <a:gd name="T12" fmla="+- 0 815 24"/>
                <a:gd name="T13" fmla="*/ T12 w 836"/>
                <a:gd name="T14" fmla="+- 0 469 49"/>
                <a:gd name="T15" fmla="*/ 469 h 834"/>
                <a:gd name="T16" fmla="+- 0 735 24"/>
                <a:gd name="T17" fmla="*/ T16 w 836"/>
                <a:gd name="T18" fmla="+- 0 399 49"/>
                <a:gd name="T19" fmla="*/ 399 h 834"/>
                <a:gd name="T20" fmla="+- 0 729 24"/>
                <a:gd name="T21" fmla="*/ T20 w 836"/>
                <a:gd name="T22" fmla="+- 0 415 49"/>
                <a:gd name="T23" fmla="*/ 415 h 834"/>
                <a:gd name="T24" fmla="+- 0 714 24"/>
                <a:gd name="T25" fmla="*/ T24 w 836"/>
                <a:gd name="T26" fmla="+- 0 507 49"/>
                <a:gd name="T27" fmla="*/ 507 h 834"/>
                <a:gd name="T28" fmla="+- 0 682 24"/>
                <a:gd name="T29" fmla="*/ T28 w 836"/>
                <a:gd name="T30" fmla="+- 0 703 49"/>
                <a:gd name="T31" fmla="*/ 703 h 834"/>
                <a:gd name="T32" fmla="+- 0 699 24"/>
                <a:gd name="T33" fmla="*/ T32 w 836"/>
                <a:gd name="T34" fmla="+- 0 643 49"/>
                <a:gd name="T35" fmla="*/ 643 h 834"/>
                <a:gd name="T36" fmla="+- 0 674 24"/>
                <a:gd name="T37" fmla="*/ T36 w 836"/>
                <a:gd name="T38" fmla="+- 0 565 49"/>
                <a:gd name="T39" fmla="*/ 565 h 834"/>
                <a:gd name="T40" fmla="+- 0 648 24"/>
                <a:gd name="T41" fmla="*/ T40 w 836"/>
                <a:gd name="T42" fmla="+- 0 657 49"/>
                <a:gd name="T43" fmla="*/ 657 h 834"/>
                <a:gd name="T44" fmla="+- 0 585 24"/>
                <a:gd name="T45" fmla="*/ T44 w 836"/>
                <a:gd name="T46" fmla="+- 0 749 49"/>
                <a:gd name="T47" fmla="*/ 749 h 834"/>
                <a:gd name="T48" fmla="+- 0 514 24"/>
                <a:gd name="T49" fmla="*/ T48 w 836"/>
                <a:gd name="T50" fmla="+- 0 749 49"/>
                <a:gd name="T51" fmla="*/ 749 h 834"/>
                <a:gd name="T52" fmla="+- 0 489 24"/>
                <a:gd name="T53" fmla="*/ T52 w 836"/>
                <a:gd name="T54" fmla="+- 0 657 49"/>
                <a:gd name="T55" fmla="*/ 657 h 834"/>
                <a:gd name="T56" fmla="+- 0 467 24"/>
                <a:gd name="T57" fmla="*/ T56 w 836"/>
                <a:gd name="T58" fmla="+- 0 555 49"/>
                <a:gd name="T59" fmla="*/ 555 h 834"/>
                <a:gd name="T60" fmla="+- 0 427 24"/>
                <a:gd name="T61" fmla="*/ T60 w 836"/>
                <a:gd name="T62" fmla="+- 0 525 49"/>
                <a:gd name="T63" fmla="*/ 525 h 834"/>
                <a:gd name="T64" fmla="+- 0 358 24"/>
                <a:gd name="T65" fmla="*/ T64 w 836"/>
                <a:gd name="T66" fmla="+- 0 543 49"/>
                <a:gd name="T67" fmla="*/ 543 h 834"/>
                <a:gd name="T68" fmla="+- 0 294 24"/>
                <a:gd name="T69" fmla="*/ T68 w 836"/>
                <a:gd name="T70" fmla="+- 0 449 49"/>
                <a:gd name="T71" fmla="*/ 449 h 834"/>
                <a:gd name="T72" fmla="+- 0 342 24"/>
                <a:gd name="T73" fmla="*/ T72 w 836"/>
                <a:gd name="T74" fmla="+- 0 369 49"/>
                <a:gd name="T75" fmla="*/ 369 h 834"/>
                <a:gd name="T76" fmla="+- 0 451 24"/>
                <a:gd name="T77" fmla="*/ T76 w 836"/>
                <a:gd name="T78" fmla="+- 0 323 49"/>
                <a:gd name="T79" fmla="*/ 323 h 834"/>
                <a:gd name="T80" fmla="+- 0 511 24"/>
                <a:gd name="T81" fmla="*/ T80 w 836"/>
                <a:gd name="T82" fmla="+- 0 361 49"/>
                <a:gd name="T83" fmla="*/ 361 h 834"/>
                <a:gd name="T84" fmla="+- 0 632 24"/>
                <a:gd name="T85" fmla="*/ T84 w 836"/>
                <a:gd name="T86" fmla="+- 0 407 49"/>
                <a:gd name="T87" fmla="*/ 407 h 834"/>
                <a:gd name="T88" fmla="+- 0 691 24"/>
                <a:gd name="T89" fmla="*/ T88 w 836"/>
                <a:gd name="T90" fmla="+- 0 511 49"/>
                <a:gd name="T91" fmla="*/ 511 h 834"/>
                <a:gd name="T92" fmla="+- 0 682 24"/>
                <a:gd name="T93" fmla="*/ T92 w 836"/>
                <a:gd name="T94" fmla="+- 0 475 49"/>
                <a:gd name="T95" fmla="*/ 475 h 834"/>
                <a:gd name="T96" fmla="+- 0 627 24"/>
                <a:gd name="T97" fmla="*/ T96 w 836"/>
                <a:gd name="T98" fmla="+- 0 355 49"/>
                <a:gd name="T99" fmla="*/ 355 h 834"/>
                <a:gd name="T100" fmla="+- 0 587 24"/>
                <a:gd name="T101" fmla="*/ T100 w 836"/>
                <a:gd name="T102" fmla="+- 0 317 49"/>
                <a:gd name="T103" fmla="*/ 317 h 834"/>
                <a:gd name="T104" fmla="+- 0 536 24"/>
                <a:gd name="T105" fmla="*/ T104 w 836"/>
                <a:gd name="T106" fmla="+- 0 297 49"/>
                <a:gd name="T107" fmla="*/ 297 h 834"/>
                <a:gd name="T108" fmla="+- 0 498 24"/>
                <a:gd name="T109" fmla="*/ T108 w 836"/>
                <a:gd name="T110" fmla="+- 0 281 49"/>
                <a:gd name="T111" fmla="*/ 281 h 834"/>
                <a:gd name="T112" fmla="+- 0 482 24"/>
                <a:gd name="T113" fmla="*/ T112 w 836"/>
                <a:gd name="T114" fmla="+- 0 279 49"/>
                <a:gd name="T115" fmla="*/ 279 h 834"/>
                <a:gd name="T116" fmla="+- 0 407 24"/>
                <a:gd name="T117" fmla="*/ T116 w 836"/>
                <a:gd name="T118" fmla="+- 0 301 49"/>
                <a:gd name="T119" fmla="*/ 301 h 834"/>
                <a:gd name="T120" fmla="+- 0 374 24"/>
                <a:gd name="T121" fmla="*/ T120 w 836"/>
                <a:gd name="T122" fmla="+- 0 267 49"/>
                <a:gd name="T123" fmla="*/ 267 h 834"/>
                <a:gd name="T124" fmla="+- 0 431 24"/>
                <a:gd name="T125" fmla="*/ T124 w 836"/>
                <a:gd name="T126" fmla="+- 0 217 49"/>
                <a:gd name="T127" fmla="*/ 217 h 834"/>
                <a:gd name="T128" fmla="+- 0 518 24"/>
                <a:gd name="T129" fmla="*/ T128 w 836"/>
                <a:gd name="T130" fmla="+- 0 203 49"/>
                <a:gd name="T131" fmla="*/ 203 h 834"/>
                <a:gd name="T132" fmla="+- 0 496 24"/>
                <a:gd name="T133" fmla="*/ T132 w 836"/>
                <a:gd name="T134" fmla="+- 0 189 49"/>
                <a:gd name="T135" fmla="*/ 189 h 834"/>
                <a:gd name="T136" fmla="+- 0 449 24"/>
                <a:gd name="T137" fmla="*/ T136 w 836"/>
                <a:gd name="T138" fmla="+- 0 157 49"/>
                <a:gd name="T139" fmla="*/ 157 h 834"/>
                <a:gd name="T140" fmla="+- 0 592 24"/>
                <a:gd name="T141" fmla="*/ T140 w 836"/>
                <a:gd name="T142" fmla="+- 0 125 49"/>
                <a:gd name="T143" fmla="*/ 125 h 834"/>
                <a:gd name="T144" fmla="+- 0 789 24"/>
                <a:gd name="T145" fmla="*/ T144 w 836"/>
                <a:gd name="T146" fmla="+- 0 313 49"/>
                <a:gd name="T147" fmla="*/ 313 h 834"/>
                <a:gd name="T148" fmla="+- 0 711 24"/>
                <a:gd name="T149" fmla="*/ T148 w 836"/>
                <a:gd name="T150" fmla="+- 0 147 49"/>
                <a:gd name="T151" fmla="*/ 147 h 834"/>
                <a:gd name="T152" fmla="+- 0 399 24"/>
                <a:gd name="T153" fmla="*/ T152 w 836"/>
                <a:gd name="T154" fmla="+- 0 215 49"/>
                <a:gd name="T155" fmla="*/ 215 h 834"/>
                <a:gd name="T156" fmla="+- 0 370 24"/>
                <a:gd name="T157" fmla="*/ T156 w 836"/>
                <a:gd name="T158" fmla="+- 0 181 49"/>
                <a:gd name="T159" fmla="*/ 181 h 834"/>
                <a:gd name="T160" fmla="+- 0 366 24"/>
                <a:gd name="T161" fmla="*/ T160 w 836"/>
                <a:gd name="T162" fmla="+- 0 203 49"/>
                <a:gd name="T163" fmla="*/ 203 h 834"/>
                <a:gd name="T164" fmla="+- 0 351 24"/>
                <a:gd name="T165" fmla="*/ T164 w 836"/>
                <a:gd name="T166" fmla="+- 0 213 49"/>
                <a:gd name="T167" fmla="*/ 213 h 834"/>
                <a:gd name="T168" fmla="+- 0 296 24"/>
                <a:gd name="T169" fmla="*/ T168 w 836"/>
                <a:gd name="T170" fmla="+- 0 119 49"/>
                <a:gd name="T171" fmla="*/ 119 h 834"/>
                <a:gd name="T172" fmla="+- 0 218 24"/>
                <a:gd name="T173" fmla="*/ T172 w 836"/>
                <a:gd name="T174" fmla="+- 0 195 49"/>
                <a:gd name="T175" fmla="*/ 195 h 834"/>
                <a:gd name="T176" fmla="+- 0 208 24"/>
                <a:gd name="T177" fmla="*/ T176 w 836"/>
                <a:gd name="T178" fmla="+- 0 733 49"/>
                <a:gd name="T179" fmla="*/ 733 h 834"/>
                <a:gd name="T180" fmla="+- 0 97 24"/>
                <a:gd name="T181" fmla="*/ T180 w 836"/>
                <a:gd name="T182" fmla="+- 0 627 49"/>
                <a:gd name="T183" fmla="*/ 627 h 834"/>
                <a:gd name="T184" fmla="+- 0 127 24"/>
                <a:gd name="T185" fmla="*/ T184 w 836"/>
                <a:gd name="T186" fmla="+- 0 587 49"/>
                <a:gd name="T187" fmla="*/ 587 h 834"/>
                <a:gd name="T188" fmla="+- 0 190 24"/>
                <a:gd name="T189" fmla="*/ T188 w 836"/>
                <a:gd name="T190" fmla="+- 0 651 49"/>
                <a:gd name="T191" fmla="*/ 651 h 834"/>
                <a:gd name="T192" fmla="+- 0 194 24"/>
                <a:gd name="T193" fmla="*/ T192 w 836"/>
                <a:gd name="T194" fmla="+- 0 193 49"/>
                <a:gd name="T195" fmla="*/ 193 h 834"/>
                <a:gd name="T196" fmla="+- 0 292 24"/>
                <a:gd name="T197" fmla="*/ T196 w 836"/>
                <a:gd name="T198" fmla="+- 0 117 49"/>
                <a:gd name="T199" fmla="*/ 117 h 834"/>
                <a:gd name="T200" fmla="+- 0 144 24"/>
                <a:gd name="T201" fmla="*/ T200 w 836"/>
                <a:gd name="T202" fmla="+- 0 281 49"/>
                <a:gd name="T203" fmla="*/ 281 h 834"/>
                <a:gd name="T204" fmla="+- 0 109 24"/>
                <a:gd name="T205" fmla="*/ T204 w 836"/>
                <a:gd name="T206" fmla="+- 0 323 49"/>
                <a:gd name="T207" fmla="*/ 323 h 834"/>
                <a:gd name="T208" fmla="+- 0 69 24"/>
                <a:gd name="T209" fmla="*/ T208 w 836"/>
                <a:gd name="T210" fmla="+- 0 405 49"/>
                <a:gd name="T211" fmla="*/ 405 h 834"/>
                <a:gd name="T212" fmla="+- 0 92 24"/>
                <a:gd name="T213" fmla="*/ T212 w 836"/>
                <a:gd name="T214" fmla="+- 0 315 49"/>
                <a:gd name="T215" fmla="*/ 315 h 834"/>
                <a:gd name="T216" fmla="+- 0 136 24"/>
                <a:gd name="T217" fmla="*/ T216 w 836"/>
                <a:gd name="T218" fmla="+- 0 261 49"/>
                <a:gd name="T219" fmla="*/ 261 h 834"/>
                <a:gd name="T220" fmla="+- 0 63 24"/>
                <a:gd name="T221" fmla="*/ T220 w 836"/>
                <a:gd name="T222" fmla="+- 0 441 49"/>
                <a:gd name="T223" fmla="*/ 441 h 834"/>
                <a:gd name="T224" fmla="+- 0 64 24"/>
                <a:gd name="T225" fmla="*/ T224 w 836"/>
                <a:gd name="T226" fmla="+- 0 437 49"/>
                <a:gd name="T227" fmla="*/ 437 h 834"/>
                <a:gd name="T228" fmla="+- 0 173 24"/>
                <a:gd name="T229" fmla="*/ T228 w 836"/>
                <a:gd name="T230" fmla="+- 0 785 49"/>
                <a:gd name="T231" fmla="*/ 785 h 834"/>
                <a:gd name="T232" fmla="+- 0 761 24"/>
                <a:gd name="T233" fmla="*/ T232 w 836"/>
                <a:gd name="T234" fmla="+- 0 735 49"/>
                <a:gd name="T235" fmla="*/ 735 h 8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836" h="834">
                  <a:moveTo>
                    <a:pt x="633" y="238"/>
                  </a:moveTo>
                  <a:lnTo>
                    <a:pt x="629" y="228"/>
                  </a:lnTo>
                  <a:lnTo>
                    <a:pt x="627" y="226"/>
                  </a:lnTo>
                  <a:lnTo>
                    <a:pt x="618" y="222"/>
                  </a:lnTo>
                  <a:lnTo>
                    <a:pt x="612" y="218"/>
                  </a:lnTo>
                  <a:lnTo>
                    <a:pt x="603" y="216"/>
                  </a:lnTo>
                  <a:lnTo>
                    <a:pt x="603" y="214"/>
                  </a:lnTo>
                  <a:lnTo>
                    <a:pt x="605" y="212"/>
                  </a:lnTo>
                  <a:lnTo>
                    <a:pt x="606" y="212"/>
                  </a:lnTo>
                  <a:lnTo>
                    <a:pt x="611" y="204"/>
                  </a:lnTo>
                  <a:lnTo>
                    <a:pt x="608" y="204"/>
                  </a:lnTo>
                  <a:lnTo>
                    <a:pt x="605" y="202"/>
                  </a:lnTo>
                  <a:lnTo>
                    <a:pt x="600" y="202"/>
                  </a:lnTo>
                  <a:lnTo>
                    <a:pt x="599" y="200"/>
                  </a:lnTo>
                  <a:lnTo>
                    <a:pt x="585" y="206"/>
                  </a:lnTo>
                  <a:lnTo>
                    <a:pt x="573" y="210"/>
                  </a:lnTo>
                  <a:lnTo>
                    <a:pt x="559" y="222"/>
                  </a:lnTo>
                  <a:lnTo>
                    <a:pt x="557" y="226"/>
                  </a:lnTo>
                  <a:lnTo>
                    <a:pt x="560" y="238"/>
                  </a:lnTo>
                  <a:lnTo>
                    <a:pt x="557" y="242"/>
                  </a:lnTo>
                  <a:lnTo>
                    <a:pt x="544" y="246"/>
                  </a:lnTo>
                  <a:lnTo>
                    <a:pt x="568" y="246"/>
                  </a:lnTo>
                  <a:lnTo>
                    <a:pt x="574" y="242"/>
                  </a:lnTo>
                  <a:lnTo>
                    <a:pt x="594" y="238"/>
                  </a:lnTo>
                  <a:lnTo>
                    <a:pt x="604" y="240"/>
                  </a:lnTo>
                  <a:lnTo>
                    <a:pt x="616" y="240"/>
                  </a:lnTo>
                  <a:lnTo>
                    <a:pt x="630" y="242"/>
                  </a:lnTo>
                  <a:lnTo>
                    <a:pt x="633" y="238"/>
                  </a:lnTo>
                  <a:close/>
                  <a:moveTo>
                    <a:pt x="835" y="420"/>
                  </a:moveTo>
                  <a:lnTo>
                    <a:pt x="835" y="414"/>
                  </a:lnTo>
                  <a:lnTo>
                    <a:pt x="829" y="342"/>
                  </a:lnTo>
                  <a:lnTo>
                    <a:pt x="809" y="272"/>
                  </a:lnTo>
                  <a:lnTo>
                    <a:pt x="798" y="247"/>
                  </a:lnTo>
                  <a:lnTo>
                    <a:pt x="798" y="430"/>
                  </a:lnTo>
                  <a:lnTo>
                    <a:pt x="796" y="430"/>
                  </a:lnTo>
                  <a:lnTo>
                    <a:pt x="796" y="432"/>
                  </a:lnTo>
                  <a:lnTo>
                    <a:pt x="795" y="430"/>
                  </a:lnTo>
                  <a:lnTo>
                    <a:pt x="794" y="428"/>
                  </a:lnTo>
                  <a:lnTo>
                    <a:pt x="791" y="420"/>
                  </a:lnTo>
                  <a:lnTo>
                    <a:pt x="787" y="410"/>
                  </a:lnTo>
                  <a:lnTo>
                    <a:pt x="781" y="396"/>
                  </a:lnTo>
                  <a:lnTo>
                    <a:pt x="777" y="390"/>
                  </a:lnTo>
                  <a:lnTo>
                    <a:pt x="756" y="370"/>
                  </a:lnTo>
                  <a:lnTo>
                    <a:pt x="747" y="364"/>
                  </a:lnTo>
                  <a:lnTo>
                    <a:pt x="737" y="358"/>
                  </a:lnTo>
                  <a:lnTo>
                    <a:pt x="734" y="356"/>
                  </a:lnTo>
                  <a:lnTo>
                    <a:pt x="731" y="354"/>
                  </a:lnTo>
                  <a:lnTo>
                    <a:pt x="718" y="354"/>
                  </a:lnTo>
                  <a:lnTo>
                    <a:pt x="711" y="350"/>
                  </a:lnTo>
                  <a:lnTo>
                    <a:pt x="700" y="340"/>
                  </a:lnTo>
                  <a:lnTo>
                    <a:pt x="695" y="338"/>
                  </a:lnTo>
                  <a:lnTo>
                    <a:pt x="689" y="334"/>
                  </a:lnTo>
                  <a:lnTo>
                    <a:pt x="685" y="334"/>
                  </a:lnTo>
                  <a:lnTo>
                    <a:pt x="685" y="336"/>
                  </a:lnTo>
                  <a:lnTo>
                    <a:pt x="685" y="338"/>
                  </a:lnTo>
                  <a:lnTo>
                    <a:pt x="689" y="344"/>
                  </a:lnTo>
                  <a:lnTo>
                    <a:pt x="692" y="350"/>
                  </a:lnTo>
                  <a:lnTo>
                    <a:pt x="698" y="364"/>
                  </a:lnTo>
                  <a:lnTo>
                    <a:pt x="705" y="366"/>
                  </a:lnTo>
                  <a:lnTo>
                    <a:pt x="719" y="366"/>
                  </a:lnTo>
                  <a:lnTo>
                    <a:pt x="723" y="368"/>
                  </a:lnTo>
                  <a:lnTo>
                    <a:pt x="727" y="376"/>
                  </a:lnTo>
                  <a:lnTo>
                    <a:pt x="728" y="378"/>
                  </a:lnTo>
                  <a:lnTo>
                    <a:pt x="735" y="388"/>
                  </a:lnTo>
                  <a:lnTo>
                    <a:pt x="735" y="390"/>
                  </a:lnTo>
                  <a:lnTo>
                    <a:pt x="717" y="402"/>
                  </a:lnTo>
                  <a:lnTo>
                    <a:pt x="707" y="410"/>
                  </a:lnTo>
                  <a:lnTo>
                    <a:pt x="690" y="420"/>
                  </a:lnTo>
                  <a:lnTo>
                    <a:pt x="690" y="458"/>
                  </a:lnTo>
                  <a:lnTo>
                    <a:pt x="686" y="472"/>
                  </a:lnTo>
                  <a:lnTo>
                    <a:pt x="682" y="476"/>
                  </a:lnTo>
                  <a:lnTo>
                    <a:pt x="682" y="588"/>
                  </a:lnTo>
                  <a:lnTo>
                    <a:pt x="682" y="590"/>
                  </a:lnTo>
                  <a:lnTo>
                    <a:pt x="681" y="602"/>
                  </a:lnTo>
                  <a:lnTo>
                    <a:pt x="679" y="614"/>
                  </a:lnTo>
                  <a:lnTo>
                    <a:pt x="676" y="624"/>
                  </a:lnTo>
                  <a:lnTo>
                    <a:pt x="672" y="636"/>
                  </a:lnTo>
                  <a:lnTo>
                    <a:pt x="668" y="646"/>
                  </a:lnTo>
                  <a:lnTo>
                    <a:pt x="658" y="654"/>
                  </a:lnTo>
                  <a:lnTo>
                    <a:pt x="646" y="664"/>
                  </a:lnTo>
                  <a:lnTo>
                    <a:pt x="643" y="662"/>
                  </a:lnTo>
                  <a:lnTo>
                    <a:pt x="642" y="656"/>
                  </a:lnTo>
                  <a:lnTo>
                    <a:pt x="641" y="650"/>
                  </a:lnTo>
                  <a:lnTo>
                    <a:pt x="645" y="636"/>
                  </a:lnTo>
                  <a:lnTo>
                    <a:pt x="648" y="624"/>
                  </a:lnTo>
                  <a:lnTo>
                    <a:pt x="654" y="610"/>
                  </a:lnTo>
                  <a:lnTo>
                    <a:pt x="657" y="606"/>
                  </a:lnTo>
                  <a:lnTo>
                    <a:pt x="670" y="602"/>
                  </a:lnTo>
                  <a:lnTo>
                    <a:pt x="675" y="594"/>
                  </a:lnTo>
                  <a:lnTo>
                    <a:pt x="679" y="584"/>
                  </a:lnTo>
                  <a:lnTo>
                    <a:pt x="681" y="582"/>
                  </a:lnTo>
                  <a:lnTo>
                    <a:pt x="682" y="582"/>
                  </a:lnTo>
                  <a:lnTo>
                    <a:pt x="682" y="584"/>
                  </a:lnTo>
                  <a:lnTo>
                    <a:pt x="682" y="588"/>
                  </a:lnTo>
                  <a:lnTo>
                    <a:pt x="682" y="476"/>
                  </a:lnTo>
                  <a:lnTo>
                    <a:pt x="675" y="486"/>
                  </a:lnTo>
                  <a:lnTo>
                    <a:pt x="667" y="496"/>
                  </a:lnTo>
                  <a:lnTo>
                    <a:pt x="659" y="506"/>
                  </a:lnTo>
                  <a:lnTo>
                    <a:pt x="650" y="516"/>
                  </a:lnTo>
                  <a:lnTo>
                    <a:pt x="643" y="526"/>
                  </a:lnTo>
                  <a:lnTo>
                    <a:pt x="637" y="534"/>
                  </a:lnTo>
                  <a:lnTo>
                    <a:pt x="632" y="544"/>
                  </a:lnTo>
                  <a:lnTo>
                    <a:pt x="628" y="554"/>
                  </a:lnTo>
                  <a:lnTo>
                    <a:pt x="626" y="562"/>
                  </a:lnTo>
                  <a:lnTo>
                    <a:pt x="627" y="572"/>
                  </a:lnTo>
                  <a:lnTo>
                    <a:pt x="630" y="580"/>
                  </a:lnTo>
                  <a:lnTo>
                    <a:pt x="631" y="590"/>
                  </a:lnTo>
                  <a:lnTo>
                    <a:pt x="629" y="598"/>
                  </a:lnTo>
                  <a:lnTo>
                    <a:pt x="624" y="608"/>
                  </a:lnTo>
                  <a:lnTo>
                    <a:pt x="618" y="614"/>
                  </a:lnTo>
                  <a:lnTo>
                    <a:pt x="610" y="624"/>
                  </a:lnTo>
                  <a:lnTo>
                    <a:pt x="603" y="632"/>
                  </a:lnTo>
                  <a:lnTo>
                    <a:pt x="592" y="646"/>
                  </a:lnTo>
                  <a:lnTo>
                    <a:pt x="590" y="650"/>
                  </a:lnTo>
                  <a:lnTo>
                    <a:pt x="593" y="664"/>
                  </a:lnTo>
                  <a:lnTo>
                    <a:pt x="592" y="672"/>
                  </a:lnTo>
                  <a:lnTo>
                    <a:pt x="575" y="682"/>
                  </a:lnTo>
                  <a:lnTo>
                    <a:pt x="568" y="688"/>
                  </a:lnTo>
                  <a:lnTo>
                    <a:pt x="561" y="700"/>
                  </a:lnTo>
                  <a:lnTo>
                    <a:pt x="557" y="704"/>
                  </a:lnTo>
                  <a:lnTo>
                    <a:pt x="553" y="706"/>
                  </a:lnTo>
                  <a:lnTo>
                    <a:pt x="543" y="710"/>
                  </a:lnTo>
                  <a:lnTo>
                    <a:pt x="533" y="716"/>
                  </a:lnTo>
                  <a:lnTo>
                    <a:pt x="511" y="720"/>
                  </a:lnTo>
                  <a:lnTo>
                    <a:pt x="507" y="720"/>
                  </a:lnTo>
                  <a:lnTo>
                    <a:pt x="502" y="722"/>
                  </a:lnTo>
                  <a:lnTo>
                    <a:pt x="490" y="722"/>
                  </a:lnTo>
                  <a:lnTo>
                    <a:pt x="490" y="716"/>
                  </a:lnTo>
                  <a:lnTo>
                    <a:pt x="490" y="700"/>
                  </a:lnTo>
                  <a:lnTo>
                    <a:pt x="490" y="694"/>
                  </a:lnTo>
                  <a:lnTo>
                    <a:pt x="486" y="684"/>
                  </a:lnTo>
                  <a:lnTo>
                    <a:pt x="481" y="674"/>
                  </a:lnTo>
                  <a:lnTo>
                    <a:pt x="480" y="672"/>
                  </a:lnTo>
                  <a:lnTo>
                    <a:pt x="477" y="660"/>
                  </a:lnTo>
                  <a:lnTo>
                    <a:pt x="472" y="652"/>
                  </a:lnTo>
                  <a:lnTo>
                    <a:pt x="459" y="638"/>
                  </a:lnTo>
                  <a:lnTo>
                    <a:pt x="459" y="630"/>
                  </a:lnTo>
                  <a:lnTo>
                    <a:pt x="463" y="614"/>
                  </a:lnTo>
                  <a:lnTo>
                    <a:pt x="465" y="608"/>
                  </a:lnTo>
                  <a:lnTo>
                    <a:pt x="472" y="594"/>
                  </a:lnTo>
                  <a:lnTo>
                    <a:pt x="472" y="586"/>
                  </a:lnTo>
                  <a:lnTo>
                    <a:pt x="466" y="572"/>
                  </a:lnTo>
                  <a:lnTo>
                    <a:pt x="464" y="566"/>
                  </a:lnTo>
                  <a:lnTo>
                    <a:pt x="463" y="552"/>
                  </a:lnTo>
                  <a:lnTo>
                    <a:pt x="461" y="546"/>
                  </a:lnTo>
                  <a:lnTo>
                    <a:pt x="446" y="536"/>
                  </a:lnTo>
                  <a:lnTo>
                    <a:pt x="443" y="530"/>
                  </a:lnTo>
                  <a:lnTo>
                    <a:pt x="444" y="510"/>
                  </a:lnTo>
                  <a:lnTo>
                    <a:pt x="443" y="506"/>
                  </a:lnTo>
                  <a:lnTo>
                    <a:pt x="442" y="500"/>
                  </a:lnTo>
                  <a:lnTo>
                    <a:pt x="442" y="496"/>
                  </a:lnTo>
                  <a:lnTo>
                    <a:pt x="442" y="492"/>
                  </a:lnTo>
                  <a:lnTo>
                    <a:pt x="441" y="486"/>
                  </a:lnTo>
                  <a:lnTo>
                    <a:pt x="439" y="484"/>
                  </a:lnTo>
                  <a:lnTo>
                    <a:pt x="430" y="486"/>
                  </a:lnTo>
                  <a:lnTo>
                    <a:pt x="426" y="488"/>
                  </a:lnTo>
                  <a:lnTo>
                    <a:pt x="412" y="492"/>
                  </a:lnTo>
                  <a:lnTo>
                    <a:pt x="409" y="490"/>
                  </a:lnTo>
                  <a:lnTo>
                    <a:pt x="403" y="476"/>
                  </a:lnTo>
                  <a:lnTo>
                    <a:pt x="402" y="474"/>
                  </a:lnTo>
                  <a:lnTo>
                    <a:pt x="391" y="478"/>
                  </a:lnTo>
                  <a:lnTo>
                    <a:pt x="387" y="478"/>
                  </a:lnTo>
                  <a:lnTo>
                    <a:pt x="384" y="480"/>
                  </a:lnTo>
                  <a:lnTo>
                    <a:pt x="374" y="486"/>
                  </a:lnTo>
                  <a:lnTo>
                    <a:pt x="364" y="488"/>
                  </a:lnTo>
                  <a:lnTo>
                    <a:pt x="354" y="492"/>
                  </a:lnTo>
                  <a:lnTo>
                    <a:pt x="343" y="494"/>
                  </a:lnTo>
                  <a:lnTo>
                    <a:pt x="338" y="496"/>
                  </a:lnTo>
                  <a:lnTo>
                    <a:pt x="334" y="494"/>
                  </a:lnTo>
                  <a:lnTo>
                    <a:pt x="324" y="486"/>
                  </a:lnTo>
                  <a:lnTo>
                    <a:pt x="318" y="480"/>
                  </a:lnTo>
                  <a:lnTo>
                    <a:pt x="312" y="476"/>
                  </a:lnTo>
                  <a:lnTo>
                    <a:pt x="299" y="464"/>
                  </a:lnTo>
                  <a:lnTo>
                    <a:pt x="288" y="452"/>
                  </a:lnTo>
                  <a:lnTo>
                    <a:pt x="279" y="438"/>
                  </a:lnTo>
                  <a:lnTo>
                    <a:pt x="272" y="422"/>
                  </a:lnTo>
                  <a:lnTo>
                    <a:pt x="269" y="416"/>
                  </a:lnTo>
                  <a:lnTo>
                    <a:pt x="270" y="406"/>
                  </a:lnTo>
                  <a:lnTo>
                    <a:pt x="270" y="400"/>
                  </a:lnTo>
                  <a:lnTo>
                    <a:pt x="270" y="394"/>
                  </a:lnTo>
                  <a:lnTo>
                    <a:pt x="270" y="388"/>
                  </a:lnTo>
                  <a:lnTo>
                    <a:pt x="270" y="380"/>
                  </a:lnTo>
                  <a:lnTo>
                    <a:pt x="270" y="372"/>
                  </a:lnTo>
                  <a:lnTo>
                    <a:pt x="280" y="352"/>
                  </a:lnTo>
                  <a:lnTo>
                    <a:pt x="286" y="344"/>
                  </a:lnTo>
                  <a:lnTo>
                    <a:pt x="299" y="336"/>
                  </a:lnTo>
                  <a:lnTo>
                    <a:pt x="304" y="332"/>
                  </a:lnTo>
                  <a:lnTo>
                    <a:pt x="315" y="324"/>
                  </a:lnTo>
                  <a:lnTo>
                    <a:pt x="318" y="320"/>
                  </a:lnTo>
                  <a:lnTo>
                    <a:pt x="325" y="304"/>
                  </a:lnTo>
                  <a:lnTo>
                    <a:pt x="331" y="296"/>
                  </a:lnTo>
                  <a:lnTo>
                    <a:pt x="339" y="286"/>
                  </a:lnTo>
                  <a:lnTo>
                    <a:pt x="344" y="284"/>
                  </a:lnTo>
                  <a:lnTo>
                    <a:pt x="359" y="284"/>
                  </a:lnTo>
                  <a:lnTo>
                    <a:pt x="378" y="280"/>
                  </a:lnTo>
                  <a:lnTo>
                    <a:pt x="388" y="276"/>
                  </a:lnTo>
                  <a:lnTo>
                    <a:pt x="399" y="270"/>
                  </a:lnTo>
                  <a:lnTo>
                    <a:pt x="410" y="268"/>
                  </a:lnTo>
                  <a:lnTo>
                    <a:pt x="427" y="274"/>
                  </a:lnTo>
                  <a:lnTo>
                    <a:pt x="433" y="274"/>
                  </a:lnTo>
                  <a:lnTo>
                    <a:pt x="443" y="272"/>
                  </a:lnTo>
                  <a:lnTo>
                    <a:pt x="446" y="272"/>
                  </a:lnTo>
                  <a:lnTo>
                    <a:pt x="449" y="284"/>
                  </a:lnTo>
                  <a:lnTo>
                    <a:pt x="451" y="290"/>
                  </a:lnTo>
                  <a:lnTo>
                    <a:pt x="453" y="300"/>
                  </a:lnTo>
                  <a:lnTo>
                    <a:pt x="456" y="304"/>
                  </a:lnTo>
                  <a:lnTo>
                    <a:pt x="460" y="306"/>
                  </a:lnTo>
                  <a:lnTo>
                    <a:pt x="474" y="310"/>
                  </a:lnTo>
                  <a:lnTo>
                    <a:pt x="487" y="312"/>
                  </a:lnTo>
                  <a:lnTo>
                    <a:pt x="501" y="312"/>
                  </a:lnTo>
                  <a:lnTo>
                    <a:pt x="515" y="308"/>
                  </a:lnTo>
                  <a:lnTo>
                    <a:pt x="518" y="308"/>
                  </a:lnTo>
                  <a:lnTo>
                    <a:pt x="522" y="306"/>
                  </a:lnTo>
                  <a:lnTo>
                    <a:pt x="538" y="310"/>
                  </a:lnTo>
                  <a:lnTo>
                    <a:pt x="562" y="318"/>
                  </a:lnTo>
                  <a:lnTo>
                    <a:pt x="577" y="324"/>
                  </a:lnTo>
                  <a:lnTo>
                    <a:pt x="590" y="332"/>
                  </a:lnTo>
                  <a:lnTo>
                    <a:pt x="600" y="344"/>
                  </a:lnTo>
                  <a:lnTo>
                    <a:pt x="608" y="358"/>
                  </a:lnTo>
                  <a:lnTo>
                    <a:pt x="612" y="370"/>
                  </a:lnTo>
                  <a:lnTo>
                    <a:pt x="615" y="380"/>
                  </a:lnTo>
                  <a:lnTo>
                    <a:pt x="624" y="400"/>
                  </a:lnTo>
                  <a:lnTo>
                    <a:pt x="633" y="418"/>
                  </a:lnTo>
                  <a:lnTo>
                    <a:pt x="640" y="428"/>
                  </a:lnTo>
                  <a:lnTo>
                    <a:pt x="647" y="436"/>
                  </a:lnTo>
                  <a:lnTo>
                    <a:pt x="654" y="446"/>
                  </a:lnTo>
                  <a:lnTo>
                    <a:pt x="661" y="456"/>
                  </a:lnTo>
                  <a:lnTo>
                    <a:pt x="664" y="460"/>
                  </a:lnTo>
                  <a:lnTo>
                    <a:pt x="667" y="462"/>
                  </a:lnTo>
                  <a:lnTo>
                    <a:pt x="675" y="460"/>
                  </a:lnTo>
                  <a:lnTo>
                    <a:pt x="678" y="460"/>
                  </a:lnTo>
                  <a:lnTo>
                    <a:pt x="690" y="458"/>
                  </a:lnTo>
                  <a:lnTo>
                    <a:pt x="690" y="420"/>
                  </a:lnTo>
                  <a:lnTo>
                    <a:pt x="686" y="422"/>
                  </a:lnTo>
                  <a:lnTo>
                    <a:pt x="681" y="426"/>
                  </a:lnTo>
                  <a:lnTo>
                    <a:pt x="674" y="428"/>
                  </a:lnTo>
                  <a:lnTo>
                    <a:pt x="662" y="428"/>
                  </a:lnTo>
                  <a:lnTo>
                    <a:pt x="658" y="426"/>
                  </a:lnTo>
                  <a:lnTo>
                    <a:pt x="656" y="408"/>
                  </a:lnTo>
                  <a:lnTo>
                    <a:pt x="650" y="400"/>
                  </a:lnTo>
                  <a:lnTo>
                    <a:pt x="632" y="374"/>
                  </a:lnTo>
                  <a:lnTo>
                    <a:pt x="621" y="358"/>
                  </a:lnTo>
                  <a:lnTo>
                    <a:pt x="610" y="340"/>
                  </a:lnTo>
                  <a:lnTo>
                    <a:pt x="596" y="320"/>
                  </a:lnTo>
                  <a:lnTo>
                    <a:pt x="594" y="318"/>
                  </a:lnTo>
                  <a:lnTo>
                    <a:pt x="602" y="316"/>
                  </a:lnTo>
                  <a:lnTo>
                    <a:pt x="603" y="312"/>
                  </a:lnTo>
                  <a:lnTo>
                    <a:pt x="603" y="306"/>
                  </a:lnTo>
                  <a:lnTo>
                    <a:pt x="603" y="296"/>
                  </a:lnTo>
                  <a:lnTo>
                    <a:pt x="603" y="292"/>
                  </a:lnTo>
                  <a:lnTo>
                    <a:pt x="603" y="284"/>
                  </a:lnTo>
                  <a:lnTo>
                    <a:pt x="600" y="284"/>
                  </a:lnTo>
                  <a:lnTo>
                    <a:pt x="595" y="286"/>
                  </a:lnTo>
                  <a:lnTo>
                    <a:pt x="583" y="292"/>
                  </a:lnTo>
                  <a:lnTo>
                    <a:pt x="581" y="292"/>
                  </a:lnTo>
                  <a:lnTo>
                    <a:pt x="572" y="280"/>
                  </a:lnTo>
                  <a:lnTo>
                    <a:pt x="565" y="272"/>
                  </a:lnTo>
                  <a:lnTo>
                    <a:pt x="563" y="268"/>
                  </a:lnTo>
                  <a:lnTo>
                    <a:pt x="556" y="256"/>
                  </a:lnTo>
                  <a:lnTo>
                    <a:pt x="557" y="254"/>
                  </a:lnTo>
                  <a:lnTo>
                    <a:pt x="557" y="252"/>
                  </a:lnTo>
                  <a:lnTo>
                    <a:pt x="565" y="248"/>
                  </a:lnTo>
                  <a:lnTo>
                    <a:pt x="537" y="248"/>
                  </a:lnTo>
                  <a:lnTo>
                    <a:pt x="520" y="248"/>
                  </a:lnTo>
                  <a:lnTo>
                    <a:pt x="515" y="254"/>
                  </a:lnTo>
                  <a:lnTo>
                    <a:pt x="514" y="254"/>
                  </a:lnTo>
                  <a:lnTo>
                    <a:pt x="512" y="250"/>
                  </a:lnTo>
                  <a:lnTo>
                    <a:pt x="512" y="248"/>
                  </a:lnTo>
                  <a:lnTo>
                    <a:pt x="511" y="246"/>
                  </a:lnTo>
                  <a:lnTo>
                    <a:pt x="508" y="232"/>
                  </a:lnTo>
                  <a:lnTo>
                    <a:pt x="498" y="226"/>
                  </a:lnTo>
                  <a:lnTo>
                    <a:pt x="480" y="216"/>
                  </a:lnTo>
                  <a:lnTo>
                    <a:pt x="473" y="212"/>
                  </a:lnTo>
                  <a:lnTo>
                    <a:pt x="464" y="208"/>
                  </a:lnTo>
                  <a:lnTo>
                    <a:pt x="462" y="208"/>
                  </a:lnTo>
                  <a:lnTo>
                    <a:pt x="463" y="216"/>
                  </a:lnTo>
                  <a:lnTo>
                    <a:pt x="464" y="222"/>
                  </a:lnTo>
                  <a:lnTo>
                    <a:pt x="474" y="232"/>
                  </a:lnTo>
                  <a:lnTo>
                    <a:pt x="480" y="238"/>
                  </a:lnTo>
                  <a:lnTo>
                    <a:pt x="489" y="246"/>
                  </a:lnTo>
                  <a:lnTo>
                    <a:pt x="487" y="248"/>
                  </a:lnTo>
                  <a:lnTo>
                    <a:pt x="476" y="250"/>
                  </a:lnTo>
                  <a:lnTo>
                    <a:pt x="475" y="250"/>
                  </a:lnTo>
                  <a:lnTo>
                    <a:pt x="471" y="240"/>
                  </a:lnTo>
                  <a:lnTo>
                    <a:pt x="469" y="238"/>
                  </a:lnTo>
                  <a:lnTo>
                    <a:pt x="464" y="234"/>
                  </a:lnTo>
                  <a:lnTo>
                    <a:pt x="460" y="234"/>
                  </a:lnTo>
                  <a:lnTo>
                    <a:pt x="458" y="230"/>
                  </a:lnTo>
                  <a:lnTo>
                    <a:pt x="449" y="222"/>
                  </a:lnTo>
                  <a:lnTo>
                    <a:pt x="439" y="218"/>
                  </a:lnTo>
                  <a:lnTo>
                    <a:pt x="428" y="220"/>
                  </a:lnTo>
                  <a:lnTo>
                    <a:pt x="417" y="224"/>
                  </a:lnTo>
                  <a:lnTo>
                    <a:pt x="412" y="228"/>
                  </a:lnTo>
                  <a:lnTo>
                    <a:pt x="407" y="230"/>
                  </a:lnTo>
                  <a:lnTo>
                    <a:pt x="399" y="236"/>
                  </a:lnTo>
                  <a:lnTo>
                    <a:pt x="394" y="238"/>
                  </a:lnTo>
                  <a:lnTo>
                    <a:pt x="387" y="246"/>
                  </a:lnTo>
                  <a:lnTo>
                    <a:pt x="383" y="252"/>
                  </a:lnTo>
                  <a:lnTo>
                    <a:pt x="373" y="268"/>
                  </a:lnTo>
                  <a:lnTo>
                    <a:pt x="362" y="272"/>
                  </a:lnTo>
                  <a:lnTo>
                    <a:pt x="344" y="268"/>
                  </a:lnTo>
                  <a:lnTo>
                    <a:pt x="339" y="266"/>
                  </a:lnTo>
                  <a:lnTo>
                    <a:pt x="330" y="264"/>
                  </a:lnTo>
                  <a:lnTo>
                    <a:pt x="327" y="262"/>
                  </a:lnTo>
                  <a:lnTo>
                    <a:pt x="328" y="248"/>
                  </a:lnTo>
                  <a:lnTo>
                    <a:pt x="330" y="222"/>
                  </a:lnTo>
                  <a:lnTo>
                    <a:pt x="343" y="220"/>
                  </a:lnTo>
                  <a:lnTo>
                    <a:pt x="350" y="218"/>
                  </a:lnTo>
                  <a:lnTo>
                    <a:pt x="366" y="216"/>
                  </a:lnTo>
                  <a:lnTo>
                    <a:pt x="371" y="210"/>
                  </a:lnTo>
                  <a:lnTo>
                    <a:pt x="376" y="202"/>
                  </a:lnTo>
                  <a:lnTo>
                    <a:pt x="376" y="198"/>
                  </a:lnTo>
                  <a:lnTo>
                    <a:pt x="374" y="194"/>
                  </a:lnTo>
                  <a:lnTo>
                    <a:pt x="371" y="188"/>
                  </a:lnTo>
                  <a:lnTo>
                    <a:pt x="373" y="182"/>
                  </a:lnTo>
                  <a:lnTo>
                    <a:pt x="382" y="178"/>
                  </a:lnTo>
                  <a:lnTo>
                    <a:pt x="395" y="174"/>
                  </a:lnTo>
                  <a:lnTo>
                    <a:pt x="407" y="168"/>
                  </a:lnTo>
                  <a:lnTo>
                    <a:pt x="418" y="160"/>
                  </a:lnTo>
                  <a:lnTo>
                    <a:pt x="430" y="148"/>
                  </a:lnTo>
                  <a:lnTo>
                    <a:pt x="433" y="146"/>
                  </a:lnTo>
                  <a:lnTo>
                    <a:pt x="442" y="140"/>
                  </a:lnTo>
                  <a:lnTo>
                    <a:pt x="448" y="140"/>
                  </a:lnTo>
                  <a:lnTo>
                    <a:pt x="459" y="152"/>
                  </a:lnTo>
                  <a:lnTo>
                    <a:pt x="465" y="154"/>
                  </a:lnTo>
                  <a:lnTo>
                    <a:pt x="473" y="162"/>
                  </a:lnTo>
                  <a:lnTo>
                    <a:pt x="477" y="162"/>
                  </a:lnTo>
                  <a:lnTo>
                    <a:pt x="494" y="154"/>
                  </a:lnTo>
                  <a:lnTo>
                    <a:pt x="499" y="148"/>
                  </a:lnTo>
                  <a:lnTo>
                    <a:pt x="499" y="138"/>
                  </a:lnTo>
                  <a:lnTo>
                    <a:pt x="499" y="132"/>
                  </a:lnTo>
                  <a:lnTo>
                    <a:pt x="495" y="126"/>
                  </a:lnTo>
                  <a:lnTo>
                    <a:pt x="492" y="122"/>
                  </a:lnTo>
                  <a:lnTo>
                    <a:pt x="490" y="116"/>
                  </a:lnTo>
                  <a:lnTo>
                    <a:pt x="483" y="124"/>
                  </a:lnTo>
                  <a:lnTo>
                    <a:pt x="479" y="130"/>
                  </a:lnTo>
                  <a:lnTo>
                    <a:pt x="472" y="140"/>
                  </a:lnTo>
                  <a:lnTo>
                    <a:pt x="456" y="138"/>
                  </a:lnTo>
                  <a:lnTo>
                    <a:pt x="452" y="136"/>
                  </a:lnTo>
                  <a:lnTo>
                    <a:pt x="450" y="128"/>
                  </a:lnTo>
                  <a:lnTo>
                    <a:pt x="449" y="126"/>
                  </a:lnTo>
                  <a:lnTo>
                    <a:pt x="448" y="122"/>
                  </a:lnTo>
                  <a:lnTo>
                    <a:pt x="447" y="118"/>
                  </a:lnTo>
                  <a:lnTo>
                    <a:pt x="443" y="116"/>
                  </a:lnTo>
                  <a:lnTo>
                    <a:pt x="424" y="116"/>
                  </a:lnTo>
                  <a:lnTo>
                    <a:pt x="425" y="112"/>
                  </a:lnTo>
                  <a:lnTo>
                    <a:pt x="425" y="108"/>
                  </a:lnTo>
                  <a:lnTo>
                    <a:pt x="430" y="100"/>
                  </a:lnTo>
                  <a:lnTo>
                    <a:pt x="434" y="96"/>
                  </a:lnTo>
                  <a:lnTo>
                    <a:pt x="458" y="86"/>
                  </a:lnTo>
                  <a:lnTo>
                    <a:pt x="467" y="84"/>
                  </a:lnTo>
                  <a:lnTo>
                    <a:pt x="477" y="80"/>
                  </a:lnTo>
                  <a:lnTo>
                    <a:pt x="488" y="76"/>
                  </a:lnTo>
                  <a:lnTo>
                    <a:pt x="499" y="76"/>
                  </a:lnTo>
                  <a:lnTo>
                    <a:pt x="510" y="78"/>
                  </a:lnTo>
                  <a:lnTo>
                    <a:pt x="560" y="78"/>
                  </a:lnTo>
                  <a:lnTo>
                    <a:pt x="568" y="76"/>
                  </a:lnTo>
                  <a:lnTo>
                    <a:pt x="580" y="84"/>
                  </a:lnTo>
                  <a:lnTo>
                    <a:pt x="583" y="86"/>
                  </a:lnTo>
                  <a:lnTo>
                    <a:pt x="589" y="100"/>
                  </a:lnTo>
                  <a:lnTo>
                    <a:pt x="603" y="104"/>
                  </a:lnTo>
                  <a:lnTo>
                    <a:pt x="617" y="96"/>
                  </a:lnTo>
                  <a:lnTo>
                    <a:pt x="621" y="96"/>
                  </a:lnTo>
                  <a:lnTo>
                    <a:pt x="627" y="100"/>
                  </a:lnTo>
                  <a:lnTo>
                    <a:pt x="684" y="146"/>
                  </a:lnTo>
                  <a:lnTo>
                    <a:pt x="731" y="202"/>
                  </a:lnTo>
                  <a:lnTo>
                    <a:pt x="765" y="264"/>
                  </a:lnTo>
                  <a:lnTo>
                    <a:pt x="789" y="334"/>
                  </a:lnTo>
                  <a:lnTo>
                    <a:pt x="793" y="354"/>
                  </a:lnTo>
                  <a:lnTo>
                    <a:pt x="795" y="374"/>
                  </a:lnTo>
                  <a:lnTo>
                    <a:pt x="797" y="394"/>
                  </a:lnTo>
                  <a:lnTo>
                    <a:pt x="797" y="406"/>
                  </a:lnTo>
                  <a:lnTo>
                    <a:pt x="798" y="430"/>
                  </a:lnTo>
                  <a:lnTo>
                    <a:pt x="798" y="247"/>
                  </a:lnTo>
                  <a:lnTo>
                    <a:pt x="779" y="206"/>
                  </a:lnTo>
                  <a:lnTo>
                    <a:pt x="738" y="148"/>
                  </a:lnTo>
                  <a:lnTo>
                    <a:pt x="687" y="98"/>
                  </a:lnTo>
                  <a:lnTo>
                    <a:pt x="685" y="96"/>
                  </a:lnTo>
                  <a:lnTo>
                    <a:pt x="657" y="76"/>
                  </a:lnTo>
                  <a:lnTo>
                    <a:pt x="643" y="66"/>
                  </a:lnTo>
                  <a:lnTo>
                    <a:pt x="629" y="56"/>
                  </a:lnTo>
                  <a:lnTo>
                    <a:pt x="564" y="26"/>
                  </a:lnTo>
                  <a:lnTo>
                    <a:pt x="493" y="6"/>
                  </a:lnTo>
                  <a:lnTo>
                    <a:pt x="418" y="0"/>
                  </a:lnTo>
                  <a:lnTo>
                    <a:pt x="385" y="2"/>
                  </a:lnTo>
                  <a:lnTo>
                    <a:pt x="385" y="158"/>
                  </a:lnTo>
                  <a:lnTo>
                    <a:pt x="375" y="166"/>
                  </a:lnTo>
                  <a:lnTo>
                    <a:pt x="367" y="166"/>
                  </a:lnTo>
                  <a:lnTo>
                    <a:pt x="346" y="170"/>
                  </a:lnTo>
                  <a:lnTo>
                    <a:pt x="346" y="158"/>
                  </a:lnTo>
                  <a:lnTo>
                    <a:pt x="346" y="152"/>
                  </a:lnTo>
                  <a:lnTo>
                    <a:pt x="346" y="150"/>
                  </a:lnTo>
                  <a:lnTo>
                    <a:pt x="346" y="148"/>
                  </a:lnTo>
                  <a:lnTo>
                    <a:pt x="346" y="142"/>
                  </a:lnTo>
                  <a:lnTo>
                    <a:pt x="346" y="136"/>
                  </a:lnTo>
                  <a:lnTo>
                    <a:pt x="346" y="132"/>
                  </a:lnTo>
                  <a:lnTo>
                    <a:pt x="347" y="130"/>
                  </a:lnTo>
                  <a:lnTo>
                    <a:pt x="356" y="122"/>
                  </a:lnTo>
                  <a:lnTo>
                    <a:pt x="358" y="124"/>
                  </a:lnTo>
                  <a:lnTo>
                    <a:pt x="369" y="138"/>
                  </a:lnTo>
                  <a:lnTo>
                    <a:pt x="376" y="146"/>
                  </a:lnTo>
                  <a:lnTo>
                    <a:pt x="385" y="156"/>
                  </a:lnTo>
                  <a:lnTo>
                    <a:pt x="385" y="158"/>
                  </a:lnTo>
                  <a:lnTo>
                    <a:pt x="385" y="2"/>
                  </a:lnTo>
                  <a:lnTo>
                    <a:pt x="342" y="6"/>
                  </a:lnTo>
                  <a:lnTo>
                    <a:pt x="342" y="154"/>
                  </a:lnTo>
                  <a:lnTo>
                    <a:pt x="342" y="156"/>
                  </a:lnTo>
                  <a:lnTo>
                    <a:pt x="341" y="158"/>
                  </a:lnTo>
                  <a:lnTo>
                    <a:pt x="339" y="162"/>
                  </a:lnTo>
                  <a:lnTo>
                    <a:pt x="337" y="164"/>
                  </a:lnTo>
                  <a:lnTo>
                    <a:pt x="334" y="168"/>
                  </a:lnTo>
                  <a:lnTo>
                    <a:pt x="333" y="168"/>
                  </a:lnTo>
                  <a:lnTo>
                    <a:pt x="332" y="170"/>
                  </a:lnTo>
                  <a:lnTo>
                    <a:pt x="331" y="168"/>
                  </a:lnTo>
                  <a:lnTo>
                    <a:pt x="330" y="168"/>
                  </a:lnTo>
                  <a:lnTo>
                    <a:pt x="327" y="164"/>
                  </a:lnTo>
                  <a:lnTo>
                    <a:pt x="328" y="152"/>
                  </a:lnTo>
                  <a:lnTo>
                    <a:pt x="335" y="152"/>
                  </a:lnTo>
                  <a:lnTo>
                    <a:pt x="339" y="154"/>
                  </a:lnTo>
                  <a:lnTo>
                    <a:pt x="342" y="154"/>
                  </a:lnTo>
                  <a:lnTo>
                    <a:pt x="342" y="6"/>
                  </a:lnTo>
                  <a:lnTo>
                    <a:pt x="275" y="25"/>
                  </a:lnTo>
                  <a:lnTo>
                    <a:pt x="275" y="68"/>
                  </a:lnTo>
                  <a:lnTo>
                    <a:pt x="274" y="68"/>
                  </a:lnTo>
                  <a:lnTo>
                    <a:pt x="272" y="70"/>
                  </a:lnTo>
                  <a:lnTo>
                    <a:pt x="270" y="72"/>
                  </a:lnTo>
                  <a:lnTo>
                    <a:pt x="261" y="78"/>
                  </a:lnTo>
                  <a:lnTo>
                    <a:pt x="252" y="84"/>
                  </a:lnTo>
                  <a:lnTo>
                    <a:pt x="236" y="98"/>
                  </a:lnTo>
                  <a:lnTo>
                    <a:pt x="228" y="108"/>
                  </a:lnTo>
                  <a:lnTo>
                    <a:pt x="217" y="122"/>
                  </a:lnTo>
                  <a:lnTo>
                    <a:pt x="214" y="124"/>
                  </a:lnTo>
                  <a:lnTo>
                    <a:pt x="207" y="130"/>
                  </a:lnTo>
                  <a:lnTo>
                    <a:pt x="203" y="134"/>
                  </a:lnTo>
                  <a:lnTo>
                    <a:pt x="194" y="146"/>
                  </a:lnTo>
                  <a:lnTo>
                    <a:pt x="191" y="146"/>
                  </a:lnTo>
                  <a:lnTo>
                    <a:pt x="191" y="620"/>
                  </a:lnTo>
                  <a:lnTo>
                    <a:pt x="191" y="628"/>
                  </a:lnTo>
                  <a:lnTo>
                    <a:pt x="190" y="632"/>
                  </a:lnTo>
                  <a:lnTo>
                    <a:pt x="187" y="642"/>
                  </a:lnTo>
                  <a:lnTo>
                    <a:pt x="185" y="648"/>
                  </a:lnTo>
                  <a:lnTo>
                    <a:pt x="180" y="664"/>
                  </a:lnTo>
                  <a:lnTo>
                    <a:pt x="178" y="672"/>
                  </a:lnTo>
                  <a:lnTo>
                    <a:pt x="184" y="684"/>
                  </a:lnTo>
                  <a:lnTo>
                    <a:pt x="183" y="688"/>
                  </a:lnTo>
                  <a:lnTo>
                    <a:pt x="173" y="692"/>
                  </a:lnTo>
                  <a:lnTo>
                    <a:pt x="167" y="694"/>
                  </a:lnTo>
                  <a:lnTo>
                    <a:pt x="158" y="694"/>
                  </a:lnTo>
                  <a:lnTo>
                    <a:pt x="154" y="692"/>
                  </a:lnTo>
                  <a:lnTo>
                    <a:pt x="152" y="690"/>
                  </a:lnTo>
                  <a:lnTo>
                    <a:pt x="129" y="664"/>
                  </a:lnTo>
                  <a:lnTo>
                    <a:pt x="108" y="638"/>
                  </a:lnTo>
                  <a:lnTo>
                    <a:pt x="89" y="608"/>
                  </a:lnTo>
                  <a:lnTo>
                    <a:pt x="73" y="578"/>
                  </a:lnTo>
                  <a:lnTo>
                    <a:pt x="66" y="562"/>
                  </a:lnTo>
                  <a:lnTo>
                    <a:pt x="59" y="544"/>
                  </a:lnTo>
                  <a:lnTo>
                    <a:pt x="54" y="528"/>
                  </a:lnTo>
                  <a:lnTo>
                    <a:pt x="49" y="510"/>
                  </a:lnTo>
                  <a:lnTo>
                    <a:pt x="48" y="508"/>
                  </a:lnTo>
                  <a:lnTo>
                    <a:pt x="49" y="506"/>
                  </a:lnTo>
                  <a:lnTo>
                    <a:pt x="52" y="506"/>
                  </a:lnTo>
                  <a:lnTo>
                    <a:pt x="72" y="518"/>
                  </a:lnTo>
                  <a:lnTo>
                    <a:pt x="92" y="530"/>
                  </a:lnTo>
                  <a:lnTo>
                    <a:pt x="103" y="538"/>
                  </a:lnTo>
                  <a:lnTo>
                    <a:pt x="110" y="548"/>
                  </a:lnTo>
                  <a:lnTo>
                    <a:pt x="118" y="560"/>
                  </a:lnTo>
                  <a:lnTo>
                    <a:pt x="119" y="562"/>
                  </a:lnTo>
                  <a:lnTo>
                    <a:pt x="119" y="566"/>
                  </a:lnTo>
                  <a:lnTo>
                    <a:pt x="126" y="578"/>
                  </a:lnTo>
                  <a:lnTo>
                    <a:pt x="135" y="586"/>
                  </a:lnTo>
                  <a:lnTo>
                    <a:pt x="146" y="594"/>
                  </a:lnTo>
                  <a:lnTo>
                    <a:pt x="158" y="598"/>
                  </a:lnTo>
                  <a:lnTo>
                    <a:pt x="162" y="598"/>
                  </a:lnTo>
                  <a:lnTo>
                    <a:pt x="166" y="602"/>
                  </a:lnTo>
                  <a:lnTo>
                    <a:pt x="174" y="606"/>
                  </a:lnTo>
                  <a:lnTo>
                    <a:pt x="178" y="610"/>
                  </a:lnTo>
                  <a:lnTo>
                    <a:pt x="189" y="614"/>
                  </a:lnTo>
                  <a:lnTo>
                    <a:pt x="191" y="620"/>
                  </a:lnTo>
                  <a:lnTo>
                    <a:pt x="191" y="146"/>
                  </a:lnTo>
                  <a:lnTo>
                    <a:pt x="187" y="146"/>
                  </a:lnTo>
                  <a:lnTo>
                    <a:pt x="181" y="148"/>
                  </a:lnTo>
                  <a:lnTo>
                    <a:pt x="178" y="148"/>
                  </a:lnTo>
                  <a:lnTo>
                    <a:pt x="172" y="146"/>
                  </a:lnTo>
                  <a:lnTo>
                    <a:pt x="170" y="144"/>
                  </a:lnTo>
                  <a:lnTo>
                    <a:pt x="168" y="142"/>
                  </a:lnTo>
                  <a:lnTo>
                    <a:pt x="159" y="144"/>
                  </a:lnTo>
                  <a:lnTo>
                    <a:pt x="158" y="142"/>
                  </a:lnTo>
                  <a:lnTo>
                    <a:pt x="161" y="138"/>
                  </a:lnTo>
                  <a:lnTo>
                    <a:pt x="163" y="136"/>
                  </a:lnTo>
                  <a:lnTo>
                    <a:pt x="165" y="134"/>
                  </a:lnTo>
                  <a:lnTo>
                    <a:pt x="189" y="114"/>
                  </a:lnTo>
                  <a:lnTo>
                    <a:pt x="214" y="96"/>
                  </a:lnTo>
                  <a:lnTo>
                    <a:pt x="241" y="80"/>
                  </a:lnTo>
                  <a:lnTo>
                    <a:pt x="268" y="68"/>
                  </a:lnTo>
                  <a:lnTo>
                    <a:pt x="270" y="68"/>
                  </a:lnTo>
                  <a:lnTo>
                    <a:pt x="271" y="66"/>
                  </a:lnTo>
                  <a:lnTo>
                    <a:pt x="274" y="66"/>
                  </a:lnTo>
                  <a:lnTo>
                    <a:pt x="275" y="68"/>
                  </a:lnTo>
                  <a:lnTo>
                    <a:pt x="275" y="25"/>
                  </a:lnTo>
                  <a:lnTo>
                    <a:pt x="271" y="26"/>
                  </a:lnTo>
                  <a:lnTo>
                    <a:pt x="206" y="56"/>
                  </a:lnTo>
                  <a:lnTo>
                    <a:pt x="147" y="98"/>
                  </a:lnTo>
                  <a:lnTo>
                    <a:pt x="120" y="125"/>
                  </a:lnTo>
                  <a:lnTo>
                    <a:pt x="120" y="232"/>
                  </a:lnTo>
                  <a:lnTo>
                    <a:pt x="118" y="238"/>
                  </a:lnTo>
                  <a:lnTo>
                    <a:pt x="100" y="250"/>
                  </a:lnTo>
                  <a:lnTo>
                    <a:pt x="94" y="254"/>
                  </a:lnTo>
                  <a:lnTo>
                    <a:pt x="85" y="262"/>
                  </a:lnTo>
                  <a:lnTo>
                    <a:pt x="82" y="264"/>
                  </a:lnTo>
                  <a:lnTo>
                    <a:pt x="78" y="270"/>
                  </a:lnTo>
                  <a:lnTo>
                    <a:pt x="77" y="272"/>
                  </a:lnTo>
                  <a:lnTo>
                    <a:pt x="76" y="276"/>
                  </a:lnTo>
                  <a:lnTo>
                    <a:pt x="81" y="274"/>
                  </a:lnTo>
                  <a:lnTo>
                    <a:pt x="85" y="274"/>
                  </a:lnTo>
                  <a:lnTo>
                    <a:pt x="86" y="272"/>
                  </a:lnTo>
                  <a:lnTo>
                    <a:pt x="86" y="274"/>
                  </a:lnTo>
                  <a:lnTo>
                    <a:pt x="87" y="276"/>
                  </a:lnTo>
                  <a:lnTo>
                    <a:pt x="85" y="280"/>
                  </a:lnTo>
                  <a:lnTo>
                    <a:pt x="83" y="282"/>
                  </a:lnTo>
                  <a:lnTo>
                    <a:pt x="66" y="310"/>
                  </a:lnTo>
                  <a:lnTo>
                    <a:pt x="58" y="322"/>
                  </a:lnTo>
                  <a:lnTo>
                    <a:pt x="51" y="336"/>
                  </a:lnTo>
                  <a:lnTo>
                    <a:pt x="45" y="344"/>
                  </a:lnTo>
                  <a:lnTo>
                    <a:pt x="45" y="356"/>
                  </a:lnTo>
                  <a:lnTo>
                    <a:pt x="42" y="366"/>
                  </a:lnTo>
                  <a:lnTo>
                    <a:pt x="42" y="370"/>
                  </a:lnTo>
                  <a:lnTo>
                    <a:pt x="41" y="372"/>
                  </a:lnTo>
                  <a:lnTo>
                    <a:pt x="40" y="368"/>
                  </a:lnTo>
                  <a:lnTo>
                    <a:pt x="44" y="348"/>
                  </a:lnTo>
                  <a:lnTo>
                    <a:pt x="48" y="328"/>
                  </a:lnTo>
                  <a:lnTo>
                    <a:pt x="53" y="310"/>
                  </a:lnTo>
                  <a:lnTo>
                    <a:pt x="59" y="290"/>
                  </a:lnTo>
                  <a:lnTo>
                    <a:pt x="68" y="266"/>
                  </a:lnTo>
                  <a:lnTo>
                    <a:pt x="79" y="244"/>
                  </a:lnTo>
                  <a:lnTo>
                    <a:pt x="92" y="222"/>
                  </a:lnTo>
                  <a:lnTo>
                    <a:pt x="106" y="200"/>
                  </a:lnTo>
                  <a:lnTo>
                    <a:pt x="108" y="196"/>
                  </a:lnTo>
                  <a:lnTo>
                    <a:pt x="110" y="194"/>
                  </a:lnTo>
                  <a:lnTo>
                    <a:pt x="111" y="194"/>
                  </a:lnTo>
                  <a:lnTo>
                    <a:pt x="111" y="196"/>
                  </a:lnTo>
                  <a:lnTo>
                    <a:pt x="107" y="204"/>
                  </a:lnTo>
                  <a:lnTo>
                    <a:pt x="112" y="212"/>
                  </a:lnTo>
                  <a:lnTo>
                    <a:pt x="120" y="232"/>
                  </a:lnTo>
                  <a:lnTo>
                    <a:pt x="120" y="125"/>
                  </a:lnTo>
                  <a:lnTo>
                    <a:pt x="97" y="148"/>
                  </a:lnTo>
                  <a:lnTo>
                    <a:pt x="56" y="208"/>
                  </a:lnTo>
                  <a:lnTo>
                    <a:pt x="40" y="241"/>
                  </a:lnTo>
                  <a:lnTo>
                    <a:pt x="40" y="388"/>
                  </a:lnTo>
                  <a:lnTo>
                    <a:pt x="40" y="392"/>
                  </a:lnTo>
                  <a:lnTo>
                    <a:pt x="39" y="394"/>
                  </a:lnTo>
                  <a:lnTo>
                    <a:pt x="39" y="392"/>
                  </a:lnTo>
                  <a:lnTo>
                    <a:pt x="39" y="391"/>
                  </a:lnTo>
                  <a:lnTo>
                    <a:pt x="39" y="392"/>
                  </a:lnTo>
                  <a:lnTo>
                    <a:pt x="39" y="393"/>
                  </a:lnTo>
                  <a:lnTo>
                    <a:pt x="40" y="392"/>
                  </a:lnTo>
                  <a:lnTo>
                    <a:pt x="40" y="391"/>
                  </a:lnTo>
                  <a:lnTo>
                    <a:pt x="40" y="387"/>
                  </a:lnTo>
                  <a:lnTo>
                    <a:pt x="40" y="388"/>
                  </a:lnTo>
                  <a:lnTo>
                    <a:pt x="40" y="241"/>
                  </a:lnTo>
                  <a:lnTo>
                    <a:pt x="26" y="272"/>
                  </a:lnTo>
                  <a:lnTo>
                    <a:pt x="6" y="342"/>
                  </a:lnTo>
                  <a:lnTo>
                    <a:pt x="0" y="414"/>
                  </a:lnTo>
                  <a:lnTo>
                    <a:pt x="0" y="420"/>
                  </a:lnTo>
                  <a:lnTo>
                    <a:pt x="6" y="492"/>
                  </a:lnTo>
                  <a:lnTo>
                    <a:pt x="26" y="564"/>
                  </a:lnTo>
                  <a:lnTo>
                    <a:pt x="57" y="628"/>
                  </a:lnTo>
                  <a:lnTo>
                    <a:pt x="98" y="686"/>
                  </a:lnTo>
                  <a:lnTo>
                    <a:pt x="149" y="736"/>
                  </a:lnTo>
                  <a:lnTo>
                    <a:pt x="207" y="778"/>
                  </a:lnTo>
                  <a:lnTo>
                    <a:pt x="272" y="808"/>
                  </a:lnTo>
                  <a:lnTo>
                    <a:pt x="343" y="828"/>
                  </a:lnTo>
                  <a:lnTo>
                    <a:pt x="418" y="834"/>
                  </a:lnTo>
                  <a:lnTo>
                    <a:pt x="492" y="828"/>
                  </a:lnTo>
                  <a:lnTo>
                    <a:pt x="563" y="808"/>
                  </a:lnTo>
                  <a:lnTo>
                    <a:pt x="628" y="778"/>
                  </a:lnTo>
                  <a:lnTo>
                    <a:pt x="686" y="736"/>
                  </a:lnTo>
                  <a:lnTo>
                    <a:pt x="700" y="722"/>
                  </a:lnTo>
                  <a:lnTo>
                    <a:pt x="737" y="686"/>
                  </a:lnTo>
                  <a:lnTo>
                    <a:pt x="752" y="664"/>
                  </a:lnTo>
                  <a:lnTo>
                    <a:pt x="778" y="628"/>
                  </a:lnTo>
                  <a:lnTo>
                    <a:pt x="800" y="582"/>
                  </a:lnTo>
                  <a:lnTo>
                    <a:pt x="809" y="564"/>
                  </a:lnTo>
                  <a:lnTo>
                    <a:pt x="828" y="492"/>
                  </a:lnTo>
                  <a:lnTo>
                    <a:pt x="832" y="458"/>
                  </a:lnTo>
                  <a:lnTo>
                    <a:pt x="834" y="432"/>
                  </a:lnTo>
                  <a:lnTo>
                    <a:pt x="835" y="420"/>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 name="Rectangle 23">
              <a:extLst>
                <a:ext uri="{FF2B5EF4-FFF2-40B4-BE49-F238E27FC236}">
                  <a16:creationId xmlns:a16="http://schemas.microsoft.com/office/drawing/2014/main" id="{7355FC5C-CEFE-6EA3-781E-005F5F01395A}"/>
                </a:ext>
              </a:extLst>
            </p:cNvPr>
            <p:cNvSpPr>
              <a:spLocks noChangeArrowheads="1"/>
            </p:cNvSpPr>
            <p:nvPr/>
          </p:nvSpPr>
          <p:spPr bwMode="auto">
            <a:xfrm>
              <a:off x="0" y="0"/>
              <a:ext cx="874" cy="530"/>
            </a:xfrm>
            <a:prstGeom prst="rect">
              <a:avLst/>
            </a:prstGeom>
            <a:solidFill>
              <a:srgbClr val="FFFFFF">
                <a:alpha val="7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grpSp>
        <p:nvGrpSpPr>
          <p:cNvPr id="39" name="Group 38">
            <a:extLst>
              <a:ext uri="{FF2B5EF4-FFF2-40B4-BE49-F238E27FC236}">
                <a16:creationId xmlns:a16="http://schemas.microsoft.com/office/drawing/2014/main" id="{012E49E5-B95A-2EBE-4702-654240087391}"/>
              </a:ext>
            </a:extLst>
          </p:cNvPr>
          <p:cNvGrpSpPr>
            <a:grpSpLocks/>
          </p:cNvGrpSpPr>
          <p:nvPr/>
        </p:nvGrpSpPr>
        <p:grpSpPr bwMode="auto">
          <a:xfrm>
            <a:off x="2137452" y="2457792"/>
            <a:ext cx="715010" cy="604520"/>
            <a:chOff x="10" y="10"/>
            <a:chExt cx="1126" cy="952"/>
          </a:xfrm>
        </p:grpSpPr>
        <p:sp>
          <p:nvSpPr>
            <p:cNvPr id="40" name="AutoShape 18">
              <a:extLst>
                <a:ext uri="{FF2B5EF4-FFF2-40B4-BE49-F238E27FC236}">
                  <a16:creationId xmlns:a16="http://schemas.microsoft.com/office/drawing/2014/main" id="{5C8E1F8C-D687-3CCF-4B17-42BF7020B3A5}"/>
                </a:ext>
              </a:extLst>
            </p:cNvPr>
            <p:cNvSpPr>
              <a:spLocks/>
            </p:cNvSpPr>
            <p:nvPr/>
          </p:nvSpPr>
          <p:spPr bwMode="auto">
            <a:xfrm>
              <a:off x="10" y="10"/>
              <a:ext cx="1126" cy="952"/>
            </a:xfrm>
            <a:custGeom>
              <a:avLst/>
              <a:gdLst>
                <a:gd name="T0" fmla="+- 0 670 10"/>
                <a:gd name="T1" fmla="*/ T0 w 1126"/>
                <a:gd name="T2" fmla="+- 0 93 10"/>
                <a:gd name="T3" fmla="*/ 93 h 952"/>
                <a:gd name="T4" fmla="+- 0 831 10"/>
                <a:gd name="T5" fmla="*/ T4 w 1126"/>
                <a:gd name="T6" fmla="+- 0 300 10"/>
                <a:gd name="T7" fmla="*/ 300 h 952"/>
                <a:gd name="T8" fmla="+- 0 791 10"/>
                <a:gd name="T9" fmla="*/ T8 w 1126"/>
                <a:gd name="T10" fmla="+- 0 300 10"/>
                <a:gd name="T11" fmla="*/ 300 h 952"/>
                <a:gd name="T12" fmla="+- 0 811 10"/>
                <a:gd name="T13" fmla="*/ T12 w 1126"/>
                <a:gd name="T14" fmla="+- 0 569 10"/>
                <a:gd name="T15" fmla="*/ 569 h 952"/>
                <a:gd name="T16" fmla="+- 0 912 10"/>
                <a:gd name="T17" fmla="*/ T16 w 1126"/>
                <a:gd name="T18" fmla="+- 0 817 10"/>
                <a:gd name="T19" fmla="*/ 817 h 952"/>
                <a:gd name="T20" fmla="+- 0 912 10"/>
                <a:gd name="T21" fmla="*/ T20 w 1126"/>
                <a:gd name="T22" fmla="+- 0 672 10"/>
                <a:gd name="T23" fmla="*/ 672 h 952"/>
                <a:gd name="T24" fmla="+- 0 1115 10"/>
                <a:gd name="T25" fmla="*/ T24 w 1126"/>
                <a:gd name="T26" fmla="+- 0 631 10"/>
                <a:gd name="T27" fmla="*/ 631 h 952"/>
                <a:gd name="T28" fmla="+- 0 427 10"/>
                <a:gd name="T29" fmla="*/ T28 w 1126"/>
                <a:gd name="T30" fmla="+- 0 817 10"/>
                <a:gd name="T31" fmla="*/ 817 h 952"/>
                <a:gd name="T32" fmla="+- 0 730 10"/>
                <a:gd name="T33" fmla="*/ T32 w 1126"/>
                <a:gd name="T34" fmla="+- 0 962 10"/>
                <a:gd name="T35" fmla="*/ 962 h 952"/>
                <a:gd name="T36" fmla="+- 0 528 10"/>
                <a:gd name="T37" fmla="*/ T36 w 1126"/>
                <a:gd name="T38" fmla="+- 0 548 10"/>
                <a:gd name="T39" fmla="*/ 548 h 952"/>
                <a:gd name="T40" fmla="+- 0 670 10"/>
                <a:gd name="T41" fmla="*/ T40 w 1126"/>
                <a:gd name="T42" fmla="+- 0 962 10"/>
                <a:gd name="T43" fmla="*/ 962 h 952"/>
                <a:gd name="T44" fmla="+- 0 440 10"/>
                <a:gd name="T45" fmla="*/ T44 w 1126"/>
                <a:gd name="T46" fmla="+- 0 369 10"/>
                <a:gd name="T47" fmla="*/ 369 h 952"/>
                <a:gd name="T48" fmla="+- 0 231 10"/>
                <a:gd name="T49" fmla="*/ T48 w 1126"/>
                <a:gd name="T50" fmla="+- 0 216 10"/>
                <a:gd name="T51" fmla="*/ 216 h 952"/>
                <a:gd name="T52" fmla="+- 0 21 10"/>
                <a:gd name="T53" fmla="*/ T52 w 1126"/>
                <a:gd name="T54" fmla="+- 0 369 10"/>
                <a:gd name="T55" fmla="*/ 369 h 952"/>
                <a:gd name="T56" fmla="+- 0 100 10"/>
                <a:gd name="T57" fmla="*/ T56 w 1126"/>
                <a:gd name="T58" fmla="+- 0 620 10"/>
                <a:gd name="T59" fmla="*/ 620 h 952"/>
                <a:gd name="T60" fmla="+- 0 361 10"/>
                <a:gd name="T61" fmla="*/ T60 w 1126"/>
                <a:gd name="T62" fmla="+- 0 620 10"/>
                <a:gd name="T63" fmla="*/ 620 h 952"/>
                <a:gd name="T64" fmla="+- 0 308 10"/>
                <a:gd name="T65" fmla="*/ T64 w 1126"/>
                <a:gd name="T66" fmla="+- 0 230 10"/>
                <a:gd name="T67" fmla="*/ 230 h 952"/>
                <a:gd name="T68" fmla="+- 0 285 10"/>
                <a:gd name="T69" fmla="*/ T68 w 1126"/>
                <a:gd name="T70" fmla="+- 0 265 10"/>
                <a:gd name="T71" fmla="*/ 265 h 952"/>
                <a:gd name="T72" fmla="+- 0 245 10"/>
                <a:gd name="T73" fmla="*/ T72 w 1126"/>
                <a:gd name="T74" fmla="+- 0 256 10"/>
                <a:gd name="T75" fmla="*/ 256 h 952"/>
                <a:gd name="T76" fmla="+- 0 211 10"/>
                <a:gd name="T77" fmla="*/ T76 w 1126"/>
                <a:gd name="T78" fmla="+- 0 285 10"/>
                <a:gd name="T79" fmla="*/ 285 h 952"/>
                <a:gd name="T80" fmla="+- 0 175 10"/>
                <a:gd name="T81" fmla="*/ T80 w 1126"/>
                <a:gd name="T82" fmla="+- 0 299 10"/>
                <a:gd name="T83" fmla="*/ 299 h 952"/>
                <a:gd name="T84" fmla="+- 0 161 10"/>
                <a:gd name="T85" fmla="*/ T84 w 1126"/>
                <a:gd name="T86" fmla="+- 0 330 10"/>
                <a:gd name="T87" fmla="*/ 330 h 952"/>
                <a:gd name="T88" fmla="+- 0 190 10"/>
                <a:gd name="T89" fmla="*/ T88 w 1126"/>
                <a:gd name="T90" fmla="+- 0 346 10"/>
                <a:gd name="T91" fmla="*/ 346 h 952"/>
                <a:gd name="T92" fmla="+- 0 222 10"/>
                <a:gd name="T93" fmla="*/ T92 w 1126"/>
                <a:gd name="T94" fmla="+- 0 334 10"/>
                <a:gd name="T95" fmla="*/ 334 h 952"/>
                <a:gd name="T96" fmla="+- 0 256 10"/>
                <a:gd name="T97" fmla="*/ T96 w 1126"/>
                <a:gd name="T98" fmla="+- 0 356 10"/>
                <a:gd name="T99" fmla="*/ 356 h 952"/>
                <a:gd name="T100" fmla="+- 0 257 10"/>
                <a:gd name="T101" fmla="*/ T100 w 1126"/>
                <a:gd name="T102" fmla="+- 0 379 10"/>
                <a:gd name="T103" fmla="*/ 379 h 952"/>
                <a:gd name="T104" fmla="+- 0 211 10"/>
                <a:gd name="T105" fmla="*/ T104 w 1126"/>
                <a:gd name="T106" fmla="+- 0 391 10"/>
                <a:gd name="T107" fmla="*/ 391 h 952"/>
                <a:gd name="T108" fmla="+- 0 145 10"/>
                <a:gd name="T109" fmla="*/ T108 w 1126"/>
                <a:gd name="T110" fmla="+- 0 399 10"/>
                <a:gd name="T111" fmla="*/ 399 h 952"/>
                <a:gd name="T112" fmla="+- 0 122 10"/>
                <a:gd name="T113" fmla="*/ T112 w 1126"/>
                <a:gd name="T114" fmla="+- 0 433 10"/>
                <a:gd name="T115" fmla="*/ 433 h 952"/>
                <a:gd name="T116" fmla="+- 0 134 10"/>
                <a:gd name="T117" fmla="*/ T116 w 1126"/>
                <a:gd name="T118" fmla="+- 0 482 10"/>
                <a:gd name="T119" fmla="*/ 482 h 952"/>
                <a:gd name="T120" fmla="+- 0 184 10"/>
                <a:gd name="T121" fmla="*/ T120 w 1126"/>
                <a:gd name="T122" fmla="+- 0 502 10"/>
                <a:gd name="T123" fmla="*/ 502 h 952"/>
                <a:gd name="T124" fmla="+- 0 196 10"/>
                <a:gd name="T125" fmla="*/ T124 w 1126"/>
                <a:gd name="T126" fmla="+- 0 547 10"/>
                <a:gd name="T127" fmla="*/ 547 h 952"/>
                <a:gd name="T128" fmla="+- 0 211 10"/>
                <a:gd name="T129" fmla="*/ T128 w 1126"/>
                <a:gd name="T130" fmla="+- 0 593 10"/>
                <a:gd name="T131" fmla="*/ 593 h 952"/>
                <a:gd name="T132" fmla="+- 0 239 10"/>
                <a:gd name="T133" fmla="*/ T132 w 1126"/>
                <a:gd name="T134" fmla="+- 0 611 10"/>
                <a:gd name="T135" fmla="*/ 611 h 952"/>
                <a:gd name="T136" fmla="+- 0 278 10"/>
                <a:gd name="T137" fmla="*/ T136 w 1126"/>
                <a:gd name="T138" fmla="+- 0 592 10"/>
                <a:gd name="T139" fmla="*/ 592 h 952"/>
                <a:gd name="T140" fmla="+- 0 299 10"/>
                <a:gd name="T141" fmla="*/ T140 w 1126"/>
                <a:gd name="T142" fmla="+- 0 542 10"/>
                <a:gd name="T143" fmla="*/ 542 h 952"/>
                <a:gd name="T144" fmla="+- 0 304 10"/>
                <a:gd name="T145" fmla="*/ T144 w 1126"/>
                <a:gd name="T146" fmla="+- 0 512 10"/>
                <a:gd name="T147" fmla="*/ 512 h 952"/>
                <a:gd name="T148" fmla="+- 0 331 10"/>
                <a:gd name="T149" fmla="*/ T148 w 1126"/>
                <a:gd name="T150" fmla="+- 0 480 10"/>
                <a:gd name="T151" fmla="*/ 480 h 952"/>
                <a:gd name="T152" fmla="+- 0 329 10"/>
                <a:gd name="T153" fmla="*/ T152 w 1126"/>
                <a:gd name="T154" fmla="+- 0 445 10"/>
                <a:gd name="T155" fmla="*/ 445 h 952"/>
                <a:gd name="T156" fmla="+- 0 332 10"/>
                <a:gd name="T157" fmla="*/ T156 w 1126"/>
                <a:gd name="T158" fmla="+- 0 415 10"/>
                <a:gd name="T159" fmla="*/ 415 h 952"/>
                <a:gd name="T160" fmla="+- 0 368 10"/>
                <a:gd name="T161" fmla="*/ T160 w 1126"/>
                <a:gd name="T162" fmla="+- 0 404 10"/>
                <a:gd name="T163" fmla="*/ 404 h 952"/>
                <a:gd name="T164" fmla="+- 0 388 10"/>
                <a:gd name="T165" fmla="*/ T164 w 1126"/>
                <a:gd name="T166" fmla="+- 0 435 10"/>
                <a:gd name="T167" fmla="*/ 435 h 952"/>
                <a:gd name="T168" fmla="+- 0 413 10"/>
                <a:gd name="T169" fmla="*/ T168 w 1126"/>
                <a:gd name="T170" fmla="+- 0 469 10"/>
                <a:gd name="T171" fmla="*/ 469 h 952"/>
                <a:gd name="T172" fmla="+- 0 429 10"/>
                <a:gd name="T173" fmla="*/ T172 w 1126"/>
                <a:gd name="T174" fmla="+- 0 449 10"/>
                <a:gd name="T175" fmla="*/ 449 h 952"/>
                <a:gd name="T176" fmla="+- 0 431 10"/>
                <a:gd name="T177" fmla="*/ T176 w 1126"/>
                <a:gd name="T178" fmla="+- 0 409 10"/>
                <a:gd name="T179" fmla="*/ 409 h 952"/>
                <a:gd name="T180" fmla="+- 0 447 10"/>
                <a:gd name="T181" fmla="*/ T180 w 1126"/>
                <a:gd name="T182" fmla="+- 0 396 10"/>
                <a:gd name="T183" fmla="*/ 396 h 952"/>
                <a:gd name="T184" fmla="+- 0 30 10"/>
                <a:gd name="T185" fmla="*/ T184 w 1126"/>
                <a:gd name="T186" fmla="+- 0 430 10"/>
                <a:gd name="T187" fmla="*/ 430 h 952"/>
                <a:gd name="T188" fmla="+- 0 60 10"/>
                <a:gd name="T189" fmla="*/ T188 w 1126"/>
                <a:gd name="T190" fmla="+- 0 460 10"/>
                <a:gd name="T191" fmla="*/ 460 h 952"/>
                <a:gd name="T192" fmla="+- 0 70 10"/>
                <a:gd name="T193" fmla="*/ T192 w 1126"/>
                <a:gd name="T194" fmla="+- 0 493 10"/>
                <a:gd name="T195" fmla="*/ 493 h 952"/>
                <a:gd name="T196" fmla="+- 0 63 10"/>
                <a:gd name="T197" fmla="*/ T196 w 1126"/>
                <a:gd name="T198" fmla="+- 0 528 10"/>
                <a:gd name="T199" fmla="*/ 528 h 952"/>
                <a:gd name="T200" fmla="+- 0 60 10"/>
                <a:gd name="T201" fmla="*/ T200 w 1126"/>
                <a:gd name="T202" fmla="+- 0 567 10"/>
                <a:gd name="T203" fmla="*/ 567 h 9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1126" h="952">
                  <a:moveTo>
                    <a:pt x="660" y="0"/>
                  </a:moveTo>
                  <a:lnTo>
                    <a:pt x="781" y="0"/>
                  </a:lnTo>
                  <a:lnTo>
                    <a:pt x="781" y="83"/>
                  </a:lnTo>
                  <a:lnTo>
                    <a:pt x="660" y="83"/>
                  </a:lnTo>
                  <a:moveTo>
                    <a:pt x="660" y="145"/>
                  </a:moveTo>
                  <a:lnTo>
                    <a:pt x="660" y="0"/>
                  </a:lnTo>
                  <a:moveTo>
                    <a:pt x="781" y="290"/>
                  </a:moveTo>
                  <a:lnTo>
                    <a:pt x="821" y="290"/>
                  </a:lnTo>
                  <a:lnTo>
                    <a:pt x="660" y="145"/>
                  </a:lnTo>
                  <a:lnTo>
                    <a:pt x="498" y="290"/>
                  </a:lnTo>
                  <a:lnTo>
                    <a:pt x="781" y="290"/>
                  </a:lnTo>
                  <a:close/>
                  <a:moveTo>
                    <a:pt x="781" y="290"/>
                  </a:moveTo>
                  <a:lnTo>
                    <a:pt x="781" y="352"/>
                  </a:lnTo>
                  <a:lnTo>
                    <a:pt x="1053" y="352"/>
                  </a:lnTo>
                  <a:lnTo>
                    <a:pt x="1125" y="559"/>
                  </a:lnTo>
                  <a:lnTo>
                    <a:pt x="801" y="559"/>
                  </a:lnTo>
                  <a:moveTo>
                    <a:pt x="660" y="393"/>
                  </a:moveTo>
                  <a:lnTo>
                    <a:pt x="801" y="538"/>
                  </a:lnTo>
                  <a:lnTo>
                    <a:pt x="801" y="952"/>
                  </a:lnTo>
                  <a:moveTo>
                    <a:pt x="902" y="807"/>
                  </a:moveTo>
                  <a:lnTo>
                    <a:pt x="902" y="848"/>
                  </a:lnTo>
                  <a:moveTo>
                    <a:pt x="1004" y="807"/>
                  </a:moveTo>
                  <a:lnTo>
                    <a:pt x="1004" y="848"/>
                  </a:lnTo>
                  <a:moveTo>
                    <a:pt x="902" y="662"/>
                  </a:moveTo>
                  <a:lnTo>
                    <a:pt x="902" y="703"/>
                  </a:lnTo>
                  <a:moveTo>
                    <a:pt x="1004" y="662"/>
                  </a:moveTo>
                  <a:lnTo>
                    <a:pt x="1004" y="703"/>
                  </a:lnTo>
                  <a:moveTo>
                    <a:pt x="1105" y="621"/>
                  </a:moveTo>
                  <a:lnTo>
                    <a:pt x="1105" y="952"/>
                  </a:lnTo>
                  <a:lnTo>
                    <a:pt x="660" y="952"/>
                  </a:lnTo>
                  <a:moveTo>
                    <a:pt x="417" y="848"/>
                  </a:moveTo>
                  <a:lnTo>
                    <a:pt x="417" y="807"/>
                  </a:lnTo>
                  <a:moveTo>
                    <a:pt x="599" y="952"/>
                  </a:moveTo>
                  <a:lnTo>
                    <a:pt x="599" y="724"/>
                  </a:lnTo>
                  <a:lnTo>
                    <a:pt x="720" y="724"/>
                  </a:lnTo>
                  <a:lnTo>
                    <a:pt x="720" y="952"/>
                  </a:lnTo>
                  <a:moveTo>
                    <a:pt x="538" y="352"/>
                  </a:moveTo>
                  <a:lnTo>
                    <a:pt x="538" y="290"/>
                  </a:lnTo>
                  <a:moveTo>
                    <a:pt x="518" y="952"/>
                  </a:moveTo>
                  <a:lnTo>
                    <a:pt x="518" y="538"/>
                  </a:lnTo>
                  <a:lnTo>
                    <a:pt x="660" y="393"/>
                  </a:lnTo>
                  <a:moveTo>
                    <a:pt x="315" y="848"/>
                  </a:moveTo>
                  <a:lnTo>
                    <a:pt x="315" y="807"/>
                  </a:lnTo>
                  <a:moveTo>
                    <a:pt x="660" y="952"/>
                  </a:moveTo>
                  <a:lnTo>
                    <a:pt x="214" y="952"/>
                  </a:lnTo>
                  <a:lnTo>
                    <a:pt x="214" y="745"/>
                  </a:lnTo>
                  <a:moveTo>
                    <a:pt x="441" y="430"/>
                  </a:moveTo>
                  <a:lnTo>
                    <a:pt x="430" y="359"/>
                  </a:lnTo>
                  <a:lnTo>
                    <a:pt x="399" y="298"/>
                  </a:lnTo>
                  <a:lnTo>
                    <a:pt x="351" y="249"/>
                  </a:lnTo>
                  <a:lnTo>
                    <a:pt x="290" y="217"/>
                  </a:lnTo>
                  <a:lnTo>
                    <a:pt x="221" y="206"/>
                  </a:lnTo>
                  <a:lnTo>
                    <a:pt x="151" y="217"/>
                  </a:lnTo>
                  <a:lnTo>
                    <a:pt x="90" y="249"/>
                  </a:lnTo>
                  <a:lnTo>
                    <a:pt x="43" y="298"/>
                  </a:lnTo>
                  <a:lnTo>
                    <a:pt x="11" y="359"/>
                  </a:lnTo>
                  <a:lnTo>
                    <a:pt x="0" y="430"/>
                  </a:lnTo>
                  <a:lnTo>
                    <a:pt x="11" y="500"/>
                  </a:lnTo>
                  <a:lnTo>
                    <a:pt x="43" y="562"/>
                  </a:lnTo>
                  <a:lnTo>
                    <a:pt x="90" y="610"/>
                  </a:lnTo>
                  <a:lnTo>
                    <a:pt x="151" y="642"/>
                  </a:lnTo>
                  <a:lnTo>
                    <a:pt x="221" y="653"/>
                  </a:lnTo>
                  <a:lnTo>
                    <a:pt x="290" y="642"/>
                  </a:lnTo>
                  <a:lnTo>
                    <a:pt x="351" y="610"/>
                  </a:lnTo>
                  <a:lnTo>
                    <a:pt x="399" y="562"/>
                  </a:lnTo>
                  <a:lnTo>
                    <a:pt x="430" y="500"/>
                  </a:lnTo>
                  <a:lnTo>
                    <a:pt x="441" y="430"/>
                  </a:lnTo>
                  <a:close/>
                  <a:moveTo>
                    <a:pt x="298" y="220"/>
                  </a:moveTo>
                  <a:lnTo>
                    <a:pt x="295" y="238"/>
                  </a:lnTo>
                  <a:lnTo>
                    <a:pt x="292" y="247"/>
                  </a:lnTo>
                  <a:lnTo>
                    <a:pt x="286" y="252"/>
                  </a:lnTo>
                  <a:lnTo>
                    <a:pt x="275" y="255"/>
                  </a:lnTo>
                  <a:lnTo>
                    <a:pt x="265" y="257"/>
                  </a:lnTo>
                  <a:lnTo>
                    <a:pt x="254" y="246"/>
                  </a:lnTo>
                  <a:lnTo>
                    <a:pt x="245" y="246"/>
                  </a:lnTo>
                  <a:lnTo>
                    <a:pt x="235" y="246"/>
                  </a:lnTo>
                  <a:lnTo>
                    <a:pt x="225" y="246"/>
                  </a:lnTo>
                  <a:lnTo>
                    <a:pt x="211" y="258"/>
                  </a:lnTo>
                  <a:lnTo>
                    <a:pt x="197" y="269"/>
                  </a:lnTo>
                  <a:lnTo>
                    <a:pt x="201" y="275"/>
                  </a:lnTo>
                  <a:lnTo>
                    <a:pt x="194" y="278"/>
                  </a:lnTo>
                  <a:lnTo>
                    <a:pt x="187" y="281"/>
                  </a:lnTo>
                  <a:lnTo>
                    <a:pt x="173" y="284"/>
                  </a:lnTo>
                  <a:lnTo>
                    <a:pt x="165" y="289"/>
                  </a:lnTo>
                  <a:lnTo>
                    <a:pt x="157" y="294"/>
                  </a:lnTo>
                  <a:lnTo>
                    <a:pt x="153" y="299"/>
                  </a:lnTo>
                  <a:lnTo>
                    <a:pt x="152" y="310"/>
                  </a:lnTo>
                  <a:lnTo>
                    <a:pt x="151" y="320"/>
                  </a:lnTo>
                  <a:lnTo>
                    <a:pt x="152" y="333"/>
                  </a:lnTo>
                  <a:lnTo>
                    <a:pt x="158" y="336"/>
                  </a:lnTo>
                  <a:lnTo>
                    <a:pt x="167" y="337"/>
                  </a:lnTo>
                  <a:lnTo>
                    <a:pt x="180" y="336"/>
                  </a:lnTo>
                  <a:lnTo>
                    <a:pt x="192" y="333"/>
                  </a:lnTo>
                  <a:lnTo>
                    <a:pt x="200" y="330"/>
                  </a:lnTo>
                  <a:lnTo>
                    <a:pt x="204" y="326"/>
                  </a:lnTo>
                  <a:lnTo>
                    <a:pt x="212" y="324"/>
                  </a:lnTo>
                  <a:lnTo>
                    <a:pt x="221" y="328"/>
                  </a:lnTo>
                  <a:lnTo>
                    <a:pt x="229" y="332"/>
                  </a:lnTo>
                  <a:lnTo>
                    <a:pt x="246" y="346"/>
                  </a:lnTo>
                  <a:lnTo>
                    <a:pt x="249" y="357"/>
                  </a:lnTo>
                  <a:lnTo>
                    <a:pt x="248" y="363"/>
                  </a:lnTo>
                  <a:lnTo>
                    <a:pt x="247" y="369"/>
                  </a:lnTo>
                  <a:lnTo>
                    <a:pt x="234" y="378"/>
                  </a:lnTo>
                  <a:lnTo>
                    <a:pt x="232" y="379"/>
                  </a:lnTo>
                  <a:lnTo>
                    <a:pt x="222" y="380"/>
                  </a:lnTo>
                  <a:lnTo>
                    <a:pt x="201" y="381"/>
                  </a:lnTo>
                  <a:lnTo>
                    <a:pt x="177" y="382"/>
                  </a:lnTo>
                  <a:lnTo>
                    <a:pt x="157" y="384"/>
                  </a:lnTo>
                  <a:lnTo>
                    <a:pt x="144" y="385"/>
                  </a:lnTo>
                  <a:lnTo>
                    <a:pt x="135" y="389"/>
                  </a:lnTo>
                  <a:lnTo>
                    <a:pt x="127" y="394"/>
                  </a:lnTo>
                  <a:lnTo>
                    <a:pt x="120" y="403"/>
                  </a:lnTo>
                  <a:lnTo>
                    <a:pt x="115" y="414"/>
                  </a:lnTo>
                  <a:lnTo>
                    <a:pt x="112" y="423"/>
                  </a:lnTo>
                  <a:lnTo>
                    <a:pt x="112" y="434"/>
                  </a:lnTo>
                  <a:lnTo>
                    <a:pt x="113" y="447"/>
                  </a:lnTo>
                  <a:lnTo>
                    <a:pt x="118" y="460"/>
                  </a:lnTo>
                  <a:lnTo>
                    <a:pt x="124" y="472"/>
                  </a:lnTo>
                  <a:lnTo>
                    <a:pt x="132" y="482"/>
                  </a:lnTo>
                  <a:lnTo>
                    <a:pt x="142" y="488"/>
                  </a:lnTo>
                  <a:lnTo>
                    <a:pt x="155" y="494"/>
                  </a:lnTo>
                  <a:lnTo>
                    <a:pt x="174" y="492"/>
                  </a:lnTo>
                  <a:lnTo>
                    <a:pt x="178" y="499"/>
                  </a:lnTo>
                  <a:lnTo>
                    <a:pt x="183" y="506"/>
                  </a:lnTo>
                  <a:lnTo>
                    <a:pt x="184" y="527"/>
                  </a:lnTo>
                  <a:lnTo>
                    <a:pt x="186" y="537"/>
                  </a:lnTo>
                  <a:lnTo>
                    <a:pt x="188" y="548"/>
                  </a:lnTo>
                  <a:lnTo>
                    <a:pt x="192" y="561"/>
                  </a:lnTo>
                  <a:lnTo>
                    <a:pt x="196" y="573"/>
                  </a:lnTo>
                  <a:lnTo>
                    <a:pt x="201" y="583"/>
                  </a:lnTo>
                  <a:lnTo>
                    <a:pt x="207" y="591"/>
                  </a:lnTo>
                  <a:lnTo>
                    <a:pt x="213" y="598"/>
                  </a:lnTo>
                  <a:lnTo>
                    <a:pt x="221" y="601"/>
                  </a:lnTo>
                  <a:lnTo>
                    <a:pt x="229" y="601"/>
                  </a:lnTo>
                  <a:lnTo>
                    <a:pt x="242" y="598"/>
                  </a:lnTo>
                  <a:lnTo>
                    <a:pt x="254" y="593"/>
                  </a:lnTo>
                  <a:lnTo>
                    <a:pt x="262" y="588"/>
                  </a:lnTo>
                  <a:lnTo>
                    <a:pt x="268" y="582"/>
                  </a:lnTo>
                  <a:lnTo>
                    <a:pt x="274" y="567"/>
                  </a:lnTo>
                  <a:lnTo>
                    <a:pt x="280" y="557"/>
                  </a:lnTo>
                  <a:lnTo>
                    <a:pt x="285" y="546"/>
                  </a:lnTo>
                  <a:lnTo>
                    <a:pt x="289" y="532"/>
                  </a:lnTo>
                  <a:lnTo>
                    <a:pt x="291" y="520"/>
                  </a:lnTo>
                  <a:lnTo>
                    <a:pt x="292" y="515"/>
                  </a:lnTo>
                  <a:lnTo>
                    <a:pt x="294" y="502"/>
                  </a:lnTo>
                  <a:lnTo>
                    <a:pt x="301" y="495"/>
                  </a:lnTo>
                  <a:lnTo>
                    <a:pt x="309" y="488"/>
                  </a:lnTo>
                  <a:lnTo>
                    <a:pt x="319" y="483"/>
                  </a:lnTo>
                  <a:lnTo>
                    <a:pt x="321" y="470"/>
                  </a:lnTo>
                  <a:lnTo>
                    <a:pt x="323" y="458"/>
                  </a:lnTo>
                  <a:lnTo>
                    <a:pt x="323" y="456"/>
                  </a:lnTo>
                  <a:lnTo>
                    <a:pt x="321" y="446"/>
                  </a:lnTo>
                  <a:lnTo>
                    <a:pt x="319" y="435"/>
                  </a:lnTo>
                  <a:lnTo>
                    <a:pt x="315" y="429"/>
                  </a:lnTo>
                  <a:lnTo>
                    <a:pt x="316" y="422"/>
                  </a:lnTo>
                  <a:lnTo>
                    <a:pt x="317" y="415"/>
                  </a:lnTo>
                  <a:lnTo>
                    <a:pt x="322" y="405"/>
                  </a:lnTo>
                  <a:lnTo>
                    <a:pt x="328" y="401"/>
                  </a:lnTo>
                  <a:lnTo>
                    <a:pt x="334" y="397"/>
                  </a:lnTo>
                  <a:lnTo>
                    <a:pt x="353" y="392"/>
                  </a:lnTo>
                  <a:lnTo>
                    <a:pt x="358" y="394"/>
                  </a:lnTo>
                  <a:lnTo>
                    <a:pt x="363" y="396"/>
                  </a:lnTo>
                  <a:lnTo>
                    <a:pt x="372" y="404"/>
                  </a:lnTo>
                  <a:lnTo>
                    <a:pt x="375" y="414"/>
                  </a:lnTo>
                  <a:lnTo>
                    <a:pt x="378" y="425"/>
                  </a:lnTo>
                  <a:lnTo>
                    <a:pt x="389" y="446"/>
                  </a:lnTo>
                  <a:lnTo>
                    <a:pt x="392" y="450"/>
                  </a:lnTo>
                  <a:lnTo>
                    <a:pt x="395" y="454"/>
                  </a:lnTo>
                  <a:lnTo>
                    <a:pt x="403" y="459"/>
                  </a:lnTo>
                  <a:lnTo>
                    <a:pt x="407" y="459"/>
                  </a:lnTo>
                  <a:lnTo>
                    <a:pt x="411" y="459"/>
                  </a:lnTo>
                  <a:lnTo>
                    <a:pt x="418" y="450"/>
                  </a:lnTo>
                  <a:lnTo>
                    <a:pt x="419" y="439"/>
                  </a:lnTo>
                  <a:lnTo>
                    <a:pt x="420" y="429"/>
                  </a:lnTo>
                  <a:lnTo>
                    <a:pt x="417" y="420"/>
                  </a:lnTo>
                  <a:lnTo>
                    <a:pt x="419" y="409"/>
                  </a:lnTo>
                  <a:lnTo>
                    <a:pt x="421" y="399"/>
                  </a:lnTo>
                  <a:lnTo>
                    <a:pt x="423" y="394"/>
                  </a:lnTo>
                  <a:lnTo>
                    <a:pt x="426" y="391"/>
                  </a:lnTo>
                  <a:lnTo>
                    <a:pt x="428" y="388"/>
                  </a:lnTo>
                  <a:lnTo>
                    <a:pt x="437" y="386"/>
                  </a:lnTo>
                  <a:moveTo>
                    <a:pt x="3" y="391"/>
                  </a:moveTo>
                  <a:lnTo>
                    <a:pt x="20" y="420"/>
                  </a:lnTo>
                  <a:lnTo>
                    <a:pt x="24" y="424"/>
                  </a:lnTo>
                  <a:lnTo>
                    <a:pt x="28" y="428"/>
                  </a:lnTo>
                  <a:lnTo>
                    <a:pt x="45" y="442"/>
                  </a:lnTo>
                  <a:lnTo>
                    <a:pt x="50" y="450"/>
                  </a:lnTo>
                  <a:lnTo>
                    <a:pt x="55" y="457"/>
                  </a:lnTo>
                  <a:lnTo>
                    <a:pt x="60" y="470"/>
                  </a:lnTo>
                  <a:lnTo>
                    <a:pt x="60" y="476"/>
                  </a:lnTo>
                  <a:lnTo>
                    <a:pt x="60" y="483"/>
                  </a:lnTo>
                  <a:lnTo>
                    <a:pt x="66" y="495"/>
                  </a:lnTo>
                  <a:lnTo>
                    <a:pt x="60" y="501"/>
                  </a:lnTo>
                  <a:lnTo>
                    <a:pt x="55" y="507"/>
                  </a:lnTo>
                  <a:lnTo>
                    <a:pt x="53" y="518"/>
                  </a:lnTo>
                  <a:lnTo>
                    <a:pt x="52" y="527"/>
                  </a:lnTo>
                  <a:lnTo>
                    <a:pt x="51" y="536"/>
                  </a:lnTo>
                  <a:lnTo>
                    <a:pt x="49" y="553"/>
                  </a:lnTo>
                  <a:lnTo>
                    <a:pt x="50" y="557"/>
                  </a:lnTo>
                  <a:lnTo>
                    <a:pt x="51" y="561"/>
                  </a:lnTo>
                  <a:lnTo>
                    <a:pt x="57" y="580"/>
                  </a:lnTo>
                </a:path>
              </a:pathLst>
            </a:custGeom>
            <a:noFill/>
            <a:ln w="12700">
              <a:solidFill>
                <a:srgbClr val="383838"/>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41" name="Group 40">
            <a:extLst>
              <a:ext uri="{FF2B5EF4-FFF2-40B4-BE49-F238E27FC236}">
                <a16:creationId xmlns:a16="http://schemas.microsoft.com/office/drawing/2014/main" id="{D6011E4A-D317-C455-26B0-AFB811C7564A}"/>
              </a:ext>
            </a:extLst>
          </p:cNvPr>
          <p:cNvGrpSpPr>
            <a:grpSpLocks/>
          </p:cNvGrpSpPr>
          <p:nvPr/>
        </p:nvGrpSpPr>
        <p:grpSpPr bwMode="auto">
          <a:xfrm>
            <a:off x="2061250" y="3415440"/>
            <a:ext cx="930910" cy="825500"/>
            <a:chOff x="8793" y="-1678"/>
            <a:chExt cx="1466" cy="1300"/>
          </a:xfrm>
        </p:grpSpPr>
        <p:sp>
          <p:nvSpPr>
            <p:cNvPr id="42" name="AutoShape 10">
              <a:extLst>
                <a:ext uri="{FF2B5EF4-FFF2-40B4-BE49-F238E27FC236}">
                  <a16:creationId xmlns:a16="http://schemas.microsoft.com/office/drawing/2014/main" id="{33286117-501F-4FB9-291A-537C71AEC15A}"/>
                </a:ext>
              </a:extLst>
            </p:cNvPr>
            <p:cNvSpPr>
              <a:spLocks/>
            </p:cNvSpPr>
            <p:nvPr/>
          </p:nvSpPr>
          <p:spPr bwMode="auto">
            <a:xfrm>
              <a:off x="9320" y="-1671"/>
              <a:ext cx="588" cy="588"/>
            </a:xfrm>
            <a:custGeom>
              <a:avLst/>
              <a:gdLst>
                <a:gd name="T0" fmla="+- 0 9406 9320"/>
                <a:gd name="T1" fmla="*/ T0 w 588"/>
                <a:gd name="T2" fmla="+- 0 -1170 -1671"/>
                <a:gd name="T3" fmla="*/ -1170 h 588"/>
                <a:gd name="T4" fmla="+- 0 9359 9320"/>
                <a:gd name="T5" fmla="*/ T4 w 588"/>
                <a:gd name="T6" fmla="+- 0 -1232 -1671"/>
                <a:gd name="T7" fmla="*/ -1232 h 588"/>
                <a:gd name="T8" fmla="+- 0 9330 9320"/>
                <a:gd name="T9" fmla="*/ T8 w 588"/>
                <a:gd name="T10" fmla="+- 0 -1303 -1671"/>
                <a:gd name="T11" fmla="*/ -1303 h 588"/>
                <a:gd name="T12" fmla="+- 0 9320 9320"/>
                <a:gd name="T13" fmla="*/ T12 w 588"/>
                <a:gd name="T14" fmla="+- 0 -1377 -1671"/>
                <a:gd name="T15" fmla="*/ -1377 h 588"/>
                <a:gd name="T16" fmla="+- 0 9330 9320"/>
                <a:gd name="T17" fmla="*/ T16 w 588"/>
                <a:gd name="T18" fmla="+- 0 -1452 -1671"/>
                <a:gd name="T19" fmla="*/ -1452 h 588"/>
                <a:gd name="T20" fmla="+- 0 9359 9320"/>
                <a:gd name="T21" fmla="*/ T20 w 588"/>
                <a:gd name="T22" fmla="+- 0 -1522 -1671"/>
                <a:gd name="T23" fmla="*/ -1522 h 588"/>
                <a:gd name="T24" fmla="+- 0 9406 9320"/>
                <a:gd name="T25" fmla="*/ T24 w 588"/>
                <a:gd name="T26" fmla="+- 0 -1585 -1671"/>
                <a:gd name="T27" fmla="*/ -1585 h 588"/>
                <a:gd name="T28" fmla="+- 0 9469 9320"/>
                <a:gd name="T29" fmla="*/ T28 w 588"/>
                <a:gd name="T30" fmla="+- 0 -1633 -1671"/>
                <a:gd name="T31" fmla="*/ -1633 h 588"/>
                <a:gd name="T32" fmla="+- 0 9540 9320"/>
                <a:gd name="T33" fmla="*/ T32 w 588"/>
                <a:gd name="T34" fmla="+- 0 -1661 -1671"/>
                <a:gd name="T35" fmla="*/ -1661 h 588"/>
                <a:gd name="T36" fmla="+- 0 9614 9320"/>
                <a:gd name="T37" fmla="*/ T36 w 588"/>
                <a:gd name="T38" fmla="+- 0 -1671 -1671"/>
                <a:gd name="T39" fmla="*/ -1671 h 588"/>
                <a:gd name="T40" fmla="+- 0 9689 9320"/>
                <a:gd name="T41" fmla="*/ T40 w 588"/>
                <a:gd name="T42" fmla="+- 0 -1661 -1671"/>
                <a:gd name="T43" fmla="*/ -1661 h 588"/>
                <a:gd name="T44" fmla="+- 0 9759 9320"/>
                <a:gd name="T45" fmla="*/ T44 w 588"/>
                <a:gd name="T46" fmla="+- 0 -1633 -1671"/>
                <a:gd name="T47" fmla="*/ -1633 h 588"/>
                <a:gd name="T48" fmla="+- 0 9822 9320"/>
                <a:gd name="T49" fmla="*/ T48 w 588"/>
                <a:gd name="T50" fmla="+- 0 -1585 -1671"/>
                <a:gd name="T51" fmla="*/ -1585 h 588"/>
                <a:gd name="T52" fmla="+- 0 9869 9320"/>
                <a:gd name="T53" fmla="*/ T52 w 588"/>
                <a:gd name="T54" fmla="+- 0 -1522 -1671"/>
                <a:gd name="T55" fmla="*/ -1522 h 588"/>
                <a:gd name="T56" fmla="+- 0 9898 9320"/>
                <a:gd name="T57" fmla="*/ T56 w 588"/>
                <a:gd name="T58" fmla="+- 0 -1452 -1671"/>
                <a:gd name="T59" fmla="*/ -1452 h 588"/>
                <a:gd name="T60" fmla="+- 0 9908 9320"/>
                <a:gd name="T61" fmla="*/ T60 w 588"/>
                <a:gd name="T62" fmla="+- 0 -1377 -1671"/>
                <a:gd name="T63" fmla="*/ -1377 h 588"/>
                <a:gd name="T64" fmla="+- 0 9898 9320"/>
                <a:gd name="T65" fmla="*/ T64 w 588"/>
                <a:gd name="T66" fmla="+- 0 -1303 -1671"/>
                <a:gd name="T67" fmla="*/ -1303 h 588"/>
                <a:gd name="T68" fmla="+- 0 9869 9320"/>
                <a:gd name="T69" fmla="*/ T68 w 588"/>
                <a:gd name="T70" fmla="+- 0 -1232 -1671"/>
                <a:gd name="T71" fmla="*/ -1232 h 588"/>
                <a:gd name="T72" fmla="+- 0 9822 9320"/>
                <a:gd name="T73" fmla="*/ T72 w 588"/>
                <a:gd name="T74" fmla="+- 0 -1170 -1671"/>
                <a:gd name="T75" fmla="*/ -1170 h 588"/>
                <a:gd name="T76" fmla="+- 0 9759 9320"/>
                <a:gd name="T77" fmla="*/ T76 w 588"/>
                <a:gd name="T78" fmla="+- 0 -1122 -1671"/>
                <a:gd name="T79" fmla="*/ -1122 h 588"/>
                <a:gd name="T80" fmla="+- 0 9689 9320"/>
                <a:gd name="T81" fmla="*/ T80 w 588"/>
                <a:gd name="T82" fmla="+- 0 -1093 -1671"/>
                <a:gd name="T83" fmla="*/ -1093 h 588"/>
                <a:gd name="T84" fmla="+- 0 9614 9320"/>
                <a:gd name="T85" fmla="*/ T84 w 588"/>
                <a:gd name="T86" fmla="+- 0 -1084 -1671"/>
                <a:gd name="T87" fmla="*/ -1084 h 588"/>
                <a:gd name="T88" fmla="+- 0 9540 9320"/>
                <a:gd name="T89" fmla="*/ T88 w 588"/>
                <a:gd name="T90" fmla="+- 0 -1093 -1671"/>
                <a:gd name="T91" fmla="*/ -1093 h 588"/>
                <a:gd name="T92" fmla="+- 0 9469 9320"/>
                <a:gd name="T93" fmla="*/ T92 w 588"/>
                <a:gd name="T94" fmla="+- 0 -1122 -1671"/>
                <a:gd name="T95" fmla="*/ -1122 h 588"/>
                <a:gd name="T96" fmla="+- 0 9406 9320"/>
                <a:gd name="T97" fmla="*/ T96 w 588"/>
                <a:gd name="T98" fmla="+- 0 -1170 -1671"/>
                <a:gd name="T99" fmla="*/ -1170 h 588"/>
                <a:gd name="T100" fmla="+- 0 9406 9320"/>
                <a:gd name="T101" fmla="*/ T100 w 588"/>
                <a:gd name="T102" fmla="+- 0 -1170 -1671"/>
                <a:gd name="T103" fmla="*/ -1170 h 588"/>
                <a:gd name="T104" fmla="+- 0 9821 9320"/>
                <a:gd name="T105" fmla="*/ T104 w 588"/>
                <a:gd name="T106" fmla="+- 0 -1585 -1671"/>
                <a:gd name="T107" fmla="*/ -1585 h 588"/>
                <a:gd name="T108" fmla="+- 0 9822 9320"/>
                <a:gd name="T109" fmla="*/ T108 w 588"/>
                <a:gd name="T110" fmla="+- 0 -1584 -1671"/>
                <a:gd name="T111" fmla="*/ -1584 h 588"/>
                <a:gd name="T112" fmla="+- 0 9407 9320"/>
                <a:gd name="T113" fmla="*/ T112 w 588"/>
                <a:gd name="T114" fmla="+- 0 -1169 -1671"/>
                <a:gd name="T115" fmla="*/ -1169 h 588"/>
                <a:gd name="T116" fmla="+- 0 9406 9320"/>
                <a:gd name="T117" fmla="*/ T116 w 588"/>
                <a:gd name="T118" fmla="+- 0 -1170 -1671"/>
                <a:gd name="T119" fmla="*/ -1170 h 588"/>
                <a:gd name="T120" fmla="+- 0 9406 9320"/>
                <a:gd name="T121" fmla="*/ T120 w 588"/>
                <a:gd name="T122" fmla="+- 0 -1584 -1671"/>
                <a:gd name="T123" fmla="*/ -1584 h 588"/>
                <a:gd name="T124" fmla="+- 0 9407 9320"/>
                <a:gd name="T125" fmla="*/ T124 w 588"/>
                <a:gd name="T126" fmla="+- 0 -1585 -1671"/>
                <a:gd name="T127" fmla="*/ -1585 h 588"/>
                <a:gd name="T128" fmla="+- 0 9822 9320"/>
                <a:gd name="T129" fmla="*/ T128 w 588"/>
                <a:gd name="T130" fmla="+- 0 -1170 -1671"/>
                <a:gd name="T131" fmla="*/ -1170 h 588"/>
                <a:gd name="T132" fmla="+- 0 9821 9320"/>
                <a:gd name="T133" fmla="*/ T132 w 588"/>
                <a:gd name="T134" fmla="+- 0 -1169 -1671"/>
                <a:gd name="T135" fmla="*/ -1169 h 588"/>
                <a:gd name="T136" fmla="+- 0 9406 9320"/>
                <a:gd name="T137" fmla="*/ T136 w 588"/>
                <a:gd name="T138" fmla="+- 0 -1584 -1671"/>
                <a:gd name="T139" fmla="*/ -1584 h 5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588" h="588">
                  <a:moveTo>
                    <a:pt x="86" y="501"/>
                  </a:moveTo>
                  <a:lnTo>
                    <a:pt x="39" y="439"/>
                  </a:lnTo>
                  <a:lnTo>
                    <a:pt x="10" y="368"/>
                  </a:lnTo>
                  <a:lnTo>
                    <a:pt x="0" y="294"/>
                  </a:lnTo>
                  <a:lnTo>
                    <a:pt x="10" y="219"/>
                  </a:lnTo>
                  <a:lnTo>
                    <a:pt x="39" y="149"/>
                  </a:lnTo>
                  <a:lnTo>
                    <a:pt x="86" y="86"/>
                  </a:lnTo>
                  <a:lnTo>
                    <a:pt x="149" y="38"/>
                  </a:lnTo>
                  <a:lnTo>
                    <a:pt x="220" y="10"/>
                  </a:lnTo>
                  <a:lnTo>
                    <a:pt x="294" y="0"/>
                  </a:lnTo>
                  <a:lnTo>
                    <a:pt x="369" y="10"/>
                  </a:lnTo>
                  <a:lnTo>
                    <a:pt x="439" y="38"/>
                  </a:lnTo>
                  <a:lnTo>
                    <a:pt x="502" y="86"/>
                  </a:lnTo>
                  <a:lnTo>
                    <a:pt x="549" y="149"/>
                  </a:lnTo>
                  <a:lnTo>
                    <a:pt x="578" y="219"/>
                  </a:lnTo>
                  <a:lnTo>
                    <a:pt x="588" y="294"/>
                  </a:lnTo>
                  <a:lnTo>
                    <a:pt x="578" y="368"/>
                  </a:lnTo>
                  <a:lnTo>
                    <a:pt x="549" y="439"/>
                  </a:lnTo>
                  <a:lnTo>
                    <a:pt x="502" y="501"/>
                  </a:lnTo>
                  <a:lnTo>
                    <a:pt x="439" y="549"/>
                  </a:lnTo>
                  <a:lnTo>
                    <a:pt x="369" y="578"/>
                  </a:lnTo>
                  <a:lnTo>
                    <a:pt x="294" y="587"/>
                  </a:lnTo>
                  <a:lnTo>
                    <a:pt x="220" y="578"/>
                  </a:lnTo>
                  <a:lnTo>
                    <a:pt x="149" y="549"/>
                  </a:lnTo>
                  <a:lnTo>
                    <a:pt x="86" y="501"/>
                  </a:lnTo>
                  <a:close/>
                  <a:moveTo>
                    <a:pt x="86" y="501"/>
                  </a:moveTo>
                  <a:lnTo>
                    <a:pt x="501" y="86"/>
                  </a:lnTo>
                  <a:lnTo>
                    <a:pt x="502" y="87"/>
                  </a:lnTo>
                  <a:lnTo>
                    <a:pt x="87" y="502"/>
                  </a:lnTo>
                  <a:lnTo>
                    <a:pt x="86" y="501"/>
                  </a:lnTo>
                  <a:close/>
                  <a:moveTo>
                    <a:pt x="86" y="87"/>
                  </a:moveTo>
                  <a:lnTo>
                    <a:pt x="87" y="86"/>
                  </a:lnTo>
                  <a:lnTo>
                    <a:pt x="502" y="501"/>
                  </a:lnTo>
                  <a:lnTo>
                    <a:pt x="501" y="502"/>
                  </a:lnTo>
                  <a:lnTo>
                    <a:pt x="86" y="87"/>
                  </a:lnTo>
                  <a:close/>
                </a:path>
              </a:pathLst>
            </a:custGeom>
            <a:noFill/>
            <a:ln w="12700">
              <a:solidFill>
                <a:srgbClr val="383838"/>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43" name="Picture 42">
              <a:extLst>
                <a:ext uri="{FF2B5EF4-FFF2-40B4-BE49-F238E27FC236}">
                  <a16:creationId xmlns:a16="http://schemas.microsoft.com/office/drawing/2014/main" id="{3186AAB9-69C5-E861-8104-65DCB7061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4" y="-1678"/>
              <a:ext cx="2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0BEFC829-1D45-79F4-709A-2841C90D1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3" y="-1380"/>
              <a:ext cx="791"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Freeform 7">
              <a:extLst>
                <a:ext uri="{FF2B5EF4-FFF2-40B4-BE49-F238E27FC236}">
                  <a16:creationId xmlns:a16="http://schemas.microsoft.com/office/drawing/2014/main" id="{2D1504DF-FD88-97AA-9745-B98F246FEAB1}"/>
                </a:ext>
              </a:extLst>
            </p:cNvPr>
            <p:cNvSpPr>
              <a:spLocks/>
            </p:cNvSpPr>
            <p:nvPr/>
          </p:nvSpPr>
          <p:spPr bwMode="auto">
            <a:xfrm>
              <a:off x="9018" y="-1082"/>
              <a:ext cx="401" cy="548"/>
            </a:xfrm>
            <a:custGeom>
              <a:avLst/>
              <a:gdLst>
                <a:gd name="T0" fmla="+- 0 9060 9019"/>
                <a:gd name="T1" fmla="*/ T0 w 401"/>
                <a:gd name="T2" fmla="+- 0 -1082 -1082"/>
                <a:gd name="T3" fmla="*/ -1082 h 548"/>
                <a:gd name="T4" fmla="+- 0 9092 9019"/>
                <a:gd name="T5" fmla="*/ T4 w 401"/>
                <a:gd name="T6" fmla="+- 0 -1047 -1082"/>
                <a:gd name="T7" fmla="*/ -1047 h 548"/>
                <a:gd name="T8" fmla="+- 0 9125 9019"/>
                <a:gd name="T9" fmla="*/ T8 w 401"/>
                <a:gd name="T10" fmla="+- 0 -1012 -1082"/>
                <a:gd name="T11" fmla="*/ -1012 h 548"/>
                <a:gd name="T12" fmla="+- 0 9154 9019"/>
                <a:gd name="T13" fmla="*/ T12 w 401"/>
                <a:gd name="T14" fmla="+- 0 -985 -1082"/>
                <a:gd name="T15" fmla="*/ -985 h 548"/>
                <a:gd name="T16" fmla="+- 0 9176 9019"/>
                <a:gd name="T17" fmla="*/ T16 w 401"/>
                <a:gd name="T18" fmla="+- 0 -975 -1082"/>
                <a:gd name="T19" fmla="*/ -975 h 548"/>
                <a:gd name="T20" fmla="+- 0 9215 9019"/>
                <a:gd name="T21" fmla="*/ T20 w 401"/>
                <a:gd name="T22" fmla="+- 0 -975 -1082"/>
                <a:gd name="T23" fmla="*/ -975 h 548"/>
                <a:gd name="T24" fmla="+- 0 9254 9019"/>
                <a:gd name="T25" fmla="*/ T24 w 401"/>
                <a:gd name="T26" fmla="+- 0 -975 -1082"/>
                <a:gd name="T27" fmla="*/ -975 h 548"/>
                <a:gd name="T28" fmla="+- 0 9275 9019"/>
                <a:gd name="T29" fmla="*/ T28 w 401"/>
                <a:gd name="T30" fmla="+- 0 -972 -1082"/>
                <a:gd name="T31" fmla="*/ -972 h 548"/>
                <a:gd name="T32" fmla="+- 0 9415 9019"/>
                <a:gd name="T33" fmla="*/ T32 w 401"/>
                <a:gd name="T34" fmla="+- 0 -782 -1082"/>
                <a:gd name="T35" fmla="*/ -782 h 548"/>
                <a:gd name="T36" fmla="+- 0 9419 9019"/>
                <a:gd name="T37" fmla="*/ T36 w 401"/>
                <a:gd name="T38" fmla="+- 0 -767 -1082"/>
                <a:gd name="T39" fmla="*/ -767 h 548"/>
                <a:gd name="T40" fmla="+- 0 9416 9019"/>
                <a:gd name="T41" fmla="*/ T40 w 401"/>
                <a:gd name="T42" fmla="+- 0 -753 -1082"/>
                <a:gd name="T43" fmla="*/ -753 h 548"/>
                <a:gd name="T44" fmla="+- 0 9406 9019"/>
                <a:gd name="T45" fmla="*/ T44 w 401"/>
                <a:gd name="T46" fmla="+- 0 -742 -1082"/>
                <a:gd name="T47" fmla="*/ -742 h 548"/>
                <a:gd name="T48" fmla="+- 0 9391 9019"/>
                <a:gd name="T49" fmla="*/ T48 w 401"/>
                <a:gd name="T50" fmla="+- 0 -738 -1082"/>
                <a:gd name="T51" fmla="*/ -738 h 548"/>
                <a:gd name="T52" fmla="+- 0 9383 9019"/>
                <a:gd name="T53" fmla="*/ T52 w 401"/>
                <a:gd name="T54" fmla="+- 0 -738 -1082"/>
                <a:gd name="T55" fmla="*/ -738 h 548"/>
                <a:gd name="T56" fmla="+- 0 9375 9019"/>
                <a:gd name="T57" fmla="*/ T56 w 401"/>
                <a:gd name="T58" fmla="+- 0 -741 -1082"/>
                <a:gd name="T59" fmla="*/ -741 h 548"/>
                <a:gd name="T60" fmla="+- 0 9370 9019"/>
                <a:gd name="T61" fmla="*/ T60 w 401"/>
                <a:gd name="T62" fmla="+- 0 -747 -1082"/>
                <a:gd name="T63" fmla="*/ -747 h 548"/>
                <a:gd name="T64" fmla="+- 0 9299 9019"/>
                <a:gd name="T65" fmla="*/ T64 w 401"/>
                <a:gd name="T66" fmla="+- 0 -844 -1082"/>
                <a:gd name="T67" fmla="*/ -844 h 548"/>
                <a:gd name="T68" fmla="+- 0 9299 9019"/>
                <a:gd name="T69" fmla="*/ T68 w 401"/>
                <a:gd name="T70" fmla="+- 0 -576 -1082"/>
                <a:gd name="T71" fmla="*/ -576 h 548"/>
                <a:gd name="T72" fmla="+- 0 9295 9019"/>
                <a:gd name="T73" fmla="*/ T72 w 401"/>
                <a:gd name="T74" fmla="+- 0 -559 -1082"/>
                <a:gd name="T75" fmla="*/ -559 h 548"/>
                <a:gd name="T76" fmla="+- 0 9286 9019"/>
                <a:gd name="T77" fmla="*/ T76 w 401"/>
                <a:gd name="T78" fmla="+- 0 -546 -1082"/>
                <a:gd name="T79" fmla="*/ -546 h 548"/>
                <a:gd name="T80" fmla="+- 0 9273 9019"/>
                <a:gd name="T81" fmla="*/ T80 w 401"/>
                <a:gd name="T82" fmla="+- 0 -537 -1082"/>
                <a:gd name="T83" fmla="*/ -537 h 548"/>
                <a:gd name="T84" fmla="+- 0 9257 9019"/>
                <a:gd name="T85" fmla="*/ T84 w 401"/>
                <a:gd name="T86" fmla="+- 0 -534 -1082"/>
                <a:gd name="T87" fmla="*/ -534 h 548"/>
                <a:gd name="T88" fmla="+- 0 9240 9019"/>
                <a:gd name="T89" fmla="*/ T88 w 401"/>
                <a:gd name="T90" fmla="+- 0 -537 -1082"/>
                <a:gd name="T91" fmla="*/ -537 h 548"/>
                <a:gd name="T92" fmla="+- 0 9227 9019"/>
                <a:gd name="T93" fmla="*/ T92 w 401"/>
                <a:gd name="T94" fmla="+- 0 -546 -1082"/>
                <a:gd name="T95" fmla="*/ -546 h 548"/>
                <a:gd name="T96" fmla="+- 0 9218 9019"/>
                <a:gd name="T97" fmla="*/ T96 w 401"/>
                <a:gd name="T98" fmla="+- 0 -559 -1082"/>
                <a:gd name="T99" fmla="*/ -559 h 548"/>
                <a:gd name="T100" fmla="+- 0 9215 9019"/>
                <a:gd name="T101" fmla="*/ T100 w 401"/>
                <a:gd name="T102" fmla="+- 0 -576 -1082"/>
                <a:gd name="T103" fmla="*/ -576 h 548"/>
                <a:gd name="T104" fmla="+- 0 9215 9019"/>
                <a:gd name="T105" fmla="*/ T104 w 401"/>
                <a:gd name="T106" fmla="+- 0 -716 -1082"/>
                <a:gd name="T107" fmla="*/ -716 h 548"/>
                <a:gd name="T108" fmla="+- 0 9215 9019"/>
                <a:gd name="T109" fmla="*/ T108 w 401"/>
                <a:gd name="T110" fmla="+- 0 -576 -1082"/>
                <a:gd name="T111" fmla="*/ -576 h 548"/>
                <a:gd name="T112" fmla="+- 0 9212 9019"/>
                <a:gd name="T113" fmla="*/ T112 w 401"/>
                <a:gd name="T114" fmla="+- 0 -559 -1082"/>
                <a:gd name="T115" fmla="*/ -559 h 548"/>
                <a:gd name="T116" fmla="+- 0 9203 9019"/>
                <a:gd name="T117" fmla="*/ T116 w 401"/>
                <a:gd name="T118" fmla="+- 0 -546 -1082"/>
                <a:gd name="T119" fmla="*/ -546 h 548"/>
                <a:gd name="T120" fmla="+- 0 9190 9019"/>
                <a:gd name="T121" fmla="*/ T120 w 401"/>
                <a:gd name="T122" fmla="+- 0 -537 -1082"/>
                <a:gd name="T123" fmla="*/ -537 h 548"/>
                <a:gd name="T124" fmla="+- 0 9173 9019"/>
                <a:gd name="T125" fmla="*/ T124 w 401"/>
                <a:gd name="T126" fmla="+- 0 -534 -1082"/>
                <a:gd name="T127" fmla="*/ -534 h 548"/>
                <a:gd name="T128" fmla="+- 0 9157 9019"/>
                <a:gd name="T129" fmla="*/ T128 w 401"/>
                <a:gd name="T130" fmla="+- 0 -537 -1082"/>
                <a:gd name="T131" fmla="*/ -537 h 548"/>
                <a:gd name="T132" fmla="+- 0 9144 9019"/>
                <a:gd name="T133" fmla="*/ T132 w 401"/>
                <a:gd name="T134" fmla="+- 0 -546 -1082"/>
                <a:gd name="T135" fmla="*/ -546 h 548"/>
                <a:gd name="T136" fmla="+- 0 9135 9019"/>
                <a:gd name="T137" fmla="*/ T136 w 401"/>
                <a:gd name="T138" fmla="+- 0 -559 -1082"/>
                <a:gd name="T139" fmla="*/ -559 h 548"/>
                <a:gd name="T140" fmla="+- 0 9131 9019"/>
                <a:gd name="T141" fmla="*/ T140 w 401"/>
                <a:gd name="T142" fmla="+- 0 -576 -1082"/>
                <a:gd name="T143" fmla="*/ -576 h 548"/>
                <a:gd name="T144" fmla="+- 0 9134 9019"/>
                <a:gd name="T145" fmla="*/ T144 w 401"/>
                <a:gd name="T146" fmla="+- 0 -886 -1082"/>
                <a:gd name="T147" fmla="*/ -886 h 548"/>
                <a:gd name="T148" fmla="+- 0 9019 9019"/>
                <a:gd name="T149" fmla="*/ T148 w 401"/>
                <a:gd name="T150" fmla="+- 0 -1038 -1082"/>
                <a:gd name="T151" fmla="*/ -1038 h 54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401" h="548">
                  <a:moveTo>
                    <a:pt x="41" y="0"/>
                  </a:moveTo>
                  <a:lnTo>
                    <a:pt x="73" y="35"/>
                  </a:lnTo>
                  <a:lnTo>
                    <a:pt x="106" y="70"/>
                  </a:lnTo>
                  <a:lnTo>
                    <a:pt x="135" y="97"/>
                  </a:lnTo>
                  <a:lnTo>
                    <a:pt x="157" y="107"/>
                  </a:lnTo>
                  <a:lnTo>
                    <a:pt x="196" y="107"/>
                  </a:lnTo>
                  <a:lnTo>
                    <a:pt x="235" y="107"/>
                  </a:lnTo>
                  <a:lnTo>
                    <a:pt x="256" y="110"/>
                  </a:lnTo>
                  <a:lnTo>
                    <a:pt x="396" y="300"/>
                  </a:lnTo>
                  <a:lnTo>
                    <a:pt x="400" y="315"/>
                  </a:lnTo>
                  <a:lnTo>
                    <a:pt x="397" y="329"/>
                  </a:lnTo>
                  <a:lnTo>
                    <a:pt x="387" y="340"/>
                  </a:lnTo>
                  <a:lnTo>
                    <a:pt x="372" y="344"/>
                  </a:lnTo>
                  <a:lnTo>
                    <a:pt x="364" y="344"/>
                  </a:lnTo>
                  <a:lnTo>
                    <a:pt x="356" y="341"/>
                  </a:lnTo>
                  <a:lnTo>
                    <a:pt x="351" y="335"/>
                  </a:lnTo>
                  <a:lnTo>
                    <a:pt x="280" y="238"/>
                  </a:lnTo>
                  <a:lnTo>
                    <a:pt x="280" y="506"/>
                  </a:lnTo>
                  <a:lnTo>
                    <a:pt x="276" y="523"/>
                  </a:lnTo>
                  <a:lnTo>
                    <a:pt x="267" y="536"/>
                  </a:lnTo>
                  <a:lnTo>
                    <a:pt x="254" y="545"/>
                  </a:lnTo>
                  <a:lnTo>
                    <a:pt x="238" y="548"/>
                  </a:lnTo>
                  <a:lnTo>
                    <a:pt x="221" y="545"/>
                  </a:lnTo>
                  <a:lnTo>
                    <a:pt x="208" y="536"/>
                  </a:lnTo>
                  <a:lnTo>
                    <a:pt x="199" y="523"/>
                  </a:lnTo>
                  <a:lnTo>
                    <a:pt x="196" y="506"/>
                  </a:lnTo>
                  <a:lnTo>
                    <a:pt x="196" y="366"/>
                  </a:lnTo>
                  <a:lnTo>
                    <a:pt x="196" y="506"/>
                  </a:lnTo>
                  <a:lnTo>
                    <a:pt x="193" y="523"/>
                  </a:lnTo>
                  <a:lnTo>
                    <a:pt x="184" y="536"/>
                  </a:lnTo>
                  <a:lnTo>
                    <a:pt x="171" y="545"/>
                  </a:lnTo>
                  <a:lnTo>
                    <a:pt x="154" y="548"/>
                  </a:lnTo>
                  <a:lnTo>
                    <a:pt x="138" y="545"/>
                  </a:lnTo>
                  <a:lnTo>
                    <a:pt x="125" y="536"/>
                  </a:lnTo>
                  <a:lnTo>
                    <a:pt x="116" y="523"/>
                  </a:lnTo>
                  <a:lnTo>
                    <a:pt x="112" y="506"/>
                  </a:lnTo>
                  <a:lnTo>
                    <a:pt x="115" y="196"/>
                  </a:lnTo>
                  <a:lnTo>
                    <a:pt x="0" y="44"/>
                  </a:lnTo>
                </a:path>
              </a:pathLst>
            </a:custGeom>
            <a:noFill/>
            <a:ln w="12700">
              <a:solidFill>
                <a:srgbClr val="383838"/>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6" name="AutoShape 6">
              <a:extLst>
                <a:ext uri="{FF2B5EF4-FFF2-40B4-BE49-F238E27FC236}">
                  <a16:creationId xmlns:a16="http://schemas.microsoft.com/office/drawing/2014/main" id="{76514DBF-AEC5-8399-5899-A18C896C1340}"/>
                </a:ext>
              </a:extLst>
            </p:cNvPr>
            <p:cNvSpPr>
              <a:spLocks/>
            </p:cNvSpPr>
            <p:nvPr/>
          </p:nvSpPr>
          <p:spPr bwMode="auto">
            <a:xfrm>
              <a:off x="9554" y="-1069"/>
              <a:ext cx="705" cy="691"/>
            </a:xfrm>
            <a:custGeom>
              <a:avLst/>
              <a:gdLst>
                <a:gd name="T0" fmla="+- 0 9894 9555"/>
                <a:gd name="T1" fmla="*/ T0 w 705"/>
                <a:gd name="T2" fmla="+- 0 -779 -1068"/>
                <a:gd name="T3" fmla="*/ -779 h 691"/>
                <a:gd name="T4" fmla="+- 0 9856 9555"/>
                <a:gd name="T5" fmla="*/ T4 w 705"/>
                <a:gd name="T6" fmla="+- 0 -792 -1068"/>
                <a:gd name="T7" fmla="*/ -792 h 691"/>
                <a:gd name="T8" fmla="+- 0 9868 9555"/>
                <a:gd name="T9" fmla="*/ T8 w 705"/>
                <a:gd name="T10" fmla="+- 0 -886 -1068"/>
                <a:gd name="T11" fmla="*/ -886 h 691"/>
                <a:gd name="T12" fmla="+- 0 9793 9555"/>
                <a:gd name="T13" fmla="*/ T12 w 705"/>
                <a:gd name="T14" fmla="+- 0 -938 -1068"/>
                <a:gd name="T15" fmla="*/ -938 h 691"/>
                <a:gd name="T16" fmla="+- 0 9655 9555"/>
                <a:gd name="T17" fmla="*/ T16 w 705"/>
                <a:gd name="T18" fmla="+- 0 -897 -1068"/>
                <a:gd name="T19" fmla="*/ -897 h 691"/>
                <a:gd name="T20" fmla="+- 0 9574 9555"/>
                <a:gd name="T21" fmla="*/ T20 w 705"/>
                <a:gd name="T22" fmla="+- 0 -805 -1068"/>
                <a:gd name="T23" fmla="*/ -805 h 691"/>
                <a:gd name="T24" fmla="+- 0 9555 9555"/>
                <a:gd name="T25" fmla="*/ T24 w 705"/>
                <a:gd name="T26" fmla="+- 0 -659 -1068"/>
                <a:gd name="T27" fmla="*/ -659 h 691"/>
                <a:gd name="T28" fmla="+- 0 9592 9555"/>
                <a:gd name="T29" fmla="*/ T28 w 705"/>
                <a:gd name="T30" fmla="+- 0 -514 -1068"/>
                <a:gd name="T31" fmla="*/ -514 h 691"/>
                <a:gd name="T32" fmla="+- 0 9674 9555"/>
                <a:gd name="T33" fmla="*/ T32 w 705"/>
                <a:gd name="T34" fmla="+- 0 -429 -1068"/>
                <a:gd name="T35" fmla="*/ -429 h 691"/>
                <a:gd name="T36" fmla="+- 0 9779 9555"/>
                <a:gd name="T37" fmla="*/ T36 w 705"/>
                <a:gd name="T38" fmla="+- 0 -389 -1068"/>
                <a:gd name="T39" fmla="*/ -389 h 691"/>
                <a:gd name="T40" fmla="+- 0 9882 9555"/>
                <a:gd name="T41" fmla="*/ T40 w 705"/>
                <a:gd name="T42" fmla="+- 0 -378 -1068"/>
                <a:gd name="T43" fmla="*/ -378 h 691"/>
                <a:gd name="T44" fmla="+- 0 10027 9555"/>
                <a:gd name="T45" fmla="*/ T44 w 705"/>
                <a:gd name="T46" fmla="+- 0 -418 -1068"/>
                <a:gd name="T47" fmla="*/ -418 h 691"/>
                <a:gd name="T48" fmla="+- 0 10115 9555"/>
                <a:gd name="T49" fmla="*/ T48 w 705"/>
                <a:gd name="T50" fmla="+- 0 -528 -1068"/>
                <a:gd name="T51" fmla="*/ -528 h 691"/>
                <a:gd name="T52" fmla="+- 0 10122 9555"/>
                <a:gd name="T53" fmla="*/ T52 w 705"/>
                <a:gd name="T54" fmla="+- 0 -650 -1068"/>
                <a:gd name="T55" fmla="*/ -650 h 691"/>
                <a:gd name="T56" fmla="+- 0 10077 9555"/>
                <a:gd name="T57" fmla="*/ T56 w 705"/>
                <a:gd name="T58" fmla="+- 0 -724 -1068"/>
                <a:gd name="T59" fmla="*/ -724 h 691"/>
                <a:gd name="T60" fmla="+- 0 9904 9555"/>
                <a:gd name="T61" fmla="*/ T60 w 705"/>
                <a:gd name="T62" fmla="+- 0 -707 -1068"/>
                <a:gd name="T63" fmla="*/ -707 h 691"/>
                <a:gd name="T64" fmla="+- 0 9898 9555"/>
                <a:gd name="T65" fmla="*/ T64 w 705"/>
                <a:gd name="T66" fmla="+- 0 -714 -1068"/>
                <a:gd name="T67" fmla="*/ -714 h 691"/>
                <a:gd name="T68" fmla="+- 0 9901 9555"/>
                <a:gd name="T69" fmla="*/ T68 w 705"/>
                <a:gd name="T70" fmla="+- 0 -728 -1068"/>
                <a:gd name="T71" fmla="*/ -728 h 691"/>
                <a:gd name="T72" fmla="+- 0 9964 9555"/>
                <a:gd name="T73" fmla="*/ T72 w 705"/>
                <a:gd name="T74" fmla="+- 0 -808 -1068"/>
                <a:gd name="T75" fmla="*/ -808 h 691"/>
                <a:gd name="T76" fmla="+- 0 10076 9555"/>
                <a:gd name="T77" fmla="*/ T76 w 705"/>
                <a:gd name="T78" fmla="+- 0 -936 -1068"/>
                <a:gd name="T79" fmla="*/ -936 h 691"/>
                <a:gd name="T80" fmla="+- 0 10201 9555"/>
                <a:gd name="T81" fmla="*/ T80 w 705"/>
                <a:gd name="T82" fmla="+- 0 -1053 -1068"/>
                <a:gd name="T83" fmla="*/ -1053 h 691"/>
                <a:gd name="T84" fmla="+- 0 10229 9555"/>
                <a:gd name="T85" fmla="*/ T84 w 705"/>
                <a:gd name="T86" fmla="+- 0 -1068 -1068"/>
                <a:gd name="T87" fmla="*/ -1068 h 691"/>
                <a:gd name="T88" fmla="+- 0 10253 9555"/>
                <a:gd name="T89" fmla="*/ T88 w 705"/>
                <a:gd name="T90" fmla="+- 0 -1063 -1068"/>
                <a:gd name="T91" fmla="*/ -1063 h 691"/>
                <a:gd name="T92" fmla="+- 0 10259 9555"/>
                <a:gd name="T93" fmla="*/ T92 w 705"/>
                <a:gd name="T94" fmla="+- 0 -1039 -1068"/>
                <a:gd name="T95" fmla="*/ -1039 h 691"/>
                <a:gd name="T96" fmla="+- 0 10244 9555"/>
                <a:gd name="T97" fmla="*/ T96 w 705"/>
                <a:gd name="T98" fmla="+- 0 -1011 -1068"/>
                <a:gd name="T99" fmla="*/ -1011 h 691"/>
                <a:gd name="T100" fmla="+- 0 10130 9555"/>
                <a:gd name="T101" fmla="*/ T100 w 705"/>
                <a:gd name="T102" fmla="+- 0 -887 -1068"/>
                <a:gd name="T103" fmla="*/ -887 h 691"/>
                <a:gd name="T104" fmla="+- 0 10004 9555"/>
                <a:gd name="T105" fmla="*/ T104 w 705"/>
                <a:gd name="T106" fmla="+- 0 -771 -1068"/>
                <a:gd name="T107" fmla="*/ -771 h 691"/>
                <a:gd name="T108" fmla="+- 0 9926 9555"/>
                <a:gd name="T109" fmla="*/ T108 w 705"/>
                <a:gd name="T110" fmla="+- 0 -705 -1068"/>
                <a:gd name="T111" fmla="*/ -705 h 691"/>
                <a:gd name="T112" fmla="+- 0 9912 9555"/>
                <a:gd name="T113" fmla="*/ T112 w 705"/>
                <a:gd name="T114" fmla="+- 0 -701 -1068"/>
                <a:gd name="T115" fmla="*/ -701 h 691"/>
                <a:gd name="T116" fmla="+- 0 9915 9555"/>
                <a:gd name="T117" fmla="*/ T116 w 705"/>
                <a:gd name="T118" fmla="+- 0 -639 -1068"/>
                <a:gd name="T119" fmla="*/ -639 h 691"/>
                <a:gd name="T120" fmla="+- 0 9897 9555"/>
                <a:gd name="T121" fmla="*/ T120 w 705"/>
                <a:gd name="T122" fmla="+- 0 -623 -1068"/>
                <a:gd name="T123" fmla="*/ -623 h 691"/>
                <a:gd name="T124" fmla="+- 0 9874 9555"/>
                <a:gd name="T125" fmla="*/ T124 w 705"/>
                <a:gd name="T126" fmla="+- 0 -618 -1068"/>
                <a:gd name="T127" fmla="*/ -618 h 691"/>
                <a:gd name="T128" fmla="+- 0 9859 9555"/>
                <a:gd name="T129" fmla="*/ T128 w 705"/>
                <a:gd name="T130" fmla="+- 0 -622 -1068"/>
                <a:gd name="T131" fmla="*/ -622 h 691"/>
                <a:gd name="T132" fmla="+- 0 9837 9555"/>
                <a:gd name="T133" fmla="*/ T132 w 705"/>
                <a:gd name="T134" fmla="+- 0 -622 -1068"/>
                <a:gd name="T135" fmla="*/ -622 h 691"/>
                <a:gd name="T136" fmla="+- 0 9834 9555"/>
                <a:gd name="T137" fmla="*/ T136 w 705"/>
                <a:gd name="T138" fmla="+- 0 -603 -1068"/>
                <a:gd name="T139" fmla="*/ -603 h 691"/>
                <a:gd name="T140" fmla="+- 0 9803 9555"/>
                <a:gd name="T141" fmla="*/ T140 w 705"/>
                <a:gd name="T142" fmla="+- 0 -608 -1068"/>
                <a:gd name="T143" fmla="*/ -608 h 691"/>
                <a:gd name="T144" fmla="+- 0 9791 9555"/>
                <a:gd name="T145" fmla="*/ T144 w 705"/>
                <a:gd name="T146" fmla="+- 0 -651 -1068"/>
                <a:gd name="T147" fmla="*/ -651 h 691"/>
                <a:gd name="T148" fmla="+- 0 9806 9555"/>
                <a:gd name="T149" fmla="*/ T148 w 705"/>
                <a:gd name="T150" fmla="+- 0 -688 -1068"/>
                <a:gd name="T151" fmla="*/ -688 h 691"/>
                <a:gd name="T152" fmla="+- 0 9830 9555"/>
                <a:gd name="T153" fmla="*/ T152 w 705"/>
                <a:gd name="T154" fmla="+- 0 -713 -1068"/>
                <a:gd name="T155" fmla="*/ -713 h 691"/>
                <a:gd name="T156" fmla="+- 0 9859 9555"/>
                <a:gd name="T157" fmla="*/ T156 w 705"/>
                <a:gd name="T158" fmla="+- 0 -725 -1068"/>
                <a:gd name="T159" fmla="*/ -725 h 691"/>
                <a:gd name="T160" fmla="+- 0 9882 9555"/>
                <a:gd name="T161" fmla="*/ T160 w 705"/>
                <a:gd name="T162" fmla="+- 0 -723 -1068"/>
                <a:gd name="T163" fmla="*/ -723 h 691"/>
                <a:gd name="T164" fmla="+- 0 9902 9555"/>
                <a:gd name="T165" fmla="*/ T164 w 705"/>
                <a:gd name="T166" fmla="+- 0 -709 -1068"/>
                <a:gd name="T167" fmla="*/ -709 h 691"/>
                <a:gd name="T168" fmla="+- 0 9916 9555"/>
                <a:gd name="T169" fmla="*/ T168 w 705"/>
                <a:gd name="T170" fmla="+- 0 -688 -1068"/>
                <a:gd name="T171" fmla="*/ -688 h 691"/>
                <a:gd name="T172" fmla="+- 0 9923 9555"/>
                <a:gd name="T173" fmla="*/ T172 w 705"/>
                <a:gd name="T174" fmla="+- 0 -663 -1068"/>
                <a:gd name="T175" fmla="*/ -663 h 691"/>
                <a:gd name="T176" fmla="+- 0 9915 9555"/>
                <a:gd name="T177" fmla="*/ T176 w 705"/>
                <a:gd name="T178" fmla="+- 0 -639 -1068"/>
                <a:gd name="T179" fmla="*/ -639 h 6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705" h="691">
                  <a:moveTo>
                    <a:pt x="349" y="288"/>
                  </a:moveTo>
                  <a:lnTo>
                    <a:pt x="339" y="289"/>
                  </a:lnTo>
                  <a:lnTo>
                    <a:pt x="318" y="287"/>
                  </a:lnTo>
                  <a:lnTo>
                    <a:pt x="301" y="276"/>
                  </a:lnTo>
                  <a:lnTo>
                    <a:pt x="302" y="249"/>
                  </a:lnTo>
                  <a:lnTo>
                    <a:pt x="313" y="182"/>
                  </a:lnTo>
                  <a:lnTo>
                    <a:pt x="288" y="143"/>
                  </a:lnTo>
                  <a:lnTo>
                    <a:pt x="238" y="130"/>
                  </a:lnTo>
                  <a:lnTo>
                    <a:pt x="174" y="139"/>
                  </a:lnTo>
                  <a:lnTo>
                    <a:pt x="100" y="171"/>
                  </a:lnTo>
                  <a:lnTo>
                    <a:pt x="49" y="215"/>
                  </a:lnTo>
                  <a:lnTo>
                    <a:pt x="19" y="263"/>
                  </a:lnTo>
                  <a:lnTo>
                    <a:pt x="6" y="309"/>
                  </a:lnTo>
                  <a:lnTo>
                    <a:pt x="0" y="409"/>
                  </a:lnTo>
                  <a:lnTo>
                    <a:pt x="11" y="490"/>
                  </a:lnTo>
                  <a:lnTo>
                    <a:pt x="37" y="554"/>
                  </a:lnTo>
                  <a:lnTo>
                    <a:pt x="74" y="603"/>
                  </a:lnTo>
                  <a:lnTo>
                    <a:pt x="119" y="639"/>
                  </a:lnTo>
                  <a:lnTo>
                    <a:pt x="170" y="664"/>
                  </a:lnTo>
                  <a:lnTo>
                    <a:pt x="224" y="679"/>
                  </a:lnTo>
                  <a:lnTo>
                    <a:pt x="277" y="687"/>
                  </a:lnTo>
                  <a:lnTo>
                    <a:pt x="327" y="690"/>
                  </a:lnTo>
                  <a:lnTo>
                    <a:pt x="404" y="679"/>
                  </a:lnTo>
                  <a:lnTo>
                    <a:pt x="472" y="650"/>
                  </a:lnTo>
                  <a:lnTo>
                    <a:pt x="525" y="603"/>
                  </a:lnTo>
                  <a:lnTo>
                    <a:pt x="560" y="540"/>
                  </a:lnTo>
                  <a:lnTo>
                    <a:pt x="573" y="465"/>
                  </a:lnTo>
                  <a:lnTo>
                    <a:pt x="567" y="418"/>
                  </a:lnTo>
                  <a:lnTo>
                    <a:pt x="550" y="377"/>
                  </a:lnTo>
                  <a:lnTo>
                    <a:pt x="522" y="344"/>
                  </a:lnTo>
                  <a:lnTo>
                    <a:pt x="485" y="318"/>
                  </a:lnTo>
                  <a:moveTo>
                    <a:pt x="349" y="361"/>
                  </a:moveTo>
                  <a:lnTo>
                    <a:pt x="349" y="361"/>
                  </a:lnTo>
                  <a:lnTo>
                    <a:pt x="343" y="354"/>
                  </a:lnTo>
                  <a:lnTo>
                    <a:pt x="342" y="348"/>
                  </a:lnTo>
                  <a:lnTo>
                    <a:pt x="346" y="340"/>
                  </a:lnTo>
                  <a:lnTo>
                    <a:pt x="355" y="327"/>
                  </a:lnTo>
                  <a:lnTo>
                    <a:pt x="409" y="260"/>
                  </a:lnTo>
                  <a:lnTo>
                    <a:pt x="464" y="195"/>
                  </a:lnTo>
                  <a:lnTo>
                    <a:pt x="521" y="132"/>
                  </a:lnTo>
                  <a:lnTo>
                    <a:pt x="582" y="72"/>
                  </a:lnTo>
                  <a:lnTo>
                    <a:pt x="646" y="15"/>
                  </a:lnTo>
                  <a:lnTo>
                    <a:pt x="659" y="5"/>
                  </a:lnTo>
                  <a:lnTo>
                    <a:pt x="674" y="0"/>
                  </a:lnTo>
                  <a:lnTo>
                    <a:pt x="687" y="0"/>
                  </a:lnTo>
                  <a:lnTo>
                    <a:pt x="698" y="5"/>
                  </a:lnTo>
                  <a:lnTo>
                    <a:pt x="704" y="16"/>
                  </a:lnTo>
                  <a:lnTo>
                    <a:pt x="704" y="29"/>
                  </a:lnTo>
                  <a:lnTo>
                    <a:pt x="699" y="43"/>
                  </a:lnTo>
                  <a:lnTo>
                    <a:pt x="689" y="57"/>
                  </a:lnTo>
                  <a:lnTo>
                    <a:pt x="634" y="120"/>
                  </a:lnTo>
                  <a:lnTo>
                    <a:pt x="575" y="181"/>
                  </a:lnTo>
                  <a:lnTo>
                    <a:pt x="513" y="240"/>
                  </a:lnTo>
                  <a:lnTo>
                    <a:pt x="449" y="297"/>
                  </a:lnTo>
                  <a:lnTo>
                    <a:pt x="383" y="355"/>
                  </a:lnTo>
                  <a:lnTo>
                    <a:pt x="371" y="363"/>
                  </a:lnTo>
                  <a:lnTo>
                    <a:pt x="363" y="367"/>
                  </a:lnTo>
                  <a:lnTo>
                    <a:pt x="357" y="367"/>
                  </a:lnTo>
                  <a:lnTo>
                    <a:pt x="349" y="361"/>
                  </a:lnTo>
                  <a:close/>
                  <a:moveTo>
                    <a:pt x="360" y="429"/>
                  </a:moveTo>
                  <a:lnTo>
                    <a:pt x="352" y="438"/>
                  </a:lnTo>
                  <a:lnTo>
                    <a:pt x="342" y="445"/>
                  </a:lnTo>
                  <a:lnTo>
                    <a:pt x="331" y="449"/>
                  </a:lnTo>
                  <a:lnTo>
                    <a:pt x="319" y="450"/>
                  </a:lnTo>
                  <a:lnTo>
                    <a:pt x="310" y="450"/>
                  </a:lnTo>
                  <a:lnTo>
                    <a:pt x="304" y="446"/>
                  </a:lnTo>
                  <a:lnTo>
                    <a:pt x="297" y="444"/>
                  </a:lnTo>
                  <a:lnTo>
                    <a:pt x="282" y="446"/>
                  </a:lnTo>
                  <a:lnTo>
                    <a:pt x="277" y="454"/>
                  </a:lnTo>
                  <a:lnTo>
                    <a:pt x="279" y="465"/>
                  </a:lnTo>
                  <a:lnTo>
                    <a:pt x="283" y="477"/>
                  </a:lnTo>
                  <a:lnTo>
                    <a:pt x="248" y="460"/>
                  </a:lnTo>
                  <a:lnTo>
                    <a:pt x="235" y="440"/>
                  </a:lnTo>
                  <a:lnTo>
                    <a:pt x="236" y="417"/>
                  </a:lnTo>
                  <a:lnTo>
                    <a:pt x="243" y="395"/>
                  </a:lnTo>
                  <a:lnTo>
                    <a:pt x="251" y="380"/>
                  </a:lnTo>
                  <a:lnTo>
                    <a:pt x="262" y="367"/>
                  </a:lnTo>
                  <a:lnTo>
                    <a:pt x="275" y="355"/>
                  </a:lnTo>
                  <a:lnTo>
                    <a:pt x="289" y="348"/>
                  </a:lnTo>
                  <a:lnTo>
                    <a:pt x="304" y="343"/>
                  </a:lnTo>
                  <a:lnTo>
                    <a:pt x="317" y="341"/>
                  </a:lnTo>
                  <a:lnTo>
                    <a:pt x="327" y="345"/>
                  </a:lnTo>
                  <a:lnTo>
                    <a:pt x="338" y="351"/>
                  </a:lnTo>
                  <a:lnTo>
                    <a:pt x="347" y="359"/>
                  </a:lnTo>
                  <a:lnTo>
                    <a:pt x="355" y="369"/>
                  </a:lnTo>
                  <a:lnTo>
                    <a:pt x="361" y="380"/>
                  </a:lnTo>
                  <a:lnTo>
                    <a:pt x="367" y="392"/>
                  </a:lnTo>
                  <a:lnTo>
                    <a:pt x="368" y="405"/>
                  </a:lnTo>
                  <a:lnTo>
                    <a:pt x="366" y="418"/>
                  </a:lnTo>
                  <a:lnTo>
                    <a:pt x="360" y="429"/>
                  </a:lnTo>
                  <a:close/>
                </a:path>
              </a:pathLst>
            </a:custGeom>
            <a:noFill/>
            <a:ln w="12700">
              <a:solidFill>
                <a:srgbClr val="383838"/>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47" name="Picture 46">
              <a:extLst>
                <a:ext uri="{FF2B5EF4-FFF2-40B4-BE49-F238E27FC236}">
                  <a16:creationId xmlns:a16="http://schemas.microsoft.com/office/drawing/2014/main" id="{9E4F5A4E-D64D-4D9C-5DC2-788C21D2D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 y="-784"/>
              <a:ext cx="10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B6F15580-280B-D0F6-ED01-751152730E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3" y="-630"/>
              <a:ext cx="13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AutoShape 3">
              <a:extLst>
                <a:ext uri="{FF2B5EF4-FFF2-40B4-BE49-F238E27FC236}">
                  <a16:creationId xmlns:a16="http://schemas.microsoft.com/office/drawing/2014/main" id="{F56B288D-CCD0-41E8-EAE3-ED021E4FA281}"/>
                </a:ext>
              </a:extLst>
            </p:cNvPr>
            <p:cNvSpPr>
              <a:spLocks/>
            </p:cNvSpPr>
            <p:nvPr/>
          </p:nvSpPr>
          <p:spPr bwMode="auto">
            <a:xfrm>
              <a:off x="9801" y="-701"/>
              <a:ext cx="252" cy="273"/>
            </a:xfrm>
            <a:custGeom>
              <a:avLst/>
              <a:gdLst>
                <a:gd name="T0" fmla="+- 0 9929 9802"/>
                <a:gd name="T1" fmla="*/ T0 w 252"/>
                <a:gd name="T2" fmla="+- 0 -491 -700"/>
                <a:gd name="T3" fmla="*/ -491 h 273"/>
                <a:gd name="T4" fmla="+- 0 9924 9802"/>
                <a:gd name="T5" fmla="*/ T4 w 252"/>
                <a:gd name="T6" fmla="+- 0 -516 -700"/>
                <a:gd name="T7" fmla="*/ -516 h 273"/>
                <a:gd name="T8" fmla="+- 0 9910 9802"/>
                <a:gd name="T9" fmla="*/ T8 w 252"/>
                <a:gd name="T10" fmla="+- 0 -536 -700"/>
                <a:gd name="T11" fmla="*/ -536 h 273"/>
                <a:gd name="T12" fmla="+- 0 9890 9802"/>
                <a:gd name="T13" fmla="*/ T12 w 252"/>
                <a:gd name="T14" fmla="+- 0 -550 -700"/>
                <a:gd name="T15" fmla="*/ -550 h 273"/>
                <a:gd name="T16" fmla="+- 0 9865 9802"/>
                <a:gd name="T17" fmla="*/ T16 w 252"/>
                <a:gd name="T18" fmla="+- 0 -555 -700"/>
                <a:gd name="T19" fmla="*/ -555 h 273"/>
                <a:gd name="T20" fmla="+- 0 9841 9802"/>
                <a:gd name="T21" fmla="*/ T20 w 252"/>
                <a:gd name="T22" fmla="+- 0 -550 -700"/>
                <a:gd name="T23" fmla="*/ -550 h 273"/>
                <a:gd name="T24" fmla="+- 0 9820 9802"/>
                <a:gd name="T25" fmla="*/ T24 w 252"/>
                <a:gd name="T26" fmla="+- 0 -536 -700"/>
                <a:gd name="T27" fmla="*/ -536 h 273"/>
                <a:gd name="T28" fmla="+- 0 9807 9802"/>
                <a:gd name="T29" fmla="*/ T28 w 252"/>
                <a:gd name="T30" fmla="+- 0 -516 -700"/>
                <a:gd name="T31" fmla="*/ -516 h 273"/>
                <a:gd name="T32" fmla="+- 0 9802 9802"/>
                <a:gd name="T33" fmla="*/ T32 w 252"/>
                <a:gd name="T34" fmla="+- 0 -491 -700"/>
                <a:gd name="T35" fmla="*/ -491 h 273"/>
                <a:gd name="T36" fmla="+- 0 9807 9802"/>
                <a:gd name="T37" fmla="*/ T36 w 252"/>
                <a:gd name="T38" fmla="+- 0 -466 -700"/>
                <a:gd name="T39" fmla="*/ -466 h 273"/>
                <a:gd name="T40" fmla="+- 0 9820 9802"/>
                <a:gd name="T41" fmla="*/ T40 w 252"/>
                <a:gd name="T42" fmla="+- 0 -446 -700"/>
                <a:gd name="T43" fmla="*/ -446 h 273"/>
                <a:gd name="T44" fmla="+- 0 9841 9802"/>
                <a:gd name="T45" fmla="*/ T44 w 252"/>
                <a:gd name="T46" fmla="+- 0 -432 -700"/>
                <a:gd name="T47" fmla="*/ -432 h 273"/>
                <a:gd name="T48" fmla="+- 0 9865 9802"/>
                <a:gd name="T49" fmla="*/ T48 w 252"/>
                <a:gd name="T50" fmla="+- 0 -427 -700"/>
                <a:gd name="T51" fmla="*/ -427 h 273"/>
                <a:gd name="T52" fmla="+- 0 9890 9802"/>
                <a:gd name="T53" fmla="*/ T52 w 252"/>
                <a:gd name="T54" fmla="+- 0 -432 -700"/>
                <a:gd name="T55" fmla="*/ -432 h 273"/>
                <a:gd name="T56" fmla="+- 0 9910 9802"/>
                <a:gd name="T57" fmla="*/ T56 w 252"/>
                <a:gd name="T58" fmla="+- 0 -446 -700"/>
                <a:gd name="T59" fmla="*/ -446 h 273"/>
                <a:gd name="T60" fmla="+- 0 9924 9802"/>
                <a:gd name="T61" fmla="*/ T60 w 252"/>
                <a:gd name="T62" fmla="+- 0 -466 -700"/>
                <a:gd name="T63" fmla="*/ -466 h 273"/>
                <a:gd name="T64" fmla="+- 0 9929 9802"/>
                <a:gd name="T65" fmla="*/ T64 w 252"/>
                <a:gd name="T66" fmla="+- 0 -491 -700"/>
                <a:gd name="T67" fmla="*/ -491 h 273"/>
                <a:gd name="T68" fmla="+- 0 9986 9802"/>
                <a:gd name="T69" fmla="*/ T68 w 252"/>
                <a:gd name="T70" fmla="+- 0 -577 -700"/>
                <a:gd name="T71" fmla="*/ -577 h 273"/>
                <a:gd name="T72" fmla="+- 0 9989 9802"/>
                <a:gd name="T73" fmla="*/ T72 w 252"/>
                <a:gd name="T74" fmla="+- 0 -590 -700"/>
                <a:gd name="T75" fmla="*/ -590 h 273"/>
                <a:gd name="T76" fmla="+- 0 9996 9802"/>
                <a:gd name="T77" fmla="*/ T76 w 252"/>
                <a:gd name="T78" fmla="+- 0 -600 -700"/>
                <a:gd name="T79" fmla="*/ -600 h 273"/>
                <a:gd name="T80" fmla="+- 0 10007 9802"/>
                <a:gd name="T81" fmla="*/ T80 w 252"/>
                <a:gd name="T82" fmla="+- 0 -608 -700"/>
                <a:gd name="T83" fmla="*/ -608 h 273"/>
                <a:gd name="T84" fmla="+- 0 10020 9802"/>
                <a:gd name="T85" fmla="*/ T84 w 252"/>
                <a:gd name="T86" fmla="+- 0 -610 -700"/>
                <a:gd name="T87" fmla="*/ -610 h 273"/>
                <a:gd name="T88" fmla="+- 0 10033 9802"/>
                <a:gd name="T89" fmla="*/ T88 w 252"/>
                <a:gd name="T90" fmla="+- 0 -608 -700"/>
                <a:gd name="T91" fmla="*/ -608 h 273"/>
                <a:gd name="T92" fmla="+- 0 10043 9802"/>
                <a:gd name="T93" fmla="*/ T92 w 252"/>
                <a:gd name="T94" fmla="+- 0 -600 -700"/>
                <a:gd name="T95" fmla="*/ -600 h 273"/>
                <a:gd name="T96" fmla="+- 0 10051 9802"/>
                <a:gd name="T97" fmla="*/ T96 w 252"/>
                <a:gd name="T98" fmla="+- 0 -590 -700"/>
                <a:gd name="T99" fmla="*/ -590 h 273"/>
                <a:gd name="T100" fmla="+- 0 10053 9802"/>
                <a:gd name="T101" fmla="*/ T100 w 252"/>
                <a:gd name="T102" fmla="+- 0 -577 -700"/>
                <a:gd name="T103" fmla="*/ -577 h 273"/>
                <a:gd name="T104" fmla="+- 0 10051 9802"/>
                <a:gd name="T105" fmla="*/ T104 w 252"/>
                <a:gd name="T106" fmla="+- 0 -564 -700"/>
                <a:gd name="T107" fmla="*/ -564 h 273"/>
                <a:gd name="T108" fmla="+- 0 10043 9802"/>
                <a:gd name="T109" fmla="*/ T108 w 252"/>
                <a:gd name="T110" fmla="+- 0 -553 -700"/>
                <a:gd name="T111" fmla="*/ -553 h 273"/>
                <a:gd name="T112" fmla="+- 0 10033 9802"/>
                <a:gd name="T113" fmla="*/ T112 w 252"/>
                <a:gd name="T114" fmla="+- 0 -546 -700"/>
                <a:gd name="T115" fmla="*/ -546 h 273"/>
                <a:gd name="T116" fmla="+- 0 10020 9802"/>
                <a:gd name="T117" fmla="*/ T116 w 252"/>
                <a:gd name="T118" fmla="+- 0 -543 -700"/>
                <a:gd name="T119" fmla="*/ -543 h 273"/>
                <a:gd name="T120" fmla="+- 0 10007 9802"/>
                <a:gd name="T121" fmla="*/ T120 w 252"/>
                <a:gd name="T122" fmla="+- 0 -546 -700"/>
                <a:gd name="T123" fmla="*/ -546 h 273"/>
                <a:gd name="T124" fmla="+- 0 9996 9802"/>
                <a:gd name="T125" fmla="*/ T124 w 252"/>
                <a:gd name="T126" fmla="+- 0 -553 -700"/>
                <a:gd name="T127" fmla="*/ -553 h 273"/>
                <a:gd name="T128" fmla="+- 0 9989 9802"/>
                <a:gd name="T129" fmla="*/ T128 w 252"/>
                <a:gd name="T130" fmla="+- 0 -564 -700"/>
                <a:gd name="T131" fmla="*/ -564 h 273"/>
                <a:gd name="T132" fmla="+- 0 9986 9802"/>
                <a:gd name="T133" fmla="*/ T132 w 252"/>
                <a:gd name="T134" fmla="+- 0 -577 -700"/>
                <a:gd name="T135" fmla="*/ -577 h 273"/>
                <a:gd name="T136" fmla="+- 0 9820 9802"/>
                <a:gd name="T137" fmla="*/ T136 w 252"/>
                <a:gd name="T138" fmla="+- 0 -700 -700"/>
                <a:gd name="T139" fmla="*/ -700 h 273"/>
                <a:gd name="T140" fmla="+- 0 9856 9802"/>
                <a:gd name="T141" fmla="*/ T140 w 252"/>
                <a:gd name="T142" fmla="+- 0 -691 -700"/>
                <a:gd name="T143" fmla="*/ -691 h 273"/>
                <a:gd name="T144" fmla="+- 0 9838 9802"/>
                <a:gd name="T145" fmla="*/ T144 w 252"/>
                <a:gd name="T146" fmla="+- 0 -658 -700"/>
                <a:gd name="T147" fmla="*/ -658 h 273"/>
                <a:gd name="T148" fmla="+- 0 9865 9802"/>
                <a:gd name="T149" fmla="*/ T148 w 252"/>
                <a:gd name="T150" fmla="+- 0 -624 -700"/>
                <a:gd name="T151" fmla="*/ -624 h 2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252" h="273">
                  <a:moveTo>
                    <a:pt x="127" y="209"/>
                  </a:moveTo>
                  <a:lnTo>
                    <a:pt x="122" y="184"/>
                  </a:lnTo>
                  <a:lnTo>
                    <a:pt x="108" y="164"/>
                  </a:lnTo>
                  <a:lnTo>
                    <a:pt x="88" y="150"/>
                  </a:lnTo>
                  <a:lnTo>
                    <a:pt x="63" y="145"/>
                  </a:lnTo>
                  <a:lnTo>
                    <a:pt x="39" y="150"/>
                  </a:lnTo>
                  <a:lnTo>
                    <a:pt x="18" y="164"/>
                  </a:lnTo>
                  <a:lnTo>
                    <a:pt x="5" y="184"/>
                  </a:lnTo>
                  <a:lnTo>
                    <a:pt x="0" y="209"/>
                  </a:lnTo>
                  <a:lnTo>
                    <a:pt x="5" y="234"/>
                  </a:lnTo>
                  <a:lnTo>
                    <a:pt x="18" y="254"/>
                  </a:lnTo>
                  <a:lnTo>
                    <a:pt x="39" y="268"/>
                  </a:lnTo>
                  <a:lnTo>
                    <a:pt x="63" y="273"/>
                  </a:lnTo>
                  <a:lnTo>
                    <a:pt x="88" y="268"/>
                  </a:lnTo>
                  <a:lnTo>
                    <a:pt x="108" y="254"/>
                  </a:lnTo>
                  <a:lnTo>
                    <a:pt x="122" y="234"/>
                  </a:lnTo>
                  <a:lnTo>
                    <a:pt x="127" y="209"/>
                  </a:lnTo>
                  <a:close/>
                  <a:moveTo>
                    <a:pt x="184" y="123"/>
                  </a:moveTo>
                  <a:lnTo>
                    <a:pt x="187" y="110"/>
                  </a:lnTo>
                  <a:lnTo>
                    <a:pt x="194" y="100"/>
                  </a:lnTo>
                  <a:lnTo>
                    <a:pt x="205" y="92"/>
                  </a:lnTo>
                  <a:lnTo>
                    <a:pt x="218" y="90"/>
                  </a:lnTo>
                  <a:lnTo>
                    <a:pt x="231" y="92"/>
                  </a:lnTo>
                  <a:lnTo>
                    <a:pt x="241" y="100"/>
                  </a:lnTo>
                  <a:lnTo>
                    <a:pt x="249" y="110"/>
                  </a:lnTo>
                  <a:lnTo>
                    <a:pt x="251" y="123"/>
                  </a:lnTo>
                  <a:lnTo>
                    <a:pt x="249" y="136"/>
                  </a:lnTo>
                  <a:lnTo>
                    <a:pt x="241" y="147"/>
                  </a:lnTo>
                  <a:lnTo>
                    <a:pt x="231" y="154"/>
                  </a:lnTo>
                  <a:lnTo>
                    <a:pt x="218" y="157"/>
                  </a:lnTo>
                  <a:lnTo>
                    <a:pt x="205" y="154"/>
                  </a:lnTo>
                  <a:lnTo>
                    <a:pt x="194" y="147"/>
                  </a:lnTo>
                  <a:lnTo>
                    <a:pt x="187" y="136"/>
                  </a:lnTo>
                  <a:lnTo>
                    <a:pt x="184" y="123"/>
                  </a:lnTo>
                  <a:close/>
                  <a:moveTo>
                    <a:pt x="18" y="0"/>
                  </a:moveTo>
                  <a:lnTo>
                    <a:pt x="54" y="9"/>
                  </a:lnTo>
                  <a:lnTo>
                    <a:pt x="36" y="42"/>
                  </a:lnTo>
                  <a:lnTo>
                    <a:pt x="63" y="76"/>
                  </a:lnTo>
                </a:path>
              </a:pathLst>
            </a:custGeom>
            <a:noFill/>
            <a:ln w="12700">
              <a:solidFill>
                <a:srgbClr val="383838"/>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sp>
        <p:nvSpPr>
          <p:cNvPr id="52" name="TextBox 51">
            <a:extLst>
              <a:ext uri="{FF2B5EF4-FFF2-40B4-BE49-F238E27FC236}">
                <a16:creationId xmlns:a16="http://schemas.microsoft.com/office/drawing/2014/main" id="{8D0F0715-4898-434D-0A41-50FAEFC8F96F}"/>
              </a:ext>
            </a:extLst>
          </p:cNvPr>
          <p:cNvSpPr txBox="1"/>
          <p:nvPr/>
        </p:nvSpPr>
        <p:spPr>
          <a:xfrm>
            <a:off x="3058883" y="3499802"/>
            <a:ext cx="7868995" cy="830997"/>
          </a:xfrm>
          <a:prstGeom prst="rect">
            <a:avLst/>
          </a:prstGeom>
          <a:noFill/>
        </p:spPr>
        <p:txBody>
          <a:bodyPr wrap="square" rtlCol="0">
            <a:spAutoFit/>
          </a:bodyPr>
          <a:lstStyle/>
          <a:p>
            <a:r>
              <a:rPr lang="en-US" sz="2400" b="1" dirty="0">
                <a:solidFill>
                  <a:srgbClr val="C00000"/>
                </a:solidFill>
              </a:rPr>
              <a:t>+ 1 </a:t>
            </a:r>
            <a:r>
              <a:rPr lang="en-US" sz="2400" b="1" dirty="0" err="1">
                <a:solidFill>
                  <a:srgbClr val="C00000"/>
                </a:solidFill>
              </a:rPr>
              <a:t>millón</a:t>
            </a:r>
            <a:r>
              <a:rPr lang="en-US" sz="2400" b="1" dirty="0">
                <a:solidFill>
                  <a:srgbClr val="C00000"/>
                </a:solidFill>
              </a:rPr>
              <a:t> </a:t>
            </a:r>
            <a:r>
              <a:rPr lang="es-ES" sz="2400" b="1" dirty="0"/>
              <a:t>de jóvenes participando en experiencias inclusivas a través de la programación de las EUC</a:t>
            </a:r>
            <a:endParaRPr lang="en-US" sz="2400" b="1" dirty="0"/>
          </a:p>
        </p:txBody>
      </p:sp>
      <p:grpSp>
        <p:nvGrpSpPr>
          <p:cNvPr id="2060" name="Group 19"/>
          <p:cNvGrpSpPr>
            <a:grpSpLocks/>
          </p:cNvGrpSpPr>
          <p:nvPr/>
        </p:nvGrpSpPr>
        <p:grpSpPr bwMode="auto">
          <a:xfrm>
            <a:off x="0" y="0"/>
            <a:ext cx="555625" cy="560388"/>
            <a:chOff x="0" y="0"/>
            <a:chExt cx="874" cy="883"/>
          </a:xfrm>
        </p:grpSpPr>
      </p:grpSp>
      <p:grpSp>
        <p:nvGrpSpPr>
          <p:cNvPr id="2058" name="Group 17"/>
          <p:cNvGrpSpPr>
            <a:grpSpLocks/>
          </p:cNvGrpSpPr>
          <p:nvPr/>
        </p:nvGrpSpPr>
        <p:grpSpPr bwMode="auto">
          <a:xfrm>
            <a:off x="0" y="0"/>
            <a:ext cx="727075" cy="617538"/>
            <a:chOff x="0" y="0"/>
            <a:chExt cx="1146" cy="972"/>
          </a:xfrm>
        </p:grpSpPr>
      </p:grpSp>
      <p:grpSp>
        <p:nvGrpSpPr>
          <p:cNvPr id="2049" name="Group 2"/>
          <p:cNvGrpSpPr>
            <a:grpSpLocks/>
          </p:cNvGrpSpPr>
          <p:nvPr/>
        </p:nvGrpSpPr>
        <p:grpSpPr bwMode="auto">
          <a:xfrm>
            <a:off x="0" y="0"/>
            <a:ext cx="936625" cy="833438"/>
            <a:chOff x="8793" y="-1681"/>
            <a:chExt cx="1476" cy="1313"/>
          </a:xfrm>
        </p:grpSpPr>
      </p:grpSp>
    </p:spTree>
    <p:extLst>
      <p:ext uri="{BB962C8B-B14F-4D97-AF65-F5344CB8AC3E}">
        <p14:creationId xmlns:p14="http://schemas.microsoft.com/office/powerpoint/2010/main" val="326003908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solidFill>
            <a:schemeClr val="bg1"/>
          </a:solidFill>
        </p:spPr>
        <p:txBody>
          <a:bodyPr/>
          <a:lstStyle/>
          <a:p>
            <a:pPr defTabSz="361612" fontAlgn="base">
              <a:spcBef>
                <a:spcPct val="0"/>
              </a:spcBef>
              <a:spcAft>
                <a:spcPct val="0"/>
              </a:spcAft>
              <a:defRPr/>
            </a:pPr>
            <a:fld id="{1A347819-ACCD-4ABB-89E9-484B85DD2E99}" type="slidenum">
              <a:rPr lang="en-US" altLang="en-US">
                <a:solidFill>
                  <a:srgbClr val="000000"/>
                </a:solidFill>
              </a:rPr>
              <a:pPr defTabSz="361612" fontAlgn="base">
                <a:spcBef>
                  <a:spcPct val="0"/>
                </a:spcBef>
                <a:spcAft>
                  <a:spcPct val="0"/>
                </a:spcAft>
                <a:defRPr/>
              </a:pPr>
              <a:t>28</a:t>
            </a:fld>
            <a:endParaRPr lang="en-US" altLang="en-US">
              <a:solidFill>
                <a:srgbClr val="000000"/>
              </a:solidFill>
            </a:endParaRPr>
          </a:p>
        </p:txBody>
      </p:sp>
      <p:sp>
        <p:nvSpPr>
          <p:cNvPr id="2" name="Title 1"/>
          <p:cNvSpPr>
            <a:spLocks noGrp="1"/>
          </p:cNvSpPr>
          <p:nvPr>
            <p:ph type="title" idx="4294967295"/>
          </p:nvPr>
        </p:nvSpPr>
        <p:spPr>
          <a:xfrm>
            <a:off x="586409" y="327724"/>
            <a:ext cx="8518799" cy="629543"/>
          </a:xfrm>
        </p:spPr>
        <p:txBody>
          <a:bodyPr/>
          <a:lstStyle/>
          <a:p>
            <a:pPr>
              <a:defRPr/>
            </a:pPr>
            <a:r>
              <a:rPr lang="en-US" sz="2400" b="1" dirty="0" err="1">
                <a:effectLst>
                  <a:outerShdw blurRad="38100" dist="38100" dir="2700000" algn="tl">
                    <a:srgbClr val="000000">
                      <a:alpha val="43137"/>
                    </a:srgbClr>
                  </a:outerShdw>
                </a:effectLst>
                <a:sym typeface="Ubuntu Light" panose="020B0604030602030204" pitchFamily="34" charset="0"/>
              </a:rPr>
              <a:t>Alcance</a:t>
            </a:r>
            <a:r>
              <a:rPr lang="en-US" sz="2400" b="1" dirty="0">
                <a:effectLst>
                  <a:outerShdw blurRad="38100" dist="38100" dir="2700000" algn="tl">
                    <a:srgbClr val="000000">
                      <a:alpha val="43137"/>
                    </a:srgbClr>
                  </a:outerShdw>
                </a:effectLst>
                <a:sym typeface="Ubuntu Light" panose="020B0604030602030204" pitchFamily="34" charset="0"/>
              </a:rPr>
              <a:t> Nacional de [</a:t>
            </a:r>
            <a:r>
              <a:rPr lang="en-US" sz="2400" b="1" dirty="0" err="1">
                <a:effectLst>
                  <a:outerShdw blurRad="38100" dist="38100" dir="2700000" algn="tl">
                    <a:srgbClr val="000000">
                      <a:alpha val="43137"/>
                    </a:srgbClr>
                  </a:outerShdw>
                </a:effectLst>
                <a:sym typeface="Ubuntu Light" panose="020B0604030602030204" pitchFamily="34" charset="0"/>
              </a:rPr>
              <a:t>Inserte</a:t>
            </a:r>
            <a:r>
              <a:rPr lang="en-US" sz="2400" b="1" dirty="0">
                <a:effectLst>
                  <a:outerShdw blurRad="38100" dist="38100" dir="2700000" algn="tl">
                    <a:srgbClr val="000000">
                      <a:alpha val="43137"/>
                    </a:srgbClr>
                  </a:outerShdw>
                </a:effectLst>
                <a:sym typeface="Ubuntu Light" panose="020B0604030602030204" pitchFamily="34" charset="0"/>
              </a:rPr>
              <a:t> </a:t>
            </a:r>
            <a:r>
              <a:rPr lang="en-US" sz="2400" b="1" dirty="0" err="1">
                <a:effectLst>
                  <a:outerShdw blurRad="38100" dist="38100" dir="2700000" algn="tl">
                    <a:srgbClr val="000000">
                      <a:alpha val="43137"/>
                    </a:srgbClr>
                  </a:outerShdw>
                </a:effectLst>
                <a:sym typeface="Ubuntu Light" panose="020B0604030602030204" pitchFamily="34" charset="0"/>
              </a:rPr>
              <a:t>el</a:t>
            </a:r>
            <a:r>
              <a:rPr lang="en-US" sz="2400" b="1" dirty="0">
                <a:effectLst>
                  <a:outerShdw blurRad="38100" dist="38100" dir="2700000" algn="tl">
                    <a:srgbClr val="000000">
                      <a:alpha val="43137"/>
                    </a:srgbClr>
                  </a:outerShdw>
                </a:effectLst>
                <a:sym typeface="Ubuntu Light" panose="020B0604030602030204" pitchFamily="34" charset="0"/>
              </a:rPr>
              <a:t> </a:t>
            </a:r>
            <a:r>
              <a:rPr lang="en-US" sz="2400" b="1" dirty="0" err="1">
                <a:effectLst>
                  <a:outerShdw blurRad="38100" dist="38100" dir="2700000" algn="tl">
                    <a:srgbClr val="000000">
                      <a:alpha val="43137"/>
                    </a:srgbClr>
                  </a:outerShdw>
                </a:effectLst>
                <a:sym typeface="Ubuntu Light" panose="020B0604030602030204" pitchFamily="34" charset="0"/>
              </a:rPr>
              <a:t>nombre</a:t>
            </a:r>
            <a:r>
              <a:rPr lang="en-US" sz="2400" b="1" dirty="0">
                <a:effectLst>
                  <a:outerShdw blurRad="38100" dist="38100" dir="2700000" algn="tl">
                    <a:srgbClr val="000000">
                      <a:alpha val="43137"/>
                    </a:srgbClr>
                  </a:outerShdw>
                </a:effectLst>
                <a:sym typeface="Ubuntu Light" panose="020B0604030602030204" pitchFamily="34" charset="0"/>
              </a:rPr>
              <a:t> del </a:t>
            </a:r>
            <a:r>
              <a:rPr lang="en-US" sz="2400" b="1" dirty="0" err="1">
                <a:effectLst>
                  <a:outerShdw blurRad="38100" dist="38100" dir="2700000" algn="tl">
                    <a:srgbClr val="000000">
                      <a:alpha val="43137"/>
                    </a:srgbClr>
                  </a:outerShdw>
                </a:effectLst>
                <a:sym typeface="Ubuntu Light" panose="020B0604030602030204" pitchFamily="34" charset="0"/>
              </a:rPr>
              <a:t>Programa</a:t>
            </a:r>
            <a:r>
              <a:rPr lang="en-US" sz="2400" b="1" dirty="0">
                <a:effectLst>
                  <a:outerShdw blurRad="38100" dist="38100" dir="2700000" algn="tl">
                    <a:srgbClr val="000000">
                      <a:alpha val="43137"/>
                    </a:srgbClr>
                  </a:outerShdw>
                </a:effectLst>
                <a:sym typeface="Ubuntu Light" panose="020B0604030602030204" pitchFamily="34" charset="0"/>
              </a:rPr>
              <a:t>]</a:t>
            </a:r>
          </a:p>
        </p:txBody>
      </p:sp>
      <p:graphicFrame>
        <p:nvGraphicFramePr>
          <p:cNvPr id="3" name="Table 2">
            <a:extLst>
              <a:ext uri="{FF2B5EF4-FFF2-40B4-BE49-F238E27FC236}">
                <a16:creationId xmlns:a16="http://schemas.microsoft.com/office/drawing/2014/main" id="{6BD02664-2056-3728-648F-004551268CC5}"/>
              </a:ext>
            </a:extLst>
          </p:cNvPr>
          <p:cNvGraphicFramePr>
            <a:graphicFrameLocks noGrp="1"/>
          </p:cNvGraphicFramePr>
          <p:nvPr>
            <p:extLst>
              <p:ext uri="{D42A27DB-BD31-4B8C-83A1-F6EECF244321}">
                <p14:modId xmlns:p14="http://schemas.microsoft.com/office/powerpoint/2010/main" val="3103194820"/>
              </p:ext>
            </p:extLst>
          </p:nvPr>
        </p:nvGraphicFramePr>
        <p:xfrm>
          <a:off x="2280728" y="1542608"/>
          <a:ext cx="8129847" cy="968236"/>
        </p:xfrm>
        <a:graphic>
          <a:graphicData uri="http://schemas.openxmlformats.org/drawingml/2006/table">
            <a:tbl>
              <a:tblPr firstRow="1" bandRow="1">
                <a:tableStyleId>{5C22544A-7EE6-4342-B048-85BDC9FD1C3A}</a:tableStyleId>
              </a:tblPr>
              <a:tblGrid>
                <a:gridCol w="1346751">
                  <a:extLst>
                    <a:ext uri="{9D8B030D-6E8A-4147-A177-3AD203B41FA5}">
                      <a16:colId xmlns:a16="http://schemas.microsoft.com/office/drawing/2014/main" val="161112952"/>
                    </a:ext>
                  </a:extLst>
                </a:gridCol>
                <a:gridCol w="6783096">
                  <a:extLst>
                    <a:ext uri="{9D8B030D-6E8A-4147-A177-3AD203B41FA5}">
                      <a16:colId xmlns:a16="http://schemas.microsoft.com/office/drawing/2014/main" val="22149141"/>
                    </a:ext>
                  </a:extLst>
                </a:gridCol>
              </a:tblGrid>
              <a:tr h="968236">
                <a:tc>
                  <a:txBody>
                    <a:bodyPr/>
                    <a:lstStyle/>
                    <a:p>
                      <a:pPr algn="r"/>
                      <a:r>
                        <a:rPr lang="en-US" sz="2400" b="1" dirty="0">
                          <a:solidFill>
                            <a:srgbClr val="C00000"/>
                          </a:solidFill>
                        </a:rPr>
                        <a:t>X</a:t>
                      </a:r>
                    </a:p>
                  </a:txBody>
                  <a:tcPr marL="36166" marR="36166" marT="18075" marB="180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000" dirty="0">
                          <a:solidFill>
                            <a:schemeClr val="tx1"/>
                          </a:solidFill>
                        </a:rPr>
                        <a:t>[</a:t>
                      </a:r>
                      <a:r>
                        <a:rPr lang="es-ES" sz="2000" dirty="0">
                          <a:solidFill>
                            <a:schemeClr val="tx1"/>
                          </a:solidFill>
                        </a:rPr>
                        <a:t>Insertar información sobre las provincias de su país</a:t>
                      </a:r>
                      <a:r>
                        <a:rPr lang="en-US" sz="2000" dirty="0">
                          <a:solidFill>
                            <a:schemeClr val="tx1"/>
                          </a:solidFill>
                        </a:rPr>
                        <a:t>]</a:t>
                      </a:r>
                    </a:p>
                  </a:txBody>
                  <a:tcPr marL="36166" marR="36166" marT="18075" marB="180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9652886"/>
                  </a:ext>
                </a:extLst>
              </a:tr>
            </a:tbl>
          </a:graphicData>
        </a:graphic>
      </p:graphicFrame>
      <p:grpSp>
        <p:nvGrpSpPr>
          <p:cNvPr id="22" name="Group 21">
            <a:extLst>
              <a:ext uri="{FF2B5EF4-FFF2-40B4-BE49-F238E27FC236}">
                <a16:creationId xmlns:a16="http://schemas.microsoft.com/office/drawing/2014/main" id="{DB367403-61FC-F1A7-675D-589A72BAA2CC}"/>
              </a:ext>
            </a:extLst>
          </p:cNvPr>
          <p:cNvGrpSpPr>
            <a:grpSpLocks/>
          </p:cNvGrpSpPr>
          <p:nvPr/>
        </p:nvGrpSpPr>
        <p:grpSpPr bwMode="auto">
          <a:xfrm>
            <a:off x="2226298" y="1746532"/>
            <a:ext cx="555625" cy="560388"/>
            <a:chOff x="0" y="0"/>
            <a:chExt cx="874" cy="883"/>
          </a:xfrm>
        </p:grpSpPr>
        <p:sp>
          <p:nvSpPr>
            <p:cNvPr id="23" name="AutoShape 21">
              <a:extLst>
                <a:ext uri="{FF2B5EF4-FFF2-40B4-BE49-F238E27FC236}">
                  <a16:creationId xmlns:a16="http://schemas.microsoft.com/office/drawing/2014/main" id="{D620BF32-2451-6001-C703-C8E985115B29}"/>
                </a:ext>
              </a:extLst>
            </p:cNvPr>
            <p:cNvSpPr>
              <a:spLocks/>
            </p:cNvSpPr>
            <p:nvPr/>
          </p:nvSpPr>
          <p:spPr bwMode="auto">
            <a:xfrm>
              <a:off x="23" y="48"/>
              <a:ext cx="836" cy="834"/>
            </a:xfrm>
            <a:custGeom>
              <a:avLst/>
              <a:gdLst>
                <a:gd name="T0" fmla="+- 0 635 24"/>
                <a:gd name="T1" fmla="*/ T0 w 836"/>
                <a:gd name="T2" fmla="+- 0 253 49"/>
                <a:gd name="T3" fmla="*/ 253 h 834"/>
                <a:gd name="T4" fmla="+- 0 581 24"/>
                <a:gd name="T5" fmla="*/ T4 w 836"/>
                <a:gd name="T6" fmla="+- 0 291 49"/>
                <a:gd name="T7" fmla="*/ 291 h 834"/>
                <a:gd name="T8" fmla="+- 0 859 24"/>
                <a:gd name="T9" fmla="*/ T8 w 836"/>
                <a:gd name="T10" fmla="+- 0 463 49"/>
                <a:gd name="T11" fmla="*/ 463 h 834"/>
                <a:gd name="T12" fmla="+- 0 815 24"/>
                <a:gd name="T13" fmla="*/ T12 w 836"/>
                <a:gd name="T14" fmla="+- 0 469 49"/>
                <a:gd name="T15" fmla="*/ 469 h 834"/>
                <a:gd name="T16" fmla="+- 0 735 24"/>
                <a:gd name="T17" fmla="*/ T16 w 836"/>
                <a:gd name="T18" fmla="+- 0 399 49"/>
                <a:gd name="T19" fmla="*/ 399 h 834"/>
                <a:gd name="T20" fmla="+- 0 729 24"/>
                <a:gd name="T21" fmla="*/ T20 w 836"/>
                <a:gd name="T22" fmla="+- 0 415 49"/>
                <a:gd name="T23" fmla="*/ 415 h 834"/>
                <a:gd name="T24" fmla="+- 0 714 24"/>
                <a:gd name="T25" fmla="*/ T24 w 836"/>
                <a:gd name="T26" fmla="+- 0 507 49"/>
                <a:gd name="T27" fmla="*/ 507 h 834"/>
                <a:gd name="T28" fmla="+- 0 682 24"/>
                <a:gd name="T29" fmla="*/ T28 w 836"/>
                <a:gd name="T30" fmla="+- 0 703 49"/>
                <a:gd name="T31" fmla="*/ 703 h 834"/>
                <a:gd name="T32" fmla="+- 0 699 24"/>
                <a:gd name="T33" fmla="*/ T32 w 836"/>
                <a:gd name="T34" fmla="+- 0 643 49"/>
                <a:gd name="T35" fmla="*/ 643 h 834"/>
                <a:gd name="T36" fmla="+- 0 674 24"/>
                <a:gd name="T37" fmla="*/ T36 w 836"/>
                <a:gd name="T38" fmla="+- 0 565 49"/>
                <a:gd name="T39" fmla="*/ 565 h 834"/>
                <a:gd name="T40" fmla="+- 0 648 24"/>
                <a:gd name="T41" fmla="*/ T40 w 836"/>
                <a:gd name="T42" fmla="+- 0 657 49"/>
                <a:gd name="T43" fmla="*/ 657 h 834"/>
                <a:gd name="T44" fmla="+- 0 585 24"/>
                <a:gd name="T45" fmla="*/ T44 w 836"/>
                <a:gd name="T46" fmla="+- 0 749 49"/>
                <a:gd name="T47" fmla="*/ 749 h 834"/>
                <a:gd name="T48" fmla="+- 0 514 24"/>
                <a:gd name="T49" fmla="*/ T48 w 836"/>
                <a:gd name="T50" fmla="+- 0 749 49"/>
                <a:gd name="T51" fmla="*/ 749 h 834"/>
                <a:gd name="T52" fmla="+- 0 489 24"/>
                <a:gd name="T53" fmla="*/ T52 w 836"/>
                <a:gd name="T54" fmla="+- 0 657 49"/>
                <a:gd name="T55" fmla="*/ 657 h 834"/>
                <a:gd name="T56" fmla="+- 0 467 24"/>
                <a:gd name="T57" fmla="*/ T56 w 836"/>
                <a:gd name="T58" fmla="+- 0 555 49"/>
                <a:gd name="T59" fmla="*/ 555 h 834"/>
                <a:gd name="T60" fmla="+- 0 427 24"/>
                <a:gd name="T61" fmla="*/ T60 w 836"/>
                <a:gd name="T62" fmla="+- 0 525 49"/>
                <a:gd name="T63" fmla="*/ 525 h 834"/>
                <a:gd name="T64" fmla="+- 0 358 24"/>
                <a:gd name="T65" fmla="*/ T64 w 836"/>
                <a:gd name="T66" fmla="+- 0 543 49"/>
                <a:gd name="T67" fmla="*/ 543 h 834"/>
                <a:gd name="T68" fmla="+- 0 294 24"/>
                <a:gd name="T69" fmla="*/ T68 w 836"/>
                <a:gd name="T70" fmla="+- 0 449 49"/>
                <a:gd name="T71" fmla="*/ 449 h 834"/>
                <a:gd name="T72" fmla="+- 0 342 24"/>
                <a:gd name="T73" fmla="*/ T72 w 836"/>
                <a:gd name="T74" fmla="+- 0 369 49"/>
                <a:gd name="T75" fmla="*/ 369 h 834"/>
                <a:gd name="T76" fmla="+- 0 451 24"/>
                <a:gd name="T77" fmla="*/ T76 w 836"/>
                <a:gd name="T78" fmla="+- 0 323 49"/>
                <a:gd name="T79" fmla="*/ 323 h 834"/>
                <a:gd name="T80" fmla="+- 0 511 24"/>
                <a:gd name="T81" fmla="*/ T80 w 836"/>
                <a:gd name="T82" fmla="+- 0 361 49"/>
                <a:gd name="T83" fmla="*/ 361 h 834"/>
                <a:gd name="T84" fmla="+- 0 632 24"/>
                <a:gd name="T85" fmla="*/ T84 w 836"/>
                <a:gd name="T86" fmla="+- 0 407 49"/>
                <a:gd name="T87" fmla="*/ 407 h 834"/>
                <a:gd name="T88" fmla="+- 0 691 24"/>
                <a:gd name="T89" fmla="*/ T88 w 836"/>
                <a:gd name="T90" fmla="+- 0 511 49"/>
                <a:gd name="T91" fmla="*/ 511 h 834"/>
                <a:gd name="T92" fmla="+- 0 682 24"/>
                <a:gd name="T93" fmla="*/ T92 w 836"/>
                <a:gd name="T94" fmla="+- 0 475 49"/>
                <a:gd name="T95" fmla="*/ 475 h 834"/>
                <a:gd name="T96" fmla="+- 0 627 24"/>
                <a:gd name="T97" fmla="*/ T96 w 836"/>
                <a:gd name="T98" fmla="+- 0 355 49"/>
                <a:gd name="T99" fmla="*/ 355 h 834"/>
                <a:gd name="T100" fmla="+- 0 587 24"/>
                <a:gd name="T101" fmla="*/ T100 w 836"/>
                <a:gd name="T102" fmla="+- 0 317 49"/>
                <a:gd name="T103" fmla="*/ 317 h 834"/>
                <a:gd name="T104" fmla="+- 0 536 24"/>
                <a:gd name="T105" fmla="*/ T104 w 836"/>
                <a:gd name="T106" fmla="+- 0 297 49"/>
                <a:gd name="T107" fmla="*/ 297 h 834"/>
                <a:gd name="T108" fmla="+- 0 498 24"/>
                <a:gd name="T109" fmla="*/ T108 w 836"/>
                <a:gd name="T110" fmla="+- 0 281 49"/>
                <a:gd name="T111" fmla="*/ 281 h 834"/>
                <a:gd name="T112" fmla="+- 0 482 24"/>
                <a:gd name="T113" fmla="*/ T112 w 836"/>
                <a:gd name="T114" fmla="+- 0 279 49"/>
                <a:gd name="T115" fmla="*/ 279 h 834"/>
                <a:gd name="T116" fmla="+- 0 407 24"/>
                <a:gd name="T117" fmla="*/ T116 w 836"/>
                <a:gd name="T118" fmla="+- 0 301 49"/>
                <a:gd name="T119" fmla="*/ 301 h 834"/>
                <a:gd name="T120" fmla="+- 0 374 24"/>
                <a:gd name="T121" fmla="*/ T120 w 836"/>
                <a:gd name="T122" fmla="+- 0 267 49"/>
                <a:gd name="T123" fmla="*/ 267 h 834"/>
                <a:gd name="T124" fmla="+- 0 431 24"/>
                <a:gd name="T125" fmla="*/ T124 w 836"/>
                <a:gd name="T126" fmla="+- 0 217 49"/>
                <a:gd name="T127" fmla="*/ 217 h 834"/>
                <a:gd name="T128" fmla="+- 0 518 24"/>
                <a:gd name="T129" fmla="*/ T128 w 836"/>
                <a:gd name="T130" fmla="+- 0 203 49"/>
                <a:gd name="T131" fmla="*/ 203 h 834"/>
                <a:gd name="T132" fmla="+- 0 496 24"/>
                <a:gd name="T133" fmla="*/ T132 w 836"/>
                <a:gd name="T134" fmla="+- 0 189 49"/>
                <a:gd name="T135" fmla="*/ 189 h 834"/>
                <a:gd name="T136" fmla="+- 0 449 24"/>
                <a:gd name="T137" fmla="*/ T136 w 836"/>
                <a:gd name="T138" fmla="+- 0 157 49"/>
                <a:gd name="T139" fmla="*/ 157 h 834"/>
                <a:gd name="T140" fmla="+- 0 592 24"/>
                <a:gd name="T141" fmla="*/ T140 w 836"/>
                <a:gd name="T142" fmla="+- 0 125 49"/>
                <a:gd name="T143" fmla="*/ 125 h 834"/>
                <a:gd name="T144" fmla="+- 0 789 24"/>
                <a:gd name="T145" fmla="*/ T144 w 836"/>
                <a:gd name="T146" fmla="+- 0 313 49"/>
                <a:gd name="T147" fmla="*/ 313 h 834"/>
                <a:gd name="T148" fmla="+- 0 711 24"/>
                <a:gd name="T149" fmla="*/ T148 w 836"/>
                <a:gd name="T150" fmla="+- 0 147 49"/>
                <a:gd name="T151" fmla="*/ 147 h 834"/>
                <a:gd name="T152" fmla="+- 0 399 24"/>
                <a:gd name="T153" fmla="*/ T152 w 836"/>
                <a:gd name="T154" fmla="+- 0 215 49"/>
                <a:gd name="T155" fmla="*/ 215 h 834"/>
                <a:gd name="T156" fmla="+- 0 370 24"/>
                <a:gd name="T157" fmla="*/ T156 w 836"/>
                <a:gd name="T158" fmla="+- 0 181 49"/>
                <a:gd name="T159" fmla="*/ 181 h 834"/>
                <a:gd name="T160" fmla="+- 0 366 24"/>
                <a:gd name="T161" fmla="*/ T160 w 836"/>
                <a:gd name="T162" fmla="+- 0 203 49"/>
                <a:gd name="T163" fmla="*/ 203 h 834"/>
                <a:gd name="T164" fmla="+- 0 351 24"/>
                <a:gd name="T165" fmla="*/ T164 w 836"/>
                <a:gd name="T166" fmla="+- 0 213 49"/>
                <a:gd name="T167" fmla="*/ 213 h 834"/>
                <a:gd name="T168" fmla="+- 0 296 24"/>
                <a:gd name="T169" fmla="*/ T168 w 836"/>
                <a:gd name="T170" fmla="+- 0 119 49"/>
                <a:gd name="T171" fmla="*/ 119 h 834"/>
                <a:gd name="T172" fmla="+- 0 218 24"/>
                <a:gd name="T173" fmla="*/ T172 w 836"/>
                <a:gd name="T174" fmla="+- 0 195 49"/>
                <a:gd name="T175" fmla="*/ 195 h 834"/>
                <a:gd name="T176" fmla="+- 0 208 24"/>
                <a:gd name="T177" fmla="*/ T176 w 836"/>
                <a:gd name="T178" fmla="+- 0 733 49"/>
                <a:gd name="T179" fmla="*/ 733 h 834"/>
                <a:gd name="T180" fmla="+- 0 97 24"/>
                <a:gd name="T181" fmla="*/ T180 w 836"/>
                <a:gd name="T182" fmla="+- 0 627 49"/>
                <a:gd name="T183" fmla="*/ 627 h 834"/>
                <a:gd name="T184" fmla="+- 0 127 24"/>
                <a:gd name="T185" fmla="*/ T184 w 836"/>
                <a:gd name="T186" fmla="+- 0 587 49"/>
                <a:gd name="T187" fmla="*/ 587 h 834"/>
                <a:gd name="T188" fmla="+- 0 190 24"/>
                <a:gd name="T189" fmla="*/ T188 w 836"/>
                <a:gd name="T190" fmla="+- 0 651 49"/>
                <a:gd name="T191" fmla="*/ 651 h 834"/>
                <a:gd name="T192" fmla="+- 0 194 24"/>
                <a:gd name="T193" fmla="*/ T192 w 836"/>
                <a:gd name="T194" fmla="+- 0 193 49"/>
                <a:gd name="T195" fmla="*/ 193 h 834"/>
                <a:gd name="T196" fmla="+- 0 292 24"/>
                <a:gd name="T197" fmla="*/ T196 w 836"/>
                <a:gd name="T198" fmla="+- 0 117 49"/>
                <a:gd name="T199" fmla="*/ 117 h 834"/>
                <a:gd name="T200" fmla="+- 0 144 24"/>
                <a:gd name="T201" fmla="*/ T200 w 836"/>
                <a:gd name="T202" fmla="+- 0 281 49"/>
                <a:gd name="T203" fmla="*/ 281 h 834"/>
                <a:gd name="T204" fmla="+- 0 109 24"/>
                <a:gd name="T205" fmla="*/ T204 w 836"/>
                <a:gd name="T206" fmla="+- 0 323 49"/>
                <a:gd name="T207" fmla="*/ 323 h 834"/>
                <a:gd name="T208" fmla="+- 0 69 24"/>
                <a:gd name="T209" fmla="*/ T208 w 836"/>
                <a:gd name="T210" fmla="+- 0 405 49"/>
                <a:gd name="T211" fmla="*/ 405 h 834"/>
                <a:gd name="T212" fmla="+- 0 92 24"/>
                <a:gd name="T213" fmla="*/ T212 w 836"/>
                <a:gd name="T214" fmla="+- 0 315 49"/>
                <a:gd name="T215" fmla="*/ 315 h 834"/>
                <a:gd name="T216" fmla="+- 0 136 24"/>
                <a:gd name="T217" fmla="*/ T216 w 836"/>
                <a:gd name="T218" fmla="+- 0 261 49"/>
                <a:gd name="T219" fmla="*/ 261 h 834"/>
                <a:gd name="T220" fmla="+- 0 63 24"/>
                <a:gd name="T221" fmla="*/ T220 w 836"/>
                <a:gd name="T222" fmla="+- 0 441 49"/>
                <a:gd name="T223" fmla="*/ 441 h 834"/>
                <a:gd name="T224" fmla="+- 0 64 24"/>
                <a:gd name="T225" fmla="*/ T224 w 836"/>
                <a:gd name="T226" fmla="+- 0 437 49"/>
                <a:gd name="T227" fmla="*/ 437 h 834"/>
                <a:gd name="T228" fmla="+- 0 173 24"/>
                <a:gd name="T229" fmla="*/ T228 w 836"/>
                <a:gd name="T230" fmla="+- 0 785 49"/>
                <a:gd name="T231" fmla="*/ 785 h 834"/>
                <a:gd name="T232" fmla="+- 0 761 24"/>
                <a:gd name="T233" fmla="*/ T232 w 836"/>
                <a:gd name="T234" fmla="+- 0 735 49"/>
                <a:gd name="T235" fmla="*/ 735 h 8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836" h="834">
                  <a:moveTo>
                    <a:pt x="633" y="238"/>
                  </a:moveTo>
                  <a:lnTo>
                    <a:pt x="629" y="228"/>
                  </a:lnTo>
                  <a:lnTo>
                    <a:pt x="627" y="226"/>
                  </a:lnTo>
                  <a:lnTo>
                    <a:pt x="618" y="222"/>
                  </a:lnTo>
                  <a:lnTo>
                    <a:pt x="612" y="218"/>
                  </a:lnTo>
                  <a:lnTo>
                    <a:pt x="603" y="216"/>
                  </a:lnTo>
                  <a:lnTo>
                    <a:pt x="603" y="214"/>
                  </a:lnTo>
                  <a:lnTo>
                    <a:pt x="605" y="212"/>
                  </a:lnTo>
                  <a:lnTo>
                    <a:pt x="606" y="212"/>
                  </a:lnTo>
                  <a:lnTo>
                    <a:pt x="611" y="204"/>
                  </a:lnTo>
                  <a:lnTo>
                    <a:pt x="608" y="204"/>
                  </a:lnTo>
                  <a:lnTo>
                    <a:pt x="605" y="202"/>
                  </a:lnTo>
                  <a:lnTo>
                    <a:pt x="600" y="202"/>
                  </a:lnTo>
                  <a:lnTo>
                    <a:pt x="599" y="200"/>
                  </a:lnTo>
                  <a:lnTo>
                    <a:pt x="585" y="206"/>
                  </a:lnTo>
                  <a:lnTo>
                    <a:pt x="573" y="210"/>
                  </a:lnTo>
                  <a:lnTo>
                    <a:pt x="559" y="222"/>
                  </a:lnTo>
                  <a:lnTo>
                    <a:pt x="557" y="226"/>
                  </a:lnTo>
                  <a:lnTo>
                    <a:pt x="560" y="238"/>
                  </a:lnTo>
                  <a:lnTo>
                    <a:pt x="557" y="242"/>
                  </a:lnTo>
                  <a:lnTo>
                    <a:pt x="544" y="246"/>
                  </a:lnTo>
                  <a:lnTo>
                    <a:pt x="568" y="246"/>
                  </a:lnTo>
                  <a:lnTo>
                    <a:pt x="574" y="242"/>
                  </a:lnTo>
                  <a:lnTo>
                    <a:pt x="594" y="238"/>
                  </a:lnTo>
                  <a:lnTo>
                    <a:pt x="604" y="240"/>
                  </a:lnTo>
                  <a:lnTo>
                    <a:pt x="616" y="240"/>
                  </a:lnTo>
                  <a:lnTo>
                    <a:pt x="630" y="242"/>
                  </a:lnTo>
                  <a:lnTo>
                    <a:pt x="633" y="238"/>
                  </a:lnTo>
                  <a:close/>
                  <a:moveTo>
                    <a:pt x="835" y="420"/>
                  </a:moveTo>
                  <a:lnTo>
                    <a:pt x="835" y="414"/>
                  </a:lnTo>
                  <a:lnTo>
                    <a:pt x="829" y="342"/>
                  </a:lnTo>
                  <a:lnTo>
                    <a:pt x="809" y="272"/>
                  </a:lnTo>
                  <a:lnTo>
                    <a:pt x="798" y="247"/>
                  </a:lnTo>
                  <a:lnTo>
                    <a:pt x="798" y="430"/>
                  </a:lnTo>
                  <a:lnTo>
                    <a:pt x="796" y="430"/>
                  </a:lnTo>
                  <a:lnTo>
                    <a:pt x="796" y="432"/>
                  </a:lnTo>
                  <a:lnTo>
                    <a:pt x="795" y="430"/>
                  </a:lnTo>
                  <a:lnTo>
                    <a:pt x="794" y="428"/>
                  </a:lnTo>
                  <a:lnTo>
                    <a:pt x="791" y="420"/>
                  </a:lnTo>
                  <a:lnTo>
                    <a:pt x="787" y="410"/>
                  </a:lnTo>
                  <a:lnTo>
                    <a:pt x="781" y="396"/>
                  </a:lnTo>
                  <a:lnTo>
                    <a:pt x="777" y="390"/>
                  </a:lnTo>
                  <a:lnTo>
                    <a:pt x="756" y="370"/>
                  </a:lnTo>
                  <a:lnTo>
                    <a:pt x="747" y="364"/>
                  </a:lnTo>
                  <a:lnTo>
                    <a:pt x="737" y="358"/>
                  </a:lnTo>
                  <a:lnTo>
                    <a:pt x="734" y="356"/>
                  </a:lnTo>
                  <a:lnTo>
                    <a:pt x="731" y="354"/>
                  </a:lnTo>
                  <a:lnTo>
                    <a:pt x="718" y="354"/>
                  </a:lnTo>
                  <a:lnTo>
                    <a:pt x="711" y="350"/>
                  </a:lnTo>
                  <a:lnTo>
                    <a:pt x="700" y="340"/>
                  </a:lnTo>
                  <a:lnTo>
                    <a:pt x="695" y="338"/>
                  </a:lnTo>
                  <a:lnTo>
                    <a:pt x="689" y="334"/>
                  </a:lnTo>
                  <a:lnTo>
                    <a:pt x="685" y="334"/>
                  </a:lnTo>
                  <a:lnTo>
                    <a:pt x="685" y="336"/>
                  </a:lnTo>
                  <a:lnTo>
                    <a:pt x="685" y="338"/>
                  </a:lnTo>
                  <a:lnTo>
                    <a:pt x="689" y="344"/>
                  </a:lnTo>
                  <a:lnTo>
                    <a:pt x="692" y="350"/>
                  </a:lnTo>
                  <a:lnTo>
                    <a:pt x="698" y="364"/>
                  </a:lnTo>
                  <a:lnTo>
                    <a:pt x="705" y="366"/>
                  </a:lnTo>
                  <a:lnTo>
                    <a:pt x="719" y="366"/>
                  </a:lnTo>
                  <a:lnTo>
                    <a:pt x="723" y="368"/>
                  </a:lnTo>
                  <a:lnTo>
                    <a:pt x="727" y="376"/>
                  </a:lnTo>
                  <a:lnTo>
                    <a:pt x="728" y="378"/>
                  </a:lnTo>
                  <a:lnTo>
                    <a:pt x="735" y="388"/>
                  </a:lnTo>
                  <a:lnTo>
                    <a:pt x="735" y="390"/>
                  </a:lnTo>
                  <a:lnTo>
                    <a:pt x="717" y="402"/>
                  </a:lnTo>
                  <a:lnTo>
                    <a:pt x="707" y="410"/>
                  </a:lnTo>
                  <a:lnTo>
                    <a:pt x="690" y="420"/>
                  </a:lnTo>
                  <a:lnTo>
                    <a:pt x="690" y="458"/>
                  </a:lnTo>
                  <a:lnTo>
                    <a:pt x="686" y="472"/>
                  </a:lnTo>
                  <a:lnTo>
                    <a:pt x="682" y="476"/>
                  </a:lnTo>
                  <a:lnTo>
                    <a:pt x="682" y="588"/>
                  </a:lnTo>
                  <a:lnTo>
                    <a:pt x="682" y="590"/>
                  </a:lnTo>
                  <a:lnTo>
                    <a:pt x="681" y="602"/>
                  </a:lnTo>
                  <a:lnTo>
                    <a:pt x="679" y="614"/>
                  </a:lnTo>
                  <a:lnTo>
                    <a:pt x="676" y="624"/>
                  </a:lnTo>
                  <a:lnTo>
                    <a:pt x="672" y="636"/>
                  </a:lnTo>
                  <a:lnTo>
                    <a:pt x="668" y="646"/>
                  </a:lnTo>
                  <a:lnTo>
                    <a:pt x="658" y="654"/>
                  </a:lnTo>
                  <a:lnTo>
                    <a:pt x="646" y="664"/>
                  </a:lnTo>
                  <a:lnTo>
                    <a:pt x="643" y="662"/>
                  </a:lnTo>
                  <a:lnTo>
                    <a:pt x="642" y="656"/>
                  </a:lnTo>
                  <a:lnTo>
                    <a:pt x="641" y="650"/>
                  </a:lnTo>
                  <a:lnTo>
                    <a:pt x="645" y="636"/>
                  </a:lnTo>
                  <a:lnTo>
                    <a:pt x="648" y="624"/>
                  </a:lnTo>
                  <a:lnTo>
                    <a:pt x="654" y="610"/>
                  </a:lnTo>
                  <a:lnTo>
                    <a:pt x="657" y="606"/>
                  </a:lnTo>
                  <a:lnTo>
                    <a:pt x="670" y="602"/>
                  </a:lnTo>
                  <a:lnTo>
                    <a:pt x="675" y="594"/>
                  </a:lnTo>
                  <a:lnTo>
                    <a:pt x="679" y="584"/>
                  </a:lnTo>
                  <a:lnTo>
                    <a:pt x="681" y="582"/>
                  </a:lnTo>
                  <a:lnTo>
                    <a:pt x="682" y="582"/>
                  </a:lnTo>
                  <a:lnTo>
                    <a:pt x="682" y="584"/>
                  </a:lnTo>
                  <a:lnTo>
                    <a:pt x="682" y="588"/>
                  </a:lnTo>
                  <a:lnTo>
                    <a:pt x="682" y="476"/>
                  </a:lnTo>
                  <a:lnTo>
                    <a:pt x="675" y="486"/>
                  </a:lnTo>
                  <a:lnTo>
                    <a:pt x="667" y="496"/>
                  </a:lnTo>
                  <a:lnTo>
                    <a:pt x="659" y="506"/>
                  </a:lnTo>
                  <a:lnTo>
                    <a:pt x="650" y="516"/>
                  </a:lnTo>
                  <a:lnTo>
                    <a:pt x="643" y="526"/>
                  </a:lnTo>
                  <a:lnTo>
                    <a:pt x="637" y="534"/>
                  </a:lnTo>
                  <a:lnTo>
                    <a:pt x="632" y="544"/>
                  </a:lnTo>
                  <a:lnTo>
                    <a:pt x="628" y="554"/>
                  </a:lnTo>
                  <a:lnTo>
                    <a:pt x="626" y="562"/>
                  </a:lnTo>
                  <a:lnTo>
                    <a:pt x="627" y="572"/>
                  </a:lnTo>
                  <a:lnTo>
                    <a:pt x="630" y="580"/>
                  </a:lnTo>
                  <a:lnTo>
                    <a:pt x="631" y="590"/>
                  </a:lnTo>
                  <a:lnTo>
                    <a:pt x="629" y="598"/>
                  </a:lnTo>
                  <a:lnTo>
                    <a:pt x="624" y="608"/>
                  </a:lnTo>
                  <a:lnTo>
                    <a:pt x="618" y="614"/>
                  </a:lnTo>
                  <a:lnTo>
                    <a:pt x="610" y="624"/>
                  </a:lnTo>
                  <a:lnTo>
                    <a:pt x="603" y="632"/>
                  </a:lnTo>
                  <a:lnTo>
                    <a:pt x="592" y="646"/>
                  </a:lnTo>
                  <a:lnTo>
                    <a:pt x="590" y="650"/>
                  </a:lnTo>
                  <a:lnTo>
                    <a:pt x="593" y="664"/>
                  </a:lnTo>
                  <a:lnTo>
                    <a:pt x="592" y="672"/>
                  </a:lnTo>
                  <a:lnTo>
                    <a:pt x="575" y="682"/>
                  </a:lnTo>
                  <a:lnTo>
                    <a:pt x="568" y="688"/>
                  </a:lnTo>
                  <a:lnTo>
                    <a:pt x="561" y="700"/>
                  </a:lnTo>
                  <a:lnTo>
                    <a:pt x="557" y="704"/>
                  </a:lnTo>
                  <a:lnTo>
                    <a:pt x="553" y="706"/>
                  </a:lnTo>
                  <a:lnTo>
                    <a:pt x="543" y="710"/>
                  </a:lnTo>
                  <a:lnTo>
                    <a:pt x="533" y="716"/>
                  </a:lnTo>
                  <a:lnTo>
                    <a:pt x="511" y="720"/>
                  </a:lnTo>
                  <a:lnTo>
                    <a:pt x="507" y="720"/>
                  </a:lnTo>
                  <a:lnTo>
                    <a:pt x="502" y="722"/>
                  </a:lnTo>
                  <a:lnTo>
                    <a:pt x="490" y="722"/>
                  </a:lnTo>
                  <a:lnTo>
                    <a:pt x="490" y="716"/>
                  </a:lnTo>
                  <a:lnTo>
                    <a:pt x="490" y="700"/>
                  </a:lnTo>
                  <a:lnTo>
                    <a:pt x="490" y="694"/>
                  </a:lnTo>
                  <a:lnTo>
                    <a:pt x="486" y="684"/>
                  </a:lnTo>
                  <a:lnTo>
                    <a:pt x="481" y="674"/>
                  </a:lnTo>
                  <a:lnTo>
                    <a:pt x="480" y="672"/>
                  </a:lnTo>
                  <a:lnTo>
                    <a:pt x="477" y="660"/>
                  </a:lnTo>
                  <a:lnTo>
                    <a:pt x="472" y="652"/>
                  </a:lnTo>
                  <a:lnTo>
                    <a:pt x="459" y="638"/>
                  </a:lnTo>
                  <a:lnTo>
                    <a:pt x="459" y="630"/>
                  </a:lnTo>
                  <a:lnTo>
                    <a:pt x="463" y="614"/>
                  </a:lnTo>
                  <a:lnTo>
                    <a:pt x="465" y="608"/>
                  </a:lnTo>
                  <a:lnTo>
                    <a:pt x="472" y="594"/>
                  </a:lnTo>
                  <a:lnTo>
                    <a:pt x="472" y="586"/>
                  </a:lnTo>
                  <a:lnTo>
                    <a:pt x="466" y="572"/>
                  </a:lnTo>
                  <a:lnTo>
                    <a:pt x="464" y="566"/>
                  </a:lnTo>
                  <a:lnTo>
                    <a:pt x="463" y="552"/>
                  </a:lnTo>
                  <a:lnTo>
                    <a:pt x="461" y="546"/>
                  </a:lnTo>
                  <a:lnTo>
                    <a:pt x="446" y="536"/>
                  </a:lnTo>
                  <a:lnTo>
                    <a:pt x="443" y="530"/>
                  </a:lnTo>
                  <a:lnTo>
                    <a:pt x="444" y="510"/>
                  </a:lnTo>
                  <a:lnTo>
                    <a:pt x="443" y="506"/>
                  </a:lnTo>
                  <a:lnTo>
                    <a:pt x="442" y="500"/>
                  </a:lnTo>
                  <a:lnTo>
                    <a:pt x="442" y="496"/>
                  </a:lnTo>
                  <a:lnTo>
                    <a:pt x="442" y="492"/>
                  </a:lnTo>
                  <a:lnTo>
                    <a:pt x="441" y="486"/>
                  </a:lnTo>
                  <a:lnTo>
                    <a:pt x="439" y="484"/>
                  </a:lnTo>
                  <a:lnTo>
                    <a:pt x="430" y="486"/>
                  </a:lnTo>
                  <a:lnTo>
                    <a:pt x="426" y="488"/>
                  </a:lnTo>
                  <a:lnTo>
                    <a:pt x="412" y="492"/>
                  </a:lnTo>
                  <a:lnTo>
                    <a:pt x="409" y="490"/>
                  </a:lnTo>
                  <a:lnTo>
                    <a:pt x="403" y="476"/>
                  </a:lnTo>
                  <a:lnTo>
                    <a:pt x="402" y="474"/>
                  </a:lnTo>
                  <a:lnTo>
                    <a:pt x="391" y="478"/>
                  </a:lnTo>
                  <a:lnTo>
                    <a:pt x="387" y="478"/>
                  </a:lnTo>
                  <a:lnTo>
                    <a:pt x="384" y="480"/>
                  </a:lnTo>
                  <a:lnTo>
                    <a:pt x="374" y="486"/>
                  </a:lnTo>
                  <a:lnTo>
                    <a:pt x="364" y="488"/>
                  </a:lnTo>
                  <a:lnTo>
                    <a:pt x="354" y="492"/>
                  </a:lnTo>
                  <a:lnTo>
                    <a:pt x="343" y="494"/>
                  </a:lnTo>
                  <a:lnTo>
                    <a:pt x="338" y="496"/>
                  </a:lnTo>
                  <a:lnTo>
                    <a:pt x="334" y="494"/>
                  </a:lnTo>
                  <a:lnTo>
                    <a:pt x="324" y="486"/>
                  </a:lnTo>
                  <a:lnTo>
                    <a:pt x="318" y="480"/>
                  </a:lnTo>
                  <a:lnTo>
                    <a:pt x="312" y="476"/>
                  </a:lnTo>
                  <a:lnTo>
                    <a:pt x="299" y="464"/>
                  </a:lnTo>
                  <a:lnTo>
                    <a:pt x="288" y="452"/>
                  </a:lnTo>
                  <a:lnTo>
                    <a:pt x="279" y="438"/>
                  </a:lnTo>
                  <a:lnTo>
                    <a:pt x="272" y="422"/>
                  </a:lnTo>
                  <a:lnTo>
                    <a:pt x="269" y="416"/>
                  </a:lnTo>
                  <a:lnTo>
                    <a:pt x="270" y="406"/>
                  </a:lnTo>
                  <a:lnTo>
                    <a:pt x="270" y="400"/>
                  </a:lnTo>
                  <a:lnTo>
                    <a:pt x="270" y="394"/>
                  </a:lnTo>
                  <a:lnTo>
                    <a:pt x="270" y="388"/>
                  </a:lnTo>
                  <a:lnTo>
                    <a:pt x="270" y="380"/>
                  </a:lnTo>
                  <a:lnTo>
                    <a:pt x="270" y="372"/>
                  </a:lnTo>
                  <a:lnTo>
                    <a:pt x="280" y="352"/>
                  </a:lnTo>
                  <a:lnTo>
                    <a:pt x="286" y="344"/>
                  </a:lnTo>
                  <a:lnTo>
                    <a:pt x="299" y="336"/>
                  </a:lnTo>
                  <a:lnTo>
                    <a:pt x="304" y="332"/>
                  </a:lnTo>
                  <a:lnTo>
                    <a:pt x="315" y="324"/>
                  </a:lnTo>
                  <a:lnTo>
                    <a:pt x="318" y="320"/>
                  </a:lnTo>
                  <a:lnTo>
                    <a:pt x="325" y="304"/>
                  </a:lnTo>
                  <a:lnTo>
                    <a:pt x="331" y="296"/>
                  </a:lnTo>
                  <a:lnTo>
                    <a:pt x="339" y="286"/>
                  </a:lnTo>
                  <a:lnTo>
                    <a:pt x="344" y="284"/>
                  </a:lnTo>
                  <a:lnTo>
                    <a:pt x="359" y="284"/>
                  </a:lnTo>
                  <a:lnTo>
                    <a:pt x="378" y="280"/>
                  </a:lnTo>
                  <a:lnTo>
                    <a:pt x="388" y="276"/>
                  </a:lnTo>
                  <a:lnTo>
                    <a:pt x="399" y="270"/>
                  </a:lnTo>
                  <a:lnTo>
                    <a:pt x="410" y="268"/>
                  </a:lnTo>
                  <a:lnTo>
                    <a:pt x="427" y="274"/>
                  </a:lnTo>
                  <a:lnTo>
                    <a:pt x="433" y="274"/>
                  </a:lnTo>
                  <a:lnTo>
                    <a:pt x="443" y="272"/>
                  </a:lnTo>
                  <a:lnTo>
                    <a:pt x="446" y="272"/>
                  </a:lnTo>
                  <a:lnTo>
                    <a:pt x="449" y="284"/>
                  </a:lnTo>
                  <a:lnTo>
                    <a:pt x="451" y="290"/>
                  </a:lnTo>
                  <a:lnTo>
                    <a:pt x="453" y="300"/>
                  </a:lnTo>
                  <a:lnTo>
                    <a:pt x="456" y="304"/>
                  </a:lnTo>
                  <a:lnTo>
                    <a:pt x="460" y="306"/>
                  </a:lnTo>
                  <a:lnTo>
                    <a:pt x="474" y="310"/>
                  </a:lnTo>
                  <a:lnTo>
                    <a:pt x="487" y="312"/>
                  </a:lnTo>
                  <a:lnTo>
                    <a:pt x="501" y="312"/>
                  </a:lnTo>
                  <a:lnTo>
                    <a:pt x="515" y="308"/>
                  </a:lnTo>
                  <a:lnTo>
                    <a:pt x="518" y="308"/>
                  </a:lnTo>
                  <a:lnTo>
                    <a:pt x="522" y="306"/>
                  </a:lnTo>
                  <a:lnTo>
                    <a:pt x="538" y="310"/>
                  </a:lnTo>
                  <a:lnTo>
                    <a:pt x="562" y="318"/>
                  </a:lnTo>
                  <a:lnTo>
                    <a:pt x="577" y="324"/>
                  </a:lnTo>
                  <a:lnTo>
                    <a:pt x="590" y="332"/>
                  </a:lnTo>
                  <a:lnTo>
                    <a:pt x="600" y="344"/>
                  </a:lnTo>
                  <a:lnTo>
                    <a:pt x="608" y="358"/>
                  </a:lnTo>
                  <a:lnTo>
                    <a:pt x="612" y="370"/>
                  </a:lnTo>
                  <a:lnTo>
                    <a:pt x="615" y="380"/>
                  </a:lnTo>
                  <a:lnTo>
                    <a:pt x="624" y="400"/>
                  </a:lnTo>
                  <a:lnTo>
                    <a:pt x="633" y="418"/>
                  </a:lnTo>
                  <a:lnTo>
                    <a:pt x="640" y="428"/>
                  </a:lnTo>
                  <a:lnTo>
                    <a:pt x="647" y="436"/>
                  </a:lnTo>
                  <a:lnTo>
                    <a:pt x="654" y="446"/>
                  </a:lnTo>
                  <a:lnTo>
                    <a:pt x="661" y="456"/>
                  </a:lnTo>
                  <a:lnTo>
                    <a:pt x="664" y="460"/>
                  </a:lnTo>
                  <a:lnTo>
                    <a:pt x="667" y="462"/>
                  </a:lnTo>
                  <a:lnTo>
                    <a:pt x="675" y="460"/>
                  </a:lnTo>
                  <a:lnTo>
                    <a:pt x="678" y="460"/>
                  </a:lnTo>
                  <a:lnTo>
                    <a:pt x="690" y="458"/>
                  </a:lnTo>
                  <a:lnTo>
                    <a:pt x="690" y="420"/>
                  </a:lnTo>
                  <a:lnTo>
                    <a:pt x="686" y="422"/>
                  </a:lnTo>
                  <a:lnTo>
                    <a:pt x="681" y="426"/>
                  </a:lnTo>
                  <a:lnTo>
                    <a:pt x="674" y="428"/>
                  </a:lnTo>
                  <a:lnTo>
                    <a:pt x="662" y="428"/>
                  </a:lnTo>
                  <a:lnTo>
                    <a:pt x="658" y="426"/>
                  </a:lnTo>
                  <a:lnTo>
                    <a:pt x="656" y="408"/>
                  </a:lnTo>
                  <a:lnTo>
                    <a:pt x="650" y="400"/>
                  </a:lnTo>
                  <a:lnTo>
                    <a:pt x="632" y="374"/>
                  </a:lnTo>
                  <a:lnTo>
                    <a:pt x="621" y="358"/>
                  </a:lnTo>
                  <a:lnTo>
                    <a:pt x="610" y="340"/>
                  </a:lnTo>
                  <a:lnTo>
                    <a:pt x="596" y="320"/>
                  </a:lnTo>
                  <a:lnTo>
                    <a:pt x="594" y="318"/>
                  </a:lnTo>
                  <a:lnTo>
                    <a:pt x="602" y="316"/>
                  </a:lnTo>
                  <a:lnTo>
                    <a:pt x="603" y="312"/>
                  </a:lnTo>
                  <a:lnTo>
                    <a:pt x="603" y="306"/>
                  </a:lnTo>
                  <a:lnTo>
                    <a:pt x="603" y="296"/>
                  </a:lnTo>
                  <a:lnTo>
                    <a:pt x="603" y="292"/>
                  </a:lnTo>
                  <a:lnTo>
                    <a:pt x="603" y="284"/>
                  </a:lnTo>
                  <a:lnTo>
                    <a:pt x="600" y="284"/>
                  </a:lnTo>
                  <a:lnTo>
                    <a:pt x="595" y="286"/>
                  </a:lnTo>
                  <a:lnTo>
                    <a:pt x="583" y="292"/>
                  </a:lnTo>
                  <a:lnTo>
                    <a:pt x="581" y="292"/>
                  </a:lnTo>
                  <a:lnTo>
                    <a:pt x="572" y="280"/>
                  </a:lnTo>
                  <a:lnTo>
                    <a:pt x="565" y="272"/>
                  </a:lnTo>
                  <a:lnTo>
                    <a:pt x="563" y="268"/>
                  </a:lnTo>
                  <a:lnTo>
                    <a:pt x="556" y="256"/>
                  </a:lnTo>
                  <a:lnTo>
                    <a:pt x="557" y="254"/>
                  </a:lnTo>
                  <a:lnTo>
                    <a:pt x="557" y="252"/>
                  </a:lnTo>
                  <a:lnTo>
                    <a:pt x="565" y="248"/>
                  </a:lnTo>
                  <a:lnTo>
                    <a:pt x="537" y="248"/>
                  </a:lnTo>
                  <a:lnTo>
                    <a:pt x="520" y="248"/>
                  </a:lnTo>
                  <a:lnTo>
                    <a:pt x="515" y="254"/>
                  </a:lnTo>
                  <a:lnTo>
                    <a:pt x="514" y="254"/>
                  </a:lnTo>
                  <a:lnTo>
                    <a:pt x="512" y="250"/>
                  </a:lnTo>
                  <a:lnTo>
                    <a:pt x="512" y="248"/>
                  </a:lnTo>
                  <a:lnTo>
                    <a:pt x="511" y="246"/>
                  </a:lnTo>
                  <a:lnTo>
                    <a:pt x="508" y="232"/>
                  </a:lnTo>
                  <a:lnTo>
                    <a:pt x="498" y="226"/>
                  </a:lnTo>
                  <a:lnTo>
                    <a:pt x="480" y="216"/>
                  </a:lnTo>
                  <a:lnTo>
                    <a:pt x="473" y="212"/>
                  </a:lnTo>
                  <a:lnTo>
                    <a:pt x="464" y="208"/>
                  </a:lnTo>
                  <a:lnTo>
                    <a:pt x="462" y="208"/>
                  </a:lnTo>
                  <a:lnTo>
                    <a:pt x="463" y="216"/>
                  </a:lnTo>
                  <a:lnTo>
                    <a:pt x="464" y="222"/>
                  </a:lnTo>
                  <a:lnTo>
                    <a:pt x="474" y="232"/>
                  </a:lnTo>
                  <a:lnTo>
                    <a:pt x="480" y="238"/>
                  </a:lnTo>
                  <a:lnTo>
                    <a:pt x="489" y="246"/>
                  </a:lnTo>
                  <a:lnTo>
                    <a:pt x="487" y="248"/>
                  </a:lnTo>
                  <a:lnTo>
                    <a:pt x="476" y="250"/>
                  </a:lnTo>
                  <a:lnTo>
                    <a:pt x="475" y="250"/>
                  </a:lnTo>
                  <a:lnTo>
                    <a:pt x="471" y="240"/>
                  </a:lnTo>
                  <a:lnTo>
                    <a:pt x="469" y="238"/>
                  </a:lnTo>
                  <a:lnTo>
                    <a:pt x="464" y="234"/>
                  </a:lnTo>
                  <a:lnTo>
                    <a:pt x="460" y="234"/>
                  </a:lnTo>
                  <a:lnTo>
                    <a:pt x="458" y="230"/>
                  </a:lnTo>
                  <a:lnTo>
                    <a:pt x="449" y="222"/>
                  </a:lnTo>
                  <a:lnTo>
                    <a:pt x="439" y="218"/>
                  </a:lnTo>
                  <a:lnTo>
                    <a:pt x="428" y="220"/>
                  </a:lnTo>
                  <a:lnTo>
                    <a:pt x="417" y="224"/>
                  </a:lnTo>
                  <a:lnTo>
                    <a:pt x="412" y="228"/>
                  </a:lnTo>
                  <a:lnTo>
                    <a:pt x="407" y="230"/>
                  </a:lnTo>
                  <a:lnTo>
                    <a:pt x="399" y="236"/>
                  </a:lnTo>
                  <a:lnTo>
                    <a:pt x="394" y="238"/>
                  </a:lnTo>
                  <a:lnTo>
                    <a:pt x="387" y="246"/>
                  </a:lnTo>
                  <a:lnTo>
                    <a:pt x="383" y="252"/>
                  </a:lnTo>
                  <a:lnTo>
                    <a:pt x="373" y="268"/>
                  </a:lnTo>
                  <a:lnTo>
                    <a:pt x="362" y="272"/>
                  </a:lnTo>
                  <a:lnTo>
                    <a:pt x="344" y="268"/>
                  </a:lnTo>
                  <a:lnTo>
                    <a:pt x="339" y="266"/>
                  </a:lnTo>
                  <a:lnTo>
                    <a:pt x="330" y="264"/>
                  </a:lnTo>
                  <a:lnTo>
                    <a:pt x="327" y="262"/>
                  </a:lnTo>
                  <a:lnTo>
                    <a:pt x="328" y="248"/>
                  </a:lnTo>
                  <a:lnTo>
                    <a:pt x="330" y="222"/>
                  </a:lnTo>
                  <a:lnTo>
                    <a:pt x="343" y="220"/>
                  </a:lnTo>
                  <a:lnTo>
                    <a:pt x="350" y="218"/>
                  </a:lnTo>
                  <a:lnTo>
                    <a:pt x="366" y="216"/>
                  </a:lnTo>
                  <a:lnTo>
                    <a:pt x="371" y="210"/>
                  </a:lnTo>
                  <a:lnTo>
                    <a:pt x="376" y="202"/>
                  </a:lnTo>
                  <a:lnTo>
                    <a:pt x="376" y="198"/>
                  </a:lnTo>
                  <a:lnTo>
                    <a:pt x="374" y="194"/>
                  </a:lnTo>
                  <a:lnTo>
                    <a:pt x="371" y="188"/>
                  </a:lnTo>
                  <a:lnTo>
                    <a:pt x="373" y="182"/>
                  </a:lnTo>
                  <a:lnTo>
                    <a:pt x="382" y="178"/>
                  </a:lnTo>
                  <a:lnTo>
                    <a:pt x="395" y="174"/>
                  </a:lnTo>
                  <a:lnTo>
                    <a:pt x="407" y="168"/>
                  </a:lnTo>
                  <a:lnTo>
                    <a:pt x="418" y="160"/>
                  </a:lnTo>
                  <a:lnTo>
                    <a:pt x="430" y="148"/>
                  </a:lnTo>
                  <a:lnTo>
                    <a:pt x="433" y="146"/>
                  </a:lnTo>
                  <a:lnTo>
                    <a:pt x="442" y="140"/>
                  </a:lnTo>
                  <a:lnTo>
                    <a:pt x="448" y="140"/>
                  </a:lnTo>
                  <a:lnTo>
                    <a:pt x="459" y="152"/>
                  </a:lnTo>
                  <a:lnTo>
                    <a:pt x="465" y="154"/>
                  </a:lnTo>
                  <a:lnTo>
                    <a:pt x="473" y="162"/>
                  </a:lnTo>
                  <a:lnTo>
                    <a:pt x="477" y="162"/>
                  </a:lnTo>
                  <a:lnTo>
                    <a:pt x="494" y="154"/>
                  </a:lnTo>
                  <a:lnTo>
                    <a:pt x="499" y="148"/>
                  </a:lnTo>
                  <a:lnTo>
                    <a:pt x="499" y="138"/>
                  </a:lnTo>
                  <a:lnTo>
                    <a:pt x="499" y="132"/>
                  </a:lnTo>
                  <a:lnTo>
                    <a:pt x="495" y="126"/>
                  </a:lnTo>
                  <a:lnTo>
                    <a:pt x="492" y="122"/>
                  </a:lnTo>
                  <a:lnTo>
                    <a:pt x="490" y="116"/>
                  </a:lnTo>
                  <a:lnTo>
                    <a:pt x="483" y="124"/>
                  </a:lnTo>
                  <a:lnTo>
                    <a:pt x="479" y="130"/>
                  </a:lnTo>
                  <a:lnTo>
                    <a:pt x="472" y="140"/>
                  </a:lnTo>
                  <a:lnTo>
                    <a:pt x="456" y="138"/>
                  </a:lnTo>
                  <a:lnTo>
                    <a:pt x="452" y="136"/>
                  </a:lnTo>
                  <a:lnTo>
                    <a:pt x="450" y="128"/>
                  </a:lnTo>
                  <a:lnTo>
                    <a:pt x="449" y="126"/>
                  </a:lnTo>
                  <a:lnTo>
                    <a:pt x="448" y="122"/>
                  </a:lnTo>
                  <a:lnTo>
                    <a:pt x="447" y="118"/>
                  </a:lnTo>
                  <a:lnTo>
                    <a:pt x="443" y="116"/>
                  </a:lnTo>
                  <a:lnTo>
                    <a:pt x="424" y="116"/>
                  </a:lnTo>
                  <a:lnTo>
                    <a:pt x="425" y="112"/>
                  </a:lnTo>
                  <a:lnTo>
                    <a:pt x="425" y="108"/>
                  </a:lnTo>
                  <a:lnTo>
                    <a:pt x="430" y="100"/>
                  </a:lnTo>
                  <a:lnTo>
                    <a:pt x="434" y="96"/>
                  </a:lnTo>
                  <a:lnTo>
                    <a:pt x="458" y="86"/>
                  </a:lnTo>
                  <a:lnTo>
                    <a:pt x="467" y="84"/>
                  </a:lnTo>
                  <a:lnTo>
                    <a:pt x="477" y="80"/>
                  </a:lnTo>
                  <a:lnTo>
                    <a:pt x="488" y="76"/>
                  </a:lnTo>
                  <a:lnTo>
                    <a:pt x="499" y="76"/>
                  </a:lnTo>
                  <a:lnTo>
                    <a:pt x="510" y="78"/>
                  </a:lnTo>
                  <a:lnTo>
                    <a:pt x="560" y="78"/>
                  </a:lnTo>
                  <a:lnTo>
                    <a:pt x="568" y="76"/>
                  </a:lnTo>
                  <a:lnTo>
                    <a:pt x="580" y="84"/>
                  </a:lnTo>
                  <a:lnTo>
                    <a:pt x="583" y="86"/>
                  </a:lnTo>
                  <a:lnTo>
                    <a:pt x="589" y="100"/>
                  </a:lnTo>
                  <a:lnTo>
                    <a:pt x="603" y="104"/>
                  </a:lnTo>
                  <a:lnTo>
                    <a:pt x="617" y="96"/>
                  </a:lnTo>
                  <a:lnTo>
                    <a:pt x="621" y="96"/>
                  </a:lnTo>
                  <a:lnTo>
                    <a:pt x="627" y="100"/>
                  </a:lnTo>
                  <a:lnTo>
                    <a:pt x="684" y="146"/>
                  </a:lnTo>
                  <a:lnTo>
                    <a:pt x="731" y="202"/>
                  </a:lnTo>
                  <a:lnTo>
                    <a:pt x="765" y="264"/>
                  </a:lnTo>
                  <a:lnTo>
                    <a:pt x="789" y="334"/>
                  </a:lnTo>
                  <a:lnTo>
                    <a:pt x="793" y="354"/>
                  </a:lnTo>
                  <a:lnTo>
                    <a:pt x="795" y="374"/>
                  </a:lnTo>
                  <a:lnTo>
                    <a:pt x="797" y="394"/>
                  </a:lnTo>
                  <a:lnTo>
                    <a:pt x="797" y="406"/>
                  </a:lnTo>
                  <a:lnTo>
                    <a:pt x="798" y="430"/>
                  </a:lnTo>
                  <a:lnTo>
                    <a:pt x="798" y="247"/>
                  </a:lnTo>
                  <a:lnTo>
                    <a:pt x="779" y="206"/>
                  </a:lnTo>
                  <a:lnTo>
                    <a:pt x="738" y="148"/>
                  </a:lnTo>
                  <a:lnTo>
                    <a:pt x="687" y="98"/>
                  </a:lnTo>
                  <a:lnTo>
                    <a:pt x="685" y="96"/>
                  </a:lnTo>
                  <a:lnTo>
                    <a:pt x="657" y="76"/>
                  </a:lnTo>
                  <a:lnTo>
                    <a:pt x="643" y="66"/>
                  </a:lnTo>
                  <a:lnTo>
                    <a:pt x="629" y="56"/>
                  </a:lnTo>
                  <a:lnTo>
                    <a:pt x="564" y="26"/>
                  </a:lnTo>
                  <a:lnTo>
                    <a:pt x="493" y="6"/>
                  </a:lnTo>
                  <a:lnTo>
                    <a:pt x="418" y="0"/>
                  </a:lnTo>
                  <a:lnTo>
                    <a:pt x="385" y="2"/>
                  </a:lnTo>
                  <a:lnTo>
                    <a:pt x="385" y="158"/>
                  </a:lnTo>
                  <a:lnTo>
                    <a:pt x="375" y="166"/>
                  </a:lnTo>
                  <a:lnTo>
                    <a:pt x="367" y="166"/>
                  </a:lnTo>
                  <a:lnTo>
                    <a:pt x="346" y="170"/>
                  </a:lnTo>
                  <a:lnTo>
                    <a:pt x="346" y="158"/>
                  </a:lnTo>
                  <a:lnTo>
                    <a:pt x="346" y="152"/>
                  </a:lnTo>
                  <a:lnTo>
                    <a:pt x="346" y="150"/>
                  </a:lnTo>
                  <a:lnTo>
                    <a:pt x="346" y="148"/>
                  </a:lnTo>
                  <a:lnTo>
                    <a:pt x="346" y="142"/>
                  </a:lnTo>
                  <a:lnTo>
                    <a:pt x="346" y="136"/>
                  </a:lnTo>
                  <a:lnTo>
                    <a:pt x="346" y="132"/>
                  </a:lnTo>
                  <a:lnTo>
                    <a:pt x="347" y="130"/>
                  </a:lnTo>
                  <a:lnTo>
                    <a:pt x="356" y="122"/>
                  </a:lnTo>
                  <a:lnTo>
                    <a:pt x="358" y="124"/>
                  </a:lnTo>
                  <a:lnTo>
                    <a:pt x="369" y="138"/>
                  </a:lnTo>
                  <a:lnTo>
                    <a:pt x="376" y="146"/>
                  </a:lnTo>
                  <a:lnTo>
                    <a:pt x="385" y="156"/>
                  </a:lnTo>
                  <a:lnTo>
                    <a:pt x="385" y="158"/>
                  </a:lnTo>
                  <a:lnTo>
                    <a:pt x="385" y="2"/>
                  </a:lnTo>
                  <a:lnTo>
                    <a:pt x="342" y="6"/>
                  </a:lnTo>
                  <a:lnTo>
                    <a:pt x="342" y="154"/>
                  </a:lnTo>
                  <a:lnTo>
                    <a:pt x="342" y="156"/>
                  </a:lnTo>
                  <a:lnTo>
                    <a:pt x="341" y="158"/>
                  </a:lnTo>
                  <a:lnTo>
                    <a:pt x="339" y="162"/>
                  </a:lnTo>
                  <a:lnTo>
                    <a:pt x="337" y="164"/>
                  </a:lnTo>
                  <a:lnTo>
                    <a:pt x="334" y="168"/>
                  </a:lnTo>
                  <a:lnTo>
                    <a:pt x="333" y="168"/>
                  </a:lnTo>
                  <a:lnTo>
                    <a:pt x="332" y="170"/>
                  </a:lnTo>
                  <a:lnTo>
                    <a:pt x="331" y="168"/>
                  </a:lnTo>
                  <a:lnTo>
                    <a:pt x="330" y="168"/>
                  </a:lnTo>
                  <a:lnTo>
                    <a:pt x="327" y="164"/>
                  </a:lnTo>
                  <a:lnTo>
                    <a:pt x="328" y="152"/>
                  </a:lnTo>
                  <a:lnTo>
                    <a:pt x="335" y="152"/>
                  </a:lnTo>
                  <a:lnTo>
                    <a:pt x="339" y="154"/>
                  </a:lnTo>
                  <a:lnTo>
                    <a:pt x="342" y="154"/>
                  </a:lnTo>
                  <a:lnTo>
                    <a:pt x="342" y="6"/>
                  </a:lnTo>
                  <a:lnTo>
                    <a:pt x="275" y="25"/>
                  </a:lnTo>
                  <a:lnTo>
                    <a:pt x="275" y="68"/>
                  </a:lnTo>
                  <a:lnTo>
                    <a:pt x="274" y="68"/>
                  </a:lnTo>
                  <a:lnTo>
                    <a:pt x="272" y="70"/>
                  </a:lnTo>
                  <a:lnTo>
                    <a:pt x="270" y="72"/>
                  </a:lnTo>
                  <a:lnTo>
                    <a:pt x="261" y="78"/>
                  </a:lnTo>
                  <a:lnTo>
                    <a:pt x="252" y="84"/>
                  </a:lnTo>
                  <a:lnTo>
                    <a:pt x="236" y="98"/>
                  </a:lnTo>
                  <a:lnTo>
                    <a:pt x="228" y="108"/>
                  </a:lnTo>
                  <a:lnTo>
                    <a:pt x="217" y="122"/>
                  </a:lnTo>
                  <a:lnTo>
                    <a:pt x="214" y="124"/>
                  </a:lnTo>
                  <a:lnTo>
                    <a:pt x="207" y="130"/>
                  </a:lnTo>
                  <a:lnTo>
                    <a:pt x="203" y="134"/>
                  </a:lnTo>
                  <a:lnTo>
                    <a:pt x="194" y="146"/>
                  </a:lnTo>
                  <a:lnTo>
                    <a:pt x="191" y="146"/>
                  </a:lnTo>
                  <a:lnTo>
                    <a:pt x="191" y="620"/>
                  </a:lnTo>
                  <a:lnTo>
                    <a:pt x="191" y="628"/>
                  </a:lnTo>
                  <a:lnTo>
                    <a:pt x="190" y="632"/>
                  </a:lnTo>
                  <a:lnTo>
                    <a:pt x="187" y="642"/>
                  </a:lnTo>
                  <a:lnTo>
                    <a:pt x="185" y="648"/>
                  </a:lnTo>
                  <a:lnTo>
                    <a:pt x="180" y="664"/>
                  </a:lnTo>
                  <a:lnTo>
                    <a:pt x="178" y="672"/>
                  </a:lnTo>
                  <a:lnTo>
                    <a:pt x="184" y="684"/>
                  </a:lnTo>
                  <a:lnTo>
                    <a:pt x="183" y="688"/>
                  </a:lnTo>
                  <a:lnTo>
                    <a:pt x="173" y="692"/>
                  </a:lnTo>
                  <a:lnTo>
                    <a:pt x="167" y="694"/>
                  </a:lnTo>
                  <a:lnTo>
                    <a:pt x="158" y="694"/>
                  </a:lnTo>
                  <a:lnTo>
                    <a:pt x="154" y="692"/>
                  </a:lnTo>
                  <a:lnTo>
                    <a:pt x="152" y="690"/>
                  </a:lnTo>
                  <a:lnTo>
                    <a:pt x="129" y="664"/>
                  </a:lnTo>
                  <a:lnTo>
                    <a:pt x="108" y="638"/>
                  </a:lnTo>
                  <a:lnTo>
                    <a:pt x="89" y="608"/>
                  </a:lnTo>
                  <a:lnTo>
                    <a:pt x="73" y="578"/>
                  </a:lnTo>
                  <a:lnTo>
                    <a:pt x="66" y="562"/>
                  </a:lnTo>
                  <a:lnTo>
                    <a:pt x="59" y="544"/>
                  </a:lnTo>
                  <a:lnTo>
                    <a:pt x="54" y="528"/>
                  </a:lnTo>
                  <a:lnTo>
                    <a:pt x="49" y="510"/>
                  </a:lnTo>
                  <a:lnTo>
                    <a:pt x="48" y="508"/>
                  </a:lnTo>
                  <a:lnTo>
                    <a:pt x="49" y="506"/>
                  </a:lnTo>
                  <a:lnTo>
                    <a:pt x="52" y="506"/>
                  </a:lnTo>
                  <a:lnTo>
                    <a:pt x="72" y="518"/>
                  </a:lnTo>
                  <a:lnTo>
                    <a:pt x="92" y="530"/>
                  </a:lnTo>
                  <a:lnTo>
                    <a:pt x="103" y="538"/>
                  </a:lnTo>
                  <a:lnTo>
                    <a:pt x="110" y="548"/>
                  </a:lnTo>
                  <a:lnTo>
                    <a:pt x="118" y="560"/>
                  </a:lnTo>
                  <a:lnTo>
                    <a:pt x="119" y="562"/>
                  </a:lnTo>
                  <a:lnTo>
                    <a:pt x="119" y="566"/>
                  </a:lnTo>
                  <a:lnTo>
                    <a:pt x="126" y="578"/>
                  </a:lnTo>
                  <a:lnTo>
                    <a:pt x="135" y="586"/>
                  </a:lnTo>
                  <a:lnTo>
                    <a:pt x="146" y="594"/>
                  </a:lnTo>
                  <a:lnTo>
                    <a:pt x="158" y="598"/>
                  </a:lnTo>
                  <a:lnTo>
                    <a:pt x="162" y="598"/>
                  </a:lnTo>
                  <a:lnTo>
                    <a:pt x="166" y="602"/>
                  </a:lnTo>
                  <a:lnTo>
                    <a:pt x="174" y="606"/>
                  </a:lnTo>
                  <a:lnTo>
                    <a:pt x="178" y="610"/>
                  </a:lnTo>
                  <a:lnTo>
                    <a:pt x="189" y="614"/>
                  </a:lnTo>
                  <a:lnTo>
                    <a:pt x="191" y="620"/>
                  </a:lnTo>
                  <a:lnTo>
                    <a:pt x="191" y="146"/>
                  </a:lnTo>
                  <a:lnTo>
                    <a:pt x="187" y="146"/>
                  </a:lnTo>
                  <a:lnTo>
                    <a:pt x="181" y="148"/>
                  </a:lnTo>
                  <a:lnTo>
                    <a:pt x="178" y="148"/>
                  </a:lnTo>
                  <a:lnTo>
                    <a:pt x="172" y="146"/>
                  </a:lnTo>
                  <a:lnTo>
                    <a:pt x="170" y="144"/>
                  </a:lnTo>
                  <a:lnTo>
                    <a:pt x="168" y="142"/>
                  </a:lnTo>
                  <a:lnTo>
                    <a:pt x="159" y="144"/>
                  </a:lnTo>
                  <a:lnTo>
                    <a:pt x="158" y="142"/>
                  </a:lnTo>
                  <a:lnTo>
                    <a:pt x="161" y="138"/>
                  </a:lnTo>
                  <a:lnTo>
                    <a:pt x="163" y="136"/>
                  </a:lnTo>
                  <a:lnTo>
                    <a:pt x="165" y="134"/>
                  </a:lnTo>
                  <a:lnTo>
                    <a:pt x="189" y="114"/>
                  </a:lnTo>
                  <a:lnTo>
                    <a:pt x="214" y="96"/>
                  </a:lnTo>
                  <a:lnTo>
                    <a:pt x="241" y="80"/>
                  </a:lnTo>
                  <a:lnTo>
                    <a:pt x="268" y="68"/>
                  </a:lnTo>
                  <a:lnTo>
                    <a:pt x="270" y="68"/>
                  </a:lnTo>
                  <a:lnTo>
                    <a:pt x="271" y="66"/>
                  </a:lnTo>
                  <a:lnTo>
                    <a:pt x="274" y="66"/>
                  </a:lnTo>
                  <a:lnTo>
                    <a:pt x="275" y="68"/>
                  </a:lnTo>
                  <a:lnTo>
                    <a:pt x="275" y="25"/>
                  </a:lnTo>
                  <a:lnTo>
                    <a:pt x="271" y="26"/>
                  </a:lnTo>
                  <a:lnTo>
                    <a:pt x="206" y="56"/>
                  </a:lnTo>
                  <a:lnTo>
                    <a:pt x="147" y="98"/>
                  </a:lnTo>
                  <a:lnTo>
                    <a:pt x="120" y="125"/>
                  </a:lnTo>
                  <a:lnTo>
                    <a:pt x="120" y="232"/>
                  </a:lnTo>
                  <a:lnTo>
                    <a:pt x="118" y="238"/>
                  </a:lnTo>
                  <a:lnTo>
                    <a:pt x="100" y="250"/>
                  </a:lnTo>
                  <a:lnTo>
                    <a:pt x="94" y="254"/>
                  </a:lnTo>
                  <a:lnTo>
                    <a:pt x="85" y="262"/>
                  </a:lnTo>
                  <a:lnTo>
                    <a:pt x="82" y="264"/>
                  </a:lnTo>
                  <a:lnTo>
                    <a:pt x="78" y="270"/>
                  </a:lnTo>
                  <a:lnTo>
                    <a:pt x="77" y="272"/>
                  </a:lnTo>
                  <a:lnTo>
                    <a:pt x="76" y="276"/>
                  </a:lnTo>
                  <a:lnTo>
                    <a:pt x="81" y="274"/>
                  </a:lnTo>
                  <a:lnTo>
                    <a:pt x="85" y="274"/>
                  </a:lnTo>
                  <a:lnTo>
                    <a:pt x="86" y="272"/>
                  </a:lnTo>
                  <a:lnTo>
                    <a:pt x="86" y="274"/>
                  </a:lnTo>
                  <a:lnTo>
                    <a:pt x="87" y="276"/>
                  </a:lnTo>
                  <a:lnTo>
                    <a:pt x="85" y="280"/>
                  </a:lnTo>
                  <a:lnTo>
                    <a:pt x="83" y="282"/>
                  </a:lnTo>
                  <a:lnTo>
                    <a:pt x="66" y="310"/>
                  </a:lnTo>
                  <a:lnTo>
                    <a:pt x="58" y="322"/>
                  </a:lnTo>
                  <a:lnTo>
                    <a:pt x="51" y="336"/>
                  </a:lnTo>
                  <a:lnTo>
                    <a:pt x="45" y="344"/>
                  </a:lnTo>
                  <a:lnTo>
                    <a:pt x="45" y="356"/>
                  </a:lnTo>
                  <a:lnTo>
                    <a:pt x="42" y="366"/>
                  </a:lnTo>
                  <a:lnTo>
                    <a:pt x="42" y="370"/>
                  </a:lnTo>
                  <a:lnTo>
                    <a:pt x="41" y="372"/>
                  </a:lnTo>
                  <a:lnTo>
                    <a:pt x="40" y="368"/>
                  </a:lnTo>
                  <a:lnTo>
                    <a:pt x="44" y="348"/>
                  </a:lnTo>
                  <a:lnTo>
                    <a:pt x="48" y="328"/>
                  </a:lnTo>
                  <a:lnTo>
                    <a:pt x="53" y="310"/>
                  </a:lnTo>
                  <a:lnTo>
                    <a:pt x="59" y="290"/>
                  </a:lnTo>
                  <a:lnTo>
                    <a:pt x="68" y="266"/>
                  </a:lnTo>
                  <a:lnTo>
                    <a:pt x="79" y="244"/>
                  </a:lnTo>
                  <a:lnTo>
                    <a:pt x="92" y="222"/>
                  </a:lnTo>
                  <a:lnTo>
                    <a:pt x="106" y="200"/>
                  </a:lnTo>
                  <a:lnTo>
                    <a:pt x="108" y="196"/>
                  </a:lnTo>
                  <a:lnTo>
                    <a:pt x="110" y="194"/>
                  </a:lnTo>
                  <a:lnTo>
                    <a:pt x="111" y="194"/>
                  </a:lnTo>
                  <a:lnTo>
                    <a:pt x="111" y="196"/>
                  </a:lnTo>
                  <a:lnTo>
                    <a:pt x="107" y="204"/>
                  </a:lnTo>
                  <a:lnTo>
                    <a:pt x="112" y="212"/>
                  </a:lnTo>
                  <a:lnTo>
                    <a:pt x="120" y="232"/>
                  </a:lnTo>
                  <a:lnTo>
                    <a:pt x="120" y="125"/>
                  </a:lnTo>
                  <a:lnTo>
                    <a:pt x="97" y="148"/>
                  </a:lnTo>
                  <a:lnTo>
                    <a:pt x="56" y="208"/>
                  </a:lnTo>
                  <a:lnTo>
                    <a:pt x="40" y="241"/>
                  </a:lnTo>
                  <a:lnTo>
                    <a:pt x="40" y="388"/>
                  </a:lnTo>
                  <a:lnTo>
                    <a:pt x="40" y="392"/>
                  </a:lnTo>
                  <a:lnTo>
                    <a:pt x="39" y="394"/>
                  </a:lnTo>
                  <a:lnTo>
                    <a:pt x="39" y="392"/>
                  </a:lnTo>
                  <a:lnTo>
                    <a:pt x="39" y="391"/>
                  </a:lnTo>
                  <a:lnTo>
                    <a:pt x="39" y="392"/>
                  </a:lnTo>
                  <a:lnTo>
                    <a:pt x="39" y="393"/>
                  </a:lnTo>
                  <a:lnTo>
                    <a:pt x="40" y="392"/>
                  </a:lnTo>
                  <a:lnTo>
                    <a:pt x="40" y="391"/>
                  </a:lnTo>
                  <a:lnTo>
                    <a:pt x="40" y="387"/>
                  </a:lnTo>
                  <a:lnTo>
                    <a:pt x="40" y="388"/>
                  </a:lnTo>
                  <a:lnTo>
                    <a:pt x="40" y="241"/>
                  </a:lnTo>
                  <a:lnTo>
                    <a:pt x="26" y="272"/>
                  </a:lnTo>
                  <a:lnTo>
                    <a:pt x="6" y="342"/>
                  </a:lnTo>
                  <a:lnTo>
                    <a:pt x="0" y="414"/>
                  </a:lnTo>
                  <a:lnTo>
                    <a:pt x="0" y="420"/>
                  </a:lnTo>
                  <a:lnTo>
                    <a:pt x="6" y="492"/>
                  </a:lnTo>
                  <a:lnTo>
                    <a:pt x="26" y="564"/>
                  </a:lnTo>
                  <a:lnTo>
                    <a:pt x="57" y="628"/>
                  </a:lnTo>
                  <a:lnTo>
                    <a:pt x="98" y="686"/>
                  </a:lnTo>
                  <a:lnTo>
                    <a:pt x="149" y="736"/>
                  </a:lnTo>
                  <a:lnTo>
                    <a:pt x="207" y="778"/>
                  </a:lnTo>
                  <a:lnTo>
                    <a:pt x="272" y="808"/>
                  </a:lnTo>
                  <a:lnTo>
                    <a:pt x="343" y="828"/>
                  </a:lnTo>
                  <a:lnTo>
                    <a:pt x="418" y="834"/>
                  </a:lnTo>
                  <a:lnTo>
                    <a:pt x="492" y="828"/>
                  </a:lnTo>
                  <a:lnTo>
                    <a:pt x="563" y="808"/>
                  </a:lnTo>
                  <a:lnTo>
                    <a:pt x="628" y="778"/>
                  </a:lnTo>
                  <a:lnTo>
                    <a:pt x="686" y="736"/>
                  </a:lnTo>
                  <a:lnTo>
                    <a:pt x="700" y="722"/>
                  </a:lnTo>
                  <a:lnTo>
                    <a:pt x="737" y="686"/>
                  </a:lnTo>
                  <a:lnTo>
                    <a:pt x="752" y="664"/>
                  </a:lnTo>
                  <a:lnTo>
                    <a:pt x="778" y="628"/>
                  </a:lnTo>
                  <a:lnTo>
                    <a:pt x="800" y="582"/>
                  </a:lnTo>
                  <a:lnTo>
                    <a:pt x="809" y="564"/>
                  </a:lnTo>
                  <a:lnTo>
                    <a:pt x="828" y="492"/>
                  </a:lnTo>
                  <a:lnTo>
                    <a:pt x="832" y="458"/>
                  </a:lnTo>
                  <a:lnTo>
                    <a:pt x="834" y="432"/>
                  </a:lnTo>
                  <a:lnTo>
                    <a:pt x="835" y="420"/>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 name="Rectangle 23">
              <a:extLst>
                <a:ext uri="{FF2B5EF4-FFF2-40B4-BE49-F238E27FC236}">
                  <a16:creationId xmlns:a16="http://schemas.microsoft.com/office/drawing/2014/main" id="{7355FC5C-CEFE-6EA3-781E-005F5F01395A}"/>
                </a:ext>
              </a:extLst>
            </p:cNvPr>
            <p:cNvSpPr>
              <a:spLocks noChangeArrowheads="1"/>
            </p:cNvSpPr>
            <p:nvPr/>
          </p:nvSpPr>
          <p:spPr bwMode="auto">
            <a:xfrm>
              <a:off x="0" y="0"/>
              <a:ext cx="874" cy="530"/>
            </a:xfrm>
            <a:prstGeom prst="rect">
              <a:avLst/>
            </a:prstGeom>
            <a:solidFill>
              <a:srgbClr val="FFFFFF">
                <a:alpha val="7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grpSp>
        <p:nvGrpSpPr>
          <p:cNvPr id="39" name="Group 38">
            <a:extLst>
              <a:ext uri="{FF2B5EF4-FFF2-40B4-BE49-F238E27FC236}">
                <a16:creationId xmlns:a16="http://schemas.microsoft.com/office/drawing/2014/main" id="{012E49E5-B95A-2EBE-4702-654240087391}"/>
              </a:ext>
            </a:extLst>
          </p:cNvPr>
          <p:cNvGrpSpPr>
            <a:grpSpLocks/>
          </p:cNvGrpSpPr>
          <p:nvPr/>
        </p:nvGrpSpPr>
        <p:grpSpPr bwMode="auto">
          <a:xfrm>
            <a:off x="2137452" y="2457792"/>
            <a:ext cx="715010" cy="604520"/>
            <a:chOff x="10" y="10"/>
            <a:chExt cx="1126" cy="952"/>
          </a:xfrm>
        </p:grpSpPr>
        <p:sp>
          <p:nvSpPr>
            <p:cNvPr id="40" name="AutoShape 18">
              <a:extLst>
                <a:ext uri="{FF2B5EF4-FFF2-40B4-BE49-F238E27FC236}">
                  <a16:creationId xmlns:a16="http://schemas.microsoft.com/office/drawing/2014/main" id="{5C8E1F8C-D687-3CCF-4B17-42BF7020B3A5}"/>
                </a:ext>
              </a:extLst>
            </p:cNvPr>
            <p:cNvSpPr>
              <a:spLocks/>
            </p:cNvSpPr>
            <p:nvPr/>
          </p:nvSpPr>
          <p:spPr bwMode="auto">
            <a:xfrm>
              <a:off x="10" y="10"/>
              <a:ext cx="1126" cy="952"/>
            </a:xfrm>
            <a:custGeom>
              <a:avLst/>
              <a:gdLst>
                <a:gd name="T0" fmla="+- 0 670 10"/>
                <a:gd name="T1" fmla="*/ T0 w 1126"/>
                <a:gd name="T2" fmla="+- 0 93 10"/>
                <a:gd name="T3" fmla="*/ 93 h 952"/>
                <a:gd name="T4" fmla="+- 0 831 10"/>
                <a:gd name="T5" fmla="*/ T4 w 1126"/>
                <a:gd name="T6" fmla="+- 0 300 10"/>
                <a:gd name="T7" fmla="*/ 300 h 952"/>
                <a:gd name="T8" fmla="+- 0 791 10"/>
                <a:gd name="T9" fmla="*/ T8 w 1126"/>
                <a:gd name="T10" fmla="+- 0 300 10"/>
                <a:gd name="T11" fmla="*/ 300 h 952"/>
                <a:gd name="T12" fmla="+- 0 811 10"/>
                <a:gd name="T13" fmla="*/ T12 w 1126"/>
                <a:gd name="T14" fmla="+- 0 569 10"/>
                <a:gd name="T15" fmla="*/ 569 h 952"/>
                <a:gd name="T16" fmla="+- 0 912 10"/>
                <a:gd name="T17" fmla="*/ T16 w 1126"/>
                <a:gd name="T18" fmla="+- 0 817 10"/>
                <a:gd name="T19" fmla="*/ 817 h 952"/>
                <a:gd name="T20" fmla="+- 0 912 10"/>
                <a:gd name="T21" fmla="*/ T20 w 1126"/>
                <a:gd name="T22" fmla="+- 0 672 10"/>
                <a:gd name="T23" fmla="*/ 672 h 952"/>
                <a:gd name="T24" fmla="+- 0 1115 10"/>
                <a:gd name="T25" fmla="*/ T24 w 1126"/>
                <a:gd name="T26" fmla="+- 0 631 10"/>
                <a:gd name="T27" fmla="*/ 631 h 952"/>
                <a:gd name="T28" fmla="+- 0 427 10"/>
                <a:gd name="T29" fmla="*/ T28 w 1126"/>
                <a:gd name="T30" fmla="+- 0 817 10"/>
                <a:gd name="T31" fmla="*/ 817 h 952"/>
                <a:gd name="T32" fmla="+- 0 730 10"/>
                <a:gd name="T33" fmla="*/ T32 w 1126"/>
                <a:gd name="T34" fmla="+- 0 962 10"/>
                <a:gd name="T35" fmla="*/ 962 h 952"/>
                <a:gd name="T36" fmla="+- 0 528 10"/>
                <a:gd name="T37" fmla="*/ T36 w 1126"/>
                <a:gd name="T38" fmla="+- 0 548 10"/>
                <a:gd name="T39" fmla="*/ 548 h 952"/>
                <a:gd name="T40" fmla="+- 0 670 10"/>
                <a:gd name="T41" fmla="*/ T40 w 1126"/>
                <a:gd name="T42" fmla="+- 0 962 10"/>
                <a:gd name="T43" fmla="*/ 962 h 952"/>
                <a:gd name="T44" fmla="+- 0 440 10"/>
                <a:gd name="T45" fmla="*/ T44 w 1126"/>
                <a:gd name="T46" fmla="+- 0 369 10"/>
                <a:gd name="T47" fmla="*/ 369 h 952"/>
                <a:gd name="T48" fmla="+- 0 231 10"/>
                <a:gd name="T49" fmla="*/ T48 w 1126"/>
                <a:gd name="T50" fmla="+- 0 216 10"/>
                <a:gd name="T51" fmla="*/ 216 h 952"/>
                <a:gd name="T52" fmla="+- 0 21 10"/>
                <a:gd name="T53" fmla="*/ T52 w 1126"/>
                <a:gd name="T54" fmla="+- 0 369 10"/>
                <a:gd name="T55" fmla="*/ 369 h 952"/>
                <a:gd name="T56" fmla="+- 0 100 10"/>
                <a:gd name="T57" fmla="*/ T56 w 1126"/>
                <a:gd name="T58" fmla="+- 0 620 10"/>
                <a:gd name="T59" fmla="*/ 620 h 952"/>
                <a:gd name="T60" fmla="+- 0 361 10"/>
                <a:gd name="T61" fmla="*/ T60 w 1126"/>
                <a:gd name="T62" fmla="+- 0 620 10"/>
                <a:gd name="T63" fmla="*/ 620 h 952"/>
                <a:gd name="T64" fmla="+- 0 308 10"/>
                <a:gd name="T65" fmla="*/ T64 w 1126"/>
                <a:gd name="T66" fmla="+- 0 230 10"/>
                <a:gd name="T67" fmla="*/ 230 h 952"/>
                <a:gd name="T68" fmla="+- 0 285 10"/>
                <a:gd name="T69" fmla="*/ T68 w 1126"/>
                <a:gd name="T70" fmla="+- 0 265 10"/>
                <a:gd name="T71" fmla="*/ 265 h 952"/>
                <a:gd name="T72" fmla="+- 0 245 10"/>
                <a:gd name="T73" fmla="*/ T72 w 1126"/>
                <a:gd name="T74" fmla="+- 0 256 10"/>
                <a:gd name="T75" fmla="*/ 256 h 952"/>
                <a:gd name="T76" fmla="+- 0 211 10"/>
                <a:gd name="T77" fmla="*/ T76 w 1126"/>
                <a:gd name="T78" fmla="+- 0 285 10"/>
                <a:gd name="T79" fmla="*/ 285 h 952"/>
                <a:gd name="T80" fmla="+- 0 175 10"/>
                <a:gd name="T81" fmla="*/ T80 w 1126"/>
                <a:gd name="T82" fmla="+- 0 299 10"/>
                <a:gd name="T83" fmla="*/ 299 h 952"/>
                <a:gd name="T84" fmla="+- 0 161 10"/>
                <a:gd name="T85" fmla="*/ T84 w 1126"/>
                <a:gd name="T86" fmla="+- 0 330 10"/>
                <a:gd name="T87" fmla="*/ 330 h 952"/>
                <a:gd name="T88" fmla="+- 0 190 10"/>
                <a:gd name="T89" fmla="*/ T88 w 1126"/>
                <a:gd name="T90" fmla="+- 0 346 10"/>
                <a:gd name="T91" fmla="*/ 346 h 952"/>
                <a:gd name="T92" fmla="+- 0 222 10"/>
                <a:gd name="T93" fmla="*/ T92 w 1126"/>
                <a:gd name="T94" fmla="+- 0 334 10"/>
                <a:gd name="T95" fmla="*/ 334 h 952"/>
                <a:gd name="T96" fmla="+- 0 256 10"/>
                <a:gd name="T97" fmla="*/ T96 w 1126"/>
                <a:gd name="T98" fmla="+- 0 356 10"/>
                <a:gd name="T99" fmla="*/ 356 h 952"/>
                <a:gd name="T100" fmla="+- 0 257 10"/>
                <a:gd name="T101" fmla="*/ T100 w 1126"/>
                <a:gd name="T102" fmla="+- 0 379 10"/>
                <a:gd name="T103" fmla="*/ 379 h 952"/>
                <a:gd name="T104" fmla="+- 0 211 10"/>
                <a:gd name="T105" fmla="*/ T104 w 1126"/>
                <a:gd name="T106" fmla="+- 0 391 10"/>
                <a:gd name="T107" fmla="*/ 391 h 952"/>
                <a:gd name="T108" fmla="+- 0 145 10"/>
                <a:gd name="T109" fmla="*/ T108 w 1126"/>
                <a:gd name="T110" fmla="+- 0 399 10"/>
                <a:gd name="T111" fmla="*/ 399 h 952"/>
                <a:gd name="T112" fmla="+- 0 122 10"/>
                <a:gd name="T113" fmla="*/ T112 w 1126"/>
                <a:gd name="T114" fmla="+- 0 433 10"/>
                <a:gd name="T115" fmla="*/ 433 h 952"/>
                <a:gd name="T116" fmla="+- 0 134 10"/>
                <a:gd name="T117" fmla="*/ T116 w 1126"/>
                <a:gd name="T118" fmla="+- 0 482 10"/>
                <a:gd name="T119" fmla="*/ 482 h 952"/>
                <a:gd name="T120" fmla="+- 0 184 10"/>
                <a:gd name="T121" fmla="*/ T120 w 1126"/>
                <a:gd name="T122" fmla="+- 0 502 10"/>
                <a:gd name="T123" fmla="*/ 502 h 952"/>
                <a:gd name="T124" fmla="+- 0 196 10"/>
                <a:gd name="T125" fmla="*/ T124 w 1126"/>
                <a:gd name="T126" fmla="+- 0 547 10"/>
                <a:gd name="T127" fmla="*/ 547 h 952"/>
                <a:gd name="T128" fmla="+- 0 211 10"/>
                <a:gd name="T129" fmla="*/ T128 w 1126"/>
                <a:gd name="T130" fmla="+- 0 593 10"/>
                <a:gd name="T131" fmla="*/ 593 h 952"/>
                <a:gd name="T132" fmla="+- 0 239 10"/>
                <a:gd name="T133" fmla="*/ T132 w 1126"/>
                <a:gd name="T134" fmla="+- 0 611 10"/>
                <a:gd name="T135" fmla="*/ 611 h 952"/>
                <a:gd name="T136" fmla="+- 0 278 10"/>
                <a:gd name="T137" fmla="*/ T136 w 1126"/>
                <a:gd name="T138" fmla="+- 0 592 10"/>
                <a:gd name="T139" fmla="*/ 592 h 952"/>
                <a:gd name="T140" fmla="+- 0 299 10"/>
                <a:gd name="T141" fmla="*/ T140 w 1126"/>
                <a:gd name="T142" fmla="+- 0 542 10"/>
                <a:gd name="T143" fmla="*/ 542 h 952"/>
                <a:gd name="T144" fmla="+- 0 304 10"/>
                <a:gd name="T145" fmla="*/ T144 w 1126"/>
                <a:gd name="T146" fmla="+- 0 512 10"/>
                <a:gd name="T147" fmla="*/ 512 h 952"/>
                <a:gd name="T148" fmla="+- 0 331 10"/>
                <a:gd name="T149" fmla="*/ T148 w 1126"/>
                <a:gd name="T150" fmla="+- 0 480 10"/>
                <a:gd name="T151" fmla="*/ 480 h 952"/>
                <a:gd name="T152" fmla="+- 0 329 10"/>
                <a:gd name="T153" fmla="*/ T152 w 1126"/>
                <a:gd name="T154" fmla="+- 0 445 10"/>
                <a:gd name="T155" fmla="*/ 445 h 952"/>
                <a:gd name="T156" fmla="+- 0 332 10"/>
                <a:gd name="T157" fmla="*/ T156 w 1126"/>
                <a:gd name="T158" fmla="+- 0 415 10"/>
                <a:gd name="T159" fmla="*/ 415 h 952"/>
                <a:gd name="T160" fmla="+- 0 368 10"/>
                <a:gd name="T161" fmla="*/ T160 w 1126"/>
                <a:gd name="T162" fmla="+- 0 404 10"/>
                <a:gd name="T163" fmla="*/ 404 h 952"/>
                <a:gd name="T164" fmla="+- 0 388 10"/>
                <a:gd name="T165" fmla="*/ T164 w 1126"/>
                <a:gd name="T166" fmla="+- 0 435 10"/>
                <a:gd name="T167" fmla="*/ 435 h 952"/>
                <a:gd name="T168" fmla="+- 0 413 10"/>
                <a:gd name="T169" fmla="*/ T168 w 1126"/>
                <a:gd name="T170" fmla="+- 0 469 10"/>
                <a:gd name="T171" fmla="*/ 469 h 952"/>
                <a:gd name="T172" fmla="+- 0 429 10"/>
                <a:gd name="T173" fmla="*/ T172 w 1126"/>
                <a:gd name="T174" fmla="+- 0 449 10"/>
                <a:gd name="T175" fmla="*/ 449 h 952"/>
                <a:gd name="T176" fmla="+- 0 431 10"/>
                <a:gd name="T177" fmla="*/ T176 w 1126"/>
                <a:gd name="T178" fmla="+- 0 409 10"/>
                <a:gd name="T179" fmla="*/ 409 h 952"/>
                <a:gd name="T180" fmla="+- 0 447 10"/>
                <a:gd name="T181" fmla="*/ T180 w 1126"/>
                <a:gd name="T182" fmla="+- 0 396 10"/>
                <a:gd name="T183" fmla="*/ 396 h 952"/>
                <a:gd name="T184" fmla="+- 0 30 10"/>
                <a:gd name="T185" fmla="*/ T184 w 1126"/>
                <a:gd name="T186" fmla="+- 0 430 10"/>
                <a:gd name="T187" fmla="*/ 430 h 952"/>
                <a:gd name="T188" fmla="+- 0 60 10"/>
                <a:gd name="T189" fmla="*/ T188 w 1126"/>
                <a:gd name="T190" fmla="+- 0 460 10"/>
                <a:gd name="T191" fmla="*/ 460 h 952"/>
                <a:gd name="T192" fmla="+- 0 70 10"/>
                <a:gd name="T193" fmla="*/ T192 w 1126"/>
                <a:gd name="T194" fmla="+- 0 493 10"/>
                <a:gd name="T195" fmla="*/ 493 h 952"/>
                <a:gd name="T196" fmla="+- 0 63 10"/>
                <a:gd name="T197" fmla="*/ T196 w 1126"/>
                <a:gd name="T198" fmla="+- 0 528 10"/>
                <a:gd name="T199" fmla="*/ 528 h 952"/>
                <a:gd name="T200" fmla="+- 0 60 10"/>
                <a:gd name="T201" fmla="*/ T200 w 1126"/>
                <a:gd name="T202" fmla="+- 0 567 10"/>
                <a:gd name="T203" fmla="*/ 567 h 9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1126" h="952">
                  <a:moveTo>
                    <a:pt x="660" y="0"/>
                  </a:moveTo>
                  <a:lnTo>
                    <a:pt x="781" y="0"/>
                  </a:lnTo>
                  <a:lnTo>
                    <a:pt x="781" y="83"/>
                  </a:lnTo>
                  <a:lnTo>
                    <a:pt x="660" y="83"/>
                  </a:lnTo>
                  <a:moveTo>
                    <a:pt x="660" y="145"/>
                  </a:moveTo>
                  <a:lnTo>
                    <a:pt x="660" y="0"/>
                  </a:lnTo>
                  <a:moveTo>
                    <a:pt x="781" y="290"/>
                  </a:moveTo>
                  <a:lnTo>
                    <a:pt x="821" y="290"/>
                  </a:lnTo>
                  <a:lnTo>
                    <a:pt x="660" y="145"/>
                  </a:lnTo>
                  <a:lnTo>
                    <a:pt x="498" y="290"/>
                  </a:lnTo>
                  <a:lnTo>
                    <a:pt x="781" y="290"/>
                  </a:lnTo>
                  <a:close/>
                  <a:moveTo>
                    <a:pt x="781" y="290"/>
                  </a:moveTo>
                  <a:lnTo>
                    <a:pt x="781" y="352"/>
                  </a:lnTo>
                  <a:lnTo>
                    <a:pt x="1053" y="352"/>
                  </a:lnTo>
                  <a:lnTo>
                    <a:pt x="1125" y="559"/>
                  </a:lnTo>
                  <a:lnTo>
                    <a:pt x="801" y="559"/>
                  </a:lnTo>
                  <a:moveTo>
                    <a:pt x="660" y="393"/>
                  </a:moveTo>
                  <a:lnTo>
                    <a:pt x="801" y="538"/>
                  </a:lnTo>
                  <a:lnTo>
                    <a:pt x="801" y="952"/>
                  </a:lnTo>
                  <a:moveTo>
                    <a:pt x="902" y="807"/>
                  </a:moveTo>
                  <a:lnTo>
                    <a:pt x="902" y="848"/>
                  </a:lnTo>
                  <a:moveTo>
                    <a:pt x="1004" y="807"/>
                  </a:moveTo>
                  <a:lnTo>
                    <a:pt x="1004" y="848"/>
                  </a:lnTo>
                  <a:moveTo>
                    <a:pt x="902" y="662"/>
                  </a:moveTo>
                  <a:lnTo>
                    <a:pt x="902" y="703"/>
                  </a:lnTo>
                  <a:moveTo>
                    <a:pt x="1004" y="662"/>
                  </a:moveTo>
                  <a:lnTo>
                    <a:pt x="1004" y="703"/>
                  </a:lnTo>
                  <a:moveTo>
                    <a:pt x="1105" y="621"/>
                  </a:moveTo>
                  <a:lnTo>
                    <a:pt x="1105" y="952"/>
                  </a:lnTo>
                  <a:lnTo>
                    <a:pt x="660" y="952"/>
                  </a:lnTo>
                  <a:moveTo>
                    <a:pt x="417" y="848"/>
                  </a:moveTo>
                  <a:lnTo>
                    <a:pt x="417" y="807"/>
                  </a:lnTo>
                  <a:moveTo>
                    <a:pt x="599" y="952"/>
                  </a:moveTo>
                  <a:lnTo>
                    <a:pt x="599" y="724"/>
                  </a:lnTo>
                  <a:lnTo>
                    <a:pt x="720" y="724"/>
                  </a:lnTo>
                  <a:lnTo>
                    <a:pt x="720" y="952"/>
                  </a:lnTo>
                  <a:moveTo>
                    <a:pt x="538" y="352"/>
                  </a:moveTo>
                  <a:lnTo>
                    <a:pt x="538" y="290"/>
                  </a:lnTo>
                  <a:moveTo>
                    <a:pt x="518" y="952"/>
                  </a:moveTo>
                  <a:lnTo>
                    <a:pt x="518" y="538"/>
                  </a:lnTo>
                  <a:lnTo>
                    <a:pt x="660" y="393"/>
                  </a:lnTo>
                  <a:moveTo>
                    <a:pt x="315" y="848"/>
                  </a:moveTo>
                  <a:lnTo>
                    <a:pt x="315" y="807"/>
                  </a:lnTo>
                  <a:moveTo>
                    <a:pt x="660" y="952"/>
                  </a:moveTo>
                  <a:lnTo>
                    <a:pt x="214" y="952"/>
                  </a:lnTo>
                  <a:lnTo>
                    <a:pt x="214" y="745"/>
                  </a:lnTo>
                  <a:moveTo>
                    <a:pt x="441" y="430"/>
                  </a:moveTo>
                  <a:lnTo>
                    <a:pt x="430" y="359"/>
                  </a:lnTo>
                  <a:lnTo>
                    <a:pt x="399" y="298"/>
                  </a:lnTo>
                  <a:lnTo>
                    <a:pt x="351" y="249"/>
                  </a:lnTo>
                  <a:lnTo>
                    <a:pt x="290" y="217"/>
                  </a:lnTo>
                  <a:lnTo>
                    <a:pt x="221" y="206"/>
                  </a:lnTo>
                  <a:lnTo>
                    <a:pt x="151" y="217"/>
                  </a:lnTo>
                  <a:lnTo>
                    <a:pt x="90" y="249"/>
                  </a:lnTo>
                  <a:lnTo>
                    <a:pt x="43" y="298"/>
                  </a:lnTo>
                  <a:lnTo>
                    <a:pt x="11" y="359"/>
                  </a:lnTo>
                  <a:lnTo>
                    <a:pt x="0" y="430"/>
                  </a:lnTo>
                  <a:lnTo>
                    <a:pt x="11" y="500"/>
                  </a:lnTo>
                  <a:lnTo>
                    <a:pt x="43" y="562"/>
                  </a:lnTo>
                  <a:lnTo>
                    <a:pt x="90" y="610"/>
                  </a:lnTo>
                  <a:lnTo>
                    <a:pt x="151" y="642"/>
                  </a:lnTo>
                  <a:lnTo>
                    <a:pt x="221" y="653"/>
                  </a:lnTo>
                  <a:lnTo>
                    <a:pt x="290" y="642"/>
                  </a:lnTo>
                  <a:lnTo>
                    <a:pt x="351" y="610"/>
                  </a:lnTo>
                  <a:lnTo>
                    <a:pt x="399" y="562"/>
                  </a:lnTo>
                  <a:lnTo>
                    <a:pt x="430" y="500"/>
                  </a:lnTo>
                  <a:lnTo>
                    <a:pt x="441" y="430"/>
                  </a:lnTo>
                  <a:close/>
                  <a:moveTo>
                    <a:pt x="298" y="220"/>
                  </a:moveTo>
                  <a:lnTo>
                    <a:pt x="295" y="238"/>
                  </a:lnTo>
                  <a:lnTo>
                    <a:pt x="292" y="247"/>
                  </a:lnTo>
                  <a:lnTo>
                    <a:pt x="286" y="252"/>
                  </a:lnTo>
                  <a:lnTo>
                    <a:pt x="275" y="255"/>
                  </a:lnTo>
                  <a:lnTo>
                    <a:pt x="265" y="257"/>
                  </a:lnTo>
                  <a:lnTo>
                    <a:pt x="254" y="246"/>
                  </a:lnTo>
                  <a:lnTo>
                    <a:pt x="245" y="246"/>
                  </a:lnTo>
                  <a:lnTo>
                    <a:pt x="235" y="246"/>
                  </a:lnTo>
                  <a:lnTo>
                    <a:pt x="225" y="246"/>
                  </a:lnTo>
                  <a:lnTo>
                    <a:pt x="211" y="258"/>
                  </a:lnTo>
                  <a:lnTo>
                    <a:pt x="197" y="269"/>
                  </a:lnTo>
                  <a:lnTo>
                    <a:pt x="201" y="275"/>
                  </a:lnTo>
                  <a:lnTo>
                    <a:pt x="194" y="278"/>
                  </a:lnTo>
                  <a:lnTo>
                    <a:pt x="187" y="281"/>
                  </a:lnTo>
                  <a:lnTo>
                    <a:pt x="173" y="284"/>
                  </a:lnTo>
                  <a:lnTo>
                    <a:pt x="165" y="289"/>
                  </a:lnTo>
                  <a:lnTo>
                    <a:pt x="157" y="294"/>
                  </a:lnTo>
                  <a:lnTo>
                    <a:pt x="153" y="299"/>
                  </a:lnTo>
                  <a:lnTo>
                    <a:pt x="152" y="310"/>
                  </a:lnTo>
                  <a:lnTo>
                    <a:pt x="151" y="320"/>
                  </a:lnTo>
                  <a:lnTo>
                    <a:pt x="152" y="333"/>
                  </a:lnTo>
                  <a:lnTo>
                    <a:pt x="158" y="336"/>
                  </a:lnTo>
                  <a:lnTo>
                    <a:pt x="167" y="337"/>
                  </a:lnTo>
                  <a:lnTo>
                    <a:pt x="180" y="336"/>
                  </a:lnTo>
                  <a:lnTo>
                    <a:pt x="192" y="333"/>
                  </a:lnTo>
                  <a:lnTo>
                    <a:pt x="200" y="330"/>
                  </a:lnTo>
                  <a:lnTo>
                    <a:pt x="204" y="326"/>
                  </a:lnTo>
                  <a:lnTo>
                    <a:pt x="212" y="324"/>
                  </a:lnTo>
                  <a:lnTo>
                    <a:pt x="221" y="328"/>
                  </a:lnTo>
                  <a:lnTo>
                    <a:pt x="229" y="332"/>
                  </a:lnTo>
                  <a:lnTo>
                    <a:pt x="246" y="346"/>
                  </a:lnTo>
                  <a:lnTo>
                    <a:pt x="249" y="357"/>
                  </a:lnTo>
                  <a:lnTo>
                    <a:pt x="248" y="363"/>
                  </a:lnTo>
                  <a:lnTo>
                    <a:pt x="247" y="369"/>
                  </a:lnTo>
                  <a:lnTo>
                    <a:pt x="234" y="378"/>
                  </a:lnTo>
                  <a:lnTo>
                    <a:pt x="232" y="379"/>
                  </a:lnTo>
                  <a:lnTo>
                    <a:pt x="222" y="380"/>
                  </a:lnTo>
                  <a:lnTo>
                    <a:pt x="201" y="381"/>
                  </a:lnTo>
                  <a:lnTo>
                    <a:pt x="177" y="382"/>
                  </a:lnTo>
                  <a:lnTo>
                    <a:pt x="157" y="384"/>
                  </a:lnTo>
                  <a:lnTo>
                    <a:pt x="144" y="385"/>
                  </a:lnTo>
                  <a:lnTo>
                    <a:pt x="135" y="389"/>
                  </a:lnTo>
                  <a:lnTo>
                    <a:pt x="127" y="394"/>
                  </a:lnTo>
                  <a:lnTo>
                    <a:pt x="120" y="403"/>
                  </a:lnTo>
                  <a:lnTo>
                    <a:pt x="115" y="414"/>
                  </a:lnTo>
                  <a:lnTo>
                    <a:pt x="112" y="423"/>
                  </a:lnTo>
                  <a:lnTo>
                    <a:pt x="112" y="434"/>
                  </a:lnTo>
                  <a:lnTo>
                    <a:pt x="113" y="447"/>
                  </a:lnTo>
                  <a:lnTo>
                    <a:pt x="118" y="460"/>
                  </a:lnTo>
                  <a:lnTo>
                    <a:pt x="124" y="472"/>
                  </a:lnTo>
                  <a:lnTo>
                    <a:pt x="132" y="482"/>
                  </a:lnTo>
                  <a:lnTo>
                    <a:pt x="142" y="488"/>
                  </a:lnTo>
                  <a:lnTo>
                    <a:pt x="155" y="494"/>
                  </a:lnTo>
                  <a:lnTo>
                    <a:pt x="174" y="492"/>
                  </a:lnTo>
                  <a:lnTo>
                    <a:pt x="178" y="499"/>
                  </a:lnTo>
                  <a:lnTo>
                    <a:pt x="183" y="506"/>
                  </a:lnTo>
                  <a:lnTo>
                    <a:pt x="184" y="527"/>
                  </a:lnTo>
                  <a:lnTo>
                    <a:pt x="186" y="537"/>
                  </a:lnTo>
                  <a:lnTo>
                    <a:pt x="188" y="548"/>
                  </a:lnTo>
                  <a:lnTo>
                    <a:pt x="192" y="561"/>
                  </a:lnTo>
                  <a:lnTo>
                    <a:pt x="196" y="573"/>
                  </a:lnTo>
                  <a:lnTo>
                    <a:pt x="201" y="583"/>
                  </a:lnTo>
                  <a:lnTo>
                    <a:pt x="207" y="591"/>
                  </a:lnTo>
                  <a:lnTo>
                    <a:pt x="213" y="598"/>
                  </a:lnTo>
                  <a:lnTo>
                    <a:pt x="221" y="601"/>
                  </a:lnTo>
                  <a:lnTo>
                    <a:pt x="229" y="601"/>
                  </a:lnTo>
                  <a:lnTo>
                    <a:pt x="242" y="598"/>
                  </a:lnTo>
                  <a:lnTo>
                    <a:pt x="254" y="593"/>
                  </a:lnTo>
                  <a:lnTo>
                    <a:pt x="262" y="588"/>
                  </a:lnTo>
                  <a:lnTo>
                    <a:pt x="268" y="582"/>
                  </a:lnTo>
                  <a:lnTo>
                    <a:pt x="274" y="567"/>
                  </a:lnTo>
                  <a:lnTo>
                    <a:pt x="280" y="557"/>
                  </a:lnTo>
                  <a:lnTo>
                    <a:pt x="285" y="546"/>
                  </a:lnTo>
                  <a:lnTo>
                    <a:pt x="289" y="532"/>
                  </a:lnTo>
                  <a:lnTo>
                    <a:pt x="291" y="520"/>
                  </a:lnTo>
                  <a:lnTo>
                    <a:pt x="292" y="515"/>
                  </a:lnTo>
                  <a:lnTo>
                    <a:pt x="294" y="502"/>
                  </a:lnTo>
                  <a:lnTo>
                    <a:pt x="301" y="495"/>
                  </a:lnTo>
                  <a:lnTo>
                    <a:pt x="309" y="488"/>
                  </a:lnTo>
                  <a:lnTo>
                    <a:pt x="319" y="483"/>
                  </a:lnTo>
                  <a:lnTo>
                    <a:pt x="321" y="470"/>
                  </a:lnTo>
                  <a:lnTo>
                    <a:pt x="323" y="458"/>
                  </a:lnTo>
                  <a:lnTo>
                    <a:pt x="323" y="456"/>
                  </a:lnTo>
                  <a:lnTo>
                    <a:pt x="321" y="446"/>
                  </a:lnTo>
                  <a:lnTo>
                    <a:pt x="319" y="435"/>
                  </a:lnTo>
                  <a:lnTo>
                    <a:pt x="315" y="429"/>
                  </a:lnTo>
                  <a:lnTo>
                    <a:pt x="316" y="422"/>
                  </a:lnTo>
                  <a:lnTo>
                    <a:pt x="317" y="415"/>
                  </a:lnTo>
                  <a:lnTo>
                    <a:pt x="322" y="405"/>
                  </a:lnTo>
                  <a:lnTo>
                    <a:pt x="328" y="401"/>
                  </a:lnTo>
                  <a:lnTo>
                    <a:pt x="334" y="397"/>
                  </a:lnTo>
                  <a:lnTo>
                    <a:pt x="353" y="392"/>
                  </a:lnTo>
                  <a:lnTo>
                    <a:pt x="358" y="394"/>
                  </a:lnTo>
                  <a:lnTo>
                    <a:pt x="363" y="396"/>
                  </a:lnTo>
                  <a:lnTo>
                    <a:pt x="372" y="404"/>
                  </a:lnTo>
                  <a:lnTo>
                    <a:pt x="375" y="414"/>
                  </a:lnTo>
                  <a:lnTo>
                    <a:pt x="378" y="425"/>
                  </a:lnTo>
                  <a:lnTo>
                    <a:pt x="389" y="446"/>
                  </a:lnTo>
                  <a:lnTo>
                    <a:pt x="392" y="450"/>
                  </a:lnTo>
                  <a:lnTo>
                    <a:pt x="395" y="454"/>
                  </a:lnTo>
                  <a:lnTo>
                    <a:pt x="403" y="459"/>
                  </a:lnTo>
                  <a:lnTo>
                    <a:pt x="407" y="459"/>
                  </a:lnTo>
                  <a:lnTo>
                    <a:pt x="411" y="459"/>
                  </a:lnTo>
                  <a:lnTo>
                    <a:pt x="418" y="450"/>
                  </a:lnTo>
                  <a:lnTo>
                    <a:pt x="419" y="439"/>
                  </a:lnTo>
                  <a:lnTo>
                    <a:pt x="420" y="429"/>
                  </a:lnTo>
                  <a:lnTo>
                    <a:pt x="417" y="420"/>
                  </a:lnTo>
                  <a:lnTo>
                    <a:pt x="419" y="409"/>
                  </a:lnTo>
                  <a:lnTo>
                    <a:pt x="421" y="399"/>
                  </a:lnTo>
                  <a:lnTo>
                    <a:pt x="423" y="394"/>
                  </a:lnTo>
                  <a:lnTo>
                    <a:pt x="426" y="391"/>
                  </a:lnTo>
                  <a:lnTo>
                    <a:pt x="428" y="388"/>
                  </a:lnTo>
                  <a:lnTo>
                    <a:pt x="437" y="386"/>
                  </a:lnTo>
                  <a:moveTo>
                    <a:pt x="3" y="391"/>
                  </a:moveTo>
                  <a:lnTo>
                    <a:pt x="20" y="420"/>
                  </a:lnTo>
                  <a:lnTo>
                    <a:pt x="24" y="424"/>
                  </a:lnTo>
                  <a:lnTo>
                    <a:pt x="28" y="428"/>
                  </a:lnTo>
                  <a:lnTo>
                    <a:pt x="45" y="442"/>
                  </a:lnTo>
                  <a:lnTo>
                    <a:pt x="50" y="450"/>
                  </a:lnTo>
                  <a:lnTo>
                    <a:pt x="55" y="457"/>
                  </a:lnTo>
                  <a:lnTo>
                    <a:pt x="60" y="470"/>
                  </a:lnTo>
                  <a:lnTo>
                    <a:pt x="60" y="476"/>
                  </a:lnTo>
                  <a:lnTo>
                    <a:pt x="60" y="483"/>
                  </a:lnTo>
                  <a:lnTo>
                    <a:pt x="66" y="495"/>
                  </a:lnTo>
                  <a:lnTo>
                    <a:pt x="60" y="501"/>
                  </a:lnTo>
                  <a:lnTo>
                    <a:pt x="55" y="507"/>
                  </a:lnTo>
                  <a:lnTo>
                    <a:pt x="53" y="518"/>
                  </a:lnTo>
                  <a:lnTo>
                    <a:pt x="52" y="527"/>
                  </a:lnTo>
                  <a:lnTo>
                    <a:pt x="51" y="536"/>
                  </a:lnTo>
                  <a:lnTo>
                    <a:pt x="49" y="553"/>
                  </a:lnTo>
                  <a:lnTo>
                    <a:pt x="50" y="557"/>
                  </a:lnTo>
                  <a:lnTo>
                    <a:pt x="51" y="561"/>
                  </a:lnTo>
                  <a:lnTo>
                    <a:pt x="57" y="580"/>
                  </a:lnTo>
                </a:path>
              </a:pathLst>
            </a:custGeom>
            <a:noFill/>
            <a:ln w="12700">
              <a:solidFill>
                <a:srgbClr val="383838"/>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41" name="Group 40">
            <a:extLst>
              <a:ext uri="{FF2B5EF4-FFF2-40B4-BE49-F238E27FC236}">
                <a16:creationId xmlns:a16="http://schemas.microsoft.com/office/drawing/2014/main" id="{D6011E4A-D317-C455-26B0-AFB811C7564A}"/>
              </a:ext>
            </a:extLst>
          </p:cNvPr>
          <p:cNvGrpSpPr>
            <a:grpSpLocks/>
          </p:cNvGrpSpPr>
          <p:nvPr/>
        </p:nvGrpSpPr>
        <p:grpSpPr bwMode="auto">
          <a:xfrm>
            <a:off x="2061250" y="3415440"/>
            <a:ext cx="930910" cy="825500"/>
            <a:chOff x="8793" y="-1678"/>
            <a:chExt cx="1466" cy="1300"/>
          </a:xfrm>
        </p:grpSpPr>
        <p:sp>
          <p:nvSpPr>
            <p:cNvPr id="42" name="AutoShape 10">
              <a:extLst>
                <a:ext uri="{FF2B5EF4-FFF2-40B4-BE49-F238E27FC236}">
                  <a16:creationId xmlns:a16="http://schemas.microsoft.com/office/drawing/2014/main" id="{33286117-501F-4FB9-291A-537C71AEC15A}"/>
                </a:ext>
              </a:extLst>
            </p:cNvPr>
            <p:cNvSpPr>
              <a:spLocks/>
            </p:cNvSpPr>
            <p:nvPr/>
          </p:nvSpPr>
          <p:spPr bwMode="auto">
            <a:xfrm>
              <a:off x="9320" y="-1671"/>
              <a:ext cx="588" cy="588"/>
            </a:xfrm>
            <a:custGeom>
              <a:avLst/>
              <a:gdLst>
                <a:gd name="T0" fmla="+- 0 9406 9320"/>
                <a:gd name="T1" fmla="*/ T0 w 588"/>
                <a:gd name="T2" fmla="+- 0 -1170 -1671"/>
                <a:gd name="T3" fmla="*/ -1170 h 588"/>
                <a:gd name="T4" fmla="+- 0 9359 9320"/>
                <a:gd name="T5" fmla="*/ T4 w 588"/>
                <a:gd name="T6" fmla="+- 0 -1232 -1671"/>
                <a:gd name="T7" fmla="*/ -1232 h 588"/>
                <a:gd name="T8" fmla="+- 0 9330 9320"/>
                <a:gd name="T9" fmla="*/ T8 w 588"/>
                <a:gd name="T10" fmla="+- 0 -1303 -1671"/>
                <a:gd name="T11" fmla="*/ -1303 h 588"/>
                <a:gd name="T12" fmla="+- 0 9320 9320"/>
                <a:gd name="T13" fmla="*/ T12 w 588"/>
                <a:gd name="T14" fmla="+- 0 -1377 -1671"/>
                <a:gd name="T15" fmla="*/ -1377 h 588"/>
                <a:gd name="T16" fmla="+- 0 9330 9320"/>
                <a:gd name="T17" fmla="*/ T16 w 588"/>
                <a:gd name="T18" fmla="+- 0 -1452 -1671"/>
                <a:gd name="T19" fmla="*/ -1452 h 588"/>
                <a:gd name="T20" fmla="+- 0 9359 9320"/>
                <a:gd name="T21" fmla="*/ T20 w 588"/>
                <a:gd name="T22" fmla="+- 0 -1522 -1671"/>
                <a:gd name="T23" fmla="*/ -1522 h 588"/>
                <a:gd name="T24" fmla="+- 0 9406 9320"/>
                <a:gd name="T25" fmla="*/ T24 w 588"/>
                <a:gd name="T26" fmla="+- 0 -1585 -1671"/>
                <a:gd name="T27" fmla="*/ -1585 h 588"/>
                <a:gd name="T28" fmla="+- 0 9469 9320"/>
                <a:gd name="T29" fmla="*/ T28 w 588"/>
                <a:gd name="T30" fmla="+- 0 -1633 -1671"/>
                <a:gd name="T31" fmla="*/ -1633 h 588"/>
                <a:gd name="T32" fmla="+- 0 9540 9320"/>
                <a:gd name="T33" fmla="*/ T32 w 588"/>
                <a:gd name="T34" fmla="+- 0 -1661 -1671"/>
                <a:gd name="T35" fmla="*/ -1661 h 588"/>
                <a:gd name="T36" fmla="+- 0 9614 9320"/>
                <a:gd name="T37" fmla="*/ T36 w 588"/>
                <a:gd name="T38" fmla="+- 0 -1671 -1671"/>
                <a:gd name="T39" fmla="*/ -1671 h 588"/>
                <a:gd name="T40" fmla="+- 0 9689 9320"/>
                <a:gd name="T41" fmla="*/ T40 w 588"/>
                <a:gd name="T42" fmla="+- 0 -1661 -1671"/>
                <a:gd name="T43" fmla="*/ -1661 h 588"/>
                <a:gd name="T44" fmla="+- 0 9759 9320"/>
                <a:gd name="T45" fmla="*/ T44 w 588"/>
                <a:gd name="T46" fmla="+- 0 -1633 -1671"/>
                <a:gd name="T47" fmla="*/ -1633 h 588"/>
                <a:gd name="T48" fmla="+- 0 9822 9320"/>
                <a:gd name="T49" fmla="*/ T48 w 588"/>
                <a:gd name="T50" fmla="+- 0 -1585 -1671"/>
                <a:gd name="T51" fmla="*/ -1585 h 588"/>
                <a:gd name="T52" fmla="+- 0 9869 9320"/>
                <a:gd name="T53" fmla="*/ T52 w 588"/>
                <a:gd name="T54" fmla="+- 0 -1522 -1671"/>
                <a:gd name="T55" fmla="*/ -1522 h 588"/>
                <a:gd name="T56" fmla="+- 0 9898 9320"/>
                <a:gd name="T57" fmla="*/ T56 w 588"/>
                <a:gd name="T58" fmla="+- 0 -1452 -1671"/>
                <a:gd name="T59" fmla="*/ -1452 h 588"/>
                <a:gd name="T60" fmla="+- 0 9908 9320"/>
                <a:gd name="T61" fmla="*/ T60 w 588"/>
                <a:gd name="T62" fmla="+- 0 -1377 -1671"/>
                <a:gd name="T63" fmla="*/ -1377 h 588"/>
                <a:gd name="T64" fmla="+- 0 9898 9320"/>
                <a:gd name="T65" fmla="*/ T64 w 588"/>
                <a:gd name="T66" fmla="+- 0 -1303 -1671"/>
                <a:gd name="T67" fmla="*/ -1303 h 588"/>
                <a:gd name="T68" fmla="+- 0 9869 9320"/>
                <a:gd name="T69" fmla="*/ T68 w 588"/>
                <a:gd name="T70" fmla="+- 0 -1232 -1671"/>
                <a:gd name="T71" fmla="*/ -1232 h 588"/>
                <a:gd name="T72" fmla="+- 0 9822 9320"/>
                <a:gd name="T73" fmla="*/ T72 w 588"/>
                <a:gd name="T74" fmla="+- 0 -1170 -1671"/>
                <a:gd name="T75" fmla="*/ -1170 h 588"/>
                <a:gd name="T76" fmla="+- 0 9759 9320"/>
                <a:gd name="T77" fmla="*/ T76 w 588"/>
                <a:gd name="T78" fmla="+- 0 -1122 -1671"/>
                <a:gd name="T79" fmla="*/ -1122 h 588"/>
                <a:gd name="T80" fmla="+- 0 9689 9320"/>
                <a:gd name="T81" fmla="*/ T80 w 588"/>
                <a:gd name="T82" fmla="+- 0 -1093 -1671"/>
                <a:gd name="T83" fmla="*/ -1093 h 588"/>
                <a:gd name="T84" fmla="+- 0 9614 9320"/>
                <a:gd name="T85" fmla="*/ T84 w 588"/>
                <a:gd name="T86" fmla="+- 0 -1084 -1671"/>
                <a:gd name="T87" fmla="*/ -1084 h 588"/>
                <a:gd name="T88" fmla="+- 0 9540 9320"/>
                <a:gd name="T89" fmla="*/ T88 w 588"/>
                <a:gd name="T90" fmla="+- 0 -1093 -1671"/>
                <a:gd name="T91" fmla="*/ -1093 h 588"/>
                <a:gd name="T92" fmla="+- 0 9469 9320"/>
                <a:gd name="T93" fmla="*/ T92 w 588"/>
                <a:gd name="T94" fmla="+- 0 -1122 -1671"/>
                <a:gd name="T95" fmla="*/ -1122 h 588"/>
                <a:gd name="T96" fmla="+- 0 9406 9320"/>
                <a:gd name="T97" fmla="*/ T96 w 588"/>
                <a:gd name="T98" fmla="+- 0 -1170 -1671"/>
                <a:gd name="T99" fmla="*/ -1170 h 588"/>
                <a:gd name="T100" fmla="+- 0 9406 9320"/>
                <a:gd name="T101" fmla="*/ T100 w 588"/>
                <a:gd name="T102" fmla="+- 0 -1170 -1671"/>
                <a:gd name="T103" fmla="*/ -1170 h 588"/>
                <a:gd name="T104" fmla="+- 0 9821 9320"/>
                <a:gd name="T105" fmla="*/ T104 w 588"/>
                <a:gd name="T106" fmla="+- 0 -1585 -1671"/>
                <a:gd name="T107" fmla="*/ -1585 h 588"/>
                <a:gd name="T108" fmla="+- 0 9822 9320"/>
                <a:gd name="T109" fmla="*/ T108 w 588"/>
                <a:gd name="T110" fmla="+- 0 -1584 -1671"/>
                <a:gd name="T111" fmla="*/ -1584 h 588"/>
                <a:gd name="T112" fmla="+- 0 9407 9320"/>
                <a:gd name="T113" fmla="*/ T112 w 588"/>
                <a:gd name="T114" fmla="+- 0 -1169 -1671"/>
                <a:gd name="T115" fmla="*/ -1169 h 588"/>
                <a:gd name="T116" fmla="+- 0 9406 9320"/>
                <a:gd name="T117" fmla="*/ T116 w 588"/>
                <a:gd name="T118" fmla="+- 0 -1170 -1671"/>
                <a:gd name="T119" fmla="*/ -1170 h 588"/>
                <a:gd name="T120" fmla="+- 0 9406 9320"/>
                <a:gd name="T121" fmla="*/ T120 w 588"/>
                <a:gd name="T122" fmla="+- 0 -1584 -1671"/>
                <a:gd name="T123" fmla="*/ -1584 h 588"/>
                <a:gd name="T124" fmla="+- 0 9407 9320"/>
                <a:gd name="T125" fmla="*/ T124 w 588"/>
                <a:gd name="T126" fmla="+- 0 -1585 -1671"/>
                <a:gd name="T127" fmla="*/ -1585 h 588"/>
                <a:gd name="T128" fmla="+- 0 9822 9320"/>
                <a:gd name="T129" fmla="*/ T128 w 588"/>
                <a:gd name="T130" fmla="+- 0 -1170 -1671"/>
                <a:gd name="T131" fmla="*/ -1170 h 588"/>
                <a:gd name="T132" fmla="+- 0 9821 9320"/>
                <a:gd name="T133" fmla="*/ T132 w 588"/>
                <a:gd name="T134" fmla="+- 0 -1169 -1671"/>
                <a:gd name="T135" fmla="*/ -1169 h 588"/>
                <a:gd name="T136" fmla="+- 0 9406 9320"/>
                <a:gd name="T137" fmla="*/ T136 w 588"/>
                <a:gd name="T138" fmla="+- 0 -1584 -1671"/>
                <a:gd name="T139" fmla="*/ -1584 h 5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588" h="588">
                  <a:moveTo>
                    <a:pt x="86" y="501"/>
                  </a:moveTo>
                  <a:lnTo>
                    <a:pt x="39" y="439"/>
                  </a:lnTo>
                  <a:lnTo>
                    <a:pt x="10" y="368"/>
                  </a:lnTo>
                  <a:lnTo>
                    <a:pt x="0" y="294"/>
                  </a:lnTo>
                  <a:lnTo>
                    <a:pt x="10" y="219"/>
                  </a:lnTo>
                  <a:lnTo>
                    <a:pt x="39" y="149"/>
                  </a:lnTo>
                  <a:lnTo>
                    <a:pt x="86" y="86"/>
                  </a:lnTo>
                  <a:lnTo>
                    <a:pt x="149" y="38"/>
                  </a:lnTo>
                  <a:lnTo>
                    <a:pt x="220" y="10"/>
                  </a:lnTo>
                  <a:lnTo>
                    <a:pt x="294" y="0"/>
                  </a:lnTo>
                  <a:lnTo>
                    <a:pt x="369" y="10"/>
                  </a:lnTo>
                  <a:lnTo>
                    <a:pt x="439" y="38"/>
                  </a:lnTo>
                  <a:lnTo>
                    <a:pt x="502" y="86"/>
                  </a:lnTo>
                  <a:lnTo>
                    <a:pt x="549" y="149"/>
                  </a:lnTo>
                  <a:lnTo>
                    <a:pt x="578" y="219"/>
                  </a:lnTo>
                  <a:lnTo>
                    <a:pt x="588" y="294"/>
                  </a:lnTo>
                  <a:lnTo>
                    <a:pt x="578" y="368"/>
                  </a:lnTo>
                  <a:lnTo>
                    <a:pt x="549" y="439"/>
                  </a:lnTo>
                  <a:lnTo>
                    <a:pt x="502" y="501"/>
                  </a:lnTo>
                  <a:lnTo>
                    <a:pt x="439" y="549"/>
                  </a:lnTo>
                  <a:lnTo>
                    <a:pt x="369" y="578"/>
                  </a:lnTo>
                  <a:lnTo>
                    <a:pt x="294" y="587"/>
                  </a:lnTo>
                  <a:lnTo>
                    <a:pt x="220" y="578"/>
                  </a:lnTo>
                  <a:lnTo>
                    <a:pt x="149" y="549"/>
                  </a:lnTo>
                  <a:lnTo>
                    <a:pt x="86" y="501"/>
                  </a:lnTo>
                  <a:close/>
                  <a:moveTo>
                    <a:pt x="86" y="501"/>
                  </a:moveTo>
                  <a:lnTo>
                    <a:pt x="501" y="86"/>
                  </a:lnTo>
                  <a:lnTo>
                    <a:pt x="502" y="87"/>
                  </a:lnTo>
                  <a:lnTo>
                    <a:pt x="87" y="502"/>
                  </a:lnTo>
                  <a:lnTo>
                    <a:pt x="86" y="501"/>
                  </a:lnTo>
                  <a:close/>
                  <a:moveTo>
                    <a:pt x="86" y="87"/>
                  </a:moveTo>
                  <a:lnTo>
                    <a:pt x="87" y="86"/>
                  </a:lnTo>
                  <a:lnTo>
                    <a:pt x="502" y="501"/>
                  </a:lnTo>
                  <a:lnTo>
                    <a:pt x="501" y="502"/>
                  </a:lnTo>
                  <a:lnTo>
                    <a:pt x="86" y="87"/>
                  </a:lnTo>
                  <a:close/>
                </a:path>
              </a:pathLst>
            </a:custGeom>
            <a:noFill/>
            <a:ln w="12700">
              <a:solidFill>
                <a:srgbClr val="383838"/>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43" name="Picture 42">
              <a:extLst>
                <a:ext uri="{FF2B5EF4-FFF2-40B4-BE49-F238E27FC236}">
                  <a16:creationId xmlns:a16="http://schemas.microsoft.com/office/drawing/2014/main" id="{3186AAB9-69C5-E861-8104-65DCB7061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4" y="-1678"/>
              <a:ext cx="2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0BEFC829-1D45-79F4-709A-2841C90D1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3" y="-1380"/>
              <a:ext cx="791"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Freeform 7">
              <a:extLst>
                <a:ext uri="{FF2B5EF4-FFF2-40B4-BE49-F238E27FC236}">
                  <a16:creationId xmlns:a16="http://schemas.microsoft.com/office/drawing/2014/main" id="{2D1504DF-FD88-97AA-9745-B98F246FEAB1}"/>
                </a:ext>
              </a:extLst>
            </p:cNvPr>
            <p:cNvSpPr>
              <a:spLocks/>
            </p:cNvSpPr>
            <p:nvPr/>
          </p:nvSpPr>
          <p:spPr bwMode="auto">
            <a:xfrm>
              <a:off x="9018" y="-1082"/>
              <a:ext cx="401" cy="548"/>
            </a:xfrm>
            <a:custGeom>
              <a:avLst/>
              <a:gdLst>
                <a:gd name="T0" fmla="+- 0 9060 9019"/>
                <a:gd name="T1" fmla="*/ T0 w 401"/>
                <a:gd name="T2" fmla="+- 0 -1082 -1082"/>
                <a:gd name="T3" fmla="*/ -1082 h 548"/>
                <a:gd name="T4" fmla="+- 0 9092 9019"/>
                <a:gd name="T5" fmla="*/ T4 w 401"/>
                <a:gd name="T6" fmla="+- 0 -1047 -1082"/>
                <a:gd name="T7" fmla="*/ -1047 h 548"/>
                <a:gd name="T8" fmla="+- 0 9125 9019"/>
                <a:gd name="T9" fmla="*/ T8 w 401"/>
                <a:gd name="T10" fmla="+- 0 -1012 -1082"/>
                <a:gd name="T11" fmla="*/ -1012 h 548"/>
                <a:gd name="T12" fmla="+- 0 9154 9019"/>
                <a:gd name="T13" fmla="*/ T12 w 401"/>
                <a:gd name="T14" fmla="+- 0 -985 -1082"/>
                <a:gd name="T15" fmla="*/ -985 h 548"/>
                <a:gd name="T16" fmla="+- 0 9176 9019"/>
                <a:gd name="T17" fmla="*/ T16 w 401"/>
                <a:gd name="T18" fmla="+- 0 -975 -1082"/>
                <a:gd name="T19" fmla="*/ -975 h 548"/>
                <a:gd name="T20" fmla="+- 0 9215 9019"/>
                <a:gd name="T21" fmla="*/ T20 w 401"/>
                <a:gd name="T22" fmla="+- 0 -975 -1082"/>
                <a:gd name="T23" fmla="*/ -975 h 548"/>
                <a:gd name="T24" fmla="+- 0 9254 9019"/>
                <a:gd name="T25" fmla="*/ T24 w 401"/>
                <a:gd name="T26" fmla="+- 0 -975 -1082"/>
                <a:gd name="T27" fmla="*/ -975 h 548"/>
                <a:gd name="T28" fmla="+- 0 9275 9019"/>
                <a:gd name="T29" fmla="*/ T28 w 401"/>
                <a:gd name="T30" fmla="+- 0 -972 -1082"/>
                <a:gd name="T31" fmla="*/ -972 h 548"/>
                <a:gd name="T32" fmla="+- 0 9415 9019"/>
                <a:gd name="T33" fmla="*/ T32 w 401"/>
                <a:gd name="T34" fmla="+- 0 -782 -1082"/>
                <a:gd name="T35" fmla="*/ -782 h 548"/>
                <a:gd name="T36" fmla="+- 0 9419 9019"/>
                <a:gd name="T37" fmla="*/ T36 w 401"/>
                <a:gd name="T38" fmla="+- 0 -767 -1082"/>
                <a:gd name="T39" fmla="*/ -767 h 548"/>
                <a:gd name="T40" fmla="+- 0 9416 9019"/>
                <a:gd name="T41" fmla="*/ T40 w 401"/>
                <a:gd name="T42" fmla="+- 0 -753 -1082"/>
                <a:gd name="T43" fmla="*/ -753 h 548"/>
                <a:gd name="T44" fmla="+- 0 9406 9019"/>
                <a:gd name="T45" fmla="*/ T44 w 401"/>
                <a:gd name="T46" fmla="+- 0 -742 -1082"/>
                <a:gd name="T47" fmla="*/ -742 h 548"/>
                <a:gd name="T48" fmla="+- 0 9391 9019"/>
                <a:gd name="T49" fmla="*/ T48 w 401"/>
                <a:gd name="T50" fmla="+- 0 -738 -1082"/>
                <a:gd name="T51" fmla="*/ -738 h 548"/>
                <a:gd name="T52" fmla="+- 0 9383 9019"/>
                <a:gd name="T53" fmla="*/ T52 w 401"/>
                <a:gd name="T54" fmla="+- 0 -738 -1082"/>
                <a:gd name="T55" fmla="*/ -738 h 548"/>
                <a:gd name="T56" fmla="+- 0 9375 9019"/>
                <a:gd name="T57" fmla="*/ T56 w 401"/>
                <a:gd name="T58" fmla="+- 0 -741 -1082"/>
                <a:gd name="T59" fmla="*/ -741 h 548"/>
                <a:gd name="T60" fmla="+- 0 9370 9019"/>
                <a:gd name="T61" fmla="*/ T60 w 401"/>
                <a:gd name="T62" fmla="+- 0 -747 -1082"/>
                <a:gd name="T63" fmla="*/ -747 h 548"/>
                <a:gd name="T64" fmla="+- 0 9299 9019"/>
                <a:gd name="T65" fmla="*/ T64 w 401"/>
                <a:gd name="T66" fmla="+- 0 -844 -1082"/>
                <a:gd name="T67" fmla="*/ -844 h 548"/>
                <a:gd name="T68" fmla="+- 0 9299 9019"/>
                <a:gd name="T69" fmla="*/ T68 w 401"/>
                <a:gd name="T70" fmla="+- 0 -576 -1082"/>
                <a:gd name="T71" fmla="*/ -576 h 548"/>
                <a:gd name="T72" fmla="+- 0 9295 9019"/>
                <a:gd name="T73" fmla="*/ T72 w 401"/>
                <a:gd name="T74" fmla="+- 0 -559 -1082"/>
                <a:gd name="T75" fmla="*/ -559 h 548"/>
                <a:gd name="T76" fmla="+- 0 9286 9019"/>
                <a:gd name="T77" fmla="*/ T76 w 401"/>
                <a:gd name="T78" fmla="+- 0 -546 -1082"/>
                <a:gd name="T79" fmla="*/ -546 h 548"/>
                <a:gd name="T80" fmla="+- 0 9273 9019"/>
                <a:gd name="T81" fmla="*/ T80 w 401"/>
                <a:gd name="T82" fmla="+- 0 -537 -1082"/>
                <a:gd name="T83" fmla="*/ -537 h 548"/>
                <a:gd name="T84" fmla="+- 0 9257 9019"/>
                <a:gd name="T85" fmla="*/ T84 w 401"/>
                <a:gd name="T86" fmla="+- 0 -534 -1082"/>
                <a:gd name="T87" fmla="*/ -534 h 548"/>
                <a:gd name="T88" fmla="+- 0 9240 9019"/>
                <a:gd name="T89" fmla="*/ T88 w 401"/>
                <a:gd name="T90" fmla="+- 0 -537 -1082"/>
                <a:gd name="T91" fmla="*/ -537 h 548"/>
                <a:gd name="T92" fmla="+- 0 9227 9019"/>
                <a:gd name="T93" fmla="*/ T92 w 401"/>
                <a:gd name="T94" fmla="+- 0 -546 -1082"/>
                <a:gd name="T95" fmla="*/ -546 h 548"/>
                <a:gd name="T96" fmla="+- 0 9218 9019"/>
                <a:gd name="T97" fmla="*/ T96 w 401"/>
                <a:gd name="T98" fmla="+- 0 -559 -1082"/>
                <a:gd name="T99" fmla="*/ -559 h 548"/>
                <a:gd name="T100" fmla="+- 0 9215 9019"/>
                <a:gd name="T101" fmla="*/ T100 w 401"/>
                <a:gd name="T102" fmla="+- 0 -576 -1082"/>
                <a:gd name="T103" fmla="*/ -576 h 548"/>
                <a:gd name="T104" fmla="+- 0 9215 9019"/>
                <a:gd name="T105" fmla="*/ T104 w 401"/>
                <a:gd name="T106" fmla="+- 0 -716 -1082"/>
                <a:gd name="T107" fmla="*/ -716 h 548"/>
                <a:gd name="T108" fmla="+- 0 9215 9019"/>
                <a:gd name="T109" fmla="*/ T108 w 401"/>
                <a:gd name="T110" fmla="+- 0 -576 -1082"/>
                <a:gd name="T111" fmla="*/ -576 h 548"/>
                <a:gd name="T112" fmla="+- 0 9212 9019"/>
                <a:gd name="T113" fmla="*/ T112 w 401"/>
                <a:gd name="T114" fmla="+- 0 -559 -1082"/>
                <a:gd name="T115" fmla="*/ -559 h 548"/>
                <a:gd name="T116" fmla="+- 0 9203 9019"/>
                <a:gd name="T117" fmla="*/ T116 w 401"/>
                <a:gd name="T118" fmla="+- 0 -546 -1082"/>
                <a:gd name="T119" fmla="*/ -546 h 548"/>
                <a:gd name="T120" fmla="+- 0 9190 9019"/>
                <a:gd name="T121" fmla="*/ T120 w 401"/>
                <a:gd name="T122" fmla="+- 0 -537 -1082"/>
                <a:gd name="T123" fmla="*/ -537 h 548"/>
                <a:gd name="T124" fmla="+- 0 9173 9019"/>
                <a:gd name="T125" fmla="*/ T124 w 401"/>
                <a:gd name="T126" fmla="+- 0 -534 -1082"/>
                <a:gd name="T127" fmla="*/ -534 h 548"/>
                <a:gd name="T128" fmla="+- 0 9157 9019"/>
                <a:gd name="T129" fmla="*/ T128 w 401"/>
                <a:gd name="T130" fmla="+- 0 -537 -1082"/>
                <a:gd name="T131" fmla="*/ -537 h 548"/>
                <a:gd name="T132" fmla="+- 0 9144 9019"/>
                <a:gd name="T133" fmla="*/ T132 w 401"/>
                <a:gd name="T134" fmla="+- 0 -546 -1082"/>
                <a:gd name="T135" fmla="*/ -546 h 548"/>
                <a:gd name="T136" fmla="+- 0 9135 9019"/>
                <a:gd name="T137" fmla="*/ T136 w 401"/>
                <a:gd name="T138" fmla="+- 0 -559 -1082"/>
                <a:gd name="T139" fmla="*/ -559 h 548"/>
                <a:gd name="T140" fmla="+- 0 9131 9019"/>
                <a:gd name="T141" fmla="*/ T140 w 401"/>
                <a:gd name="T142" fmla="+- 0 -576 -1082"/>
                <a:gd name="T143" fmla="*/ -576 h 548"/>
                <a:gd name="T144" fmla="+- 0 9134 9019"/>
                <a:gd name="T145" fmla="*/ T144 w 401"/>
                <a:gd name="T146" fmla="+- 0 -886 -1082"/>
                <a:gd name="T147" fmla="*/ -886 h 548"/>
                <a:gd name="T148" fmla="+- 0 9019 9019"/>
                <a:gd name="T149" fmla="*/ T148 w 401"/>
                <a:gd name="T150" fmla="+- 0 -1038 -1082"/>
                <a:gd name="T151" fmla="*/ -1038 h 54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401" h="548">
                  <a:moveTo>
                    <a:pt x="41" y="0"/>
                  </a:moveTo>
                  <a:lnTo>
                    <a:pt x="73" y="35"/>
                  </a:lnTo>
                  <a:lnTo>
                    <a:pt x="106" y="70"/>
                  </a:lnTo>
                  <a:lnTo>
                    <a:pt x="135" y="97"/>
                  </a:lnTo>
                  <a:lnTo>
                    <a:pt x="157" y="107"/>
                  </a:lnTo>
                  <a:lnTo>
                    <a:pt x="196" y="107"/>
                  </a:lnTo>
                  <a:lnTo>
                    <a:pt x="235" y="107"/>
                  </a:lnTo>
                  <a:lnTo>
                    <a:pt x="256" y="110"/>
                  </a:lnTo>
                  <a:lnTo>
                    <a:pt x="396" y="300"/>
                  </a:lnTo>
                  <a:lnTo>
                    <a:pt x="400" y="315"/>
                  </a:lnTo>
                  <a:lnTo>
                    <a:pt x="397" y="329"/>
                  </a:lnTo>
                  <a:lnTo>
                    <a:pt x="387" y="340"/>
                  </a:lnTo>
                  <a:lnTo>
                    <a:pt x="372" y="344"/>
                  </a:lnTo>
                  <a:lnTo>
                    <a:pt x="364" y="344"/>
                  </a:lnTo>
                  <a:lnTo>
                    <a:pt x="356" y="341"/>
                  </a:lnTo>
                  <a:lnTo>
                    <a:pt x="351" y="335"/>
                  </a:lnTo>
                  <a:lnTo>
                    <a:pt x="280" y="238"/>
                  </a:lnTo>
                  <a:lnTo>
                    <a:pt x="280" y="506"/>
                  </a:lnTo>
                  <a:lnTo>
                    <a:pt x="276" y="523"/>
                  </a:lnTo>
                  <a:lnTo>
                    <a:pt x="267" y="536"/>
                  </a:lnTo>
                  <a:lnTo>
                    <a:pt x="254" y="545"/>
                  </a:lnTo>
                  <a:lnTo>
                    <a:pt x="238" y="548"/>
                  </a:lnTo>
                  <a:lnTo>
                    <a:pt x="221" y="545"/>
                  </a:lnTo>
                  <a:lnTo>
                    <a:pt x="208" y="536"/>
                  </a:lnTo>
                  <a:lnTo>
                    <a:pt x="199" y="523"/>
                  </a:lnTo>
                  <a:lnTo>
                    <a:pt x="196" y="506"/>
                  </a:lnTo>
                  <a:lnTo>
                    <a:pt x="196" y="366"/>
                  </a:lnTo>
                  <a:lnTo>
                    <a:pt x="196" y="506"/>
                  </a:lnTo>
                  <a:lnTo>
                    <a:pt x="193" y="523"/>
                  </a:lnTo>
                  <a:lnTo>
                    <a:pt x="184" y="536"/>
                  </a:lnTo>
                  <a:lnTo>
                    <a:pt x="171" y="545"/>
                  </a:lnTo>
                  <a:lnTo>
                    <a:pt x="154" y="548"/>
                  </a:lnTo>
                  <a:lnTo>
                    <a:pt x="138" y="545"/>
                  </a:lnTo>
                  <a:lnTo>
                    <a:pt x="125" y="536"/>
                  </a:lnTo>
                  <a:lnTo>
                    <a:pt x="116" y="523"/>
                  </a:lnTo>
                  <a:lnTo>
                    <a:pt x="112" y="506"/>
                  </a:lnTo>
                  <a:lnTo>
                    <a:pt x="115" y="196"/>
                  </a:lnTo>
                  <a:lnTo>
                    <a:pt x="0" y="44"/>
                  </a:lnTo>
                </a:path>
              </a:pathLst>
            </a:custGeom>
            <a:noFill/>
            <a:ln w="12700">
              <a:solidFill>
                <a:srgbClr val="383838"/>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6" name="AutoShape 6">
              <a:extLst>
                <a:ext uri="{FF2B5EF4-FFF2-40B4-BE49-F238E27FC236}">
                  <a16:creationId xmlns:a16="http://schemas.microsoft.com/office/drawing/2014/main" id="{76514DBF-AEC5-8399-5899-A18C896C1340}"/>
                </a:ext>
              </a:extLst>
            </p:cNvPr>
            <p:cNvSpPr>
              <a:spLocks/>
            </p:cNvSpPr>
            <p:nvPr/>
          </p:nvSpPr>
          <p:spPr bwMode="auto">
            <a:xfrm>
              <a:off x="9554" y="-1069"/>
              <a:ext cx="705" cy="691"/>
            </a:xfrm>
            <a:custGeom>
              <a:avLst/>
              <a:gdLst>
                <a:gd name="T0" fmla="+- 0 9894 9555"/>
                <a:gd name="T1" fmla="*/ T0 w 705"/>
                <a:gd name="T2" fmla="+- 0 -779 -1068"/>
                <a:gd name="T3" fmla="*/ -779 h 691"/>
                <a:gd name="T4" fmla="+- 0 9856 9555"/>
                <a:gd name="T5" fmla="*/ T4 w 705"/>
                <a:gd name="T6" fmla="+- 0 -792 -1068"/>
                <a:gd name="T7" fmla="*/ -792 h 691"/>
                <a:gd name="T8" fmla="+- 0 9868 9555"/>
                <a:gd name="T9" fmla="*/ T8 w 705"/>
                <a:gd name="T10" fmla="+- 0 -886 -1068"/>
                <a:gd name="T11" fmla="*/ -886 h 691"/>
                <a:gd name="T12" fmla="+- 0 9793 9555"/>
                <a:gd name="T13" fmla="*/ T12 w 705"/>
                <a:gd name="T14" fmla="+- 0 -938 -1068"/>
                <a:gd name="T15" fmla="*/ -938 h 691"/>
                <a:gd name="T16" fmla="+- 0 9655 9555"/>
                <a:gd name="T17" fmla="*/ T16 w 705"/>
                <a:gd name="T18" fmla="+- 0 -897 -1068"/>
                <a:gd name="T19" fmla="*/ -897 h 691"/>
                <a:gd name="T20" fmla="+- 0 9574 9555"/>
                <a:gd name="T21" fmla="*/ T20 w 705"/>
                <a:gd name="T22" fmla="+- 0 -805 -1068"/>
                <a:gd name="T23" fmla="*/ -805 h 691"/>
                <a:gd name="T24" fmla="+- 0 9555 9555"/>
                <a:gd name="T25" fmla="*/ T24 w 705"/>
                <a:gd name="T26" fmla="+- 0 -659 -1068"/>
                <a:gd name="T27" fmla="*/ -659 h 691"/>
                <a:gd name="T28" fmla="+- 0 9592 9555"/>
                <a:gd name="T29" fmla="*/ T28 w 705"/>
                <a:gd name="T30" fmla="+- 0 -514 -1068"/>
                <a:gd name="T31" fmla="*/ -514 h 691"/>
                <a:gd name="T32" fmla="+- 0 9674 9555"/>
                <a:gd name="T33" fmla="*/ T32 w 705"/>
                <a:gd name="T34" fmla="+- 0 -429 -1068"/>
                <a:gd name="T35" fmla="*/ -429 h 691"/>
                <a:gd name="T36" fmla="+- 0 9779 9555"/>
                <a:gd name="T37" fmla="*/ T36 w 705"/>
                <a:gd name="T38" fmla="+- 0 -389 -1068"/>
                <a:gd name="T39" fmla="*/ -389 h 691"/>
                <a:gd name="T40" fmla="+- 0 9882 9555"/>
                <a:gd name="T41" fmla="*/ T40 w 705"/>
                <a:gd name="T42" fmla="+- 0 -378 -1068"/>
                <a:gd name="T43" fmla="*/ -378 h 691"/>
                <a:gd name="T44" fmla="+- 0 10027 9555"/>
                <a:gd name="T45" fmla="*/ T44 w 705"/>
                <a:gd name="T46" fmla="+- 0 -418 -1068"/>
                <a:gd name="T47" fmla="*/ -418 h 691"/>
                <a:gd name="T48" fmla="+- 0 10115 9555"/>
                <a:gd name="T49" fmla="*/ T48 w 705"/>
                <a:gd name="T50" fmla="+- 0 -528 -1068"/>
                <a:gd name="T51" fmla="*/ -528 h 691"/>
                <a:gd name="T52" fmla="+- 0 10122 9555"/>
                <a:gd name="T53" fmla="*/ T52 w 705"/>
                <a:gd name="T54" fmla="+- 0 -650 -1068"/>
                <a:gd name="T55" fmla="*/ -650 h 691"/>
                <a:gd name="T56" fmla="+- 0 10077 9555"/>
                <a:gd name="T57" fmla="*/ T56 w 705"/>
                <a:gd name="T58" fmla="+- 0 -724 -1068"/>
                <a:gd name="T59" fmla="*/ -724 h 691"/>
                <a:gd name="T60" fmla="+- 0 9904 9555"/>
                <a:gd name="T61" fmla="*/ T60 w 705"/>
                <a:gd name="T62" fmla="+- 0 -707 -1068"/>
                <a:gd name="T63" fmla="*/ -707 h 691"/>
                <a:gd name="T64" fmla="+- 0 9898 9555"/>
                <a:gd name="T65" fmla="*/ T64 w 705"/>
                <a:gd name="T66" fmla="+- 0 -714 -1068"/>
                <a:gd name="T67" fmla="*/ -714 h 691"/>
                <a:gd name="T68" fmla="+- 0 9901 9555"/>
                <a:gd name="T69" fmla="*/ T68 w 705"/>
                <a:gd name="T70" fmla="+- 0 -728 -1068"/>
                <a:gd name="T71" fmla="*/ -728 h 691"/>
                <a:gd name="T72" fmla="+- 0 9964 9555"/>
                <a:gd name="T73" fmla="*/ T72 w 705"/>
                <a:gd name="T74" fmla="+- 0 -808 -1068"/>
                <a:gd name="T75" fmla="*/ -808 h 691"/>
                <a:gd name="T76" fmla="+- 0 10076 9555"/>
                <a:gd name="T77" fmla="*/ T76 w 705"/>
                <a:gd name="T78" fmla="+- 0 -936 -1068"/>
                <a:gd name="T79" fmla="*/ -936 h 691"/>
                <a:gd name="T80" fmla="+- 0 10201 9555"/>
                <a:gd name="T81" fmla="*/ T80 w 705"/>
                <a:gd name="T82" fmla="+- 0 -1053 -1068"/>
                <a:gd name="T83" fmla="*/ -1053 h 691"/>
                <a:gd name="T84" fmla="+- 0 10229 9555"/>
                <a:gd name="T85" fmla="*/ T84 w 705"/>
                <a:gd name="T86" fmla="+- 0 -1068 -1068"/>
                <a:gd name="T87" fmla="*/ -1068 h 691"/>
                <a:gd name="T88" fmla="+- 0 10253 9555"/>
                <a:gd name="T89" fmla="*/ T88 w 705"/>
                <a:gd name="T90" fmla="+- 0 -1063 -1068"/>
                <a:gd name="T91" fmla="*/ -1063 h 691"/>
                <a:gd name="T92" fmla="+- 0 10259 9555"/>
                <a:gd name="T93" fmla="*/ T92 w 705"/>
                <a:gd name="T94" fmla="+- 0 -1039 -1068"/>
                <a:gd name="T95" fmla="*/ -1039 h 691"/>
                <a:gd name="T96" fmla="+- 0 10244 9555"/>
                <a:gd name="T97" fmla="*/ T96 w 705"/>
                <a:gd name="T98" fmla="+- 0 -1011 -1068"/>
                <a:gd name="T99" fmla="*/ -1011 h 691"/>
                <a:gd name="T100" fmla="+- 0 10130 9555"/>
                <a:gd name="T101" fmla="*/ T100 w 705"/>
                <a:gd name="T102" fmla="+- 0 -887 -1068"/>
                <a:gd name="T103" fmla="*/ -887 h 691"/>
                <a:gd name="T104" fmla="+- 0 10004 9555"/>
                <a:gd name="T105" fmla="*/ T104 w 705"/>
                <a:gd name="T106" fmla="+- 0 -771 -1068"/>
                <a:gd name="T107" fmla="*/ -771 h 691"/>
                <a:gd name="T108" fmla="+- 0 9926 9555"/>
                <a:gd name="T109" fmla="*/ T108 w 705"/>
                <a:gd name="T110" fmla="+- 0 -705 -1068"/>
                <a:gd name="T111" fmla="*/ -705 h 691"/>
                <a:gd name="T112" fmla="+- 0 9912 9555"/>
                <a:gd name="T113" fmla="*/ T112 w 705"/>
                <a:gd name="T114" fmla="+- 0 -701 -1068"/>
                <a:gd name="T115" fmla="*/ -701 h 691"/>
                <a:gd name="T116" fmla="+- 0 9915 9555"/>
                <a:gd name="T117" fmla="*/ T116 w 705"/>
                <a:gd name="T118" fmla="+- 0 -639 -1068"/>
                <a:gd name="T119" fmla="*/ -639 h 691"/>
                <a:gd name="T120" fmla="+- 0 9897 9555"/>
                <a:gd name="T121" fmla="*/ T120 w 705"/>
                <a:gd name="T122" fmla="+- 0 -623 -1068"/>
                <a:gd name="T123" fmla="*/ -623 h 691"/>
                <a:gd name="T124" fmla="+- 0 9874 9555"/>
                <a:gd name="T125" fmla="*/ T124 w 705"/>
                <a:gd name="T126" fmla="+- 0 -618 -1068"/>
                <a:gd name="T127" fmla="*/ -618 h 691"/>
                <a:gd name="T128" fmla="+- 0 9859 9555"/>
                <a:gd name="T129" fmla="*/ T128 w 705"/>
                <a:gd name="T130" fmla="+- 0 -622 -1068"/>
                <a:gd name="T131" fmla="*/ -622 h 691"/>
                <a:gd name="T132" fmla="+- 0 9837 9555"/>
                <a:gd name="T133" fmla="*/ T132 w 705"/>
                <a:gd name="T134" fmla="+- 0 -622 -1068"/>
                <a:gd name="T135" fmla="*/ -622 h 691"/>
                <a:gd name="T136" fmla="+- 0 9834 9555"/>
                <a:gd name="T137" fmla="*/ T136 w 705"/>
                <a:gd name="T138" fmla="+- 0 -603 -1068"/>
                <a:gd name="T139" fmla="*/ -603 h 691"/>
                <a:gd name="T140" fmla="+- 0 9803 9555"/>
                <a:gd name="T141" fmla="*/ T140 w 705"/>
                <a:gd name="T142" fmla="+- 0 -608 -1068"/>
                <a:gd name="T143" fmla="*/ -608 h 691"/>
                <a:gd name="T144" fmla="+- 0 9791 9555"/>
                <a:gd name="T145" fmla="*/ T144 w 705"/>
                <a:gd name="T146" fmla="+- 0 -651 -1068"/>
                <a:gd name="T147" fmla="*/ -651 h 691"/>
                <a:gd name="T148" fmla="+- 0 9806 9555"/>
                <a:gd name="T149" fmla="*/ T148 w 705"/>
                <a:gd name="T150" fmla="+- 0 -688 -1068"/>
                <a:gd name="T151" fmla="*/ -688 h 691"/>
                <a:gd name="T152" fmla="+- 0 9830 9555"/>
                <a:gd name="T153" fmla="*/ T152 w 705"/>
                <a:gd name="T154" fmla="+- 0 -713 -1068"/>
                <a:gd name="T155" fmla="*/ -713 h 691"/>
                <a:gd name="T156" fmla="+- 0 9859 9555"/>
                <a:gd name="T157" fmla="*/ T156 w 705"/>
                <a:gd name="T158" fmla="+- 0 -725 -1068"/>
                <a:gd name="T159" fmla="*/ -725 h 691"/>
                <a:gd name="T160" fmla="+- 0 9882 9555"/>
                <a:gd name="T161" fmla="*/ T160 w 705"/>
                <a:gd name="T162" fmla="+- 0 -723 -1068"/>
                <a:gd name="T163" fmla="*/ -723 h 691"/>
                <a:gd name="T164" fmla="+- 0 9902 9555"/>
                <a:gd name="T165" fmla="*/ T164 w 705"/>
                <a:gd name="T166" fmla="+- 0 -709 -1068"/>
                <a:gd name="T167" fmla="*/ -709 h 691"/>
                <a:gd name="T168" fmla="+- 0 9916 9555"/>
                <a:gd name="T169" fmla="*/ T168 w 705"/>
                <a:gd name="T170" fmla="+- 0 -688 -1068"/>
                <a:gd name="T171" fmla="*/ -688 h 691"/>
                <a:gd name="T172" fmla="+- 0 9923 9555"/>
                <a:gd name="T173" fmla="*/ T172 w 705"/>
                <a:gd name="T174" fmla="+- 0 -663 -1068"/>
                <a:gd name="T175" fmla="*/ -663 h 691"/>
                <a:gd name="T176" fmla="+- 0 9915 9555"/>
                <a:gd name="T177" fmla="*/ T176 w 705"/>
                <a:gd name="T178" fmla="+- 0 -639 -1068"/>
                <a:gd name="T179" fmla="*/ -639 h 6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705" h="691">
                  <a:moveTo>
                    <a:pt x="349" y="288"/>
                  </a:moveTo>
                  <a:lnTo>
                    <a:pt x="339" y="289"/>
                  </a:lnTo>
                  <a:lnTo>
                    <a:pt x="318" y="287"/>
                  </a:lnTo>
                  <a:lnTo>
                    <a:pt x="301" y="276"/>
                  </a:lnTo>
                  <a:lnTo>
                    <a:pt x="302" y="249"/>
                  </a:lnTo>
                  <a:lnTo>
                    <a:pt x="313" y="182"/>
                  </a:lnTo>
                  <a:lnTo>
                    <a:pt x="288" y="143"/>
                  </a:lnTo>
                  <a:lnTo>
                    <a:pt x="238" y="130"/>
                  </a:lnTo>
                  <a:lnTo>
                    <a:pt x="174" y="139"/>
                  </a:lnTo>
                  <a:lnTo>
                    <a:pt x="100" y="171"/>
                  </a:lnTo>
                  <a:lnTo>
                    <a:pt x="49" y="215"/>
                  </a:lnTo>
                  <a:lnTo>
                    <a:pt x="19" y="263"/>
                  </a:lnTo>
                  <a:lnTo>
                    <a:pt x="6" y="309"/>
                  </a:lnTo>
                  <a:lnTo>
                    <a:pt x="0" y="409"/>
                  </a:lnTo>
                  <a:lnTo>
                    <a:pt x="11" y="490"/>
                  </a:lnTo>
                  <a:lnTo>
                    <a:pt x="37" y="554"/>
                  </a:lnTo>
                  <a:lnTo>
                    <a:pt x="74" y="603"/>
                  </a:lnTo>
                  <a:lnTo>
                    <a:pt x="119" y="639"/>
                  </a:lnTo>
                  <a:lnTo>
                    <a:pt x="170" y="664"/>
                  </a:lnTo>
                  <a:lnTo>
                    <a:pt x="224" y="679"/>
                  </a:lnTo>
                  <a:lnTo>
                    <a:pt x="277" y="687"/>
                  </a:lnTo>
                  <a:lnTo>
                    <a:pt x="327" y="690"/>
                  </a:lnTo>
                  <a:lnTo>
                    <a:pt x="404" y="679"/>
                  </a:lnTo>
                  <a:lnTo>
                    <a:pt x="472" y="650"/>
                  </a:lnTo>
                  <a:lnTo>
                    <a:pt x="525" y="603"/>
                  </a:lnTo>
                  <a:lnTo>
                    <a:pt x="560" y="540"/>
                  </a:lnTo>
                  <a:lnTo>
                    <a:pt x="573" y="465"/>
                  </a:lnTo>
                  <a:lnTo>
                    <a:pt x="567" y="418"/>
                  </a:lnTo>
                  <a:lnTo>
                    <a:pt x="550" y="377"/>
                  </a:lnTo>
                  <a:lnTo>
                    <a:pt x="522" y="344"/>
                  </a:lnTo>
                  <a:lnTo>
                    <a:pt x="485" y="318"/>
                  </a:lnTo>
                  <a:moveTo>
                    <a:pt x="349" y="361"/>
                  </a:moveTo>
                  <a:lnTo>
                    <a:pt x="349" y="361"/>
                  </a:lnTo>
                  <a:lnTo>
                    <a:pt x="343" y="354"/>
                  </a:lnTo>
                  <a:lnTo>
                    <a:pt x="342" y="348"/>
                  </a:lnTo>
                  <a:lnTo>
                    <a:pt x="346" y="340"/>
                  </a:lnTo>
                  <a:lnTo>
                    <a:pt x="355" y="327"/>
                  </a:lnTo>
                  <a:lnTo>
                    <a:pt x="409" y="260"/>
                  </a:lnTo>
                  <a:lnTo>
                    <a:pt x="464" y="195"/>
                  </a:lnTo>
                  <a:lnTo>
                    <a:pt x="521" y="132"/>
                  </a:lnTo>
                  <a:lnTo>
                    <a:pt x="582" y="72"/>
                  </a:lnTo>
                  <a:lnTo>
                    <a:pt x="646" y="15"/>
                  </a:lnTo>
                  <a:lnTo>
                    <a:pt x="659" y="5"/>
                  </a:lnTo>
                  <a:lnTo>
                    <a:pt x="674" y="0"/>
                  </a:lnTo>
                  <a:lnTo>
                    <a:pt x="687" y="0"/>
                  </a:lnTo>
                  <a:lnTo>
                    <a:pt x="698" y="5"/>
                  </a:lnTo>
                  <a:lnTo>
                    <a:pt x="704" y="16"/>
                  </a:lnTo>
                  <a:lnTo>
                    <a:pt x="704" y="29"/>
                  </a:lnTo>
                  <a:lnTo>
                    <a:pt x="699" y="43"/>
                  </a:lnTo>
                  <a:lnTo>
                    <a:pt x="689" y="57"/>
                  </a:lnTo>
                  <a:lnTo>
                    <a:pt x="634" y="120"/>
                  </a:lnTo>
                  <a:lnTo>
                    <a:pt x="575" y="181"/>
                  </a:lnTo>
                  <a:lnTo>
                    <a:pt x="513" y="240"/>
                  </a:lnTo>
                  <a:lnTo>
                    <a:pt x="449" y="297"/>
                  </a:lnTo>
                  <a:lnTo>
                    <a:pt x="383" y="355"/>
                  </a:lnTo>
                  <a:lnTo>
                    <a:pt x="371" y="363"/>
                  </a:lnTo>
                  <a:lnTo>
                    <a:pt x="363" y="367"/>
                  </a:lnTo>
                  <a:lnTo>
                    <a:pt x="357" y="367"/>
                  </a:lnTo>
                  <a:lnTo>
                    <a:pt x="349" y="361"/>
                  </a:lnTo>
                  <a:close/>
                  <a:moveTo>
                    <a:pt x="360" y="429"/>
                  </a:moveTo>
                  <a:lnTo>
                    <a:pt x="352" y="438"/>
                  </a:lnTo>
                  <a:lnTo>
                    <a:pt x="342" y="445"/>
                  </a:lnTo>
                  <a:lnTo>
                    <a:pt x="331" y="449"/>
                  </a:lnTo>
                  <a:lnTo>
                    <a:pt x="319" y="450"/>
                  </a:lnTo>
                  <a:lnTo>
                    <a:pt x="310" y="450"/>
                  </a:lnTo>
                  <a:lnTo>
                    <a:pt x="304" y="446"/>
                  </a:lnTo>
                  <a:lnTo>
                    <a:pt x="297" y="444"/>
                  </a:lnTo>
                  <a:lnTo>
                    <a:pt x="282" y="446"/>
                  </a:lnTo>
                  <a:lnTo>
                    <a:pt x="277" y="454"/>
                  </a:lnTo>
                  <a:lnTo>
                    <a:pt x="279" y="465"/>
                  </a:lnTo>
                  <a:lnTo>
                    <a:pt x="283" y="477"/>
                  </a:lnTo>
                  <a:lnTo>
                    <a:pt x="248" y="460"/>
                  </a:lnTo>
                  <a:lnTo>
                    <a:pt x="235" y="440"/>
                  </a:lnTo>
                  <a:lnTo>
                    <a:pt x="236" y="417"/>
                  </a:lnTo>
                  <a:lnTo>
                    <a:pt x="243" y="395"/>
                  </a:lnTo>
                  <a:lnTo>
                    <a:pt x="251" y="380"/>
                  </a:lnTo>
                  <a:lnTo>
                    <a:pt x="262" y="367"/>
                  </a:lnTo>
                  <a:lnTo>
                    <a:pt x="275" y="355"/>
                  </a:lnTo>
                  <a:lnTo>
                    <a:pt x="289" y="348"/>
                  </a:lnTo>
                  <a:lnTo>
                    <a:pt x="304" y="343"/>
                  </a:lnTo>
                  <a:lnTo>
                    <a:pt x="317" y="341"/>
                  </a:lnTo>
                  <a:lnTo>
                    <a:pt x="327" y="345"/>
                  </a:lnTo>
                  <a:lnTo>
                    <a:pt x="338" y="351"/>
                  </a:lnTo>
                  <a:lnTo>
                    <a:pt x="347" y="359"/>
                  </a:lnTo>
                  <a:lnTo>
                    <a:pt x="355" y="369"/>
                  </a:lnTo>
                  <a:lnTo>
                    <a:pt x="361" y="380"/>
                  </a:lnTo>
                  <a:lnTo>
                    <a:pt x="367" y="392"/>
                  </a:lnTo>
                  <a:lnTo>
                    <a:pt x="368" y="405"/>
                  </a:lnTo>
                  <a:lnTo>
                    <a:pt x="366" y="418"/>
                  </a:lnTo>
                  <a:lnTo>
                    <a:pt x="360" y="429"/>
                  </a:lnTo>
                  <a:close/>
                </a:path>
              </a:pathLst>
            </a:custGeom>
            <a:noFill/>
            <a:ln w="12700">
              <a:solidFill>
                <a:srgbClr val="383838"/>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47" name="Picture 46">
              <a:extLst>
                <a:ext uri="{FF2B5EF4-FFF2-40B4-BE49-F238E27FC236}">
                  <a16:creationId xmlns:a16="http://schemas.microsoft.com/office/drawing/2014/main" id="{9E4F5A4E-D64D-4D9C-5DC2-788C21D2D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 y="-784"/>
              <a:ext cx="10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B6F15580-280B-D0F6-ED01-751152730E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3" y="-630"/>
              <a:ext cx="13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AutoShape 3">
              <a:extLst>
                <a:ext uri="{FF2B5EF4-FFF2-40B4-BE49-F238E27FC236}">
                  <a16:creationId xmlns:a16="http://schemas.microsoft.com/office/drawing/2014/main" id="{F56B288D-CCD0-41E8-EAE3-ED021E4FA281}"/>
                </a:ext>
              </a:extLst>
            </p:cNvPr>
            <p:cNvSpPr>
              <a:spLocks/>
            </p:cNvSpPr>
            <p:nvPr/>
          </p:nvSpPr>
          <p:spPr bwMode="auto">
            <a:xfrm>
              <a:off x="9801" y="-701"/>
              <a:ext cx="252" cy="273"/>
            </a:xfrm>
            <a:custGeom>
              <a:avLst/>
              <a:gdLst>
                <a:gd name="T0" fmla="+- 0 9929 9802"/>
                <a:gd name="T1" fmla="*/ T0 w 252"/>
                <a:gd name="T2" fmla="+- 0 -491 -700"/>
                <a:gd name="T3" fmla="*/ -491 h 273"/>
                <a:gd name="T4" fmla="+- 0 9924 9802"/>
                <a:gd name="T5" fmla="*/ T4 w 252"/>
                <a:gd name="T6" fmla="+- 0 -516 -700"/>
                <a:gd name="T7" fmla="*/ -516 h 273"/>
                <a:gd name="T8" fmla="+- 0 9910 9802"/>
                <a:gd name="T9" fmla="*/ T8 w 252"/>
                <a:gd name="T10" fmla="+- 0 -536 -700"/>
                <a:gd name="T11" fmla="*/ -536 h 273"/>
                <a:gd name="T12" fmla="+- 0 9890 9802"/>
                <a:gd name="T13" fmla="*/ T12 w 252"/>
                <a:gd name="T14" fmla="+- 0 -550 -700"/>
                <a:gd name="T15" fmla="*/ -550 h 273"/>
                <a:gd name="T16" fmla="+- 0 9865 9802"/>
                <a:gd name="T17" fmla="*/ T16 w 252"/>
                <a:gd name="T18" fmla="+- 0 -555 -700"/>
                <a:gd name="T19" fmla="*/ -555 h 273"/>
                <a:gd name="T20" fmla="+- 0 9841 9802"/>
                <a:gd name="T21" fmla="*/ T20 w 252"/>
                <a:gd name="T22" fmla="+- 0 -550 -700"/>
                <a:gd name="T23" fmla="*/ -550 h 273"/>
                <a:gd name="T24" fmla="+- 0 9820 9802"/>
                <a:gd name="T25" fmla="*/ T24 w 252"/>
                <a:gd name="T26" fmla="+- 0 -536 -700"/>
                <a:gd name="T27" fmla="*/ -536 h 273"/>
                <a:gd name="T28" fmla="+- 0 9807 9802"/>
                <a:gd name="T29" fmla="*/ T28 w 252"/>
                <a:gd name="T30" fmla="+- 0 -516 -700"/>
                <a:gd name="T31" fmla="*/ -516 h 273"/>
                <a:gd name="T32" fmla="+- 0 9802 9802"/>
                <a:gd name="T33" fmla="*/ T32 w 252"/>
                <a:gd name="T34" fmla="+- 0 -491 -700"/>
                <a:gd name="T35" fmla="*/ -491 h 273"/>
                <a:gd name="T36" fmla="+- 0 9807 9802"/>
                <a:gd name="T37" fmla="*/ T36 w 252"/>
                <a:gd name="T38" fmla="+- 0 -466 -700"/>
                <a:gd name="T39" fmla="*/ -466 h 273"/>
                <a:gd name="T40" fmla="+- 0 9820 9802"/>
                <a:gd name="T41" fmla="*/ T40 w 252"/>
                <a:gd name="T42" fmla="+- 0 -446 -700"/>
                <a:gd name="T43" fmla="*/ -446 h 273"/>
                <a:gd name="T44" fmla="+- 0 9841 9802"/>
                <a:gd name="T45" fmla="*/ T44 w 252"/>
                <a:gd name="T46" fmla="+- 0 -432 -700"/>
                <a:gd name="T47" fmla="*/ -432 h 273"/>
                <a:gd name="T48" fmla="+- 0 9865 9802"/>
                <a:gd name="T49" fmla="*/ T48 w 252"/>
                <a:gd name="T50" fmla="+- 0 -427 -700"/>
                <a:gd name="T51" fmla="*/ -427 h 273"/>
                <a:gd name="T52" fmla="+- 0 9890 9802"/>
                <a:gd name="T53" fmla="*/ T52 w 252"/>
                <a:gd name="T54" fmla="+- 0 -432 -700"/>
                <a:gd name="T55" fmla="*/ -432 h 273"/>
                <a:gd name="T56" fmla="+- 0 9910 9802"/>
                <a:gd name="T57" fmla="*/ T56 w 252"/>
                <a:gd name="T58" fmla="+- 0 -446 -700"/>
                <a:gd name="T59" fmla="*/ -446 h 273"/>
                <a:gd name="T60" fmla="+- 0 9924 9802"/>
                <a:gd name="T61" fmla="*/ T60 w 252"/>
                <a:gd name="T62" fmla="+- 0 -466 -700"/>
                <a:gd name="T63" fmla="*/ -466 h 273"/>
                <a:gd name="T64" fmla="+- 0 9929 9802"/>
                <a:gd name="T65" fmla="*/ T64 w 252"/>
                <a:gd name="T66" fmla="+- 0 -491 -700"/>
                <a:gd name="T67" fmla="*/ -491 h 273"/>
                <a:gd name="T68" fmla="+- 0 9986 9802"/>
                <a:gd name="T69" fmla="*/ T68 w 252"/>
                <a:gd name="T70" fmla="+- 0 -577 -700"/>
                <a:gd name="T71" fmla="*/ -577 h 273"/>
                <a:gd name="T72" fmla="+- 0 9989 9802"/>
                <a:gd name="T73" fmla="*/ T72 w 252"/>
                <a:gd name="T74" fmla="+- 0 -590 -700"/>
                <a:gd name="T75" fmla="*/ -590 h 273"/>
                <a:gd name="T76" fmla="+- 0 9996 9802"/>
                <a:gd name="T77" fmla="*/ T76 w 252"/>
                <a:gd name="T78" fmla="+- 0 -600 -700"/>
                <a:gd name="T79" fmla="*/ -600 h 273"/>
                <a:gd name="T80" fmla="+- 0 10007 9802"/>
                <a:gd name="T81" fmla="*/ T80 w 252"/>
                <a:gd name="T82" fmla="+- 0 -608 -700"/>
                <a:gd name="T83" fmla="*/ -608 h 273"/>
                <a:gd name="T84" fmla="+- 0 10020 9802"/>
                <a:gd name="T85" fmla="*/ T84 w 252"/>
                <a:gd name="T86" fmla="+- 0 -610 -700"/>
                <a:gd name="T87" fmla="*/ -610 h 273"/>
                <a:gd name="T88" fmla="+- 0 10033 9802"/>
                <a:gd name="T89" fmla="*/ T88 w 252"/>
                <a:gd name="T90" fmla="+- 0 -608 -700"/>
                <a:gd name="T91" fmla="*/ -608 h 273"/>
                <a:gd name="T92" fmla="+- 0 10043 9802"/>
                <a:gd name="T93" fmla="*/ T92 w 252"/>
                <a:gd name="T94" fmla="+- 0 -600 -700"/>
                <a:gd name="T95" fmla="*/ -600 h 273"/>
                <a:gd name="T96" fmla="+- 0 10051 9802"/>
                <a:gd name="T97" fmla="*/ T96 w 252"/>
                <a:gd name="T98" fmla="+- 0 -590 -700"/>
                <a:gd name="T99" fmla="*/ -590 h 273"/>
                <a:gd name="T100" fmla="+- 0 10053 9802"/>
                <a:gd name="T101" fmla="*/ T100 w 252"/>
                <a:gd name="T102" fmla="+- 0 -577 -700"/>
                <a:gd name="T103" fmla="*/ -577 h 273"/>
                <a:gd name="T104" fmla="+- 0 10051 9802"/>
                <a:gd name="T105" fmla="*/ T104 w 252"/>
                <a:gd name="T106" fmla="+- 0 -564 -700"/>
                <a:gd name="T107" fmla="*/ -564 h 273"/>
                <a:gd name="T108" fmla="+- 0 10043 9802"/>
                <a:gd name="T109" fmla="*/ T108 w 252"/>
                <a:gd name="T110" fmla="+- 0 -553 -700"/>
                <a:gd name="T111" fmla="*/ -553 h 273"/>
                <a:gd name="T112" fmla="+- 0 10033 9802"/>
                <a:gd name="T113" fmla="*/ T112 w 252"/>
                <a:gd name="T114" fmla="+- 0 -546 -700"/>
                <a:gd name="T115" fmla="*/ -546 h 273"/>
                <a:gd name="T116" fmla="+- 0 10020 9802"/>
                <a:gd name="T117" fmla="*/ T116 w 252"/>
                <a:gd name="T118" fmla="+- 0 -543 -700"/>
                <a:gd name="T119" fmla="*/ -543 h 273"/>
                <a:gd name="T120" fmla="+- 0 10007 9802"/>
                <a:gd name="T121" fmla="*/ T120 w 252"/>
                <a:gd name="T122" fmla="+- 0 -546 -700"/>
                <a:gd name="T123" fmla="*/ -546 h 273"/>
                <a:gd name="T124" fmla="+- 0 9996 9802"/>
                <a:gd name="T125" fmla="*/ T124 w 252"/>
                <a:gd name="T126" fmla="+- 0 -553 -700"/>
                <a:gd name="T127" fmla="*/ -553 h 273"/>
                <a:gd name="T128" fmla="+- 0 9989 9802"/>
                <a:gd name="T129" fmla="*/ T128 w 252"/>
                <a:gd name="T130" fmla="+- 0 -564 -700"/>
                <a:gd name="T131" fmla="*/ -564 h 273"/>
                <a:gd name="T132" fmla="+- 0 9986 9802"/>
                <a:gd name="T133" fmla="*/ T132 w 252"/>
                <a:gd name="T134" fmla="+- 0 -577 -700"/>
                <a:gd name="T135" fmla="*/ -577 h 273"/>
                <a:gd name="T136" fmla="+- 0 9820 9802"/>
                <a:gd name="T137" fmla="*/ T136 w 252"/>
                <a:gd name="T138" fmla="+- 0 -700 -700"/>
                <a:gd name="T139" fmla="*/ -700 h 273"/>
                <a:gd name="T140" fmla="+- 0 9856 9802"/>
                <a:gd name="T141" fmla="*/ T140 w 252"/>
                <a:gd name="T142" fmla="+- 0 -691 -700"/>
                <a:gd name="T143" fmla="*/ -691 h 273"/>
                <a:gd name="T144" fmla="+- 0 9838 9802"/>
                <a:gd name="T145" fmla="*/ T144 w 252"/>
                <a:gd name="T146" fmla="+- 0 -658 -700"/>
                <a:gd name="T147" fmla="*/ -658 h 273"/>
                <a:gd name="T148" fmla="+- 0 9865 9802"/>
                <a:gd name="T149" fmla="*/ T148 w 252"/>
                <a:gd name="T150" fmla="+- 0 -624 -700"/>
                <a:gd name="T151" fmla="*/ -624 h 2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252" h="273">
                  <a:moveTo>
                    <a:pt x="127" y="209"/>
                  </a:moveTo>
                  <a:lnTo>
                    <a:pt x="122" y="184"/>
                  </a:lnTo>
                  <a:lnTo>
                    <a:pt x="108" y="164"/>
                  </a:lnTo>
                  <a:lnTo>
                    <a:pt x="88" y="150"/>
                  </a:lnTo>
                  <a:lnTo>
                    <a:pt x="63" y="145"/>
                  </a:lnTo>
                  <a:lnTo>
                    <a:pt x="39" y="150"/>
                  </a:lnTo>
                  <a:lnTo>
                    <a:pt x="18" y="164"/>
                  </a:lnTo>
                  <a:lnTo>
                    <a:pt x="5" y="184"/>
                  </a:lnTo>
                  <a:lnTo>
                    <a:pt x="0" y="209"/>
                  </a:lnTo>
                  <a:lnTo>
                    <a:pt x="5" y="234"/>
                  </a:lnTo>
                  <a:lnTo>
                    <a:pt x="18" y="254"/>
                  </a:lnTo>
                  <a:lnTo>
                    <a:pt x="39" y="268"/>
                  </a:lnTo>
                  <a:lnTo>
                    <a:pt x="63" y="273"/>
                  </a:lnTo>
                  <a:lnTo>
                    <a:pt x="88" y="268"/>
                  </a:lnTo>
                  <a:lnTo>
                    <a:pt x="108" y="254"/>
                  </a:lnTo>
                  <a:lnTo>
                    <a:pt x="122" y="234"/>
                  </a:lnTo>
                  <a:lnTo>
                    <a:pt x="127" y="209"/>
                  </a:lnTo>
                  <a:close/>
                  <a:moveTo>
                    <a:pt x="184" y="123"/>
                  </a:moveTo>
                  <a:lnTo>
                    <a:pt x="187" y="110"/>
                  </a:lnTo>
                  <a:lnTo>
                    <a:pt x="194" y="100"/>
                  </a:lnTo>
                  <a:lnTo>
                    <a:pt x="205" y="92"/>
                  </a:lnTo>
                  <a:lnTo>
                    <a:pt x="218" y="90"/>
                  </a:lnTo>
                  <a:lnTo>
                    <a:pt x="231" y="92"/>
                  </a:lnTo>
                  <a:lnTo>
                    <a:pt x="241" y="100"/>
                  </a:lnTo>
                  <a:lnTo>
                    <a:pt x="249" y="110"/>
                  </a:lnTo>
                  <a:lnTo>
                    <a:pt x="251" y="123"/>
                  </a:lnTo>
                  <a:lnTo>
                    <a:pt x="249" y="136"/>
                  </a:lnTo>
                  <a:lnTo>
                    <a:pt x="241" y="147"/>
                  </a:lnTo>
                  <a:lnTo>
                    <a:pt x="231" y="154"/>
                  </a:lnTo>
                  <a:lnTo>
                    <a:pt x="218" y="157"/>
                  </a:lnTo>
                  <a:lnTo>
                    <a:pt x="205" y="154"/>
                  </a:lnTo>
                  <a:lnTo>
                    <a:pt x="194" y="147"/>
                  </a:lnTo>
                  <a:lnTo>
                    <a:pt x="187" y="136"/>
                  </a:lnTo>
                  <a:lnTo>
                    <a:pt x="184" y="123"/>
                  </a:lnTo>
                  <a:close/>
                  <a:moveTo>
                    <a:pt x="18" y="0"/>
                  </a:moveTo>
                  <a:lnTo>
                    <a:pt x="54" y="9"/>
                  </a:lnTo>
                  <a:lnTo>
                    <a:pt x="36" y="42"/>
                  </a:lnTo>
                  <a:lnTo>
                    <a:pt x="63" y="76"/>
                  </a:lnTo>
                </a:path>
              </a:pathLst>
            </a:custGeom>
            <a:noFill/>
            <a:ln w="12700">
              <a:solidFill>
                <a:srgbClr val="383838"/>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2060" name="Group 19"/>
          <p:cNvGrpSpPr>
            <a:grpSpLocks/>
          </p:cNvGrpSpPr>
          <p:nvPr/>
        </p:nvGrpSpPr>
        <p:grpSpPr bwMode="auto">
          <a:xfrm>
            <a:off x="0" y="0"/>
            <a:ext cx="555625" cy="560388"/>
            <a:chOff x="0" y="0"/>
            <a:chExt cx="874" cy="883"/>
          </a:xfrm>
        </p:grpSpPr>
      </p:grpSp>
      <p:grpSp>
        <p:nvGrpSpPr>
          <p:cNvPr id="2058" name="Group 17"/>
          <p:cNvGrpSpPr>
            <a:grpSpLocks/>
          </p:cNvGrpSpPr>
          <p:nvPr/>
        </p:nvGrpSpPr>
        <p:grpSpPr bwMode="auto">
          <a:xfrm>
            <a:off x="0" y="0"/>
            <a:ext cx="727075" cy="617538"/>
            <a:chOff x="0" y="0"/>
            <a:chExt cx="1146" cy="972"/>
          </a:xfrm>
        </p:grpSpPr>
      </p:grpSp>
      <p:grpSp>
        <p:nvGrpSpPr>
          <p:cNvPr id="2049" name="Group 2"/>
          <p:cNvGrpSpPr>
            <a:grpSpLocks/>
          </p:cNvGrpSpPr>
          <p:nvPr/>
        </p:nvGrpSpPr>
        <p:grpSpPr bwMode="auto">
          <a:xfrm>
            <a:off x="0" y="0"/>
            <a:ext cx="936625" cy="833438"/>
            <a:chOff x="8793" y="-1681"/>
            <a:chExt cx="1476" cy="1313"/>
          </a:xfrm>
        </p:grpSpPr>
      </p:grpSp>
      <p:graphicFrame>
        <p:nvGraphicFramePr>
          <p:cNvPr id="6" name="Table 5">
            <a:extLst>
              <a:ext uri="{FF2B5EF4-FFF2-40B4-BE49-F238E27FC236}">
                <a16:creationId xmlns:a16="http://schemas.microsoft.com/office/drawing/2014/main" id="{8AD4F367-0268-AFDD-8711-285195546811}"/>
              </a:ext>
            </a:extLst>
          </p:cNvPr>
          <p:cNvGraphicFramePr>
            <a:graphicFrameLocks noGrp="1"/>
          </p:cNvGraphicFramePr>
          <p:nvPr>
            <p:extLst>
              <p:ext uri="{D42A27DB-BD31-4B8C-83A1-F6EECF244321}">
                <p14:modId xmlns:p14="http://schemas.microsoft.com/office/powerpoint/2010/main" val="120093572"/>
              </p:ext>
            </p:extLst>
          </p:nvPr>
        </p:nvGraphicFramePr>
        <p:xfrm>
          <a:off x="2280728" y="2379854"/>
          <a:ext cx="8129847" cy="968236"/>
        </p:xfrm>
        <a:graphic>
          <a:graphicData uri="http://schemas.openxmlformats.org/drawingml/2006/table">
            <a:tbl>
              <a:tblPr firstRow="1" bandRow="1">
                <a:tableStyleId>{5C22544A-7EE6-4342-B048-85BDC9FD1C3A}</a:tableStyleId>
              </a:tblPr>
              <a:tblGrid>
                <a:gridCol w="1346751">
                  <a:extLst>
                    <a:ext uri="{9D8B030D-6E8A-4147-A177-3AD203B41FA5}">
                      <a16:colId xmlns:a16="http://schemas.microsoft.com/office/drawing/2014/main" val="161112952"/>
                    </a:ext>
                  </a:extLst>
                </a:gridCol>
                <a:gridCol w="6783096">
                  <a:extLst>
                    <a:ext uri="{9D8B030D-6E8A-4147-A177-3AD203B41FA5}">
                      <a16:colId xmlns:a16="http://schemas.microsoft.com/office/drawing/2014/main" val="22149141"/>
                    </a:ext>
                  </a:extLst>
                </a:gridCol>
              </a:tblGrid>
              <a:tr h="968236">
                <a:tc>
                  <a:txBody>
                    <a:bodyPr/>
                    <a:lstStyle/>
                    <a:p>
                      <a:pPr algn="r"/>
                      <a:r>
                        <a:rPr lang="en-US" sz="2400" b="1" dirty="0">
                          <a:solidFill>
                            <a:srgbClr val="C00000"/>
                          </a:solidFill>
                        </a:rPr>
                        <a:t>X</a:t>
                      </a:r>
                    </a:p>
                  </a:txBody>
                  <a:tcPr marL="36166" marR="36166" marT="18075" marB="180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000" dirty="0">
                          <a:solidFill>
                            <a:schemeClr val="tx1"/>
                          </a:solidFill>
                        </a:rPr>
                        <a:t>[</a:t>
                      </a:r>
                      <a:r>
                        <a:rPr lang="es-ES" sz="2000" dirty="0">
                          <a:solidFill>
                            <a:schemeClr val="tx1"/>
                          </a:solidFill>
                        </a:rPr>
                        <a:t>Insertar información sobre las escuelas alcanzadas</a:t>
                      </a:r>
                      <a:r>
                        <a:rPr lang="en-US" sz="2000" dirty="0">
                          <a:solidFill>
                            <a:schemeClr val="tx1"/>
                          </a:solidFill>
                        </a:rPr>
                        <a:t>]</a:t>
                      </a:r>
                    </a:p>
                  </a:txBody>
                  <a:tcPr marL="36166" marR="36166" marT="18075" marB="180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9652886"/>
                  </a:ext>
                </a:extLst>
              </a:tr>
            </a:tbl>
          </a:graphicData>
        </a:graphic>
      </p:graphicFrame>
      <p:graphicFrame>
        <p:nvGraphicFramePr>
          <p:cNvPr id="7" name="Table 6">
            <a:extLst>
              <a:ext uri="{FF2B5EF4-FFF2-40B4-BE49-F238E27FC236}">
                <a16:creationId xmlns:a16="http://schemas.microsoft.com/office/drawing/2014/main" id="{0E0046F6-8136-9CBE-68A7-5B5C97921748}"/>
              </a:ext>
            </a:extLst>
          </p:cNvPr>
          <p:cNvGraphicFramePr>
            <a:graphicFrameLocks noGrp="1"/>
          </p:cNvGraphicFramePr>
          <p:nvPr>
            <p:extLst>
              <p:ext uri="{D42A27DB-BD31-4B8C-83A1-F6EECF244321}">
                <p14:modId xmlns:p14="http://schemas.microsoft.com/office/powerpoint/2010/main" val="2834556612"/>
              </p:ext>
            </p:extLst>
          </p:nvPr>
        </p:nvGraphicFramePr>
        <p:xfrm>
          <a:off x="2331442" y="3414805"/>
          <a:ext cx="8129847" cy="968236"/>
        </p:xfrm>
        <a:graphic>
          <a:graphicData uri="http://schemas.openxmlformats.org/drawingml/2006/table">
            <a:tbl>
              <a:tblPr firstRow="1" bandRow="1">
                <a:tableStyleId>{5C22544A-7EE6-4342-B048-85BDC9FD1C3A}</a:tableStyleId>
              </a:tblPr>
              <a:tblGrid>
                <a:gridCol w="1346751">
                  <a:extLst>
                    <a:ext uri="{9D8B030D-6E8A-4147-A177-3AD203B41FA5}">
                      <a16:colId xmlns:a16="http://schemas.microsoft.com/office/drawing/2014/main" val="161112952"/>
                    </a:ext>
                  </a:extLst>
                </a:gridCol>
                <a:gridCol w="6783096">
                  <a:extLst>
                    <a:ext uri="{9D8B030D-6E8A-4147-A177-3AD203B41FA5}">
                      <a16:colId xmlns:a16="http://schemas.microsoft.com/office/drawing/2014/main" val="22149141"/>
                    </a:ext>
                  </a:extLst>
                </a:gridCol>
              </a:tblGrid>
              <a:tr h="968236">
                <a:tc>
                  <a:txBody>
                    <a:bodyPr/>
                    <a:lstStyle/>
                    <a:p>
                      <a:pPr algn="r"/>
                      <a:r>
                        <a:rPr lang="en-US" sz="2400" b="1" dirty="0">
                          <a:solidFill>
                            <a:srgbClr val="C00000"/>
                          </a:solidFill>
                        </a:rPr>
                        <a:t>X</a:t>
                      </a:r>
                    </a:p>
                  </a:txBody>
                  <a:tcPr marL="36166" marR="36166" marT="18075" marB="180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000" dirty="0">
                          <a:solidFill>
                            <a:schemeClr val="tx1"/>
                          </a:solidFill>
                        </a:rPr>
                        <a:t>[</a:t>
                      </a:r>
                      <a:r>
                        <a:rPr lang="es-ES" sz="2000" dirty="0">
                          <a:solidFill>
                            <a:schemeClr val="tx1"/>
                          </a:solidFill>
                        </a:rPr>
                        <a:t>Insertar información sobre los jóvenes participantes</a:t>
                      </a:r>
                      <a:r>
                        <a:rPr lang="en-US" sz="2000" dirty="0">
                          <a:solidFill>
                            <a:schemeClr val="tx1"/>
                          </a:solidFill>
                        </a:rPr>
                        <a:t>]</a:t>
                      </a:r>
                    </a:p>
                  </a:txBody>
                  <a:tcPr marL="36166" marR="36166" marT="18075" marB="180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9652886"/>
                  </a:ext>
                </a:extLst>
              </a:tr>
            </a:tbl>
          </a:graphicData>
        </a:graphic>
      </p:graphicFrame>
    </p:spTree>
    <p:extLst>
      <p:ext uri="{BB962C8B-B14F-4D97-AF65-F5344CB8AC3E}">
        <p14:creationId xmlns:p14="http://schemas.microsoft.com/office/powerpoint/2010/main" val="255576265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283" y="366121"/>
            <a:ext cx="9727407" cy="839391"/>
          </a:xfrm>
        </p:spPr>
        <p:txBody>
          <a:bodyPr wrap="square" anchor="t">
            <a:normAutofit/>
          </a:bodyPr>
          <a:lstStyle/>
          <a:p>
            <a:r>
              <a:rPr lang="en-US" sz="2400" b="1" dirty="0" err="1">
                <a:effectLst>
                  <a:outerShdw blurRad="38100" dist="38100" dir="2700000" algn="tl">
                    <a:srgbClr val="000000">
                      <a:alpha val="43137"/>
                    </a:srgbClr>
                  </a:outerShdw>
                </a:effectLst>
              </a:rPr>
              <a:t>Nuestro</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impacto</a:t>
            </a:r>
            <a:br>
              <a:rPr lang="en-US" sz="2400" b="1" dirty="0">
                <a:effectLst>
                  <a:outerShdw blurRad="38100" dist="38100" dir="2700000" algn="tl">
                    <a:srgbClr val="000000">
                      <a:alpha val="43137"/>
                    </a:srgbClr>
                  </a:outerShdw>
                </a:effectLst>
              </a:rPr>
            </a:br>
            <a:r>
              <a:rPr lang="en-US" sz="1800" b="1" dirty="0" err="1">
                <a:effectLst>
                  <a:outerShdw blurRad="38100" dist="38100" dir="2700000" algn="tl">
                    <a:srgbClr val="000000">
                      <a:alpha val="43137"/>
                    </a:srgbClr>
                  </a:outerShdw>
                </a:effectLst>
              </a:rPr>
              <a:t>Escuelas</a:t>
            </a:r>
            <a:r>
              <a:rPr lang="en-US" sz="1800" b="1" dirty="0">
                <a:effectLst>
                  <a:outerShdw blurRad="38100" dist="38100" dir="2700000" algn="tl">
                    <a:srgbClr val="000000">
                      <a:alpha val="43137"/>
                    </a:srgbClr>
                  </a:outerShdw>
                </a:effectLst>
              </a:rPr>
              <a:t> </a:t>
            </a:r>
            <a:r>
              <a:rPr lang="en-US" sz="1800" b="1" dirty="0" err="1">
                <a:effectLst>
                  <a:outerShdw blurRad="38100" dist="38100" dir="2700000" algn="tl">
                    <a:srgbClr val="000000">
                      <a:alpha val="43137"/>
                    </a:srgbClr>
                  </a:outerShdw>
                </a:effectLst>
              </a:rPr>
              <a:t>Unificadas</a:t>
            </a:r>
            <a:r>
              <a:rPr lang="en-US" sz="1800" b="1" dirty="0">
                <a:effectLst>
                  <a:outerShdw blurRad="38100" dist="38100" dir="2700000" algn="tl">
                    <a:srgbClr val="000000">
                      <a:alpha val="43137"/>
                    </a:srgbClr>
                  </a:outerShdw>
                </a:effectLst>
              </a:rPr>
              <a:t> </a:t>
            </a:r>
            <a:r>
              <a:rPr lang="en-US" sz="1800" b="1" dirty="0" err="1">
                <a:effectLst>
                  <a:outerShdw blurRad="38100" dist="38100" dir="2700000" algn="tl">
                    <a:srgbClr val="000000">
                      <a:alpha val="43137"/>
                    </a:srgbClr>
                  </a:outerShdw>
                </a:effectLst>
              </a:rPr>
              <a:t>Campeonas</a:t>
            </a:r>
            <a:r>
              <a:rPr lang="en-US" sz="1800" b="1" dirty="0">
                <a:effectLst>
                  <a:outerShdw blurRad="38100" dist="38100" dir="2700000" algn="tl">
                    <a:srgbClr val="000000">
                      <a:alpha val="43137"/>
                    </a:srgbClr>
                  </a:outerShdw>
                </a:effectLst>
              </a:rPr>
              <a:t> de </a:t>
            </a:r>
            <a:r>
              <a:rPr lang="en-US" sz="1800" b="1" dirty="0" err="1">
                <a:effectLst>
                  <a:outerShdw blurRad="38100" dist="38100" dir="2700000" algn="tl">
                    <a:srgbClr val="000000">
                      <a:alpha val="43137"/>
                    </a:srgbClr>
                  </a:outerShdw>
                </a:effectLst>
              </a:rPr>
              <a:t>Olimpiadas</a:t>
            </a:r>
            <a:r>
              <a:rPr lang="en-US" sz="1800" b="1" dirty="0">
                <a:effectLst>
                  <a:outerShdw blurRad="38100" dist="38100" dir="2700000" algn="tl">
                    <a:srgbClr val="000000">
                      <a:alpha val="43137"/>
                    </a:srgbClr>
                  </a:outerShdw>
                </a:effectLst>
              </a:rPr>
              <a:t> </a:t>
            </a:r>
            <a:r>
              <a:rPr lang="en-US" sz="1800" b="1" dirty="0" err="1">
                <a:effectLst>
                  <a:outerShdw blurRad="38100" dist="38100" dir="2700000" algn="tl">
                    <a:srgbClr val="000000">
                      <a:alpha val="43137"/>
                    </a:srgbClr>
                  </a:outerShdw>
                </a:effectLst>
              </a:rPr>
              <a:t>Especiales</a:t>
            </a:r>
            <a:endParaRPr lang="en-US" sz="1800" b="1" dirty="0">
              <a:effectLst>
                <a:outerShdw blurRad="38100" dist="38100" dir="2700000" algn="tl">
                  <a:srgbClr val="000000">
                    <a:alpha val="43137"/>
                  </a:srgbClr>
                </a:outerShdw>
              </a:effectLst>
            </a:endParaRPr>
          </a:p>
        </p:txBody>
      </p:sp>
      <p:pic>
        <p:nvPicPr>
          <p:cNvPr id="24" name="Picture 23">
            <a:extLst>
              <a:ext uri="{FF2B5EF4-FFF2-40B4-BE49-F238E27FC236}">
                <a16:creationId xmlns:a16="http://schemas.microsoft.com/office/drawing/2014/main" id="{CD5D3871-7B6B-7D0F-76D1-551A4FB351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06080" y="1583644"/>
            <a:ext cx="4737174" cy="4643983"/>
          </a:xfrm>
          <a:prstGeom prst="rect">
            <a:avLst/>
          </a:prstGeom>
          <a:solidFill>
            <a:srgbClr val="F3F1F0"/>
          </a:solidFill>
        </p:spPr>
      </p:pic>
      <p:sp>
        <p:nvSpPr>
          <p:cNvPr id="29" name="Content Placeholder 3">
            <a:extLst>
              <a:ext uri="{FF2B5EF4-FFF2-40B4-BE49-F238E27FC236}">
                <a16:creationId xmlns:a16="http://schemas.microsoft.com/office/drawing/2014/main" id="{080086A7-7296-D8A6-AACF-29160370F27B}"/>
              </a:ext>
            </a:extLst>
          </p:cNvPr>
          <p:cNvSpPr>
            <a:spLocks noGrp="1"/>
          </p:cNvSpPr>
          <p:nvPr>
            <p:ph sz="half" idx="2"/>
          </p:nvPr>
        </p:nvSpPr>
        <p:spPr>
          <a:xfrm>
            <a:off x="6072191" y="1741289"/>
            <a:ext cx="5203031" cy="4464844"/>
          </a:xfrm>
        </p:spPr>
        <p:txBody>
          <a:bodyPr/>
          <a:lstStyle/>
          <a:p>
            <a:endParaRPr lang="es-ES" sz="1800" i="1" dirty="0">
              <a:solidFill>
                <a:srgbClr val="4D4D4D"/>
              </a:solidFill>
              <a:effectLst/>
              <a:latin typeface="Georgia" panose="02040502050405020303" pitchFamily="18" charset="0"/>
              <a:ea typeface="Microsoft Sans Serif" panose="020B0604020202020204" pitchFamily="34" charset="0"/>
            </a:endParaRPr>
          </a:p>
          <a:p>
            <a:endParaRPr lang="es-ES" sz="1800" i="1" dirty="0">
              <a:solidFill>
                <a:srgbClr val="4D4D4D"/>
              </a:solidFill>
              <a:latin typeface="Georgia" panose="02040502050405020303" pitchFamily="18" charset="0"/>
              <a:ea typeface="Microsoft Sans Serif" panose="020B0604020202020204" pitchFamily="34" charset="0"/>
            </a:endParaRPr>
          </a:p>
          <a:p>
            <a:r>
              <a:rPr lang="es-ES" sz="1800" i="1" dirty="0">
                <a:solidFill>
                  <a:srgbClr val="4D4D4D"/>
                </a:solidFill>
                <a:effectLst/>
                <a:latin typeface="Georgia" panose="02040502050405020303" pitchFamily="18" charset="0"/>
                <a:ea typeface="Microsoft Sans Serif" panose="020B0604020202020204" pitchFamily="34" charset="0"/>
              </a:rPr>
              <a:t>“Nuestra visión es sencilla y nuestro enfoque es claro: si enseñamos a las y los jóvenes con y sin discapacidad intelectual a jugar juntos, pueden aprender, crecer y, en última instancia, vivir juntos”.</a:t>
            </a:r>
            <a:endParaRPr lang="en-US" dirty="0"/>
          </a:p>
        </p:txBody>
      </p:sp>
      <p:sp>
        <p:nvSpPr>
          <p:cNvPr id="4" name="Slide Number Placeholder 3"/>
          <p:cNvSpPr>
            <a:spLocks noGrp="1"/>
          </p:cNvSpPr>
          <p:nvPr>
            <p:ph type="sldNum" sz="quarter" idx="10"/>
          </p:nvPr>
        </p:nvSpPr>
        <p:spPr>
          <a:xfrm>
            <a:off x="738189" y="6581184"/>
            <a:ext cx="267891" cy="187523"/>
          </a:xfrm>
        </p:spPr>
        <p:txBody>
          <a:bodyPr wrap="none" anchor="t">
            <a:normAutofit/>
          </a:bodyPr>
          <a:lstStyle/>
          <a:p>
            <a:pPr defTabSz="482174" fontAlgn="base">
              <a:lnSpc>
                <a:spcPct val="90000"/>
              </a:lnSpc>
              <a:spcBef>
                <a:spcPct val="0"/>
              </a:spcBef>
              <a:spcAft>
                <a:spcPts val="600"/>
              </a:spcAft>
              <a:defRPr/>
            </a:pPr>
            <a:fld id="{5107173F-B38B-46A8-965D-CAF39E1640DD}" type="slidenum">
              <a:rPr lang="en-US" altLang="en-US"/>
              <a:pPr defTabSz="482174" fontAlgn="base">
                <a:lnSpc>
                  <a:spcPct val="90000"/>
                </a:lnSpc>
                <a:spcBef>
                  <a:spcPct val="0"/>
                </a:spcBef>
                <a:spcAft>
                  <a:spcPts val="600"/>
                </a:spcAft>
                <a:defRPr/>
              </a:pPr>
              <a:t>29</a:t>
            </a:fld>
            <a:endParaRPr lang="en-US" altLang="en-US"/>
          </a:p>
        </p:txBody>
      </p:sp>
    </p:spTree>
    <p:extLst>
      <p:ext uri="{BB962C8B-B14F-4D97-AF65-F5344CB8AC3E}">
        <p14:creationId xmlns:p14="http://schemas.microsoft.com/office/powerpoint/2010/main" val="1987354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3CCEC9-6CA3-4572-9226-54C5B3F2B0FC}"/>
              </a:ext>
            </a:extLst>
          </p:cNvPr>
          <p:cNvSpPr>
            <a:spLocks noGrp="1"/>
          </p:cNvSpPr>
          <p:nvPr>
            <p:ph idx="1"/>
          </p:nvPr>
        </p:nvSpPr>
        <p:spPr>
          <a:xfrm>
            <a:off x="838199" y="1760309"/>
            <a:ext cx="10341429" cy="3935095"/>
          </a:xfrm>
        </p:spPr>
        <p:txBody>
          <a:bodyPr>
            <a:normAutofit fontScale="92500" lnSpcReduction="10000"/>
          </a:bodyPr>
          <a:lstStyle/>
          <a:p>
            <a:pPr marL="0" marR="0">
              <a:lnSpc>
                <a:spcPct val="107000"/>
              </a:lnSpc>
              <a:spcBef>
                <a:spcPts val="200"/>
              </a:spcBef>
              <a:spcAft>
                <a:spcPts val="0"/>
              </a:spcAft>
            </a:pPr>
            <a:r>
              <a:rPr lang="en-US" sz="1800" b="1" kern="100" dirty="0">
                <a:solidFill>
                  <a:srgbClr val="000000"/>
                </a:solidFill>
                <a:effectLst/>
                <a:latin typeface="Ubuntu" panose="020B0504030602030204" pitchFamily="34" charset="0"/>
                <a:ea typeface="Times New Roman" panose="02020603050405020304" pitchFamily="18" charset="0"/>
                <a:cs typeface="Calibri" panose="020F0502020204030204" pitchFamily="34" charset="0"/>
              </a:rPr>
              <a:t>General</a:t>
            </a:r>
            <a:endParaRPr lang="en-US" sz="1800" b="1" kern="100" dirty="0">
              <a:solidFill>
                <a:srgbClr val="000000"/>
              </a:solidFill>
              <a:effectLst/>
              <a:latin typeface="Ubuntu" panose="020B0504030602030204" pitchFamily="34" charset="0"/>
              <a:ea typeface="Times New Roman" panose="02020603050405020304" pitchFamily="18" charset="0"/>
              <a:cs typeface="Times New Roman" panose="02020603050405020304" pitchFamily="18" charset="0"/>
            </a:endParaRPr>
          </a:p>
          <a:p>
            <a:pPr marL="342900" marR="0" lvl="0" indent="-342900" algn="just">
              <a:lnSpc>
                <a:spcPct val="150000"/>
              </a:lnSpc>
              <a:spcBef>
                <a:spcPts val="300"/>
              </a:spcBef>
              <a:spcAft>
                <a:spcPts val="300"/>
              </a:spcAft>
              <a:buFont typeface="Symbol" panose="05050102010706020507" pitchFamily="18" charset="2"/>
              <a:buChar char=""/>
            </a:pPr>
            <a:r>
              <a:rPr lang="en-US" sz="1800" kern="100" dirty="0" err="1">
                <a:effectLst/>
                <a:latin typeface="Ubuntu" panose="020B0504030602030204" pitchFamily="34" charset="0"/>
                <a:ea typeface="Calibri" panose="020F0502020204030204" pitchFamily="34" charset="0"/>
                <a:cs typeface="Calibri" panose="020F0502020204030204" pitchFamily="34" charset="0"/>
              </a:rPr>
              <a:t>Presentar</a:t>
            </a:r>
            <a:r>
              <a:rPr lang="en-US" sz="1800" kern="100" dirty="0">
                <a:effectLst/>
                <a:latin typeface="Ubuntu" panose="020B0504030602030204" pitchFamily="34" charset="0"/>
                <a:ea typeface="Calibri" panose="020F0502020204030204" pitchFamily="34" charset="0"/>
                <a:cs typeface="Calibri" panose="020F0502020204030204" pitchFamily="34" charset="0"/>
              </a:rPr>
              <a:t> </a:t>
            </a:r>
            <a:r>
              <a:rPr lang="en-US" sz="1800" kern="100" dirty="0" err="1">
                <a:effectLst/>
                <a:latin typeface="Ubuntu" panose="020B0504030602030204" pitchFamily="34" charset="0"/>
                <a:ea typeface="Calibri" panose="020F0502020204030204" pitchFamily="34" charset="0"/>
                <a:cs typeface="Calibri" panose="020F0502020204030204" pitchFamily="34" charset="0"/>
              </a:rPr>
              <a:t>el</a:t>
            </a:r>
            <a:r>
              <a:rPr lang="en-US" sz="1800" kern="100" dirty="0">
                <a:effectLst/>
                <a:latin typeface="Ubuntu" panose="020B0504030602030204" pitchFamily="34" charset="0"/>
                <a:ea typeface="Calibri" panose="020F0502020204030204" pitchFamily="34" charset="0"/>
                <a:cs typeface="Calibri" panose="020F0502020204030204" pitchFamily="34" charset="0"/>
              </a:rPr>
              <a:t> </a:t>
            </a:r>
            <a:r>
              <a:rPr lang="en-US" sz="1800" kern="100" dirty="0" err="1">
                <a:effectLst/>
                <a:latin typeface="Ubuntu" panose="020B0504030602030204" pitchFamily="34" charset="0"/>
                <a:ea typeface="Calibri" panose="020F0502020204030204" pitchFamily="34" charset="0"/>
                <a:cs typeface="Calibri" panose="020F0502020204030204" pitchFamily="34" charset="0"/>
              </a:rPr>
              <a:t>modelo</a:t>
            </a:r>
            <a:r>
              <a:rPr lang="en-US" sz="1800" kern="100" dirty="0">
                <a:effectLst/>
                <a:latin typeface="Ubuntu" panose="020B0504030602030204" pitchFamily="34" charset="0"/>
                <a:ea typeface="Calibri" panose="020F0502020204030204" pitchFamily="34" charset="0"/>
                <a:cs typeface="Calibri" panose="020F0502020204030204" pitchFamily="34" charset="0"/>
              </a:rPr>
              <a:t> de </a:t>
            </a:r>
            <a:r>
              <a:rPr lang="en-US" sz="1800" kern="100" dirty="0" err="1">
                <a:effectLst/>
                <a:latin typeface="Ubuntu" panose="020B0504030602030204" pitchFamily="34" charset="0"/>
                <a:ea typeface="Calibri" panose="020F0502020204030204" pitchFamily="34" charset="0"/>
                <a:cs typeface="Calibri" panose="020F0502020204030204" pitchFamily="34" charset="0"/>
              </a:rPr>
              <a:t>Escuelas</a:t>
            </a:r>
            <a:r>
              <a:rPr lang="en-US" sz="1800" kern="100" dirty="0">
                <a:effectLst/>
                <a:latin typeface="Ubuntu" panose="020B0504030602030204" pitchFamily="34" charset="0"/>
                <a:ea typeface="Calibri" panose="020F0502020204030204" pitchFamily="34" charset="0"/>
                <a:cs typeface="Calibri" panose="020F0502020204030204" pitchFamily="34" charset="0"/>
              </a:rPr>
              <a:t> </a:t>
            </a:r>
            <a:r>
              <a:rPr lang="en-US" sz="1800" kern="100" dirty="0" err="1">
                <a:effectLst/>
                <a:latin typeface="Ubuntu" panose="020B0504030602030204" pitchFamily="34" charset="0"/>
                <a:ea typeface="Calibri" panose="020F0502020204030204" pitchFamily="34" charset="0"/>
                <a:cs typeface="Calibri" panose="020F0502020204030204" pitchFamily="34" charset="0"/>
              </a:rPr>
              <a:t>Unificadas</a:t>
            </a:r>
            <a:r>
              <a:rPr lang="en-US" sz="1800" kern="100" dirty="0">
                <a:effectLst/>
                <a:latin typeface="Ubuntu" panose="020B0504030602030204" pitchFamily="34" charset="0"/>
                <a:ea typeface="Calibri" panose="020F0502020204030204" pitchFamily="34" charset="0"/>
                <a:cs typeface="Calibri" panose="020F0502020204030204" pitchFamily="34" charset="0"/>
              </a:rPr>
              <a:t> </a:t>
            </a:r>
            <a:r>
              <a:rPr lang="en-US" sz="1800" kern="100" dirty="0" err="1">
                <a:effectLst/>
                <a:latin typeface="Ubuntu" panose="020B0504030602030204" pitchFamily="34" charset="0"/>
                <a:ea typeface="Calibri" panose="020F0502020204030204" pitchFamily="34" charset="0"/>
                <a:cs typeface="Calibri" panose="020F0502020204030204" pitchFamily="34" charset="0"/>
              </a:rPr>
              <a:t>Campeonas</a:t>
            </a:r>
            <a:r>
              <a:rPr lang="en-US" sz="1800" kern="100" dirty="0">
                <a:effectLst/>
                <a:latin typeface="Ubuntu" panose="020B0504030602030204" pitchFamily="34" charset="0"/>
                <a:ea typeface="Calibri" panose="020F0502020204030204" pitchFamily="34" charset="0"/>
                <a:cs typeface="Calibri" panose="020F0502020204030204" pitchFamily="34" charset="0"/>
              </a:rPr>
              <a:t> (EUC)</a:t>
            </a:r>
          </a:p>
          <a:p>
            <a:pPr marR="0" lvl="0" algn="just">
              <a:lnSpc>
                <a:spcPct val="150000"/>
              </a:lnSpc>
              <a:spcBef>
                <a:spcPts val="300"/>
              </a:spcBef>
              <a:spcAft>
                <a:spcPts val="300"/>
              </a:spcAft>
            </a:pPr>
            <a:endParaRPr lang="en-US" sz="18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lgn="just">
              <a:lnSpc>
                <a:spcPct val="107000"/>
              </a:lnSpc>
              <a:spcBef>
                <a:spcPts val="200"/>
              </a:spcBef>
              <a:spcAft>
                <a:spcPts val="0"/>
              </a:spcAft>
            </a:pPr>
            <a:r>
              <a:rPr lang="en-US" sz="1800" b="1" kern="100" dirty="0" err="1">
                <a:solidFill>
                  <a:srgbClr val="000000"/>
                </a:solidFill>
                <a:latin typeface="Ubuntu" panose="020B0504030602030204" pitchFamily="34" charset="0"/>
                <a:ea typeface="Times New Roman" panose="02020603050405020304" pitchFamily="18" charset="0"/>
                <a:cs typeface="Calibri" panose="020F0502020204030204" pitchFamily="34" charset="0"/>
              </a:rPr>
              <a:t>Específicos</a:t>
            </a:r>
            <a:endParaRPr lang="en-US" sz="1800" b="1" kern="100" dirty="0">
              <a:solidFill>
                <a:srgbClr val="000000"/>
              </a:solidFill>
              <a:effectLst/>
              <a:latin typeface="Ubuntu" panose="020B0504030602030204" pitchFamily="34" charset="0"/>
              <a:ea typeface="Times New Roman" panose="02020603050405020304" pitchFamily="18" charset="0"/>
              <a:cs typeface="Times New Roman" panose="02020603050405020304" pitchFamily="18" charset="0"/>
            </a:endParaRPr>
          </a:p>
          <a:p>
            <a:pPr marL="342900" marR="0" lvl="0" indent="-342900" algn="just">
              <a:lnSpc>
                <a:spcPct val="150000"/>
              </a:lnSpc>
              <a:spcBef>
                <a:spcPts val="300"/>
              </a:spcBef>
              <a:spcAft>
                <a:spcPts val="300"/>
              </a:spcAft>
              <a:buFont typeface="Symbol" panose="05050102010706020507" pitchFamily="18" charset="2"/>
              <a:buChar char=""/>
            </a:pPr>
            <a:r>
              <a:rPr lang="es-CR" sz="1800" kern="100" dirty="0">
                <a:effectLst/>
                <a:latin typeface="Calibri" panose="020F0502020204030204" pitchFamily="34" charset="0"/>
                <a:ea typeface="Calibri" panose="020F0502020204030204" pitchFamily="34" charset="0"/>
                <a:cs typeface="Calibri" panose="020F0502020204030204" pitchFamily="34" charset="0"/>
              </a:rPr>
              <a:t>Concientizar sobre la importancia de promover la inclusión social de las personas con discapacidad intelectual en las escuelas.</a:t>
            </a:r>
            <a:endParaRPr lang="en-US" sz="1800" kern="100" dirty="0">
              <a:effectLst/>
              <a:latin typeface="Calibri" panose="020F0502020204030204" pitchFamily="34" charset="0"/>
              <a:ea typeface="Calibri" panose="020F0502020204030204" pitchFamily="34" charset="0"/>
              <a:cs typeface="Cordia New" panose="020B0304020202020204" pitchFamily="34" charset="-34"/>
            </a:endParaRPr>
          </a:p>
          <a:p>
            <a:pPr marL="342900" marR="0" lvl="0" indent="-342900" algn="just">
              <a:lnSpc>
                <a:spcPct val="150000"/>
              </a:lnSpc>
              <a:spcBef>
                <a:spcPts val="300"/>
              </a:spcBef>
              <a:spcAft>
                <a:spcPts val="300"/>
              </a:spcAft>
              <a:buFont typeface="Symbol" panose="05050102010706020507" pitchFamily="18" charset="2"/>
              <a:buChar char=""/>
            </a:pPr>
            <a:r>
              <a:rPr lang="es-CR" sz="1800" kern="100" dirty="0">
                <a:effectLst/>
                <a:latin typeface="Calibri" panose="020F0502020204030204" pitchFamily="34" charset="0"/>
                <a:ea typeface="Calibri" panose="020F0502020204030204" pitchFamily="34" charset="0"/>
                <a:cs typeface="Calibri" panose="020F0502020204030204" pitchFamily="34" charset="0"/>
              </a:rPr>
              <a:t>Demostrar el poder de los Deportes Unificados para promover la inclusión.</a:t>
            </a:r>
            <a:endParaRPr lang="en-US" sz="1800" kern="100" dirty="0">
              <a:effectLst/>
              <a:latin typeface="Calibri" panose="020F0502020204030204" pitchFamily="34" charset="0"/>
              <a:ea typeface="Calibri" panose="020F0502020204030204" pitchFamily="34" charset="0"/>
              <a:cs typeface="Cordia New" panose="020B0304020202020204" pitchFamily="34" charset="-34"/>
            </a:endParaRPr>
          </a:p>
          <a:p>
            <a:pPr marL="342900" marR="0" lvl="0" indent="-342900" algn="just">
              <a:lnSpc>
                <a:spcPct val="150000"/>
              </a:lnSpc>
              <a:spcBef>
                <a:spcPts val="300"/>
              </a:spcBef>
              <a:spcAft>
                <a:spcPts val="300"/>
              </a:spcAft>
              <a:buFont typeface="Symbol" panose="05050102010706020507" pitchFamily="18" charset="2"/>
              <a:buChar char=""/>
            </a:pPr>
            <a:r>
              <a:rPr lang="es-CR" sz="1800" kern="100" dirty="0">
                <a:effectLst/>
                <a:latin typeface="Calibri" panose="020F0502020204030204" pitchFamily="34" charset="0"/>
                <a:ea typeface="Calibri" panose="020F0502020204030204" pitchFamily="34" charset="0"/>
                <a:cs typeface="Calibri" panose="020F0502020204030204" pitchFamily="34" charset="0"/>
              </a:rPr>
              <a:t>Explicar cómo Olimpiadas Especiales es un movimiento internacional que defiende los derechos de las personas con discapacidad intelectual a través del deporte, la educación, el liderazgo juvenil inclusivo, la salud y la programación comunitaria.</a:t>
            </a:r>
            <a:endParaRPr lang="en-US" sz="1800" kern="100" dirty="0">
              <a:effectLst/>
              <a:latin typeface="Calibri" panose="020F0502020204030204" pitchFamily="34" charset="0"/>
              <a:ea typeface="Calibri" panose="020F0502020204030204" pitchFamily="34" charset="0"/>
              <a:cs typeface="Cordia New" panose="020B0304020202020204" pitchFamily="34" charset="-34"/>
            </a:endParaRPr>
          </a:p>
          <a:p>
            <a:endParaRPr lang="en-US" dirty="0"/>
          </a:p>
        </p:txBody>
      </p:sp>
      <p:sp>
        <p:nvSpPr>
          <p:cNvPr id="3" name="Title 2">
            <a:extLst>
              <a:ext uri="{FF2B5EF4-FFF2-40B4-BE49-F238E27FC236}">
                <a16:creationId xmlns:a16="http://schemas.microsoft.com/office/drawing/2014/main" id="{1FE3247E-6C54-9E61-51A8-E3E1A3BE2A82}"/>
              </a:ext>
            </a:extLst>
          </p:cNvPr>
          <p:cNvSpPr>
            <a:spLocks noGrp="1"/>
          </p:cNvSpPr>
          <p:nvPr>
            <p:ph type="title"/>
          </p:nvPr>
        </p:nvSpPr>
        <p:spPr/>
        <p:txBody>
          <a:bodyPr/>
          <a:lstStyle/>
          <a:p>
            <a:r>
              <a:rPr lang="en-US" dirty="0" err="1"/>
              <a:t>Objetivos</a:t>
            </a:r>
            <a:r>
              <a:rPr lang="en-US" dirty="0"/>
              <a:t> </a:t>
            </a:r>
          </a:p>
        </p:txBody>
      </p:sp>
    </p:spTree>
    <p:extLst>
      <p:ext uri="{BB962C8B-B14F-4D97-AF65-F5344CB8AC3E}">
        <p14:creationId xmlns:p14="http://schemas.microsoft.com/office/powerpoint/2010/main" val="2106974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a:t>
            </a:r>
            <a:r>
              <a:rPr lang="en-US" sz="2400" dirty="0" err="1"/>
              <a:t>mpacto</a:t>
            </a:r>
            <a:br>
              <a:rPr lang="en-US" sz="2400" dirty="0"/>
            </a:br>
            <a:r>
              <a:rPr lang="es-ES" sz="2000" dirty="0"/>
              <a:t>Resultados recientes del trabajo de Olimpiadas Especiales con jóvenes y escuelas</a:t>
            </a:r>
            <a:endParaRPr lang="en-US" sz="1400" dirty="0"/>
          </a:p>
        </p:txBody>
      </p:sp>
      <p:sp>
        <p:nvSpPr>
          <p:cNvPr id="4" name="Slide Number Placeholder 3"/>
          <p:cNvSpPr>
            <a:spLocks noGrp="1"/>
          </p:cNvSpPr>
          <p:nvPr>
            <p:ph type="sldNum" sz="quarter" idx="10"/>
          </p:nvPr>
        </p:nvSpPr>
        <p:spPr/>
        <p:txBody>
          <a:bodyPr/>
          <a:lstStyle/>
          <a:p>
            <a:pPr defTabSz="482174" fontAlgn="base">
              <a:spcBef>
                <a:spcPct val="0"/>
              </a:spcBef>
              <a:spcAft>
                <a:spcPct val="0"/>
              </a:spcAft>
              <a:defRPr/>
            </a:pPr>
            <a:fld id="{5107173F-B38B-46A8-965D-CAF39E1640DD}" type="slidenum">
              <a:rPr lang="en-US" altLang="en-US">
                <a:solidFill>
                  <a:srgbClr val="000000"/>
                </a:solidFill>
              </a:rPr>
              <a:pPr defTabSz="482174" fontAlgn="base">
                <a:spcBef>
                  <a:spcPct val="0"/>
                </a:spcBef>
                <a:spcAft>
                  <a:spcPct val="0"/>
                </a:spcAft>
                <a:defRPr/>
              </a:pPr>
              <a:t>30</a:t>
            </a:fld>
            <a:endParaRPr lang="en-US" altLang="en-US">
              <a:solidFill>
                <a:srgbClr val="000000"/>
              </a:solidFill>
            </a:endParaRPr>
          </a:p>
        </p:txBody>
      </p:sp>
      <p:grpSp>
        <p:nvGrpSpPr>
          <p:cNvPr id="14" name="Group 13"/>
          <p:cNvGrpSpPr/>
          <p:nvPr/>
        </p:nvGrpSpPr>
        <p:grpSpPr>
          <a:xfrm>
            <a:off x="1144433" y="1451278"/>
            <a:ext cx="9309257" cy="5040601"/>
            <a:chOff x="1104555" y="1659457"/>
            <a:chExt cx="7025293" cy="5040601"/>
          </a:xfrm>
        </p:grpSpPr>
        <p:grpSp>
          <p:nvGrpSpPr>
            <p:cNvPr id="12" name="Group 11"/>
            <p:cNvGrpSpPr/>
            <p:nvPr/>
          </p:nvGrpSpPr>
          <p:grpSpPr>
            <a:xfrm>
              <a:off x="1128634" y="5708205"/>
              <a:ext cx="6730490" cy="991853"/>
              <a:chOff x="2768600" y="8514956"/>
              <a:chExt cx="9456184" cy="1202686"/>
            </a:xfrm>
          </p:grpSpPr>
          <p:pic>
            <p:nvPicPr>
              <p:cNvPr id="5" name="Picture 6" descr="Alt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3846"/>
              <a:stretch/>
            </p:blipFill>
            <p:spPr bwMode="auto">
              <a:xfrm>
                <a:off x="9367284" y="8514956"/>
                <a:ext cx="2857500" cy="12026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a:srcRect r="6776" b="7978"/>
              <a:stretch/>
            </p:blipFill>
            <p:spPr>
              <a:xfrm>
                <a:off x="6060150" y="8514958"/>
                <a:ext cx="3044533" cy="1202684"/>
              </a:xfrm>
              <a:prstGeom prst="rect">
                <a:avLst/>
              </a:prstGeom>
            </p:spPr>
          </p:pic>
          <p:pic>
            <p:nvPicPr>
              <p:cNvPr id="7" name="Picture 10" descr="http://resources.specialolympics.org/uploadedImages/special-olympics-resources/Taxonomy/Community_Building/Youth_and_School_Activation/Project_Unify/300x200-Middle-Schoo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8600" y="8514957"/>
                <a:ext cx="3028950" cy="120268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United States on Twitter Twemoji 2.3"/>
            <p:cNvPicPr>
              <a:picLocks noChangeAspect="1" noChangeArrowheads="1"/>
            </p:cNvPicPr>
            <p:nvPr/>
          </p:nvPicPr>
          <p:blipFill rotWithShape="1">
            <a:blip r:embed="rId5">
              <a:extLst>
                <a:ext uri="{28A0092B-C50C-407E-A947-70E740481C1C}">
                  <a14:useLocalDpi xmlns:a14="http://schemas.microsoft.com/office/drawing/2010/main" val="0"/>
                </a:ext>
              </a:extLst>
            </a:blip>
            <a:srcRect t="11429" b="11429"/>
            <a:stretch/>
          </p:blipFill>
          <p:spPr bwMode="auto">
            <a:xfrm>
              <a:off x="1212632" y="1659457"/>
              <a:ext cx="1225777" cy="9145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ndia on Twitter Twemoji 2.3"/>
            <p:cNvPicPr>
              <a:picLocks noChangeAspect="1" noChangeArrowheads="1"/>
            </p:cNvPicPr>
            <p:nvPr/>
          </p:nvPicPr>
          <p:blipFill rotWithShape="1">
            <a:blip r:embed="rId6">
              <a:extLst>
                <a:ext uri="{28A0092B-C50C-407E-A947-70E740481C1C}">
                  <a14:useLocalDpi xmlns:a14="http://schemas.microsoft.com/office/drawing/2010/main" val="0"/>
                </a:ext>
              </a:extLst>
            </a:blip>
            <a:srcRect t="12646" b="13246"/>
            <a:stretch/>
          </p:blipFill>
          <p:spPr bwMode="auto">
            <a:xfrm>
              <a:off x="1212632" y="2865352"/>
              <a:ext cx="1225777" cy="641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2501653" y="1754150"/>
              <a:ext cx="5628195" cy="3849022"/>
            </a:xfrm>
            <a:prstGeom prst="rect">
              <a:avLst/>
            </a:prstGeom>
            <a:no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marL="171450" indent="-171450" defTabSz="482174" fontAlgn="base">
                <a:spcBef>
                  <a:spcPct val="0"/>
                </a:spcBef>
                <a:spcAft>
                  <a:spcPts val="316"/>
                </a:spcAft>
                <a:buFont typeface="Arial" panose="020B0604020202020204" pitchFamily="34" charset="0"/>
                <a:buChar char="•"/>
                <a:defRPr/>
              </a:pPr>
              <a:r>
                <a:rPr lang="es-ES" sz="1000" dirty="0">
                  <a:solidFill>
                    <a:srgbClr val="000000"/>
                  </a:solidFill>
                  <a:latin typeface="Ubuntu"/>
                  <a:ea typeface="ヒラギノ角ゴ ProN W3" charset="0"/>
                  <a:sym typeface="Gill Sans" charset="0"/>
                </a:rPr>
                <a:t>El 84% de los estudiantes informan que han aprendido habilidades de compromiso y de compartir responsabilidades</a:t>
              </a:r>
            </a:p>
            <a:p>
              <a:pPr marL="171450" indent="-171450" defTabSz="482174" fontAlgn="base">
                <a:spcBef>
                  <a:spcPct val="0"/>
                </a:spcBef>
                <a:spcAft>
                  <a:spcPts val="316"/>
                </a:spcAft>
                <a:buFont typeface="Arial" panose="020B0604020202020204" pitchFamily="34" charset="0"/>
                <a:buChar char="•"/>
                <a:defRPr/>
              </a:pPr>
              <a:r>
                <a:rPr lang="es-ES" sz="1000" dirty="0">
                  <a:solidFill>
                    <a:srgbClr val="000000"/>
                  </a:solidFill>
                  <a:latin typeface="Ubuntu"/>
                  <a:ea typeface="ヒラギノ角ゴ ProN W3" charset="0"/>
                  <a:sym typeface="Gill Sans" charset="0"/>
                </a:rPr>
                <a:t>El 88% del personal escolar siente que las EUC tuvieron un gran impacto en la reducción del acoso escolar en su escuela.</a:t>
              </a:r>
            </a:p>
            <a:p>
              <a:pPr marL="171450" indent="-171450" defTabSz="482174" fontAlgn="base">
                <a:spcBef>
                  <a:spcPct val="0"/>
                </a:spcBef>
                <a:spcAft>
                  <a:spcPts val="316"/>
                </a:spcAft>
                <a:buFont typeface="Arial" panose="020B0604020202020204" pitchFamily="34" charset="0"/>
                <a:buChar char="•"/>
                <a:defRPr/>
              </a:pPr>
              <a:r>
                <a:rPr lang="es-ES" sz="1000" dirty="0">
                  <a:solidFill>
                    <a:srgbClr val="000000"/>
                  </a:solidFill>
                  <a:latin typeface="Ubuntu"/>
                  <a:ea typeface="ヒラギノ角ゴ ProN W3" charset="0"/>
                  <a:sym typeface="Gill Sans" charset="0"/>
                </a:rPr>
                <a:t>El 63% del personal siente que los estudiantes están abiertos a las diferencias y las aceptan, y que el programa ha aumentado el sentido de comunidad en la escuela</a:t>
              </a:r>
            </a:p>
            <a:p>
              <a:pPr marL="171450" indent="-171450" defTabSz="482174" fontAlgn="base">
                <a:spcBef>
                  <a:spcPct val="0"/>
                </a:spcBef>
                <a:spcAft>
                  <a:spcPts val="316"/>
                </a:spcAft>
                <a:buFont typeface="Arial" panose="020B0604020202020204" pitchFamily="34" charset="0"/>
                <a:buChar char="•"/>
                <a:defRPr/>
              </a:pPr>
              <a:endParaRPr lang="es-ES" sz="1000" dirty="0">
                <a:solidFill>
                  <a:srgbClr val="000000"/>
                </a:solidFill>
                <a:latin typeface="Ubuntu"/>
                <a:ea typeface="ヒラギノ角ゴ ProN W3" charset="0"/>
                <a:sym typeface="Gill Sans" charset="0"/>
              </a:endParaRPr>
            </a:p>
            <a:p>
              <a:pPr defTabSz="482174" fontAlgn="base">
                <a:spcBef>
                  <a:spcPct val="0"/>
                </a:spcBef>
                <a:spcAft>
                  <a:spcPts val="316"/>
                </a:spcAft>
                <a:defRPr/>
              </a:pPr>
              <a:endParaRPr lang="en-US" sz="1000" b="1" dirty="0">
                <a:solidFill>
                  <a:srgbClr val="C00000"/>
                </a:solidFill>
                <a:latin typeface="Ubuntu"/>
                <a:ea typeface="ヒラギノ角ゴ ProN W3" charset="0"/>
                <a:sym typeface="Gill Sans" charset="0"/>
              </a:endParaRPr>
            </a:p>
            <a:p>
              <a:pPr marL="171450" indent="-171450" defTabSz="482174" fontAlgn="base">
                <a:spcBef>
                  <a:spcPct val="0"/>
                </a:spcBef>
                <a:spcAft>
                  <a:spcPts val="316"/>
                </a:spcAft>
                <a:buFont typeface="Arial" panose="020B0604020202020204" pitchFamily="34" charset="0"/>
                <a:buChar char="•"/>
                <a:defRPr/>
              </a:pPr>
              <a:r>
                <a:rPr lang="es-ES" sz="1000" dirty="0">
                  <a:solidFill>
                    <a:srgbClr val="000000"/>
                  </a:solidFill>
                  <a:latin typeface="Ubuntu"/>
                  <a:ea typeface="ヒラギノ角ゴ ProN W3" charset="0"/>
                  <a:sym typeface="Gill Sans" charset="0"/>
                </a:rPr>
                <a:t>El 90% de los estudiantes sin ID informaron que su comportamiento cambió gracias a este programa.</a:t>
              </a:r>
            </a:p>
            <a:p>
              <a:pPr marL="171450" indent="-171450" defTabSz="482174" fontAlgn="base">
                <a:spcBef>
                  <a:spcPct val="0"/>
                </a:spcBef>
                <a:spcAft>
                  <a:spcPts val="316"/>
                </a:spcAft>
                <a:buFont typeface="Arial" panose="020B0604020202020204" pitchFamily="34" charset="0"/>
                <a:buChar char="•"/>
                <a:defRPr/>
              </a:pPr>
              <a:r>
                <a:rPr lang="es-ES" sz="1000" dirty="0">
                  <a:solidFill>
                    <a:srgbClr val="000000"/>
                  </a:solidFill>
                  <a:latin typeface="Ubuntu"/>
                  <a:ea typeface="ヒラギノ角ゴ ProN W3" charset="0"/>
                  <a:sym typeface="Gill Sans" charset="0"/>
                </a:rPr>
                <a:t>El 80% de los educadores informaron que mejoraron su sentido de comunidad.</a:t>
              </a:r>
            </a:p>
            <a:p>
              <a:pPr marL="171450" indent="-171450" defTabSz="482174" fontAlgn="base">
                <a:spcBef>
                  <a:spcPct val="0"/>
                </a:spcBef>
                <a:spcAft>
                  <a:spcPts val="316"/>
                </a:spcAft>
                <a:buFont typeface="Arial" panose="020B0604020202020204" pitchFamily="34" charset="0"/>
                <a:buChar char="•"/>
                <a:defRPr/>
              </a:pPr>
              <a:r>
                <a:rPr lang="es-ES" sz="1000" dirty="0">
                  <a:solidFill>
                    <a:srgbClr val="000000"/>
                  </a:solidFill>
                  <a:latin typeface="Ubuntu"/>
                  <a:ea typeface="ヒラギノ角ゴ ProN W3" charset="0"/>
                  <a:sym typeface="Gill Sans" charset="0"/>
                </a:rPr>
                <a:t>El 80% de los estudiantes sin ID informaron que pueden aprender de personas que son diferentes a ellas y ellos.</a:t>
              </a:r>
            </a:p>
            <a:p>
              <a:pPr defTabSz="482174" fontAlgn="base">
                <a:spcBef>
                  <a:spcPct val="0"/>
                </a:spcBef>
                <a:spcAft>
                  <a:spcPts val="316"/>
                </a:spcAft>
                <a:defRPr/>
              </a:pPr>
              <a:endParaRPr lang="en-US" sz="1000" dirty="0">
                <a:solidFill>
                  <a:srgbClr val="000000"/>
                </a:solidFill>
                <a:latin typeface="Ubuntu"/>
                <a:ea typeface="ヒラギノ角ゴ ProN W3" charset="0"/>
                <a:sym typeface="Gill Sans" charset="0"/>
              </a:endParaRPr>
            </a:p>
            <a:p>
              <a:pPr marL="171450" indent="-171450" defTabSz="482174" fontAlgn="base">
                <a:spcBef>
                  <a:spcPct val="0"/>
                </a:spcBef>
                <a:spcAft>
                  <a:spcPts val="316"/>
                </a:spcAft>
                <a:buFont typeface="Arial" panose="020B0604020202020204" pitchFamily="34" charset="0"/>
                <a:buChar char="•"/>
                <a:defRPr/>
              </a:pPr>
              <a:endParaRPr lang="en-US" sz="1000" dirty="0">
                <a:solidFill>
                  <a:srgbClr val="000000"/>
                </a:solidFill>
                <a:latin typeface="Ubuntu"/>
                <a:ea typeface="ヒラギノ角ゴ ProN W3" charset="0"/>
                <a:sym typeface="Gill Sans" charset="0"/>
              </a:endParaRPr>
            </a:p>
            <a:p>
              <a:pPr marL="171450" indent="-171450" defTabSz="482174" fontAlgn="base">
                <a:spcBef>
                  <a:spcPct val="0"/>
                </a:spcBef>
                <a:spcAft>
                  <a:spcPts val="316"/>
                </a:spcAft>
                <a:buFont typeface="Arial" panose="020B0604020202020204" pitchFamily="34" charset="0"/>
                <a:buChar char="•"/>
                <a:defRPr/>
              </a:pPr>
              <a:r>
                <a:rPr lang="es-ES" sz="1000" dirty="0">
                  <a:solidFill>
                    <a:srgbClr val="000000"/>
                  </a:solidFill>
                  <a:latin typeface="Ubuntu"/>
                  <a:ea typeface="ヒラギノ角ゴ ProN W3" charset="0"/>
                  <a:sym typeface="Gill Sans" charset="0"/>
                </a:rPr>
                <a:t>El 95% de los estudiantes sin DI reportaron “mucho cambio positivo” en sus interacciones con estudiantes con DI</a:t>
              </a:r>
            </a:p>
            <a:p>
              <a:pPr marL="171450" indent="-171450" defTabSz="482174" fontAlgn="base">
                <a:spcBef>
                  <a:spcPct val="0"/>
                </a:spcBef>
                <a:spcAft>
                  <a:spcPts val="316"/>
                </a:spcAft>
                <a:buFont typeface="Arial" panose="020B0604020202020204" pitchFamily="34" charset="0"/>
                <a:buChar char="•"/>
                <a:defRPr/>
              </a:pPr>
              <a:r>
                <a:rPr lang="es-ES" sz="1000" dirty="0">
                  <a:solidFill>
                    <a:srgbClr val="000000"/>
                  </a:solidFill>
                  <a:latin typeface="Ubuntu"/>
                  <a:ea typeface="ヒラギノ角ゴ ProN W3" charset="0"/>
                  <a:sym typeface="Gill Sans" charset="0"/>
                </a:rPr>
                <a:t>El 91% de los educadores reportaron cambios en las actitudes de los estudiantes sin DI hacia los estudiantes con DI.</a:t>
              </a:r>
            </a:p>
            <a:p>
              <a:pPr marL="171450" indent="-171450" defTabSz="482174" fontAlgn="base">
                <a:spcBef>
                  <a:spcPct val="0"/>
                </a:spcBef>
                <a:spcAft>
                  <a:spcPts val="316"/>
                </a:spcAft>
                <a:buFont typeface="Arial" panose="020B0604020202020204" pitchFamily="34" charset="0"/>
                <a:buChar char="•"/>
                <a:defRPr/>
              </a:pPr>
              <a:r>
                <a:rPr lang="es-ES" sz="1000" dirty="0">
                  <a:solidFill>
                    <a:srgbClr val="000000"/>
                  </a:solidFill>
                  <a:latin typeface="Ubuntu"/>
                  <a:ea typeface="ヒラギノ角ゴ ProN W3" charset="0"/>
                  <a:sym typeface="Gill Sans" charset="0"/>
                </a:rPr>
                <a:t>El 100% de los administradores escolares reportaron una mejora en la confianza y el liderazgo de las y los estudiantes.</a:t>
              </a:r>
            </a:p>
            <a:p>
              <a:pPr marL="171450" indent="-171450" defTabSz="482174" fontAlgn="base">
                <a:spcBef>
                  <a:spcPct val="0"/>
                </a:spcBef>
                <a:spcAft>
                  <a:spcPts val="316"/>
                </a:spcAft>
                <a:buFont typeface="Arial" panose="020B0604020202020204" pitchFamily="34" charset="0"/>
                <a:buChar char="•"/>
                <a:defRPr/>
              </a:pPr>
              <a:endParaRPr lang="es-ES" sz="1000" dirty="0">
                <a:solidFill>
                  <a:srgbClr val="000000"/>
                </a:solidFill>
                <a:latin typeface="Ubuntu"/>
                <a:ea typeface="ヒラギノ角ゴ ProN W3" charset="0"/>
                <a:sym typeface="Gill Sans" charset="0"/>
              </a:endParaRPr>
            </a:p>
            <a:p>
              <a:pPr defTabSz="482174" fontAlgn="base">
                <a:spcBef>
                  <a:spcPct val="0"/>
                </a:spcBef>
                <a:spcAft>
                  <a:spcPts val="316"/>
                </a:spcAft>
                <a:defRPr/>
              </a:pPr>
              <a:endParaRPr lang="en-US" sz="1000" dirty="0">
                <a:solidFill>
                  <a:srgbClr val="000000"/>
                </a:solidFill>
                <a:latin typeface="Ubuntu"/>
                <a:ea typeface="ヒラギノ角ゴ ProN W3" charset="0"/>
                <a:sym typeface="Gill Sans" charset="0"/>
              </a:endParaRPr>
            </a:p>
            <a:p>
              <a:pPr marL="171450" indent="-171450" defTabSz="482174" fontAlgn="base">
                <a:spcBef>
                  <a:spcPct val="0"/>
                </a:spcBef>
                <a:spcAft>
                  <a:spcPts val="316"/>
                </a:spcAft>
                <a:buFont typeface="Arial" panose="020B0604020202020204" pitchFamily="34" charset="0"/>
                <a:buChar char="•"/>
                <a:defRPr/>
              </a:pPr>
              <a:r>
                <a:rPr lang="es-ES" sz="1000" dirty="0">
                  <a:solidFill>
                    <a:srgbClr val="000000"/>
                  </a:solidFill>
                  <a:latin typeface="Ubuntu"/>
                  <a:ea typeface="ヒラギノ角ゴ ProN W3" charset="0"/>
                  <a:sym typeface="Gill Sans" charset="0"/>
                </a:rPr>
                <a:t>El 60% de los educadores informó de un cambio positivo en las interacciones entre estudiantes con y sin DI.</a:t>
              </a:r>
            </a:p>
            <a:p>
              <a:pPr marL="171450" indent="-171450" defTabSz="482174" fontAlgn="base">
                <a:spcBef>
                  <a:spcPct val="0"/>
                </a:spcBef>
                <a:spcAft>
                  <a:spcPts val="316"/>
                </a:spcAft>
                <a:buFont typeface="Arial" panose="020B0604020202020204" pitchFamily="34" charset="0"/>
                <a:buChar char="•"/>
                <a:defRPr/>
              </a:pPr>
              <a:r>
                <a:rPr lang="es-ES" sz="1000" dirty="0">
                  <a:solidFill>
                    <a:srgbClr val="000000"/>
                  </a:solidFill>
                  <a:latin typeface="Ubuntu"/>
                  <a:ea typeface="ヒラギノ角ゴ ProN W3" charset="0"/>
                  <a:sym typeface="Gill Sans" charset="0"/>
                </a:rPr>
                <a:t>El 60% de los estudiantes aprendieron de personas que son diferentes a ellas y ellos.</a:t>
              </a:r>
            </a:p>
            <a:p>
              <a:pPr marL="171450" indent="-171450" defTabSz="482174" fontAlgn="base">
                <a:spcBef>
                  <a:spcPct val="0"/>
                </a:spcBef>
                <a:spcAft>
                  <a:spcPts val="316"/>
                </a:spcAft>
                <a:buFont typeface="Arial" panose="020B0604020202020204" pitchFamily="34" charset="0"/>
                <a:buChar char="•"/>
                <a:defRPr/>
              </a:pPr>
              <a:r>
                <a:rPr lang="es-ES" sz="1000" dirty="0">
                  <a:solidFill>
                    <a:srgbClr val="000000"/>
                  </a:solidFill>
                  <a:latin typeface="Ubuntu"/>
                  <a:ea typeface="ヒラギノ角ゴ ProN W3" charset="0"/>
                  <a:sym typeface="Gill Sans" charset="0"/>
                </a:rPr>
                <a:t>El 70% de los educadores informó de un clima escolar más inclusivo.</a:t>
              </a:r>
              <a:endParaRPr lang="en-US" sz="1000" dirty="0">
                <a:solidFill>
                  <a:srgbClr val="000000"/>
                </a:solidFill>
                <a:latin typeface="Ubuntu"/>
                <a:ea typeface="ヒラギノ角ゴ ProN W3" charset="0"/>
                <a:cs typeface="ヒラギノ角ゴ ProN W3" charset="0"/>
                <a:sym typeface="Gill Sans" charset="0"/>
              </a:endParaRPr>
            </a:p>
          </p:txBody>
        </p:sp>
        <p:cxnSp>
          <p:nvCxnSpPr>
            <p:cNvPr id="15" name="Straight Connector 14"/>
            <p:cNvCxnSpPr/>
            <p:nvPr/>
          </p:nvCxnSpPr>
          <p:spPr bwMode="auto">
            <a:xfrm>
              <a:off x="1128633" y="2762647"/>
              <a:ext cx="6709733" cy="13579"/>
            </a:xfrm>
            <a:prstGeom prst="line">
              <a:avLst/>
            </a:prstGeom>
            <a:blipFill dpi="0" rotWithShape="0">
              <a:blip r:embed="rId7"/>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Connector 16"/>
            <p:cNvCxnSpPr/>
            <p:nvPr/>
          </p:nvCxnSpPr>
          <p:spPr bwMode="auto">
            <a:xfrm>
              <a:off x="1104555" y="3689667"/>
              <a:ext cx="6709733" cy="13579"/>
            </a:xfrm>
            <a:prstGeom prst="line">
              <a:avLst/>
            </a:prstGeom>
            <a:blipFill dpi="0" rotWithShape="0">
              <a:blip r:embed="rId7"/>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flipH="1" flipV="1">
              <a:off x="2501652" y="1754150"/>
              <a:ext cx="15482" cy="3849022"/>
            </a:xfrm>
            <a:prstGeom prst="line">
              <a:avLst/>
            </a:prstGeom>
            <a:blipFill dpi="0" rotWithShape="0">
              <a:blip r:embed="rId7"/>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pic>
        <p:nvPicPr>
          <p:cNvPr id="11" name="Picture 10">
            <a:extLst>
              <a:ext uri="{FF2B5EF4-FFF2-40B4-BE49-F238E27FC236}">
                <a16:creationId xmlns:a16="http://schemas.microsoft.com/office/drawing/2014/main" id="{5E2F29A4-C8F3-6751-4F21-A1EFD4CB77F9}"/>
              </a:ext>
            </a:extLst>
          </p:cNvPr>
          <p:cNvPicPr>
            <a:picLocks noChangeAspect="1"/>
          </p:cNvPicPr>
          <p:nvPr/>
        </p:nvPicPr>
        <p:blipFill>
          <a:blip r:embed="rId8"/>
          <a:stretch>
            <a:fillRect/>
          </a:stretch>
        </p:blipFill>
        <p:spPr>
          <a:xfrm>
            <a:off x="1333993" y="3571413"/>
            <a:ext cx="1577937" cy="641484"/>
          </a:xfrm>
          <a:prstGeom prst="rect">
            <a:avLst/>
          </a:prstGeom>
        </p:spPr>
      </p:pic>
      <p:sp>
        <p:nvSpPr>
          <p:cNvPr id="16" name="TextBox 15">
            <a:extLst>
              <a:ext uri="{FF2B5EF4-FFF2-40B4-BE49-F238E27FC236}">
                <a16:creationId xmlns:a16="http://schemas.microsoft.com/office/drawing/2014/main" id="{634C3E09-A04A-8ED2-8F98-F85241281906}"/>
              </a:ext>
            </a:extLst>
          </p:cNvPr>
          <p:cNvSpPr txBox="1"/>
          <p:nvPr/>
        </p:nvSpPr>
        <p:spPr>
          <a:xfrm rot="16200000">
            <a:off x="467696" y="1626772"/>
            <a:ext cx="1274885" cy="246221"/>
          </a:xfrm>
          <a:prstGeom prst="rect">
            <a:avLst/>
          </a:prstGeom>
          <a:noFill/>
        </p:spPr>
        <p:txBody>
          <a:bodyPr wrap="square" rtlCol="0">
            <a:spAutoFit/>
          </a:bodyPr>
          <a:lstStyle/>
          <a:p>
            <a:pPr algn="l"/>
            <a:r>
              <a:rPr lang="en-US" sz="1000" dirty="0">
                <a:latin typeface="+mn-lt"/>
              </a:rPr>
              <a:t>EEUU</a:t>
            </a:r>
          </a:p>
        </p:txBody>
      </p:sp>
      <p:sp>
        <p:nvSpPr>
          <p:cNvPr id="19" name="TextBox 18">
            <a:extLst>
              <a:ext uri="{FF2B5EF4-FFF2-40B4-BE49-F238E27FC236}">
                <a16:creationId xmlns:a16="http://schemas.microsoft.com/office/drawing/2014/main" id="{6FC4B008-31BE-39D3-65F8-524B028F5CB9}"/>
              </a:ext>
            </a:extLst>
          </p:cNvPr>
          <p:cNvSpPr txBox="1"/>
          <p:nvPr/>
        </p:nvSpPr>
        <p:spPr>
          <a:xfrm rot="16200000">
            <a:off x="485191" y="2398278"/>
            <a:ext cx="1274885" cy="246221"/>
          </a:xfrm>
          <a:prstGeom prst="rect">
            <a:avLst/>
          </a:prstGeom>
          <a:noFill/>
        </p:spPr>
        <p:txBody>
          <a:bodyPr wrap="square" rtlCol="0">
            <a:spAutoFit/>
          </a:bodyPr>
          <a:lstStyle/>
          <a:p>
            <a:pPr algn="l"/>
            <a:r>
              <a:rPr lang="en-US" sz="1000" dirty="0"/>
              <a:t>India</a:t>
            </a:r>
            <a:endParaRPr lang="en-US" sz="1000" dirty="0">
              <a:latin typeface="+mn-lt"/>
            </a:endParaRPr>
          </a:p>
        </p:txBody>
      </p:sp>
      <p:sp>
        <p:nvSpPr>
          <p:cNvPr id="20" name="TextBox 19">
            <a:extLst>
              <a:ext uri="{FF2B5EF4-FFF2-40B4-BE49-F238E27FC236}">
                <a16:creationId xmlns:a16="http://schemas.microsoft.com/office/drawing/2014/main" id="{57A7D89D-FA96-EA24-00D3-7795C7032403}"/>
              </a:ext>
            </a:extLst>
          </p:cNvPr>
          <p:cNvSpPr txBox="1"/>
          <p:nvPr/>
        </p:nvSpPr>
        <p:spPr>
          <a:xfrm rot="16200000">
            <a:off x="437983" y="4362237"/>
            <a:ext cx="1274885" cy="400110"/>
          </a:xfrm>
          <a:prstGeom prst="rect">
            <a:avLst/>
          </a:prstGeom>
          <a:noFill/>
        </p:spPr>
        <p:txBody>
          <a:bodyPr wrap="square" rtlCol="0">
            <a:spAutoFit/>
          </a:bodyPr>
          <a:lstStyle/>
          <a:p>
            <a:pPr algn="l"/>
            <a:r>
              <a:rPr lang="en-US" sz="1000" dirty="0">
                <a:latin typeface="+mn-lt"/>
              </a:rPr>
              <a:t>China </a:t>
            </a:r>
          </a:p>
          <a:p>
            <a:pPr algn="l"/>
            <a:r>
              <a:rPr lang="en-US" sz="1000" dirty="0">
                <a:latin typeface="+mn-lt"/>
              </a:rPr>
              <a:t>Continental</a:t>
            </a:r>
          </a:p>
        </p:txBody>
      </p:sp>
      <p:cxnSp>
        <p:nvCxnSpPr>
          <p:cNvPr id="21" name="Straight Connector 20">
            <a:extLst>
              <a:ext uri="{FF2B5EF4-FFF2-40B4-BE49-F238E27FC236}">
                <a16:creationId xmlns:a16="http://schemas.microsoft.com/office/drawing/2014/main" id="{AB7F3DF9-4396-3C8E-2DE9-6147D3724EE4}"/>
              </a:ext>
            </a:extLst>
          </p:cNvPr>
          <p:cNvCxnSpPr/>
          <p:nvPr/>
        </p:nvCxnSpPr>
        <p:spPr bwMode="auto">
          <a:xfrm>
            <a:off x="1203845" y="4459222"/>
            <a:ext cx="8891107" cy="13579"/>
          </a:xfrm>
          <a:prstGeom prst="line">
            <a:avLst/>
          </a:prstGeom>
          <a:blipFill dpi="0" rotWithShape="0">
            <a:blip r:embed="rId7"/>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026" name="Picture 2" descr="Image result for china flag">
            <a:extLst>
              <a:ext uri="{FF2B5EF4-FFF2-40B4-BE49-F238E27FC236}">
                <a16:creationId xmlns:a16="http://schemas.microsoft.com/office/drawing/2014/main" id="{09B79D2F-0C9A-4E64-19DA-2DE5438B8F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3993" y="4534712"/>
            <a:ext cx="1577937" cy="69362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2E81CFA-AEA4-BF23-F78B-599E885BF36C}"/>
              </a:ext>
            </a:extLst>
          </p:cNvPr>
          <p:cNvSpPr txBox="1"/>
          <p:nvPr/>
        </p:nvSpPr>
        <p:spPr>
          <a:xfrm rot="16200000">
            <a:off x="552489" y="3423947"/>
            <a:ext cx="1274885" cy="246221"/>
          </a:xfrm>
          <a:prstGeom prst="rect">
            <a:avLst/>
          </a:prstGeom>
          <a:noFill/>
        </p:spPr>
        <p:txBody>
          <a:bodyPr wrap="square" rtlCol="0">
            <a:spAutoFit/>
          </a:bodyPr>
          <a:lstStyle/>
          <a:p>
            <a:pPr algn="l"/>
            <a:r>
              <a:rPr lang="en-US" sz="1000" dirty="0"/>
              <a:t>Kenya</a:t>
            </a:r>
            <a:endParaRPr lang="en-US" sz="1000" dirty="0">
              <a:latin typeface="+mn-lt"/>
            </a:endParaRPr>
          </a:p>
        </p:txBody>
      </p:sp>
    </p:spTree>
    <p:extLst>
      <p:ext uri="{BB962C8B-B14F-4D97-AF65-F5344CB8AC3E}">
        <p14:creationId xmlns:p14="http://schemas.microsoft.com/office/powerpoint/2010/main" val="3742471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dirty="0">
                <a:latin typeface="Arial" panose="020B0604020202020204" pitchFamily="34" charset="0"/>
                <a:cs typeface="Arial" panose="020B0604020202020204" pitchFamily="34" charset="0"/>
              </a:rPr>
              <a:t>Video sobre Escuelas Unificadas Campeonas</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31</a:t>
            </a:fld>
            <a:endParaRPr lang="en-US" altLang="en-US"/>
          </a:p>
        </p:txBody>
      </p:sp>
      <p:pic>
        <p:nvPicPr>
          <p:cNvPr id="7" name="Online Media 6" title="Special Olympics Unified Champion Schools® Across All 7 Regions">
            <a:hlinkClick r:id="" action="ppaction://media"/>
            <a:extLst>
              <a:ext uri="{FF2B5EF4-FFF2-40B4-BE49-F238E27FC236}">
                <a16:creationId xmlns:a16="http://schemas.microsoft.com/office/drawing/2014/main" id="{0262C1FD-8987-ABB4-8D14-4CAC6425C2E8}"/>
              </a:ext>
            </a:extLst>
          </p:cNvPr>
          <p:cNvPicPr>
            <a:picLocks noGrp="1" noRot="1" noChangeAspect="1"/>
          </p:cNvPicPr>
          <p:nvPr>
            <p:ph idx="1"/>
            <a:videoFile r:link="rId1"/>
          </p:nvPr>
        </p:nvPicPr>
        <p:blipFill>
          <a:blip r:embed="rId4"/>
          <a:stretch>
            <a:fillRect/>
          </a:stretch>
        </p:blipFill>
        <p:spPr>
          <a:xfrm>
            <a:off x="2051050" y="1741488"/>
            <a:ext cx="7900988" cy="4464050"/>
          </a:xfrm>
          <a:prstGeom prst="rect">
            <a:avLst/>
          </a:prstGeom>
        </p:spPr>
      </p:pic>
    </p:spTree>
    <p:extLst>
      <p:ext uri="{BB962C8B-B14F-4D97-AF65-F5344CB8AC3E}">
        <p14:creationId xmlns:p14="http://schemas.microsoft.com/office/powerpoint/2010/main" val="142274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726283" y="366121"/>
            <a:ext cx="9727407" cy="839391"/>
          </a:xfrm>
        </p:spPr>
        <p:txBody>
          <a:bodyPr wrap="square" anchor="t">
            <a:normAutofit/>
          </a:bodyPr>
          <a:lstStyle/>
          <a:p>
            <a:r>
              <a:rPr lang="es-CR" b="1" dirty="0">
                <a:effectLst>
                  <a:outerShdw blurRad="38100" dist="38100" dir="2700000" algn="tl">
                    <a:srgbClr val="000000">
                      <a:alpha val="43137"/>
                    </a:srgbClr>
                  </a:outerShdw>
                </a:effectLst>
              </a:rPr>
              <a:t>Actividad: Experiencia de Deporte Unificado</a:t>
            </a:r>
            <a:endParaRPr lang="en-US" b="1" dirty="0">
              <a:effectLst>
                <a:outerShdw blurRad="38100" dist="38100" dir="2700000" algn="tl">
                  <a:srgbClr val="000000">
                    <a:alpha val="43137"/>
                  </a:srgbClr>
                </a:outerShdw>
              </a:effectLst>
            </a:endParaRPr>
          </a:p>
        </p:txBody>
      </p:sp>
      <p:pic>
        <p:nvPicPr>
          <p:cNvPr id="7" name="Content Placeholder 6" descr="A group of people standing on a tennis court&#10;&#10;Description automatically generated">
            <a:extLst>
              <a:ext uri="{FF2B5EF4-FFF2-40B4-BE49-F238E27FC236}">
                <a16:creationId xmlns:a16="http://schemas.microsoft.com/office/drawing/2014/main" id="{D692C359-FE9A-E680-4BE6-E5A9765DE8B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417" r="-1" b="25174"/>
          <a:stretch/>
        </p:blipFill>
        <p:spPr>
          <a:xfrm>
            <a:off x="726281" y="1741289"/>
            <a:ext cx="10548939" cy="4464844"/>
          </a:xfrm>
          <a:noFill/>
        </p:spPr>
      </p:pic>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32</a:t>
            </a:fld>
            <a:endParaRPr lang="en-US" altLang="en-US"/>
          </a:p>
        </p:txBody>
      </p:sp>
      <p:sp>
        <p:nvSpPr>
          <p:cNvPr id="9" name="Star: 5 Points 8">
            <a:extLst>
              <a:ext uri="{FF2B5EF4-FFF2-40B4-BE49-F238E27FC236}">
                <a16:creationId xmlns:a16="http://schemas.microsoft.com/office/drawing/2014/main" id="{44A5A938-5E0C-B9D3-3CEE-277FB88C57DB}"/>
              </a:ext>
            </a:extLst>
          </p:cNvPr>
          <p:cNvSpPr/>
          <p:nvPr/>
        </p:nvSpPr>
        <p:spPr>
          <a:xfrm>
            <a:off x="11582401" y="5964947"/>
            <a:ext cx="293914" cy="32657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0192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teacher and a group od students in Panama">
            <a:extLst>
              <a:ext uri="{FF2B5EF4-FFF2-40B4-BE49-F238E27FC236}">
                <a16:creationId xmlns:a16="http://schemas.microsoft.com/office/drawing/2014/main" id="{BB11D278-8D42-C5D6-2C36-158E91C009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7143" y="1825625"/>
            <a:ext cx="5895273" cy="3935095"/>
          </a:xfrm>
          <a:noFill/>
        </p:spPr>
      </p:pic>
      <p:sp>
        <p:nvSpPr>
          <p:cNvPr id="10" name="Title 2">
            <a:extLst>
              <a:ext uri="{FF2B5EF4-FFF2-40B4-BE49-F238E27FC236}">
                <a16:creationId xmlns:a16="http://schemas.microsoft.com/office/drawing/2014/main" id="{A4ADC7B5-DA6D-6172-3289-453F8AF58102}"/>
              </a:ext>
            </a:extLst>
          </p:cNvPr>
          <p:cNvSpPr>
            <a:spLocks noGrp="1"/>
          </p:cNvSpPr>
          <p:nvPr>
            <p:ph type="title"/>
          </p:nvPr>
        </p:nvSpPr>
        <p:spPr>
          <a:xfrm>
            <a:off x="838200" y="365125"/>
            <a:ext cx="10515600" cy="1325563"/>
          </a:xfrm>
        </p:spPr>
        <p:txBody>
          <a:bodyPr anchor="ctr">
            <a:normAutofit/>
          </a:bodyPr>
          <a:lstStyle/>
          <a:p>
            <a:r>
              <a:rPr lang="en-US" sz="3600" dirty="0"/>
              <a:t>¡</a:t>
            </a:r>
            <a:r>
              <a:rPr lang="en-US" sz="3600" dirty="0" err="1"/>
              <a:t>Bienvenida</a:t>
            </a:r>
            <a:r>
              <a:rPr lang="en-US" sz="3600" dirty="0"/>
              <a:t>/o al taller de EUC!</a:t>
            </a:r>
            <a:br>
              <a:rPr lang="en-US" sz="3600" dirty="0"/>
            </a:br>
            <a:r>
              <a:rPr lang="en-US" sz="3600" dirty="0"/>
              <a:t>Día 2</a:t>
            </a:r>
          </a:p>
        </p:txBody>
      </p:sp>
    </p:spTree>
    <p:extLst>
      <p:ext uri="{BB962C8B-B14F-4D97-AF65-F5344CB8AC3E}">
        <p14:creationId xmlns:p14="http://schemas.microsoft.com/office/powerpoint/2010/main" val="3923391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20CE8C-E861-D4EB-97D2-304DE94ED167}"/>
              </a:ext>
            </a:extLst>
          </p:cNvPr>
          <p:cNvSpPr>
            <a:spLocks noGrp="1"/>
          </p:cNvSpPr>
          <p:nvPr>
            <p:ph type="title"/>
          </p:nvPr>
        </p:nvSpPr>
        <p:spPr>
          <a:xfrm>
            <a:off x="838200" y="365125"/>
            <a:ext cx="10515600" cy="1325563"/>
          </a:xfrm>
        </p:spPr>
        <p:txBody>
          <a:bodyPr anchor="ctr">
            <a:normAutofit/>
          </a:bodyPr>
          <a:lstStyle/>
          <a:p>
            <a:r>
              <a:rPr lang="es-CR" dirty="0"/>
              <a:t>IV. Tres componentes de EUC</a:t>
            </a:r>
            <a:endParaRPr lang="en-US" dirty="0"/>
          </a:p>
        </p:txBody>
      </p:sp>
      <p:grpSp>
        <p:nvGrpSpPr>
          <p:cNvPr id="6" name="Group 5">
            <a:extLst>
              <a:ext uri="{FF2B5EF4-FFF2-40B4-BE49-F238E27FC236}">
                <a16:creationId xmlns:a16="http://schemas.microsoft.com/office/drawing/2014/main" id="{4D09CF69-12EF-889E-C1F0-FA5E9C9C5144}"/>
              </a:ext>
            </a:extLst>
          </p:cNvPr>
          <p:cNvGrpSpPr/>
          <p:nvPr/>
        </p:nvGrpSpPr>
        <p:grpSpPr>
          <a:xfrm>
            <a:off x="2479497" y="1804951"/>
            <a:ext cx="6379026" cy="3820884"/>
            <a:chOff x="0" y="-391"/>
            <a:chExt cx="3686174" cy="2544023"/>
          </a:xfrm>
        </p:grpSpPr>
        <p:grpSp>
          <p:nvGrpSpPr>
            <p:cNvPr id="7" name="Group 6">
              <a:extLst>
                <a:ext uri="{FF2B5EF4-FFF2-40B4-BE49-F238E27FC236}">
                  <a16:creationId xmlns:a16="http://schemas.microsoft.com/office/drawing/2014/main" id="{920EF96E-6909-5E4C-13A2-A7DE3F6D01E6}"/>
                </a:ext>
              </a:extLst>
            </p:cNvPr>
            <p:cNvGrpSpPr>
              <a:grpSpLocks/>
            </p:cNvGrpSpPr>
            <p:nvPr/>
          </p:nvGrpSpPr>
          <p:grpSpPr bwMode="auto">
            <a:xfrm>
              <a:off x="0" y="-391"/>
              <a:ext cx="3686174" cy="2544023"/>
              <a:chOff x="2301" y="1392"/>
              <a:chExt cx="9199" cy="6508"/>
            </a:xfrm>
          </p:grpSpPr>
          <p:pic>
            <p:nvPicPr>
              <p:cNvPr id="11" name="Picture 10">
                <a:extLst>
                  <a:ext uri="{FF2B5EF4-FFF2-40B4-BE49-F238E27FC236}">
                    <a16:creationId xmlns:a16="http://schemas.microsoft.com/office/drawing/2014/main" id="{AF4CD9EE-C9F0-F141-2AB1-BDFA4B28D8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1" y="1392"/>
                <a:ext cx="9199" cy="65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59">
                <a:extLst>
                  <a:ext uri="{FF2B5EF4-FFF2-40B4-BE49-F238E27FC236}">
                    <a16:creationId xmlns:a16="http://schemas.microsoft.com/office/drawing/2014/main" id="{D6A24864-4AC7-4C56-3B94-94A4383D922B}"/>
                  </a:ext>
                </a:extLst>
              </p:cNvPr>
              <p:cNvSpPr>
                <a:spLocks/>
              </p:cNvSpPr>
              <p:nvPr/>
            </p:nvSpPr>
            <p:spPr bwMode="auto">
              <a:xfrm>
                <a:off x="3861" y="2418"/>
                <a:ext cx="3672" cy="2499"/>
              </a:xfrm>
              <a:custGeom>
                <a:avLst/>
                <a:gdLst>
                  <a:gd name="T0" fmla="+- 0 3862 3862"/>
                  <a:gd name="T1" fmla="*/ T0 w 3672"/>
                  <a:gd name="T2" fmla="+- 0 2419 2419"/>
                  <a:gd name="T3" fmla="*/ 2419 h 2499"/>
                  <a:gd name="T4" fmla="+- 0 5034 3862"/>
                  <a:gd name="T5" fmla="*/ T4 w 3672"/>
                  <a:gd name="T6" fmla="+- 0 2419 2419"/>
                  <a:gd name="T7" fmla="*/ 2419 h 2499"/>
                  <a:gd name="T8" fmla="+- 0 7533 3862"/>
                  <a:gd name="T9" fmla="*/ T8 w 3672"/>
                  <a:gd name="T10" fmla="+- 0 4917 2419"/>
                  <a:gd name="T11" fmla="*/ 4917 h 2499"/>
                </a:gdLst>
                <a:ahLst/>
                <a:cxnLst>
                  <a:cxn ang="0">
                    <a:pos x="T1" y="T3"/>
                  </a:cxn>
                  <a:cxn ang="0">
                    <a:pos x="T5" y="T7"/>
                  </a:cxn>
                  <a:cxn ang="0">
                    <a:pos x="T9" y="T11"/>
                  </a:cxn>
                </a:cxnLst>
                <a:rect l="0" t="0" r="r" b="b"/>
                <a:pathLst>
                  <a:path w="3672" h="2499">
                    <a:moveTo>
                      <a:pt x="0" y="0"/>
                    </a:moveTo>
                    <a:lnTo>
                      <a:pt x="1172" y="0"/>
                    </a:lnTo>
                    <a:lnTo>
                      <a:pt x="3671" y="2498"/>
                    </a:lnTo>
                  </a:path>
                </a:pathLst>
              </a:custGeom>
              <a:noFill/>
              <a:ln w="9525">
                <a:noFill/>
                <a:miter lim="800000"/>
                <a:headEnd/>
                <a:tailEnd/>
              </a:ln>
            </p:spPr>
            <p:txBody>
              <a:bodyPr rot="0" vert="horz" wrap="square" lIns="91440" tIns="45720" rIns="91440" bIns="45720" anchor="t" anchorCtr="0">
                <a:noAutofit/>
              </a:bodyPr>
              <a:lstStyle/>
              <a:p>
                <a:endParaRPr lang="en-US"/>
              </a:p>
            </p:txBody>
          </p:sp>
          <p:sp>
            <p:nvSpPr>
              <p:cNvPr id="13" name="Freeform 60">
                <a:extLst>
                  <a:ext uri="{FF2B5EF4-FFF2-40B4-BE49-F238E27FC236}">
                    <a16:creationId xmlns:a16="http://schemas.microsoft.com/office/drawing/2014/main" id="{7B721681-26CE-AA49-7ED8-F3B651815AC0}"/>
                  </a:ext>
                </a:extLst>
              </p:cNvPr>
              <p:cNvSpPr>
                <a:spLocks/>
              </p:cNvSpPr>
              <p:nvPr/>
            </p:nvSpPr>
            <p:spPr bwMode="auto">
              <a:xfrm>
                <a:off x="3832" y="2389"/>
                <a:ext cx="58" cy="58"/>
              </a:xfrm>
              <a:custGeom>
                <a:avLst/>
                <a:gdLst>
                  <a:gd name="T0" fmla="+- 0 3862 3833"/>
                  <a:gd name="T1" fmla="*/ T0 w 58"/>
                  <a:gd name="T2" fmla="+- 0 2390 2390"/>
                  <a:gd name="T3" fmla="*/ 2390 h 58"/>
                  <a:gd name="T4" fmla="+- 0 3850 3833"/>
                  <a:gd name="T5" fmla="*/ T4 w 58"/>
                  <a:gd name="T6" fmla="+- 0 2392 2390"/>
                  <a:gd name="T7" fmla="*/ 2392 h 58"/>
                  <a:gd name="T8" fmla="+- 0 3841 3833"/>
                  <a:gd name="T9" fmla="*/ T8 w 58"/>
                  <a:gd name="T10" fmla="+- 0 2398 2390"/>
                  <a:gd name="T11" fmla="*/ 2398 h 58"/>
                  <a:gd name="T12" fmla="+- 0 3835 3833"/>
                  <a:gd name="T13" fmla="*/ T12 w 58"/>
                  <a:gd name="T14" fmla="+- 0 2407 2390"/>
                  <a:gd name="T15" fmla="*/ 2407 h 58"/>
                  <a:gd name="T16" fmla="+- 0 3833 3833"/>
                  <a:gd name="T17" fmla="*/ T16 w 58"/>
                  <a:gd name="T18" fmla="+- 0 2419 2390"/>
                  <a:gd name="T19" fmla="*/ 2419 h 58"/>
                  <a:gd name="T20" fmla="+- 0 3835 3833"/>
                  <a:gd name="T21" fmla="*/ T20 w 58"/>
                  <a:gd name="T22" fmla="+- 0 2430 2390"/>
                  <a:gd name="T23" fmla="*/ 2430 h 58"/>
                  <a:gd name="T24" fmla="+- 0 3841 3833"/>
                  <a:gd name="T25" fmla="*/ T24 w 58"/>
                  <a:gd name="T26" fmla="+- 0 2439 2390"/>
                  <a:gd name="T27" fmla="*/ 2439 h 58"/>
                  <a:gd name="T28" fmla="+- 0 3850 3833"/>
                  <a:gd name="T29" fmla="*/ T28 w 58"/>
                  <a:gd name="T30" fmla="+- 0 2445 2390"/>
                  <a:gd name="T31" fmla="*/ 2445 h 58"/>
                  <a:gd name="T32" fmla="+- 0 3862 3833"/>
                  <a:gd name="T33" fmla="*/ T32 w 58"/>
                  <a:gd name="T34" fmla="+- 0 2447 2390"/>
                  <a:gd name="T35" fmla="*/ 2447 h 58"/>
                  <a:gd name="T36" fmla="+- 0 3873 3833"/>
                  <a:gd name="T37" fmla="*/ T36 w 58"/>
                  <a:gd name="T38" fmla="+- 0 2445 2390"/>
                  <a:gd name="T39" fmla="*/ 2445 h 58"/>
                  <a:gd name="T40" fmla="+- 0 3882 3833"/>
                  <a:gd name="T41" fmla="*/ T40 w 58"/>
                  <a:gd name="T42" fmla="+- 0 2439 2390"/>
                  <a:gd name="T43" fmla="*/ 2439 h 58"/>
                  <a:gd name="T44" fmla="+- 0 3888 3833"/>
                  <a:gd name="T45" fmla="*/ T44 w 58"/>
                  <a:gd name="T46" fmla="+- 0 2430 2390"/>
                  <a:gd name="T47" fmla="*/ 2430 h 58"/>
                  <a:gd name="T48" fmla="+- 0 3890 3833"/>
                  <a:gd name="T49" fmla="*/ T48 w 58"/>
                  <a:gd name="T50" fmla="+- 0 2419 2390"/>
                  <a:gd name="T51" fmla="*/ 2419 h 58"/>
                  <a:gd name="T52" fmla="+- 0 3888 3833"/>
                  <a:gd name="T53" fmla="*/ T52 w 58"/>
                  <a:gd name="T54" fmla="+- 0 2407 2390"/>
                  <a:gd name="T55" fmla="*/ 2407 h 58"/>
                  <a:gd name="T56" fmla="+- 0 3882 3833"/>
                  <a:gd name="T57" fmla="*/ T56 w 58"/>
                  <a:gd name="T58" fmla="+- 0 2398 2390"/>
                  <a:gd name="T59" fmla="*/ 2398 h 58"/>
                  <a:gd name="T60" fmla="+- 0 3873 3833"/>
                  <a:gd name="T61" fmla="*/ T60 w 58"/>
                  <a:gd name="T62" fmla="+- 0 2392 2390"/>
                  <a:gd name="T63" fmla="*/ 2392 h 58"/>
                  <a:gd name="T64" fmla="+- 0 3862 3833"/>
                  <a:gd name="T65" fmla="*/ T64 w 58"/>
                  <a:gd name="T66" fmla="+- 0 2390 2390"/>
                  <a:gd name="T67" fmla="*/ 2390 h 5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58" h="58">
                    <a:moveTo>
                      <a:pt x="29" y="0"/>
                    </a:moveTo>
                    <a:lnTo>
                      <a:pt x="17" y="2"/>
                    </a:lnTo>
                    <a:lnTo>
                      <a:pt x="8" y="8"/>
                    </a:lnTo>
                    <a:lnTo>
                      <a:pt x="2" y="17"/>
                    </a:lnTo>
                    <a:lnTo>
                      <a:pt x="0" y="29"/>
                    </a:lnTo>
                    <a:lnTo>
                      <a:pt x="2" y="40"/>
                    </a:lnTo>
                    <a:lnTo>
                      <a:pt x="8" y="49"/>
                    </a:lnTo>
                    <a:lnTo>
                      <a:pt x="17" y="55"/>
                    </a:lnTo>
                    <a:lnTo>
                      <a:pt x="29" y="57"/>
                    </a:lnTo>
                    <a:lnTo>
                      <a:pt x="40" y="55"/>
                    </a:lnTo>
                    <a:lnTo>
                      <a:pt x="49" y="49"/>
                    </a:lnTo>
                    <a:lnTo>
                      <a:pt x="55" y="40"/>
                    </a:lnTo>
                    <a:lnTo>
                      <a:pt x="57" y="29"/>
                    </a:lnTo>
                    <a:lnTo>
                      <a:pt x="55" y="17"/>
                    </a:lnTo>
                    <a:lnTo>
                      <a:pt x="49" y="8"/>
                    </a:lnTo>
                    <a:lnTo>
                      <a:pt x="40" y="2"/>
                    </a:lnTo>
                    <a:lnTo>
                      <a:pt x="29" y="0"/>
                    </a:lnTo>
                    <a:close/>
                  </a:path>
                </a:pathLst>
              </a:custGeom>
              <a:noFill/>
              <a:ln w="9525">
                <a:noFill/>
                <a:miter lim="800000"/>
                <a:headEnd/>
                <a:tailEnd/>
              </a:ln>
            </p:spPr>
            <p:txBody>
              <a:bodyPr rot="0" vert="horz" wrap="square" lIns="91440" tIns="45720" rIns="91440" bIns="45720" anchor="t" anchorCtr="0">
                <a:noAutofit/>
              </a:bodyPr>
              <a:lstStyle/>
              <a:p>
                <a:endParaRPr lang="en-US"/>
              </a:p>
            </p:txBody>
          </p:sp>
        </p:grpSp>
        <p:sp>
          <p:nvSpPr>
            <p:cNvPr id="8" name="Text Box 2">
              <a:extLst>
                <a:ext uri="{FF2B5EF4-FFF2-40B4-BE49-F238E27FC236}">
                  <a16:creationId xmlns:a16="http://schemas.microsoft.com/office/drawing/2014/main" id="{A925896E-B6A9-3B89-DEE6-3E3284842DDB}"/>
                </a:ext>
              </a:extLst>
            </p:cNvPr>
            <p:cNvSpPr txBox="1">
              <a:spLocks noChangeArrowheads="1"/>
            </p:cNvSpPr>
            <p:nvPr/>
          </p:nvSpPr>
          <p:spPr bwMode="auto">
            <a:xfrm>
              <a:off x="1605008" y="562371"/>
              <a:ext cx="1389793" cy="404716"/>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s-CR" sz="850" dirty="0">
                  <a:solidFill>
                    <a:srgbClr val="FFFFFF"/>
                  </a:solidFill>
                  <a:latin typeface="Arial" panose="020B0604020202020204" pitchFamily="34" charset="0"/>
                  <a:ea typeface="Microsoft Sans Serif" panose="020B0604020202020204" pitchFamily="34" charset="0"/>
                </a:rPr>
                <a:t>I</a:t>
              </a:r>
              <a:r>
                <a:rPr lang="en-US" sz="850" dirty="0">
                  <a:solidFill>
                    <a:srgbClr val="FFFFFF"/>
                  </a:solidFill>
                  <a:latin typeface="Arial" panose="020B0604020202020204" pitchFamily="34" charset="0"/>
                  <a:ea typeface="Microsoft Sans Serif" panose="020B0604020202020204" pitchFamily="34" charset="0"/>
                </a:rPr>
                <a:t>NVOLUCRAMIENTO DE TODA LA ESCUELA</a:t>
              </a:r>
              <a:endParaRPr lang="en-US" sz="1100" dirty="0">
                <a:effectLst/>
                <a:latin typeface="Microsoft Sans Serif" panose="020B0604020202020204" pitchFamily="34" charset="0"/>
                <a:ea typeface="Microsoft Sans Serif" panose="020B0604020202020204" pitchFamily="34" charset="0"/>
              </a:endParaRPr>
            </a:p>
          </p:txBody>
        </p:sp>
        <p:sp>
          <p:nvSpPr>
            <p:cNvPr id="9" name="Text Box 2">
              <a:extLst>
                <a:ext uri="{FF2B5EF4-FFF2-40B4-BE49-F238E27FC236}">
                  <a16:creationId xmlns:a16="http://schemas.microsoft.com/office/drawing/2014/main" id="{03D931CD-E3F4-E60D-59AC-08678E696E0A}"/>
                </a:ext>
              </a:extLst>
            </p:cNvPr>
            <p:cNvSpPr txBox="1">
              <a:spLocks noChangeArrowheads="1"/>
            </p:cNvSpPr>
            <p:nvPr/>
          </p:nvSpPr>
          <p:spPr bwMode="auto">
            <a:xfrm>
              <a:off x="1180869" y="1873365"/>
              <a:ext cx="772107" cy="388527"/>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850" dirty="0">
                  <a:solidFill>
                    <a:srgbClr val="FFFFFF"/>
                  </a:solidFill>
                  <a:effectLst/>
                  <a:latin typeface="Arial" panose="020B0604020202020204" pitchFamily="34" charset="0"/>
                  <a:ea typeface="Microsoft Sans Serif" panose="020B0604020202020204" pitchFamily="34" charset="0"/>
                </a:rPr>
                <a:t>DEPORTES UNIFICADOS</a:t>
              </a:r>
              <a:endParaRPr lang="en-US" sz="1100" dirty="0">
                <a:effectLst/>
                <a:latin typeface="Microsoft Sans Serif" panose="020B0604020202020204" pitchFamily="34" charset="0"/>
                <a:ea typeface="Microsoft Sans Serif" panose="020B0604020202020204" pitchFamily="34" charset="0"/>
              </a:endParaRPr>
            </a:p>
          </p:txBody>
        </p:sp>
        <p:sp>
          <p:nvSpPr>
            <p:cNvPr id="10" name="Text Box 2">
              <a:extLst>
                <a:ext uri="{FF2B5EF4-FFF2-40B4-BE49-F238E27FC236}">
                  <a16:creationId xmlns:a16="http://schemas.microsoft.com/office/drawing/2014/main" id="{DE547AFE-1179-F0DA-5D91-5F7B02ABA62C}"/>
                </a:ext>
              </a:extLst>
            </p:cNvPr>
            <p:cNvSpPr txBox="1">
              <a:spLocks noChangeArrowheads="1"/>
            </p:cNvSpPr>
            <p:nvPr/>
          </p:nvSpPr>
          <p:spPr bwMode="auto">
            <a:xfrm>
              <a:off x="2482678" y="1873362"/>
              <a:ext cx="991548" cy="516418"/>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850" dirty="0">
                  <a:solidFill>
                    <a:srgbClr val="FFFFFF"/>
                  </a:solidFill>
                  <a:effectLst/>
                  <a:latin typeface="Arial" panose="020B0604020202020204" pitchFamily="34" charset="0"/>
                  <a:ea typeface="Microsoft Sans Serif" panose="020B0604020202020204" pitchFamily="34" charset="0"/>
                </a:rPr>
                <a:t>LIDERAZGO JUVENIL INCLUSIVO</a:t>
              </a:r>
              <a:endParaRPr lang="en-US" sz="1100" dirty="0">
                <a:effectLst/>
                <a:latin typeface="Microsoft Sans Serif" panose="020B0604020202020204" pitchFamily="34" charset="0"/>
                <a:ea typeface="Microsoft Sans Serif" panose="020B0604020202020204" pitchFamily="34" charset="0"/>
              </a:endParaRPr>
            </a:p>
          </p:txBody>
        </p:sp>
      </p:grpSp>
      <p:cxnSp>
        <p:nvCxnSpPr>
          <p:cNvPr id="14" name="Straight Connector 13">
            <a:extLst>
              <a:ext uri="{FF2B5EF4-FFF2-40B4-BE49-F238E27FC236}">
                <a16:creationId xmlns:a16="http://schemas.microsoft.com/office/drawing/2014/main" id="{C63ED3A8-421D-B9AD-88D1-CDB19F446097}"/>
              </a:ext>
            </a:extLst>
          </p:cNvPr>
          <p:cNvCxnSpPr/>
          <p:nvPr/>
        </p:nvCxnSpPr>
        <p:spPr>
          <a:xfrm>
            <a:off x="3987186" y="2390769"/>
            <a:ext cx="451485" cy="635"/>
          </a:xfrm>
          <a:prstGeom prst="line">
            <a:avLst/>
          </a:prstGeom>
          <a:ln>
            <a:solidFill>
              <a:srgbClr val="C0000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DE43DB07-E494-70FE-D2FB-FCED734A15A0}"/>
              </a:ext>
            </a:extLst>
          </p:cNvPr>
          <p:cNvCxnSpPr>
            <a:cxnSpLocks/>
          </p:cNvCxnSpPr>
          <p:nvPr/>
        </p:nvCxnSpPr>
        <p:spPr>
          <a:xfrm>
            <a:off x="4429447" y="2390296"/>
            <a:ext cx="1707649" cy="1325098"/>
          </a:xfrm>
          <a:prstGeom prst="line">
            <a:avLst/>
          </a:prstGeom>
          <a:ln>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26283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610196" y="273477"/>
            <a:ext cx="9806285" cy="826519"/>
          </a:xfrm>
        </p:spPr>
        <p:txBody>
          <a:bodyPr wrap="square" anchor="b">
            <a:normAutofit/>
          </a:bodyPr>
          <a:lstStyle/>
          <a:p>
            <a:r>
              <a:rPr lang="es-CR" sz="2400" dirty="0">
                <a:effectLst>
                  <a:outerShdw blurRad="38100" dist="38100" dir="2700000" algn="tl">
                    <a:srgbClr val="000000">
                      <a:alpha val="43137"/>
                    </a:srgbClr>
                  </a:outerShdw>
                </a:effectLst>
              </a:rPr>
              <a:t>1. Deportes Unificados</a:t>
            </a:r>
            <a:endParaRPr lang="en-US" sz="2400" b="1" dirty="0">
              <a:effectLst>
                <a:outerShdw blurRad="38100" dist="38100" dir="2700000" algn="tl">
                  <a:srgbClr val="000000">
                    <a:alpha val="43137"/>
                  </a:srgbClr>
                </a:outerShdw>
              </a:effectLst>
            </a:endParaRPr>
          </a:p>
        </p:txBody>
      </p:sp>
      <p:pic>
        <p:nvPicPr>
          <p:cNvPr id="11" name="Content Placeholder 10" descr="A group of people playing volleyball&#10;&#10;Description automatically generated with medium confidence">
            <a:extLst>
              <a:ext uri="{FF2B5EF4-FFF2-40B4-BE49-F238E27FC236}">
                <a16:creationId xmlns:a16="http://schemas.microsoft.com/office/drawing/2014/main" id="{FF94A925-D2D4-9CB5-63FF-34B21048E11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16571" y="1815779"/>
            <a:ext cx="6315631" cy="42156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 Placeholder 3">
            <a:extLst>
              <a:ext uri="{FF2B5EF4-FFF2-40B4-BE49-F238E27FC236}">
                <a16:creationId xmlns:a16="http://schemas.microsoft.com/office/drawing/2014/main" id="{153D20A6-4A61-544A-BF1F-0852EB427DCA}"/>
              </a:ext>
            </a:extLst>
          </p:cNvPr>
          <p:cNvSpPr>
            <a:spLocks noGrp="1"/>
          </p:cNvSpPr>
          <p:nvPr>
            <p:ph type="body" sz="half" idx="2"/>
          </p:nvPr>
        </p:nvSpPr>
        <p:spPr>
          <a:xfrm>
            <a:off x="610198" y="1735909"/>
            <a:ext cx="4010919" cy="4215684"/>
          </a:xfrm>
        </p:spPr>
        <p:txBody>
          <a:bodyPr/>
          <a:lstStyle/>
          <a:p>
            <a:r>
              <a:rPr lang="es-ES" sz="1650" dirty="0">
                <a:solidFill>
                  <a:srgbClr val="231F20"/>
                </a:solidFill>
                <a:ea typeface="Microsoft Sans Serif" panose="020B0604020202020204" pitchFamily="34" charset="0"/>
              </a:rPr>
              <a:t>Brindan oportunidades para que las y los estudiantes con y sin DI participen en diversas actividades deportivas y de acondicionamiento físico en conjunto. </a:t>
            </a:r>
          </a:p>
          <a:p>
            <a:r>
              <a:rPr lang="es-ES" sz="1650" dirty="0">
                <a:solidFill>
                  <a:srgbClr val="231F20"/>
                </a:solidFill>
                <a:ea typeface="Microsoft Sans Serif" panose="020B0604020202020204" pitchFamily="34" charset="0"/>
              </a:rPr>
              <a:t>Una variedad de opciones: Actividades recreativas de deportes unificados</a:t>
            </a:r>
          </a:p>
          <a:p>
            <a:r>
              <a:rPr lang="es-ES" sz="1650" dirty="0">
                <a:solidFill>
                  <a:srgbClr val="231F20"/>
                </a:solidFill>
                <a:ea typeface="Microsoft Sans Serif" panose="020B0604020202020204" pitchFamily="34" charset="0"/>
              </a:rPr>
              <a:t>Clase de educación física unificada</a:t>
            </a:r>
          </a:p>
          <a:p>
            <a:r>
              <a:rPr lang="es-ES" sz="1650" dirty="0">
                <a:solidFill>
                  <a:srgbClr val="231F20"/>
                </a:solidFill>
                <a:ea typeface="Microsoft Sans Serif" panose="020B0604020202020204" pitchFamily="34" charset="0"/>
              </a:rPr>
              <a:t>Clubes de acondicionamiento físico unificados</a:t>
            </a:r>
          </a:p>
          <a:p>
            <a:r>
              <a:rPr lang="es-ES" sz="1650" dirty="0">
                <a:solidFill>
                  <a:srgbClr val="231F20"/>
                </a:solidFill>
                <a:ea typeface="Microsoft Sans Serif" panose="020B0604020202020204" pitchFamily="34" charset="0"/>
              </a:rPr>
              <a:t>Ligas intramuros</a:t>
            </a:r>
          </a:p>
          <a:p>
            <a:r>
              <a:rPr lang="es-ES" sz="1650" dirty="0">
                <a:solidFill>
                  <a:srgbClr val="231F20"/>
                </a:solidFill>
                <a:ea typeface="Microsoft Sans Serif" panose="020B0604020202020204" pitchFamily="34" charset="0"/>
              </a:rPr>
              <a:t>Competiciones </a:t>
            </a:r>
            <a:r>
              <a:rPr lang="es-ES" sz="1650" dirty="0" err="1">
                <a:solidFill>
                  <a:srgbClr val="231F20"/>
                </a:solidFill>
                <a:ea typeface="Microsoft Sans Serif" panose="020B0604020202020204" pitchFamily="34" charset="0"/>
              </a:rPr>
              <a:t>interescolares</a:t>
            </a:r>
            <a:endParaRPr lang="es-ES" sz="1650" dirty="0">
              <a:solidFill>
                <a:srgbClr val="231F20"/>
              </a:solidFill>
              <a:ea typeface="Microsoft Sans Serif" panose="020B0604020202020204" pitchFamily="34" charset="0"/>
            </a:endParaRPr>
          </a:p>
          <a:p>
            <a:r>
              <a:rPr lang="es-ES" sz="1650" dirty="0">
                <a:solidFill>
                  <a:srgbClr val="231F20"/>
                </a:solidFill>
                <a:ea typeface="Microsoft Sans Serif" panose="020B0604020202020204" pitchFamily="34" charset="0"/>
              </a:rPr>
              <a:t>Atletas jóvenes</a:t>
            </a:r>
          </a:p>
          <a:p>
            <a:r>
              <a:rPr lang="en-US" sz="1650" dirty="0">
                <a:solidFill>
                  <a:srgbClr val="231F20"/>
                </a:solidFill>
                <a:effectLst/>
                <a:ea typeface="Microsoft Sans Serif" panose="020B0604020202020204" pitchFamily="34" charset="0"/>
              </a:rPr>
              <a:t>MATP at schools</a:t>
            </a:r>
          </a:p>
          <a:p>
            <a:endParaRPr lang="en-US" sz="1650" dirty="0">
              <a:solidFill>
                <a:srgbClr val="231F20"/>
              </a:solidFill>
              <a:ea typeface="Microsoft Sans Serif" panose="020B0604020202020204" pitchFamily="34" charset="0"/>
            </a:endParaRPr>
          </a:p>
          <a:p>
            <a:pPr marL="285750" indent="-285750">
              <a:buFont typeface="Arial" panose="020B0604020202020204" pitchFamily="34" charset="0"/>
              <a:buChar char="•"/>
            </a:pPr>
            <a:endParaRPr lang="en-US" sz="1650" dirty="0">
              <a:solidFill>
                <a:srgbClr val="231F20"/>
              </a:solidFill>
              <a:effectLst/>
              <a:latin typeface="+mj-lt"/>
              <a:ea typeface="Microsoft Sans Serif" panose="020B0604020202020204" pitchFamily="34" charset="0"/>
            </a:endParaRPr>
          </a:p>
          <a:p>
            <a:endParaRPr lang="en-US" sz="1650" dirty="0">
              <a:effectLst/>
              <a:latin typeface="+mj-lt"/>
              <a:ea typeface="Microsoft Sans Serif" panose="020B0604020202020204" pitchFamily="34" charset="0"/>
            </a:endParaRPr>
          </a:p>
          <a:p>
            <a:endParaRPr lang="en-US" sz="1650" dirty="0"/>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35</a:t>
            </a:fld>
            <a:endParaRPr lang="en-US" altLang="en-US"/>
          </a:p>
        </p:txBody>
      </p:sp>
    </p:spTree>
    <p:extLst>
      <p:ext uri="{BB962C8B-B14F-4D97-AF65-F5344CB8AC3E}">
        <p14:creationId xmlns:p14="http://schemas.microsoft.com/office/powerpoint/2010/main" val="22036993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dirty="0">
                <a:latin typeface="Arial" panose="020B0604020202020204" pitchFamily="34" charset="0"/>
                <a:cs typeface="Arial" panose="020B0604020202020204" pitchFamily="34" charset="0"/>
              </a:rPr>
              <a:t>Deportes Unificados</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36</a:t>
            </a:fld>
            <a:endParaRPr lang="en-US" altLang="en-US"/>
          </a:p>
        </p:txBody>
      </p:sp>
      <p:pic>
        <p:nvPicPr>
          <p:cNvPr id="7" name="Online Media 6" title="New Special Olympics Unified Sports® Educational Video">
            <a:hlinkClick r:id="" action="ppaction://media"/>
            <a:extLst>
              <a:ext uri="{FF2B5EF4-FFF2-40B4-BE49-F238E27FC236}">
                <a16:creationId xmlns:a16="http://schemas.microsoft.com/office/drawing/2014/main" id="{330A83F4-C17C-4AF2-3601-2608CC15EBCE}"/>
              </a:ext>
            </a:extLst>
          </p:cNvPr>
          <p:cNvPicPr>
            <a:picLocks noGrp="1" noRot="1" noChangeAspect="1"/>
          </p:cNvPicPr>
          <p:nvPr>
            <p:ph idx="1"/>
            <a:videoFile r:link="rId1"/>
          </p:nvPr>
        </p:nvPicPr>
        <p:blipFill>
          <a:blip r:embed="rId4"/>
          <a:stretch>
            <a:fillRect/>
          </a:stretch>
        </p:blipFill>
        <p:spPr>
          <a:xfrm>
            <a:off x="2051050" y="1741488"/>
            <a:ext cx="7900988" cy="4464050"/>
          </a:xfrm>
          <a:prstGeom prst="rect">
            <a:avLst/>
          </a:prstGeom>
        </p:spPr>
      </p:pic>
    </p:spTree>
    <p:extLst>
      <p:ext uri="{BB962C8B-B14F-4D97-AF65-F5344CB8AC3E}">
        <p14:creationId xmlns:p14="http://schemas.microsoft.com/office/powerpoint/2010/main" val="50554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726283" y="366121"/>
            <a:ext cx="9727407" cy="839391"/>
          </a:xfrm>
        </p:spPr>
        <p:txBody>
          <a:bodyPr wrap="square" anchor="t">
            <a:normAutofit/>
          </a:bodyPr>
          <a:lstStyle/>
          <a:p>
            <a:r>
              <a:rPr lang="es-CR" sz="2400" b="1" dirty="0">
                <a:effectLst>
                  <a:outerShdw blurRad="38100" dist="38100" dir="2700000" algn="tl">
                    <a:srgbClr val="000000">
                      <a:alpha val="43137"/>
                    </a:srgbClr>
                  </a:outerShdw>
                </a:effectLst>
              </a:rPr>
              <a:t>Ejemplo: Atletas Jóvenes en Escuelas</a:t>
            </a:r>
            <a:endParaRPr lang="en-US" sz="2400" b="1" dirty="0">
              <a:effectLst>
                <a:outerShdw blurRad="38100" dist="38100" dir="2700000" algn="tl">
                  <a:srgbClr val="000000">
                    <a:alpha val="43137"/>
                  </a:srgbClr>
                </a:outerShdw>
              </a:effectLst>
            </a:endParaRPr>
          </a:p>
        </p:txBody>
      </p:sp>
      <p:sp>
        <p:nvSpPr>
          <p:cNvPr id="11" name="Content Placeholder 3">
            <a:extLst>
              <a:ext uri="{FF2B5EF4-FFF2-40B4-BE49-F238E27FC236}">
                <a16:creationId xmlns:a16="http://schemas.microsoft.com/office/drawing/2014/main" id="{1302873A-77EF-DD8B-965D-F4F56ADC68C5}"/>
              </a:ext>
            </a:extLst>
          </p:cNvPr>
          <p:cNvSpPr>
            <a:spLocks noGrp="1"/>
          </p:cNvSpPr>
          <p:nvPr>
            <p:ph sz="half" idx="2"/>
          </p:nvPr>
        </p:nvSpPr>
        <p:spPr>
          <a:xfrm>
            <a:off x="6072191" y="1741289"/>
            <a:ext cx="5203031" cy="4464844"/>
          </a:xfrm>
        </p:spPr>
        <p:txBody>
          <a:bodyPr/>
          <a:lstStyle/>
          <a:p>
            <a:pPr marL="285750" indent="-285750">
              <a:buFont typeface="Arial" panose="020B0604020202020204" pitchFamily="34" charset="0"/>
              <a:buChar char="•"/>
            </a:pPr>
            <a:r>
              <a:rPr lang="es-ES" sz="1800" dirty="0">
                <a:solidFill>
                  <a:srgbClr val="000000"/>
                </a:solidFill>
                <a:effectLst/>
                <a:ea typeface="Microsoft Sans Serif" panose="020B0604020202020204" pitchFamily="34" charset="0"/>
                <a:cs typeface="Arial" panose="020B0604020202020204" pitchFamily="34" charset="0"/>
              </a:rPr>
              <a:t>Atletas Jóvenes de Olimpiadas </a:t>
            </a:r>
            <a:r>
              <a:rPr lang="es-ES" sz="1800" dirty="0">
                <a:solidFill>
                  <a:srgbClr val="000000"/>
                </a:solidFill>
                <a:ea typeface="Microsoft Sans Serif" panose="020B0604020202020204" pitchFamily="34" charset="0"/>
                <a:cs typeface="Arial" panose="020B0604020202020204" pitchFamily="34" charset="0"/>
              </a:rPr>
              <a:t>Especiales </a:t>
            </a:r>
            <a:r>
              <a:rPr lang="es-ES" sz="1800" dirty="0">
                <a:solidFill>
                  <a:srgbClr val="000000"/>
                </a:solidFill>
                <a:effectLst/>
                <a:ea typeface="Microsoft Sans Serif" panose="020B0604020202020204" pitchFamily="34" charset="0"/>
                <a:cs typeface="Arial" panose="020B0604020202020204" pitchFamily="34" charset="0"/>
              </a:rPr>
              <a:t>es un programa para la primera infancia para niñas y niños con y sin DI, de 2 a 7 años.</a:t>
            </a:r>
          </a:p>
          <a:p>
            <a:pPr marL="285750" indent="-285750">
              <a:buFont typeface="Arial" panose="020B0604020202020204" pitchFamily="34" charset="0"/>
              <a:buChar char="•"/>
            </a:pPr>
            <a:endParaRPr lang="es-ES" sz="1800" dirty="0">
              <a:solidFill>
                <a:srgbClr val="000000"/>
              </a:solidFill>
              <a:effectLst/>
              <a:ea typeface="Microsoft Sans Serif" panose="020B0604020202020204" pitchFamily="34" charset="0"/>
              <a:cs typeface="Arial" panose="020B0604020202020204" pitchFamily="34" charset="0"/>
            </a:endParaRPr>
          </a:p>
          <a:p>
            <a:pPr marL="285750" indent="-285750">
              <a:buFont typeface="Arial" panose="020B0604020202020204" pitchFamily="34" charset="0"/>
              <a:buChar char="•"/>
            </a:pPr>
            <a:r>
              <a:rPr lang="es-ES" sz="1800" dirty="0">
                <a:solidFill>
                  <a:srgbClr val="000000"/>
                </a:solidFill>
                <a:effectLst/>
                <a:ea typeface="Microsoft Sans Serif" panose="020B0604020202020204" pitchFamily="34" charset="0"/>
                <a:cs typeface="Arial" panose="020B0604020202020204" pitchFamily="34" charset="0"/>
              </a:rPr>
              <a:t>Atletas Jóvenes enseña habilidades deportivas básicas, como correr, patear y lanzar.</a:t>
            </a:r>
          </a:p>
          <a:p>
            <a:pPr marL="285750" indent="-285750">
              <a:buFont typeface="Arial" panose="020B0604020202020204" pitchFamily="34" charset="0"/>
              <a:buChar char="•"/>
            </a:pPr>
            <a:endParaRPr lang="es-ES" sz="1800" dirty="0">
              <a:solidFill>
                <a:srgbClr val="000000"/>
              </a:solidFill>
              <a:effectLst/>
              <a:ea typeface="Microsoft Sans Serif" panose="020B0604020202020204" pitchFamily="34" charset="0"/>
              <a:cs typeface="Arial" panose="020B0604020202020204" pitchFamily="34" charset="0"/>
            </a:endParaRPr>
          </a:p>
          <a:p>
            <a:pPr marL="285750" indent="-285750">
              <a:buFont typeface="Arial" panose="020B0604020202020204" pitchFamily="34" charset="0"/>
              <a:buChar char="•"/>
            </a:pPr>
            <a:r>
              <a:rPr lang="es-ES" sz="1800" dirty="0">
                <a:solidFill>
                  <a:srgbClr val="000000"/>
                </a:solidFill>
                <a:effectLst/>
                <a:ea typeface="Microsoft Sans Serif" panose="020B0604020202020204" pitchFamily="34" charset="0"/>
                <a:cs typeface="Arial" panose="020B0604020202020204" pitchFamily="34" charset="0"/>
              </a:rPr>
              <a:t>Atletas Jóvenes ofrece a las familias, maestros, cuidadores y miembros de la comunidad la oportunidad de compartir la alegría de los deportes con todas y todos los niños.</a:t>
            </a:r>
            <a:endParaRPr lang="en-US" sz="1800" dirty="0"/>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37</a:t>
            </a:fld>
            <a:endParaRPr lang="en-US" altLang="en-US"/>
          </a:p>
        </p:txBody>
      </p:sp>
      <p:pic>
        <p:nvPicPr>
          <p:cNvPr id="1026" name="Picture 2" descr="young athletes sitting in a circle with their feet together forming another circle. ">
            <a:extLst>
              <a:ext uri="{FF2B5EF4-FFF2-40B4-BE49-F238E27FC236}">
                <a16:creationId xmlns:a16="http://schemas.microsoft.com/office/drawing/2014/main" id="{5A32B904-BA2A-96E8-7348-B128369B1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226" y="1588885"/>
            <a:ext cx="4970346" cy="43655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5451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726283" y="366121"/>
            <a:ext cx="9727407" cy="839391"/>
          </a:xfrm>
        </p:spPr>
        <p:txBody>
          <a:bodyPr wrap="square" anchor="t">
            <a:normAutofit/>
          </a:bodyPr>
          <a:lstStyle/>
          <a:p>
            <a:r>
              <a:rPr lang="es-CR" sz="2400" b="1" dirty="0" err="1">
                <a:effectLst>
                  <a:outerShdw blurRad="38100" dist="38100" dir="2700000" algn="tl">
                    <a:srgbClr val="000000">
                      <a:alpha val="43137"/>
                    </a:srgbClr>
                  </a:outerShdw>
                </a:effectLst>
              </a:rPr>
              <a:t>Example</a:t>
            </a:r>
            <a:r>
              <a:rPr lang="es-CR" sz="2400" b="1" dirty="0">
                <a:effectLst>
                  <a:outerShdw blurRad="38100" dist="38100" dir="2700000" algn="tl">
                    <a:srgbClr val="000000">
                      <a:alpha val="43137"/>
                    </a:srgbClr>
                  </a:outerShdw>
                </a:effectLst>
              </a:rPr>
              <a:t>: Motor </a:t>
            </a:r>
            <a:r>
              <a:rPr lang="es-CR" sz="2400" b="1" dirty="0" err="1">
                <a:effectLst>
                  <a:outerShdw blurRad="38100" dist="38100" dir="2700000" algn="tl">
                    <a:srgbClr val="000000">
                      <a:alpha val="43137"/>
                    </a:srgbClr>
                  </a:outerShdw>
                </a:effectLst>
              </a:rPr>
              <a:t>Activity</a:t>
            </a:r>
            <a:r>
              <a:rPr lang="es-CR" sz="2400" b="1" dirty="0">
                <a:effectLst>
                  <a:outerShdw blurRad="38100" dist="38100" dir="2700000" algn="tl">
                    <a:srgbClr val="000000">
                      <a:alpha val="43137"/>
                    </a:srgbClr>
                  </a:outerShdw>
                </a:effectLst>
              </a:rPr>
              <a:t> Training </a:t>
            </a:r>
            <a:r>
              <a:rPr lang="es-CR" sz="2400" b="1" dirty="0" err="1">
                <a:effectLst>
                  <a:outerShdw blurRad="38100" dist="38100" dir="2700000" algn="tl">
                    <a:srgbClr val="000000">
                      <a:alpha val="43137"/>
                    </a:srgbClr>
                  </a:outerShdw>
                </a:effectLst>
              </a:rPr>
              <a:t>Program</a:t>
            </a:r>
            <a:r>
              <a:rPr lang="es-CR" sz="2400" b="1" dirty="0">
                <a:effectLst>
                  <a:outerShdw blurRad="38100" dist="38100" dir="2700000" algn="tl">
                    <a:srgbClr val="000000">
                      <a:alpha val="43137"/>
                    </a:srgbClr>
                  </a:outerShdw>
                </a:effectLst>
              </a:rPr>
              <a:t> (MATP) in </a:t>
            </a:r>
            <a:r>
              <a:rPr lang="es-CR" sz="2400" b="1" dirty="0" err="1">
                <a:effectLst>
                  <a:outerShdw blurRad="38100" dist="38100" dir="2700000" algn="tl">
                    <a:srgbClr val="000000">
                      <a:alpha val="43137"/>
                    </a:srgbClr>
                  </a:outerShdw>
                </a:effectLst>
              </a:rPr>
              <a:t>schools</a:t>
            </a:r>
            <a:r>
              <a:rPr lang="es-CR" sz="2400" b="1" dirty="0">
                <a:effectLst>
                  <a:outerShdw blurRad="38100" dist="38100" dir="2700000" algn="tl">
                    <a:srgbClr val="000000">
                      <a:alpha val="43137"/>
                    </a:srgbClr>
                  </a:outerShdw>
                </a:effectLst>
              </a:rPr>
              <a:t> </a:t>
            </a:r>
            <a:endParaRPr lang="en-US" sz="2400" b="1" dirty="0">
              <a:effectLst>
                <a:outerShdw blurRad="38100" dist="38100" dir="2700000" algn="tl">
                  <a:srgbClr val="000000">
                    <a:alpha val="43137"/>
                  </a:srgbClr>
                </a:outerShdw>
              </a:effectLst>
            </a:endParaRPr>
          </a:p>
        </p:txBody>
      </p:sp>
      <p:sp>
        <p:nvSpPr>
          <p:cNvPr id="11" name="Content Placeholder 2">
            <a:extLst>
              <a:ext uri="{FF2B5EF4-FFF2-40B4-BE49-F238E27FC236}">
                <a16:creationId xmlns:a16="http://schemas.microsoft.com/office/drawing/2014/main" id="{B96C250C-7C0B-D8C8-B9E8-AC9CA0106D1B}"/>
              </a:ext>
            </a:extLst>
          </p:cNvPr>
          <p:cNvSpPr>
            <a:spLocks noGrp="1"/>
          </p:cNvSpPr>
          <p:nvPr>
            <p:ph sz="half" idx="1"/>
          </p:nvPr>
        </p:nvSpPr>
        <p:spPr>
          <a:xfrm>
            <a:off x="726283" y="1741289"/>
            <a:ext cx="4825431" cy="4464844"/>
          </a:xfrm>
        </p:spPr>
        <p:txBody>
          <a:bodyPr/>
          <a:lstStyle/>
          <a:p>
            <a:pPr marL="285750" indent="-285750">
              <a:buFont typeface="Arial" panose="020B0604020202020204" pitchFamily="34" charset="0"/>
              <a:buChar char="•"/>
            </a:pPr>
            <a:r>
              <a:rPr lang="es-ES" sz="1650" b="0" i="0" dirty="0">
                <a:solidFill>
                  <a:srgbClr val="201D1D"/>
                </a:solidFill>
                <a:effectLst/>
                <a:latin typeface="Ubuntu" panose="020B0504030602030204" pitchFamily="34" charset="0"/>
              </a:rPr>
              <a:t>El MATP es un programa de deporte y juegos para participantes con discapacidades graves o múltiples de todas las edades.</a:t>
            </a:r>
          </a:p>
          <a:p>
            <a:pPr marL="285750" indent="-285750">
              <a:buFont typeface="Arial" panose="020B0604020202020204" pitchFamily="34" charset="0"/>
              <a:buChar char="•"/>
            </a:pPr>
            <a:endParaRPr lang="es-ES" sz="1650" b="0" i="0" dirty="0">
              <a:solidFill>
                <a:srgbClr val="201D1D"/>
              </a:solidFill>
              <a:effectLst/>
              <a:latin typeface="Ubuntu" panose="020B0504030602030204" pitchFamily="34" charset="0"/>
            </a:endParaRPr>
          </a:p>
          <a:p>
            <a:pPr marL="285750" indent="-285750">
              <a:buFont typeface="Arial" panose="020B0604020202020204" pitchFamily="34" charset="0"/>
              <a:buChar char="•"/>
            </a:pPr>
            <a:r>
              <a:rPr lang="es-ES" sz="1650" b="0" i="0" dirty="0">
                <a:solidFill>
                  <a:srgbClr val="201D1D"/>
                </a:solidFill>
                <a:effectLst/>
                <a:latin typeface="Ubuntu" panose="020B0504030602030204" pitchFamily="34" charset="0"/>
              </a:rPr>
              <a:t>Las actividades del MATP se pueden realizar en casa, en las escuelas o en la comunidad.</a:t>
            </a:r>
          </a:p>
          <a:p>
            <a:pPr marL="285750" indent="-285750">
              <a:buFont typeface="Arial" panose="020B0604020202020204" pitchFamily="34" charset="0"/>
              <a:buChar char="•"/>
            </a:pPr>
            <a:endParaRPr lang="es-ES" sz="1650" b="0" i="0" dirty="0">
              <a:solidFill>
                <a:srgbClr val="201D1D"/>
              </a:solidFill>
              <a:effectLst/>
              <a:latin typeface="Ubuntu" panose="020B0504030602030204" pitchFamily="34" charset="0"/>
            </a:endParaRPr>
          </a:p>
          <a:p>
            <a:pPr marL="285750" indent="-285750">
              <a:buFont typeface="Arial" panose="020B0604020202020204" pitchFamily="34" charset="0"/>
              <a:buChar char="•"/>
            </a:pPr>
            <a:r>
              <a:rPr lang="es-ES" sz="1650" b="0" i="0" dirty="0">
                <a:solidFill>
                  <a:srgbClr val="201D1D"/>
                </a:solidFill>
                <a:effectLst/>
                <a:latin typeface="Ubuntu" panose="020B0504030602030204" pitchFamily="34" charset="0"/>
              </a:rPr>
              <a:t>Las actividades del MATP ofrecen un formato para que las personas con y sin discapacidad jueguen juntas y aprendan y se comprendan entre sí.</a:t>
            </a:r>
            <a:endParaRPr lang="en-US" sz="1650" dirty="0"/>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38</a:t>
            </a:fld>
            <a:endParaRPr lang="en-US" altLang="en-US"/>
          </a:p>
        </p:txBody>
      </p:sp>
      <p:pic>
        <p:nvPicPr>
          <p:cNvPr id="10" name="Content Placeholder 9" descr="A group of people holding up a parachute">
            <a:extLst>
              <a:ext uri="{FF2B5EF4-FFF2-40B4-BE49-F238E27FC236}">
                <a16:creationId xmlns:a16="http://schemas.microsoft.com/office/drawing/2014/main" id="{82044345-E74C-8259-AAD7-693C483C2BC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72188" y="1741289"/>
            <a:ext cx="5203825" cy="40172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6480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610196" y="273477"/>
            <a:ext cx="9806285" cy="826519"/>
          </a:xfrm>
        </p:spPr>
        <p:txBody>
          <a:bodyPr wrap="square" anchor="b">
            <a:normAutofit/>
          </a:bodyPr>
          <a:lstStyle/>
          <a:p>
            <a:r>
              <a:rPr lang="es-CR" sz="2400" dirty="0">
                <a:effectLst>
                  <a:outerShdw blurRad="38100" dist="38100" dir="2700000" algn="tl">
                    <a:srgbClr val="000000">
                      <a:alpha val="43137"/>
                    </a:srgbClr>
                  </a:outerShdw>
                </a:effectLst>
              </a:rPr>
              <a:t>2. Liderazgo Juvenil Inclusivo</a:t>
            </a:r>
            <a:endParaRPr lang="en-US" sz="2400" b="1" dirty="0">
              <a:effectLst>
                <a:outerShdw blurRad="38100" dist="38100" dir="2700000" algn="tl">
                  <a:srgbClr val="000000">
                    <a:alpha val="43137"/>
                  </a:srgbClr>
                </a:outerShdw>
              </a:effectLst>
            </a:endParaRPr>
          </a:p>
        </p:txBody>
      </p:sp>
      <p:sp>
        <p:nvSpPr>
          <p:cNvPr id="20" name="Text Placeholder 3">
            <a:extLst>
              <a:ext uri="{FF2B5EF4-FFF2-40B4-BE49-F238E27FC236}">
                <a16:creationId xmlns:a16="http://schemas.microsoft.com/office/drawing/2014/main" id="{44CBCBC3-215B-86D1-4921-5C522203D181}"/>
              </a:ext>
            </a:extLst>
          </p:cNvPr>
          <p:cNvSpPr>
            <a:spLocks noGrp="1"/>
          </p:cNvSpPr>
          <p:nvPr>
            <p:ph type="body" sz="half" idx="2"/>
          </p:nvPr>
        </p:nvSpPr>
        <p:spPr>
          <a:xfrm>
            <a:off x="610198" y="1779449"/>
            <a:ext cx="4010919" cy="4215684"/>
          </a:xfrm>
        </p:spPr>
        <p:txBody>
          <a:bodyPr/>
          <a:lstStyle/>
          <a:p>
            <a:r>
              <a:rPr lang="es-ES" sz="1650" dirty="0">
                <a:solidFill>
                  <a:srgbClr val="231F20"/>
                </a:solidFill>
                <a:ea typeface="Microsoft Sans Serif" panose="020B0604020202020204" pitchFamily="34" charset="0"/>
              </a:rPr>
              <a:t>Ofrece a las y los jóvenes con y sin DI oportunidades para convertirse en agentes de cambio dentro de sus escuelas y comunidades.</a:t>
            </a:r>
          </a:p>
          <a:p>
            <a:endParaRPr lang="es-ES" sz="1650" dirty="0">
              <a:solidFill>
                <a:srgbClr val="231F20"/>
              </a:solidFill>
              <a:ea typeface="Microsoft Sans Serif" panose="020B0604020202020204" pitchFamily="34" charset="0"/>
            </a:endParaRPr>
          </a:p>
          <a:p>
            <a:r>
              <a:rPr lang="es-ES" sz="1650" dirty="0">
                <a:solidFill>
                  <a:srgbClr val="231F20"/>
                </a:solidFill>
                <a:ea typeface="Microsoft Sans Serif" panose="020B0604020202020204" pitchFamily="34" charset="0"/>
              </a:rPr>
              <a:t>Algunas ideas sobre cómo promoverlo en las escuelas son:</a:t>
            </a:r>
          </a:p>
          <a:p>
            <a:r>
              <a:rPr lang="es-ES" sz="1650" dirty="0">
                <a:solidFill>
                  <a:srgbClr val="231F20"/>
                </a:solidFill>
                <a:ea typeface="Microsoft Sans Serif" panose="020B0604020202020204" pitchFamily="34" charset="0"/>
              </a:rPr>
              <a:t>Clubes unificados</a:t>
            </a:r>
          </a:p>
          <a:p>
            <a:r>
              <a:rPr lang="es-ES" sz="1650" dirty="0">
                <a:solidFill>
                  <a:srgbClr val="231F20"/>
                </a:solidFill>
                <a:ea typeface="Microsoft Sans Serif" panose="020B0604020202020204" pitchFamily="34" charset="0"/>
              </a:rPr>
              <a:t>Experiencias de liderazgo juvenil</a:t>
            </a:r>
          </a:p>
          <a:p>
            <a:r>
              <a:rPr lang="es-ES" sz="1650" dirty="0">
                <a:solidFill>
                  <a:srgbClr val="231F20"/>
                </a:solidFill>
                <a:ea typeface="Microsoft Sans Serif" panose="020B0604020202020204" pitchFamily="34" charset="0"/>
              </a:rPr>
              <a:t>Comités de activación juvenil</a:t>
            </a:r>
          </a:p>
          <a:p>
            <a:r>
              <a:rPr lang="es-ES" sz="1650" dirty="0">
                <a:solidFill>
                  <a:srgbClr val="231F20"/>
                </a:solidFill>
                <a:ea typeface="Microsoft Sans Serif" panose="020B0604020202020204" pitchFamily="34" charset="0"/>
              </a:rPr>
              <a:t>Transformar los clubes escolares existentes en clubes inclusivos</a:t>
            </a:r>
            <a:endParaRPr lang="en-US" sz="1650" dirty="0"/>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39</a:t>
            </a:fld>
            <a:endParaRPr lang="en-US" altLang="en-US"/>
          </a:p>
        </p:txBody>
      </p:sp>
      <p:pic>
        <p:nvPicPr>
          <p:cNvPr id="2050" name="Picture 2" descr="Whole School Engagement Lead">
            <a:extLst>
              <a:ext uri="{FF2B5EF4-FFF2-40B4-BE49-F238E27FC236}">
                <a16:creationId xmlns:a16="http://schemas.microsoft.com/office/drawing/2014/main" id="{AFDF92B6-0F29-B488-2B11-9C767B508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9571" y="1801580"/>
            <a:ext cx="6185126"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5045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in a room&#10;&#10;Description automatically generated with medium confidence">
            <a:extLst>
              <a:ext uri="{FF2B5EF4-FFF2-40B4-BE49-F238E27FC236}">
                <a16:creationId xmlns:a16="http://schemas.microsoft.com/office/drawing/2014/main" id="{6F2FFD9C-2D81-17D8-F88D-7D4EDEC569C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4566" b="8238"/>
          <a:stretch/>
        </p:blipFill>
        <p:spPr>
          <a:xfrm>
            <a:off x="838200" y="1825625"/>
            <a:ext cx="8773160" cy="3935095"/>
          </a:xfrm>
          <a:noFill/>
        </p:spPr>
      </p:pic>
      <p:sp>
        <p:nvSpPr>
          <p:cNvPr id="10" name="Title 2">
            <a:extLst>
              <a:ext uri="{FF2B5EF4-FFF2-40B4-BE49-F238E27FC236}">
                <a16:creationId xmlns:a16="http://schemas.microsoft.com/office/drawing/2014/main" id="{A4ADC7B5-DA6D-6172-3289-453F8AF58102}"/>
              </a:ext>
            </a:extLst>
          </p:cNvPr>
          <p:cNvSpPr>
            <a:spLocks noGrp="1"/>
          </p:cNvSpPr>
          <p:nvPr>
            <p:ph type="title"/>
          </p:nvPr>
        </p:nvSpPr>
        <p:spPr>
          <a:xfrm>
            <a:off x="838200" y="365125"/>
            <a:ext cx="10515600" cy="1325563"/>
          </a:xfrm>
        </p:spPr>
        <p:txBody>
          <a:bodyPr/>
          <a:lstStyle/>
          <a:p>
            <a:r>
              <a:rPr lang="en-US" dirty="0" err="1"/>
              <a:t>Actividad</a:t>
            </a:r>
            <a:r>
              <a:rPr lang="en-US" dirty="0"/>
              <a:t> </a:t>
            </a:r>
            <a:r>
              <a:rPr lang="en-US" dirty="0" err="1"/>
              <a:t>Rompe-hielo</a:t>
            </a:r>
            <a:endParaRPr lang="en-US" dirty="0"/>
          </a:p>
        </p:txBody>
      </p:sp>
      <p:sp>
        <p:nvSpPr>
          <p:cNvPr id="7" name="Star: 5 Points 6">
            <a:extLst>
              <a:ext uri="{FF2B5EF4-FFF2-40B4-BE49-F238E27FC236}">
                <a16:creationId xmlns:a16="http://schemas.microsoft.com/office/drawing/2014/main" id="{2235142A-7476-7457-9294-CA003F761D4C}"/>
              </a:ext>
            </a:extLst>
          </p:cNvPr>
          <p:cNvSpPr/>
          <p:nvPr/>
        </p:nvSpPr>
        <p:spPr>
          <a:xfrm>
            <a:off x="11647715" y="174171"/>
            <a:ext cx="293914" cy="32657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2737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610196" y="273477"/>
            <a:ext cx="9806285" cy="826519"/>
          </a:xfrm>
        </p:spPr>
        <p:txBody>
          <a:bodyPr wrap="square" anchor="b">
            <a:normAutofit/>
          </a:bodyPr>
          <a:lstStyle/>
          <a:p>
            <a:r>
              <a:rPr lang="es-CR" sz="2400" dirty="0">
                <a:effectLst>
                  <a:outerShdw blurRad="38100" dist="38100" dir="2700000" algn="tl">
                    <a:srgbClr val="000000">
                      <a:alpha val="43137"/>
                    </a:srgbClr>
                  </a:outerShdw>
                </a:effectLst>
              </a:rPr>
              <a:t>3. Involucramiento de toda la escuela</a:t>
            </a:r>
            <a:endParaRPr lang="en-US" sz="2400" b="1" dirty="0">
              <a:effectLst>
                <a:outerShdw blurRad="38100" dist="38100" dir="2700000" algn="tl">
                  <a:srgbClr val="000000">
                    <a:alpha val="43137"/>
                  </a:srgbClr>
                </a:outerShdw>
              </a:effectLst>
            </a:endParaRPr>
          </a:p>
        </p:txBody>
      </p:sp>
      <p:pic>
        <p:nvPicPr>
          <p:cNvPr id="8" name="Content Placeholder 2" descr="Students and teachers cheering in the bleachers. All have on Unified Champion Schools t-shirts. ">
            <a:extLst>
              <a:ext uri="{FF2B5EF4-FFF2-40B4-BE49-F238E27FC236}">
                <a16:creationId xmlns:a16="http://schemas.microsoft.com/office/drawing/2014/main" id="{D394462E-AC15-AC59-909A-8ADD792DB8D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832" r="-1" b="493"/>
          <a:stretch/>
        </p:blipFill>
        <p:spPr bwMode="auto">
          <a:xfrm>
            <a:off x="5236028" y="1833879"/>
            <a:ext cx="6313120" cy="4215684"/>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13" name="Text Placeholder 3">
            <a:extLst>
              <a:ext uri="{FF2B5EF4-FFF2-40B4-BE49-F238E27FC236}">
                <a16:creationId xmlns:a16="http://schemas.microsoft.com/office/drawing/2014/main" id="{4B124746-B8AE-D0A3-A68C-2AB94B4A5B0D}"/>
              </a:ext>
            </a:extLst>
          </p:cNvPr>
          <p:cNvSpPr>
            <a:spLocks noGrp="1"/>
          </p:cNvSpPr>
          <p:nvPr>
            <p:ph type="body" sz="half" idx="2"/>
          </p:nvPr>
        </p:nvSpPr>
        <p:spPr>
          <a:xfrm>
            <a:off x="610198" y="1888309"/>
            <a:ext cx="4135973" cy="4215684"/>
          </a:xfrm>
        </p:spPr>
        <p:txBody>
          <a:bodyPr/>
          <a:lstStyle/>
          <a:p>
            <a:r>
              <a:rPr lang="es-ES" sz="1800" dirty="0">
                <a:solidFill>
                  <a:srgbClr val="231F20"/>
                </a:solidFill>
                <a:ea typeface="Microsoft Sans Serif" panose="020B0604020202020204" pitchFamily="34" charset="0"/>
              </a:rPr>
              <a:t>Incluye a todos los miembros de la escuela, creando una comunidad de aceptación y respeto. Por ejemplo:</a:t>
            </a:r>
          </a:p>
          <a:p>
            <a:endParaRPr lang="es-ES" sz="1800" dirty="0">
              <a:solidFill>
                <a:srgbClr val="231F20"/>
              </a:solidFill>
              <a:ea typeface="Microsoft Sans Serif" panose="020B0604020202020204" pitchFamily="34" charset="0"/>
            </a:endParaRPr>
          </a:p>
          <a:p>
            <a:r>
              <a:rPr lang="es-ES" sz="1800" dirty="0">
                <a:solidFill>
                  <a:srgbClr val="231F20"/>
                </a:solidFill>
                <a:ea typeface="Microsoft Sans Serif" panose="020B0604020202020204" pitchFamily="34" charset="0"/>
              </a:rPr>
              <a:t>Aficionados en las gradas</a:t>
            </a:r>
          </a:p>
          <a:p>
            <a:r>
              <a:rPr lang="es-ES" sz="1800" dirty="0">
                <a:solidFill>
                  <a:srgbClr val="231F20"/>
                </a:solidFill>
                <a:ea typeface="Microsoft Sans Serif" panose="020B0604020202020204" pitchFamily="34" charset="0"/>
              </a:rPr>
              <a:t>Campaña Corre la Voz Inclusión</a:t>
            </a:r>
          </a:p>
          <a:p>
            <a:r>
              <a:rPr lang="es-ES" sz="1800" dirty="0">
                <a:solidFill>
                  <a:srgbClr val="231F20"/>
                </a:solidFill>
                <a:ea typeface="Microsoft Sans Serif" panose="020B0604020202020204" pitchFamily="34" charset="0"/>
              </a:rPr>
              <a:t>Asambleas escolares que promuevan mensajes unificados para toda la escuela</a:t>
            </a:r>
          </a:p>
          <a:p>
            <a:r>
              <a:rPr lang="es-ES" sz="1800" dirty="0">
                <a:solidFill>
                  <a:srgbClr val="231F20"/>
                </a:solidFill>
                <a:ea typeface="Microsoft Sans Serif" panose="020B0604020202020204" pitchFamily="34" charset="0"/>
              </a:rPr>
              <a:t>Proyecto de libros para jóvenes lectores unificados en toda la escuela</a:t>
            </a:r>
            <a:endParaRPr lang="en-US" sz="1800" dirty="0">
              <a:effectLst/>
              <a:latin typeface="+mj-lt"/>
              <a:ea typeface="Microsoft Sans Serif"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40</a:t>
            </a:fld>
            <a:endParaRPr lang="en-US" altLang="en-US"/>
          </a:p>
        </p:txBody>
      </p:sp>
    </p:spTree>
    <p:extLst>
      <p:ext uri="{BB962C8B-B14F-4D97-AF65-F5344CB8AC3E}">
        <p14:creationId xmlns:p14="http://schemas.microsoft.com/office/powerpoint/2010/main" val="10566107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726283" y="366121"/>
            <a:ext cx="9727407" cy="839391"/>
          </a:xfrm>
        </p:spPr>
        <p:txBody>
          <a:bodyPr wrap="square" anchor="t">
            <a:normAutofit/>
          </a:bodyPr>
          <a:lstStyle/>
          <a:p>
            <a:r>
              <a:rPr lang="es-CR" b="1" dirty="0">
                <a:effectLst>
                  <a:outerShdw blurRad="38100" dist="38100" dir="2700000" algn="tl">
                    <a:srgbClr val="000000">
                      <a:alpha val="43137"/>
                    </a:srgbClr>
                  </a:outerShdw>
                </a:effectLst>
              </a:rPr>
              <a:t>Actividad: ¿Cómo implementar EUC en mi escuela?</a:t>
            </a:r>
            <a:endParaRPr lang="en-US" b="1"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41</a:t>
            </a:fld>
            <a:endParaRPr lang="en-US" altLang="en-US"/>
          </a:p>
        </p:txBody>
      </p:sp>
      <p:sp>
        <p:nvSpPr>
          <p:cNvPr id="9" name="Star: 5 Points 8">
            <a:extLst>
              <a:ext uri="{FF2B5EF4-FFF2-40B4-BE49-F238E27FC236}">
                <a16:creationId xmlns:a16="http://schemas.microsoft.com/office/drawing/2014/main" id="{44A5A938-5E0C-B9D3-3CEE-277FB88C57DB}"/>
              </a:ext>
            </a:extLst>
          </p:cNvPr>
          <p:cNvSpPr/>
          <p:nvPr/>
        </p:nvSpPr>
        <p:spPr>
          <a:xfrm>
            <a:off x="11582401" y="5964947"/>
            <a:ext cx="293914" cy="32657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group of children posing for a photo&#10;&#10;Description automatically generated">
            <a:extLst>
              <a:ext uri="{FF2B5EF4-FFF2-40B4-BE49-F238E27FC236}">
                <a16:creationId xmlns:a16="http://schemas.microsoft.com/office/drawing/2014/main" id="{69C19FE7-811F-1406-C5AF-5B734A1866F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99101" y="1697944"/>
            <a:ext cx="9003298" cy="4464050"/>
          </a:xfrm>
        </p:spPr>
      </p:pic>
    </p:spTree>
    <p:extLst>
      <p:ext uri="{BB962C8B-B14F-4D97-AF65-F5344CB8AC3E}">
        <p14:creationId xmlns:p14="http://schemas.microsoft.com/office/powerpoint/2010/main" val="6506740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610196" y="273477"/>
            <a:ext cx="9806285" cy="826519"/>
          </a:xfrm>
        </p:spPr>
        <p:txBody>
          <a:bodyPr wrap="square" anchor="b">
            <a:normAutofit/>
          </a:bodyPr>
          <a:lstStyle/>
          <a:p>
            <a:r>
              <a:rPr lang="es-CR" sz="2400" dirty="0">
                <a:effectLst>
                  <a:outerShdw blurRad="38100" dist="38100" dir="2700000" algn="tl">
                    <a:srgbClr val="000000">
                      <a:alpha val="43137"/>
                    </a:srgbClr>
                  </a:outerShdw>
                </a:effectLst>
              </a:rPr>
              <a:t>Estableciendo un Equipo de Liderazgo en la escuela</a:t>
            </a:r>
            <a:endParaRPr lang="en-US" sz="2400" b="1"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42</a:t>
            </a:fld>
            <a:endParaRPr lang="en-US" altLang="en-US"/>
          </a:p>
        </p:txBody>
      </p:sp>
      <p:sp>
        <p:nvSpPr>
          <p:cNvPr id="3" name="Content Placeholder 2">
            <a:extLst>
              <a:ext uri="{FF2B5EF4-FFF2-40B4-BE49-F238E27FC236}">
                <a16:creationId xmlns:a16="http://schemas.microsoft.com/office/drawing/2014/main" id="{084B1B20-1C53-8D82-9FE9-7275B3390A02}"/>
              </a:ext>
            </a:extLst>
          </p:cNvPr>
          <p:cNvSpPr>
            <a:spLocks noGrp="1"/>
          </p:cNvSpPr>
          <p:nvPr>
            <p:ph idx="1"/>
          </p:nvPr>
        </p:nvSpPr>
        <p:spPr>
          <a:xfrm>
            <a:off x="5181600" y="1910081"/>
            <a:ext cx="6400206" cy="4215684"/>
          </a:xfrm>
        </p:spPr>
        <p:txBody>
          <a:bodyPr/>
          <a:lstStyle/>
          <a:p>
            <a:pPr marL="285750" indent="-285750">
              <a:buFont typeface="Arial" panose="020B0604020202020204" pitchFamily="34" charset="0"/>
              <a:buChar char="•"/>
            </a:pPr>
            <a:r>
              <a:rPr lang="es-ES" sz="1800" dirty="0"/>
              <a:t>Un paso que podría ayudar es reunir un equipo para que lidere el trabajo de EUC en la escuela.</a:t>
            </a:r>
          </a:p>
          <a:p>
            <a:pPr marL="285750" indent="-285750">
              <a:buFont typeface="Arial" panose="020B0604020202020204" pitchFamily="34" charset="0"/>
              <a:buChar char="•"/>
            </a:pPr>
            <a:r>
              <a:rPr lang="es-ES" sz="1800" dirty="0"/>
              <a:t>El equipo será responsable de establecer la visión y los objetivos generales de la escuela, coordinar las primeras etapas de la implementación y trabajar con los líderes de eventos específicos.</a:t>
            </a:r>
          </a:p>
          <a:p>
            <a:pPr marL="285750" indent="-285750">
              <a:buFont typeface="Arial" panose="020B0604020202020204" pitchFamily="34" charset="0"/>
              <a:buChar char="•"/>
            </a:pPr>
            <a:r>
              <a:rPr lang="es-ES" sz="1800" dirty="0"/>
              <a:t>El equipo también supervisará el éxito de la estrategia con miras a la mejora continua.</a:t>
            </a:r>
          </a:p>
          <a:p>
            <a:pPr marL="285750" indent="-285750">
              <a:buFont typeface="Arial" panose="020B0604020202020204" pitchFamily="34" charset="0"/>
              <a:buChar char="•"/>
            </a:pPr>
            <a:r>
              <a:rPr lang="es-ES" sz="1800" dirty="0"/>
              <a:t>¿Quién debería estar en este equipo?</a:t>
            </a:r>
          </a:p>
          <a:p>
            <a:pPr marL="285750" indent="-285750">
              <a:buFont typeface="Arial" panose="020B0604020202020204" pitchFamily="34" charset="0"/>
              <a:buChar char="•"/>
            </a:pPr>
            <a:r>
              <a:rPr lang="es-ES" sz="1800" dirty="0"/>
              <a:t>Los equipos más sólidos incluyen maestras y maestros de todos los niveles de grado, otros miembros del personal de la escuela, un administrador,  madres, padres y estudiantes de diferentes edades y habilidades.</a:t>
            </a:r>
            <a:endParaRPr lang="en-US" dirty="0"/>
          </a:p>
        </p:txBody>
      </p:sp>
      <p:pic>
        <p:nvPicPr>
          <p:cNvPr id="5" name="Picture 2" descr="Group of five men and women. ">
            <a:extLst>
              <a:ext uri="{FF2B5EF4-FFF2-40B4-BE49-F238E27FC236}">
                <a16:creationId xmlns:a16="http://schemas.microsoft.com/office/drawing/2014/main" id="{E36116CC-8285-745A-E47B-A0FFDAD30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28" y="1992086"/>
            <a:ext cx="4376058" cy="40168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07683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726283" y="366121"/>
            <a:ext cx="9727407" cy="839391"/>
          </a:xfrm>
        </p:spPr>
        <p:txBody>
          <a:bodyPr wrap="square" anchor="t">
            <a:normAutofit/>
          </a:bodyPr>
          <a:lstStyle/>
          <a:p>
            <a:r>
              <a:rPr lang="es-CR" dirty="0" err="1"/>
              <a:t>Coffee</a:t>
            </a:r>
            <a:r>
              <a:rPr lang="es-CR" dirty="0"/>
              <a:t> break</a:t>
            </a:r>
            <a:endParaRPr lang="en-US" b="1" dirty="0">
              <a:effectLst>
                <a:outerShdw blurRad="38100" dist="38100" dir="2700000" algn="tl">
                  <a:srgbClr val="000000">
                    <a:alpha val="43137"/>
                  </a:srgbClr>
                </a:outerShdw>
              </a:effectLst>
            </a:endParaRPr>
          </a:p>
        </p:txBody>
      </p:sp>
      <p:pic>
        <p:nvPicPr>
          <p:cNvPr id="8" name="Content Placeholder 7" descr="Two cups of coffee on wooden table">
            <a:extLst>
              <a:ext uri="{FF2B5EF4-FFF2-40B4-BE49-F238E27FC236}">
                <a16:creationId xmlns:a16="http://schemas.microsoft.com/office/drawing/2014/main" id="{9E47A2B5-FCA3-98B0-FA6A-9A605E8BEEF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484" r="-1" b="29107"/>
          <a:stretch/>
        </p:blipFill>
        <p:spPr>
          <a:xfrm>
            <a:off x="726281" y="1741289"/>
            <a:ext cx="10548939" cy="4464844"/>
          </a:xfrm>
          <a:noFill/>
        </p:spPr>
      </p:pic>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43</a:t>
            </a:fld>
            <a:endParaRPr lang="en-US" altLang="en-US"/>
          </a:p>
        </p:txBody>
      </p:sp>
    </p:spTree>
    <p:extLst>
      <p:ext uri="{BB962C8B-B14F-4D97-AF65-F5344CB8AC3E}">
        <p14:creationId xmlns:p14="http://schemas.microsoft.com/office/powerpoint/2010/main" val="10471494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erson drawing on a wall">
            <a:extLst>
              <a:ext uri="{FF2B5EF4-FFF2-40B4-BE49-F238E27FC236}">
                <a16:creationId xmlns:a16="http://schemas.microsoft.com/office/drawing/2014/main" id="{4EB99693-C4A0-6AA9-8B48-39F9E153B32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27" b="36641"/>
          <a:stretch/>
        </p:blipFill>
        <p:spPr>
          <a:xfrm>
            <a:off x="838200" y="1825625"/>
            <a:ext cx="8773160" cy="3935095"/>
          </a:xfrm>
          <a:noFill/>
        </p:spPr>
      </p:pic>
      <p:sp>
        <p:nvSpPr>
          <p:cNvPr id="3" name="Title 2">
            <a:extLst>
              <a:ext uri="{FF2B5EF4-FFF2-40B4-BE49-F238E27FC236}">
                <a16:creationId xmlns:a16="http://schemas.microsoft.com/office/drawing/2014/main" id="{A320CE8C-E861-D4EB-97D2-304DE94ED167}"/>
              </a:ext>
            </a:extLst>
          </p:cNvPr>
          <p:cNvSpPr>
            <a:spLocks noGrp="1"/>
          </p:cNvSpPr>
          <p:nvPr>
            <p:ph type="title"/>
          </p:nvPr>
        </p:nvSpPr>
        <p:spPr>
          <a:xfrm>
            <a:off x="838200" y="365125"/>
            <a:ext cx="10515600" cy="1325563"/>
          </a:xfrm>
        </p:spPr>
        <p:txBody>
          <a:bodyPr anchor="ctr">
            <a:normAutofit/>
          </a:bodyPr>
          <a:lstStyle/>
          <a:p>
            <a:r>
              <a:rPr lang="es-CR" dirty="0"/>
              <a:t>V. Educación Inclusiva</a:t>
            </a:r>
            <a:endParaRPr lang="en-US" dirty="0"/>
          </a:p>
        </p:txBody>
      </p:sp>
    </p:spTree>
    <p:extLst>
      <p:ext uri="{BB962C8B-B14F-4D97-AF65-F5344CB8AC3E}">
        <p14:creationId xmlns:p14="http://schemas.microsoft.com/office/powerpoint/2010/main" val="782304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726283" y="366121"/>
            <a:ext cx="9727407" cy="839391"/>
          </a:xfrm>
        </p:spPr>
        <p:txBody>
          <a:bodyPr wrap="square" anchor="t">
            <a:normAutofit/>
          </a:bodyPr>
          <a:lstStyle/>
          <a:p>
            <a:r>
              <a:rPr lang="es-CR" sz="2400" b="1" dirty="0">
                <a:effectLst>
                  <a:outerShdw blurRad="38100" dist="38100" dir="2700000" algn="tl">
                    <a:srgbClr val="000000">
                      <a:alpha val="43137"/>
                    </a:srgbClr>
                  </a:outerShdw>
                </a:effectLst>
              </a:rPr>
              <a:t>Nuestro trabajo y los Objetivos de Desarrollo Sostenible </a:t>
            </a:r>
            <a:endParaRPr lang="en-US" sz="2400" b="1" dirty="0">
              <a:effectLst>
                <a:outerShdw blurRad="38100" dist="38100" dir="2700000" algn="tl">
                  <a:srgbClr val="000000">
                    <a:alpha val="43137"/>
                  </a:srgbClr>
                </a:outerShdw>
              </a:effectLst>
            </a:endParaRPr>
          </a:p>
        </p:txBody>
      </p:sp>
      <p:pic>
        <p:nvPicPr>
          <p:cNvPr id="6" name="Content Placeholder 5" descr="A picture containing circle, graphics, logo, design&#10;&#10;Description automatically generated">
            <a:extLst>
              <a:ext uri="{FF2B5EF4-FFF2-40B4-BE49-F238E27FC236}">
                <a16:creationId xmlns:a16="http://schemas.microsoft.com/office/drawing/2014/main" id="{976100A4-07AF-25C2-5BB9-9AA6730976D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23282" y="1643865"/>
            <a:ext cx="4505238" cy="4562268"/>
          </a:xfrm>
          <a:noFill/>
        </p:spPr>
      </p:pic>
      <p:sp>
        <p:nvSpPr>
          <p:cNvPr id="11" name="Content Placeholder 3">
            <a:extLst>
              <a:ext uri="{FF2B5EF4-FFF2-40B4-BE49-F238E27FC236}">
                <a16:creationId xmlns:a16="http://schemas.microsoft.com/office/drawing/2014/main" id="{EC176899-AF0C-F0CD-FEF9-DF3ADF2BCFF5}"/>
              </a:ext>
            </a:extLst>
          </p:cNvPr>
          <p:cNvSpPr>
            <a:spLocks noGrp="1"/>
          </p:cNvSpPr>
          <p:nvPr>
            <p:ph sz="half" idx="2"/>
          </p:nvPr>
        </p:nvSpPr>
        <p:spPr>
          <a:xfrm>
            <a:off x="6072191" y="1741289"/>
            <a:ext cx="5203031" cy="4464844"/>
          </a:xfrm>
        </p:spPr>
        <p:txBody>
          <a:bodyPr/>
          <a:lstStyle/>
          <a:p>
            <a:r>
              <a:rPr lang="es-ES" sz="1800" dirty="0"/>
              <a:t>Objetivo 4: Calidad de la educación</a:t>
            </a:r>
          </a:p>
          <a:p>
            <a:r>
              <a:rPr lang="en-US" sz="1800" dirty="0" err="1"/>
              <a:t>Contribución</a:t>
            </a:r>
            <a:r>
              <a:rPr lang="en-US" sz="1800" dirty="0"/>
              <a:t> a las </a:t>
            </a:r>
            <a:r>
              <a:rPr lang="en-US" sz="1800" dirty="0" err="1"/>
              <a:t>metas</a:t>
            </a:r>
            <a:r>
              <a:rPr lang="en-US" sz="1800" dirty="0"/>
              <a:t> de </a:t>
            </a:r>
            <a:r>
              <a:rPr lang="en-US" sz="1800" dirty="0" err="1"/>
              <a:t>los</a:t>
            </a:r>
            <a:r>
              <a:rPr lang="en-US" sz="1800" dirty="0"/>
              <a:t> ODS</a:t>
            </a:r>
          </a:p>
          <a:p>
            <a:endParaRPr lang="en-US" sz="1800" dirty="0"/>
          </a:p>
          <a:p>
            <a:pPr marL="285750" indent="-285750">
              <a:buFont typeface="Wingdings" panose="05000000000000000000" pitchFamily="2" charset="2"/>
              <a:buChar char="ü"/>
            </a:pPr>
            <a:r>
              <a:rPr lang="en-US" sz="1800" dirty="0"/>
              <a:t>4.2: </a:t>
            </a:r>
            <a:r>
              <a:rPr lang="es-ES" sz="1800" dirty="0"/>
              <a:t>Garantizar el acceso a un desarrollo infantil de calidad</a:t>
            </a:r>
          </a:p>
          <a:p>
            <a:pPr marL="285750" indent="-285750">
              <a:buFont typeface="Wingdings" panose="05000000000000000000" pitchFamily="2" charset="2"/>
              <a:buChar char="ü"/>
            </a:pPr>
            <a:r>
              <a:rPr lang="en-US" sz="1800" dirty="0"/>
              <a:t>4.4: </a:t>
            </a:r>
            <a:r>
              <a:rPr lang="es-ES" sz="1800" dirty="0"/>
              <a:t>Aumentar las capacidades profesionales de personas jóvenes y adultas</a:t>
            </a:r>
          </a:p>
          <a:p>
            <a:pPr marL="285750" indent="-285750">
              <a:buFont typeface="Wingdings" panose="05000000000000000000" pitchFamily="2" charset="2"/>
              <a:buChar char="ü"/>
            </a:pPr>
            <a:r>
              <a:rPr lang="en-US" sz="1800" dirty="0"/>
              <a:t>4.5: </a:t>
            </a:r>
            <a:r>
              <a:rPr lang="es-ES" sz="1800" dirty="0"/>
              <a:t>Eliminar las disparidades educativas entre  grupos en condición de vulnerabilidad</a:t>
            </a:r>
          </a:p>
          <a:p>
            <a:pPr marL="285750" indent="-285750">
              <a:buFont typeface="Wingdings" panose="05000000000000000000" pitchFamily="2" charset="2"/>
              <a:buChar char="ü"/>
            </a:pPr>
            <a:r>
              <a:rPr lang="en-US" sz="1800" dirty="0"/>
              <a:t>4.A: </a:t>
            </a:r>
            <a:r>
              <a:rPr lang="es-ES" sz="1800" dirty="0"/>
              <a:t>Mejorar o crear instalaciones educativas accesibles</a:t>
            </a:r>
            <a:endParaRPr lang="en-US" sz="1800" dirty="0"/>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45</a:t>
            </a:fld>
            <a:endParaRPr lang="en-US" altLang="en-US"/>
          </a:p>
        </p:txBody>
      </p:sp>
      <p:sp>
        <p:nvSpPr>
          <p:cNvPr id="7" name="Flowchart: Process 6">
            <a:extLst>
              <a:ext uri="{FF2B5EF4-FFF2-40B4-BE49-F238E27FC236}">
                <a16:creationId xmlns:a16="http://schemas.microsoft.com/office/drawing/2014/main" id="{B92551FE-6133-7FB5-AC92-AB5A2A25EFFF}"/>
              </a:ext>
            </a:extLst>
          </p:cNvPr>
          <p:cNvSpPr/>
          <p:nvPr/>
        </p:nvSpPr>
        <p:spPr bwMode="auto">
          <a:xfrm>
            <a:off x="5106256" y="1561672"/>
            <a:ext cx="863029" cy="554804"/>
          </a:xfrm>
          <a:prstGeom prst="flowChartProcess">
            <a:avLst/>
          </a:prstGeom>
          <a:solidFill>
            <a:srgbClr val="F0EEEE"/>
          </a:solidFill>
          <a:ln w="25400" cap="flat" cmpd="sng" algn="ctr">
            <a:solidFill>
              <a:srgbClr val="F1EFE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mn-lt"/>
              <a:ea typeface="ヒラギノ角ゴ ProN W3" charset="0"/>
              <a:cs typeface="ヒラギノ角ゴ ProN W3" charset="0"/>
              <a:sym typeface="Gill Sans" charset="0"/>
            </a:endParaRPr>
          </a:p>
        </p:txBody>
      </p:sp>
      <p:sp>
        <p:nvSpPr>
          <p:cNvPr id="8" name="Flowchart: Process 7">
            <a:extLst>
              <a:ext uri="{FF2B5EF4-FFF2-40B4-BE49-F238E27FC236}">
                <a16:creationId xmlns:a16="http://schemas.microsoft.com/office/drawing/2014/main" id="{8FF021FC-8B94-C959-0FB0-DA97FBCB3DD8}"/>
              </a:ext>
            </a:extLst>
          </p:cNvPr>
          <p:cNvSpPr/>
          <p:nvPr/>
        </p:nvSpPr>
        <p:spPr bwMode="auto">
          <a:xfrm>
            <a:off x="640315" y="5474414"/>
            <a:ext cx="863029" cy="554804"/>
          </a:xfrm>
          <a:prstGeom prst="flowChartProcess">
            <a:avLst/>
          </a:prstGeom>
          <a:solidFill>
            <a:srgbClr val="FFFFFF"/>
          </a:solid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mn-lt"/>
              <a:ea typeface="ヒラギノ角ゴ ProN W3" charset="0"/>
              <a:cs typeface="ヒラギノ角ゴ ProN W3" charset="0"/>
              <a:sym typeface="Gill Sans" charset="0"/>
            </a:endParaRPr>
          </a:p>
        </p:txBody>
      </p:sp>
      <p:sp>
        <p:nvSpPr>
          <p:cNvPr id="9" name="Flowchart: Process 8">
            <a:extLst>
              <a:ext uri="{FF2B5EF4-FFF2-40B4-BE49-F238E27FC236}">
                <a16:creationId xmlns:a16="http://schemas.microsoft.com/office/drawing/2014/main" id="{759F8D9E-1D56-3FD7-0DB9-10884C1A0719}"/>
              </a:ext>
            </a:extLst>
          </p:cNvPr>
          <p:cNvSpPr/>
          <p:nvPr/>
        </p:nvSpPr>
        <p:spPr bwMode="auto">
          <a:xfrm>
            <a:off x="5367388" y="5474414"/>
            <a:ext cx="437511" cy="554804"/>
          </a:xfrm>
          <a:prstGeom prst="flowChartProcess">
            <a:avLst/>
          </a:prstGeom>
          <a:solidFill>
            <a:srgbClr val="FFFFFF"/>
          </a:solid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mn-lt"/>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0841849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726283" y="366121"/>
            <a:ext cx="9727407" cy="839391"/>
          </a:xfrm>
        </p:spPr>
        <p:txBody>
          <a:bodyPr wrap="square" anchor="t">
            <a:normAutofit/>
          </a:bodyPr>
          <a:lstStyle/>
          <a:p>
            <a:r>
              <a:rPr lang="es-CR" sz="2400" b="1" dirty="0">
                <a:effectLst>
                  <a:outerShdw blurRad="38100" dist="38100" dir="2700000" algn="tl">
                    <a:srgbClr val="000000">
                      <a:alpha val="43137"/>
                    </a:srgbClr>
                  </a:outerShdw>
                </a:effectLst>
              </a:rPr>
              <a:t>Nuestro trabajo y la CDPD</a:t>
            </a:r>
            <a:endParaRPr lang="en-US" sz="2400" b="1" dirty="0">
              <a:effectLst>
                <a:outerShdw blurRad="38100" dist="38100" dir="2700000" algn="tl">
                  <a:srgbClr val="000000">
                    <a:alpha val="43137"/>
                  </a:srgbClr>
                </a:outerShdw>
              </a:effectLst>
            </a:endParaRPr>
          </a:p>
        </p:txBody>
      </p:sp>
      <p:sp>
        <p:nvSpPr>
          <p:cNvPr id="11" name="Content Placeholder 3">
            <a:extLst>
              <a:ext uri="{FF2B5EF4-FFF2-40B4-BE49-F238E27FC236}">
                <a16:creationId xmlns:a16="http://schemas.microsoft.com/office/drawing/2014/main" id="{EC176899-AF0C-F0CD-FEF9-DF3ADF2BCFF5}"/>
              </a:ext>
            </a:extLst>
          </p:cNvPr>
          <p:cNvSpPr>
            <a:spLocks noGrp="1"/>
          </p:cNvSpPr>
          <p:nvPr>
            <p:ph sz="half" idx="2"/>
          </p:nvPr>
        </p:nvSpPr>
        <p:spPr>
          <a:xfrm>
            <a:off x="6072191" y="1741289"/>
            <a:ext cx="5203031" cy="4464844"/>
          </a:xfrm>
        </p:spPr>
        <p:txBody>
          <a:bodyPr/>
          <a:lstStyle/>
          <a:p>
            <a:r>
              <a:rPr lang="es-ES" sz="1800" dirty="0"/>
              <a:t>Con nuestro trabajo también apoyamos la </a:t>
            </a:r>
            <a:r>
              <a:rPr lang="es-ES" sz="1800" b="1" u="sng" dirty="0">
                <a:effectLst>
                  <a:outerShdw blurRad="38100" dist="38100" dir="2700000" algn="tl">
                    <a:srgbClr val="000000">
                      <a:alpha val="43137"/>
                    </a:srgbClr>
                  </a:outerShdw>
                </a:effectLst>
              </a:rPr>
              <a:t>Convención de las Naciones Unidas sobre los Derechos de las Personas con Discapacidad</a:t>
            </a:r>
            <a:r>
              <a:rPr lang="es-ES" sz="1800" dirty="0"/>
              <a:t>.</a:t>
            </a:r>
            <a:endParaRPr lang="en-US" sz="1800" dirty="0"/>
          </a:p>
          <a:p>
            <a:endParaRPr lang="en-US" sz="1800" dirty="0"/>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46</a:t>
            </a:fld>
            <a:endParaRPr lang="en-US" altLang="en-US"/>
          </a:p>
        </p:txBody>
      </p:sp>
      <p:sp>
        <p:nvSpPr>
          <p:cNvPr id="7" name="Flowchart: Process 6">
            <a:extLst>
              <a:ext uri="{FF2B5EF4-FFF2-40B4-BE49-F238E27FC236}">
                <a16:creationId xmlns:a16="http://schemas.microsoft.com/office/drawing/2014/main" id="{B92551FE-6133-7FB5-AC92-AB5A2A25EFFF}"/>
              </a:ext>
            </a:extLst>
          </p:cNvPr>
          <p:cNvSpPr/>
          <p:nvPr/>
        </p:nvSpPr>
        <p:spPr bwMode="auto">
          <a:xfrm>
            <a:off x="5106256" y="1561672"/>
            <a:ext cx="863029" cy="554804"/>
          </a:xfrm>
          <a:prstGeom prst="flowChartProcess">
            <a:avLst/>
          </a:prstGeom>
          <a:solidFill>
            <a:srgbClr val="F0EEEE"/>
          </a:solidFill>
          <a:ln w="25400" cap="flat" cmpd="sng" algn="ctr">
            <a:solidFill>
              <a:srgbClr val="F1EFE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mn-lt"/>
              <a:ea typeface="ヒラギノ角ゴ ProN W3" charset="0"/>
              <a:cs typeface="ヒラギノ角ゴ ProN W3" charset="0"/>
              <a:sym typeface="Gill Sans" charset="0"/>
            </a:endParaRPr>
          </a:p>
        </p:txBody>
      </p:sp>
      <p:sp>
        <p:nvSpPr>
          <p:cNvPr id="8" name="Flowchart: Process 7">
            <a:extLst>
              <a:ext uri="{FF2B5EF4-FFF2-40B4-BE49-F238E27FC236}">
                <a16:creationId xmlns:a16="http://schemas.microsoft.com/office/drawing/2014/main" id="{8FF021FC-8B94-C959-0FB0-DA97FBCB3DD8}"/>
              </a:ext>
            </a:extLst>
          </p:cNvPr>
          <p:cNvSpPr/>
          <p:nvPr/>
        </p:nvSpPr>
        <p:spPr bwMode="auto">
          <a:xfrm>
            <a:off x="640315" y="5474414"/>
            <a:ext cx="863029" cy="554804"/>
          </a:xfrm>
          <a:prstGeom prst="flowChartProcess">
            <a:avLst/>
          </a:prstGeom>
          <a:solidFill>
            <a:srgbClr val="FFFFFF"/>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mn-lt"/>
              <a:ea typeface="ヒラギノ角ゴ ProN W3" charset="0"/>
              <a:cs typeface="ヒラギノ角ゴ ProN W3" charset="0"/>
              <a:sym typeface="Gill Sans" charset="0"/>
            </a:endParaRPr>
          </a:p>
        </p:txBody>
      </p:sp>
      <p:sp>
        <p:nvSpPr>
          <p:cNvPr id="9" name="Flowchart: Process 8">
            <a:extLst>
              <a:ext uri="{FF2B5EF4-FFF2-40B4-BE49-F238E27FC236}">
                <a16:creationId xmlns:a16="http://schemas.microsoft.com/office/drawing/2014/main" id="{759F8D9E-1D56-3FD7-0DB9-10884C1A0719}"/>
              </a:ext>
            </a:extLst>
          </p:cNvPr>
          <p:cNvSpPr/>
          <p:nvPr/>
        </p:nvSpPr>
        <p:spPr bwMode="auto">
          <a:xfrm>
            <a:off x="5367388" y="5474414"/>
            <a:ext cx="437511" cy="554804"/>
          </a:xfrm>
          <a:prstGeom prst="flowChartProcess">
            <a:avLst/>
          </a:prstGeom>
          <a:solidFill>
            <a:srgbClr val="FFFFFF"/>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mn-lt"/>
              <a:ea typeface="ヒラギノ角ゴ ProN W3" charset="0"/>
              <a:cs typeface="ヒラギノ角ゴ ProN W3" charset="0"/>
              <a:sym typeface="Gill Sans" charset="0"/>
            </a:endParaRPr>
          </a:p>
        </p:txBody>
      </p:sp>
      <p:sp>
        <p:nvSpPr>
          <p:cNvPr id="12" name="Rectangle 11">
            <a:extLst>
              <a:ext uri="{FF2B5EF4-FFF2-40B4-BE49-F238E27FC236}">
                <a16:creationId xmlns:a16="http://schemas.microsoft.com/office/drawing/2014/main" id="{90D3CE8B-D84B-1B28-3BA7-314139EF25AB}"/>
              </a:ext>
            </a:extLst>
          </p:cNvPr>
          <p:cNvSpPr/>
          <p:nvPr/>
        </p:nvSpPr>
        <p:spPr>
          <a:xfrm>
            <a:off x="6632709" y="3001401"/>
            <a:ext cx="4081993" cy="303087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pPr marL="0" marR="0" algn="just">
              <a:spcBef>
                <a:spcPts val="0"/>
              </a:spcBef>
              <a:spcAft>
                <a:spcPts val="0"/>
              </a:spcAft>
            </a:pPr>
            <a:r>
              <a:rPr lang="es-ES" sz="1400" i="1" dirty="0">
                <a:solidFill>
                  <a:srgbClr val="767171"/>
                </a:solidFill>
                <a:effectLst/>
                <a:latin typeface="Georgia" panose="02040502050405020303" pitchFamily="18" charset="0"/>
                <a:ea typeface="Microsoft Sans Serif" panose="020B0604020202020204" pitchFamily="34" charset="0"/>
              </a:rPr>
              <a:t>Nuestra misión con las EUC es sencilla. Creemos que si enseñamos a las niñas y niños a jugar juntos, pueden aprender, crecer y, en última instancia, prosperar juntos. El éxito de las EUC es un ejemplo de lo que sabemos que es cierto en lo que respecta a los esfuerzos de educación transformadora: una programación poderosa que eleva la voz de los jóvenes y celebra la inclusión puede transformar los entornos de aprendizaje, lo que a su vez acelera la tasa de cambio y el impacto en las comunidades.</a:t>
            </a:r>
            <a:r>
              <a:rPr lang="en-US" sz="1400" i="1" dirty="0">
                <a:solidFill>
                  <a:srgbClr val="767171"/>
                </a:solidFill>
                <a:effectLst/>
                <a:latin typeface="Georgia" panose="02040502050405020303" pitchFamily="18" charset="0"/>
                <a:ea typeface="Microsoft Sans Serif" panose="020B0604020202020204" pitchFamily="34" charset="0"/>
              </a:rPr>
              <a:t>–Dr. Jackie Jodl</a:t>
            </a:r>
            <a:endParaRPr lang="en-US" sz="1400" dirty="0">
              <a:effectLst/>
              <a:latin typeface="Microsoft Sans Serif" panose="020B0604020202020204" pitchFamily="34" charset="0"/>
              <a:ea typeface="Microsoft Sans Serif" panose="020B0604020202020204" pitchFamily="34" charset="0"/>
            </a:endParaRPr>
          </a:p>
          <a:p>
            <a:pPr marL="0" marR="0" algn="just">
              <a:spcBef>
                <a:spcPts val="0"/>
              </a:spcBef>
              <a:spcAft>
                <a:spcPts val="0"/>
              </a:spcAft>
            </a:pPr>
            <a:r>
              <a:rPr lang="en-US" sz="1600" dirty="0">
                <a:effectLst/>
                <a:latin typeface="Microsoft Sans Serif" panose="020B0604020202020204" pitchFamily="34" charset="0"/>
                <a:ea typeface="Microsoft Sans Serif" panose="020B0604020202020204" pitchFamily="34" charset="0"/>
              </a:rPr>
              <a:t> </a:t>
            </a:r>
            <a:endParaRPr lang="en-US" sz="1400" dirty="0">
              <a:effectLst/>
              <a:latin typeface="Microsoft Sans Serif" panose="020B0604020202020204" pitchFamily="34" charset="0"/>
              <a:ea typeface="Microsoft Sans Serif" panose="020B0604020202020204" pitchFamily="34" charset="0"/>
            </a:endParaRPr>
          </a:p>
        </p:txBody>
      </p:sp>
      <p:pic>
        <p:nvPicPr>
          <p:cNvPr id="16" name="Content Placeholder 15" descr="A picture containing text, screenshot, font, design&#10;&#10;Description automatically generated">
            <a:extLst>
              <a:ext uri="{FF2B5EF4-FFF2-40B4-BE49-F238E27FC236}">
                <a16:creationId xmlns:a16="http://schemas.microsoft.com/office/drawing/2014/main" id="{D2BE05CE-1A4D-C5D3-1442-AEA7382D846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03344" y="1592494"/>
            <a:ext cx="3335619" cy="4464843"/>
          </a:xfrm>
        </p:spPr>
      </p:pic>
    </p:spTree>
    <p:extLst>
      <p:ext uri="{BB962C8B-B14F-4D97-AF65-F5344CB8AC3E}">
        <p14:creationId xmlns:p14="http://schemas.microsoft.com/office/powerpoint/2010/main" val="27642726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p:txBody>
          <a:bodyPr/>
          <a:lstStyle/>
          <a:p>
            <a:r>
              <a:rPr lang="es-CR" dirty="0">
                <a:cs typeface="Arial" panose="020B0604020202020204" pitchFamily="34" charset="0"/>
              </a:rPr>
              <a:t>Educación Inclusiva en [incluya el nombre de su país]</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3" name="Content Placeholder 2">
            <a:extLst>
              <a:ext uri="{FF2B5EF4-FFF2-40B4-BE49-F238E27FC236}">
                <a16:creationId xmlns:a16="http://schemas.microsoft.com/office/drawing/2014/main" id="{10C8E43B-5AE6-CD47-44A0-5D49497AA5D5}"/>
              </a:ext>
            </a:extLst>
          </p:cNvPr>
          <p:cNvSpPr>
            <a:spLocks noGrp="1"/>
          </p:cNvSpPr>
          <p:nvPr>
            <p:ph idx="1"/>
          </p:nvPr>
        </p:nvSpPr>
        <p:spPr>
          <a:xfrm>
            <a:off x="726281" y="1690489"/>
            <a:ext cx="10548939" cy="4464844"/>
          </a:xfrm>
        </p:spPr>
        <p:txBody>
          <a:bodyPr/>
          <a:lstStyle/>
          <a:p>
            <a:r>
              <a:rPr lang="en-US" sz="1800" dirty="0">
                <a:solidFill>
                  <a:srgbClr val="231F20"/>
                </a:solidFill>
                <a:effectLst/>
                <a:latin typeface="+mn-lt"/>
                <a:ea typeface="Microsoft Sans Serif" panose="020B0604020202020204" pitchFamily="34" charset="0"/>
              </a:rPr>
              <a:t>[</a:t>
            </a:r>
            <a:r>
              <a:rPr lang="es-ES" sz="1800" dirty="0">
                <a:solidFill>
                  <a:srgbClr val="231F20"/>
                </a:solidFill>
                <a:effectLst/>
                <a:latin typeface="+mn-lt"/>
                <a:ea typeface="Microsoft Sans Serif" panose="020B0604020202020204" pitchFamily="34" charset="0"/>
              </a:rPr>
              <a:t>Incluya información relevante sobre su contexto local, por ejemplo, leyes, políticas, programas, etc.</a:t>
            </a:r>
          </a:p>
          <a:p>
            <a:r>
              <a:rPr lang="es-ES" sz="1800" dirty="0">
                <a:solidFill>
                  <a:srgbClr val="231F20"/>
                </a:solidFill>
                <a:effectLst/>
                <a:latin typeface="+mn-lt"/>
                <a:ea typeface="Microsoft Sans Serif" panose="020B0604020202020204" pitchFamily="34" charset="0"/>
              </a:rPr>
              <a:t>Explique cómo las EUC apoyan estos objetivos nacionales.</a:t>
            </a:r>
          </a:p>
          <a:p>
            <a:r>
              <a:rPr lang="es-ES" sz="1800" dirty="0">
                <a:solidFill>
                  <a:srgbClr val="231F20"/>
                </a:solidFill>
                <a:effectLst/>
                <a:latin typeface="+mn-lt"/>
                <a:ea typeface="Microsoft Sans Serif" panose="020B0604020202020204" pitchFamily="34" charset="0"/>
              </a:rPr>
              <a:t>Le invitamos a explorar este enlace de la UNESCO para obtener más información sobre su país. Vaya a: </a:t>
            </a:r>
            <a:r>
              <a:rPr lang="es-ES" sz="1800" dirty="0">
                <a:solidFill>
                  <a:srgbClr val="231F20"/>
                </a:solidFill>
                <a:effectLst/>
                <a:latin typeface="+mn-lt"/>
                <a:ea typeface="Microsoft Sans Serif" panose="020B0604020202020204" pitchFamily="34" charset="0"/>
                <a:hlinkClick r:id="rId3"/>
              </a:rPr>
              <a:t>Este tema en países </a:t>
            </a:r>
            <a:r>
              <a:rPr lang="es-ES" sz="1800" dirty="0">
                <a:solidFill>
                  <a:srgbClr val="231F20"/>
                </a:solidFill>
                <a:effectLst/>
                <a:latin typeface="+mn-lt"/>
                <a:ea typeface="Microsoft Sans Serif" panose="020B0604020202020204" pitchFamily="34" charset="0"/>
              </a:rPr>
              <a:t>y encuentre el suyo</a:t>
            </a:r>
            <a:r>
              <a:rPr lang="en-US" sz="1800" dirty="0">
                <a:solidFill>
                  <a:srgbClr val="231F20"/>
                </a:solidFill>
                <a:latin typeface="+mn-lt"/>
                <a:ea typeface="Microsoft Sans Serif" panose="020B0604020202020204" pitchFamily="34" charset="0"/>
              </a:rPr>
              <a:t>]</a:t>
            </a:r>
            <a:endParaRPr lang="en-US" sz="1800" dirty="0">
              <a:effectLst/>
              <a:latin typeface="+mn-lt"/>
              <a:ea typeface="Microsoft Sans Serif"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p:txBody>
          <a:bodyPr/>
          <a:lstStyle/>
          <a:p>
            <a:fld id="{5107173F-B38B-46A8-965D-CAF39E1640DD}" type="slidenum">
              <a:rPr lang="en-US" altLang="en-US" smtClean="0"/>
              <a:pPr/>
              <a:t>47</a:t>
            </a:fld>
            <a:endParaRPr lang="en-US" altLang="en-US"/>
          </a:p>
        </p:txBody>
      </p:sp>
    </p:spTree>
    <p:extLst>
      <p:ext uri="{BB962C8B-B14F-4D97-AF65-F5344CB8AC3E}">
        <p14:creationId xmlns:p14="http://schemas.microsoft.com/office/powerpoint/2010/main" val="5977135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people standing on a tennis court">
            <a:extLst>
              <a:ext uri="{FF2B5EF4-FFF2-40B4-BE49-F238E27FC236}">
                <a16:creationId xmlns:a16="http://schemas.microsoft.com/office/drawing/2014/main" id="{E3B98A26-63C9-7D06-827A-EDF1FB11898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3673" b="9131"/>
          <a:stretch/>
        </p:blipFill>
        <p:spPr>
          <a:xfrm>
            <a:off x="838200" y="1825625"/>
            <a:ext cx="8773160" cy="3935095"/>
          </a:xfrm>
          <a:noFill/>
        </p:spPr>
      </p:pic>
      <p:sp>
        <p:nvSpPr>
          <p:cNvPr id="3" name="Title 2">
            <a:extLst>
              <a:ext uri="{FF2B5EF4-FFF2-40B4-BE49-F238E27FC236}">
                <a16:creationId xmlns:a16="http://schemas.microsoft.com/office/drawing/2014/main" id="{A320CE8C-E861-D4EB-97D2-304DE94ED167}"/>
              </a:ext>
            </a:extLst>
          </p:cNvPr>
          <p:cNvSpPr>
            <a:spLocks noGrp="1"/>
          </p:cNvSpPr>
          <p:nvPr>
            <p:ph type="title"/>
          </p:nvPr>
        </p:nvSpPr>
        <p:spPr>
          <a:xfrm>
            <a:off x="838200" y="365125"/>
            <a:ext cx="10515600" cy="1325563"/>
          </a:xfrm>
        </p:spPr>
        <p:txBody>
          <a:bodyPr anchor="ctr">
            <a:normAutofit/>
          </a:bodyPr>
          <a:lstStyle/>
          <a:p>
            <a:r>
              <a:rPr lang="es-CR" dirty="0"/>
              <a:t>VI. Conclusión</a:t>
            </a:r>
            <a:endParaRPr lang="en-US" dirty="0"/>
          </a:p>
        </p:txBody>
      </p:sp>
    </p:spTree>
    <p:extLst>
      <p:ext uri="{BB962C8B-B14F-4D97-AF65-F5344CB8AC3E}">
        <p14:creationId xmlns:p14="http://schemas.microsoft.com/office/powerpoint/2010/main" val="34616663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7B85-D3BC-0D9B-EF0D-A2AF752716A0}"/>
              </a:ext>
            </a:extLst>
          </p:cNvPr>
          <p:cNvSpPr>
            <a:spLocks noGrp="1"/>
          </p:cNvSpPr>
          <p:nvPr>
            <p:ph type="title"/>
          </p:nvPr>
        </p:nvSpPr>
        <p:spPr>
          <a:xfrm>
            <a:off x="726283" y="366121"/>
            <a:ext cx="9727407" cy="839391"/>
          </a:xfrm>
        </p:spPr>
        <p:txBody>
          <a:bodyPr wrap="square" anchor="t">
            <a:normAutofit/>
          </a:bodyPr>
          <a:lstStyle/>
          <a:p>
            <a:r>
              <a:rPr lang="es-CR" dirty="0"/>
              <a:t>¡Mejora tu mundo!</a:t>
            </a:r>
            <a:endParaRPr lang="en-US" b="1" dirty="0">
              <a:effectLst>
                <a:outerShdw blurRad="38100" dist="38100" dir="2700000" algn="tl">
                  <a:srgbClr val="000000">
                    <a:alpha val="43137"/>
                  </a:srgbClr>
                </a:outerShdw>
              </a:effectLst>
            </a:endParaRPr>
          </a:p>
        </p:txBody>
      </p:sp>
      <p:pic>
        <p:nvPicPr>
          <p:cNvPr id="6" name="Upgrade-Your-World-Microsoft-70-sec">
            <a:hlinkClick r:id="" action="ppaction://media"/>
            <a:extLst>
              <a:ext uri="{FF2B5EF4-FFF2-40B4-BE49-F238E27FC236}">
                <a16:creationId xmlns:a16="http://schemas.microsoft.com/office/drawing/2014/main" id="{7B90E13A-9C68-F802-05EB-20BA9931531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33588" y="1741488"/>
            <a:ext cx="7935912" cy="4464050"/>
          </a:xfrm>
          <a:noFill/>
        </p:spPr>
      </p:pic>
      <p:sp>
        <p:nvSpPr>
          <p:cNvPr id="4" name="Slide Number Placeholder 3">
            <a:extLst>
              <a:ext uri="{FF2B5EF4-FFF2-40B4-BE49-F238E27FC236}">
                <a16:creationId xmlns:a16="http://schemas.microsoft.com/office/drawing/2014/main" id="{8F68AD87-4FD8-4DE6-A463-10C76B486848}"/>
              </a:ext>
            </a:extLst>
          </p:cNvPr>
          <p:cNvSpPr>
            <a:spLocks noGrp="1"/>
          </p:cNvSpPr>
          <p:nvPr>
            <p:ph type="sldNum" sz="quarter" idx="10"/>
          </p:nvPr>
        </p:nvSpPr>
        <p:spPr>
          <a:xfrm>
            <a:off x="738189" y="6581184"/>
            <a:ext cx="267891" cy="187523"/>
          </a:xfrm>
        </p:spPr>
        <p:txBody>
          <a:bodyPr wrap="none" anchor="t">
            <a:normAutofit/>
          </a:bodyPr>
          <a:lstStyle/>
          <a:p>
            <a:pPr>
              <a:lnSpc>
                <a:spcPct val="90000"/>
              </a:lnSpc>
              <a:spcAft>
                <a:spcPts val="600"/>
              </a:spcAft>
            </a:pPr>
            <a:fld id="{5107173F-B38B-46A8-965D-CAF39E1640DD}" type="slidenum">
              <a:rPr lang="en-US" altLang="en-US" smtClean="0"/>
              <a:pPr>
                <a:lnSpc>
                  <a:spcPct val="90000"/>
                </a:lnSpc>
                <a:spcAft>
                  <a:spcPts val="600"/>
                </a:spcAft>
              </a:pPr>
              <a:t>49</a:t>
            </a:fld>
            <a:endParaRPr lang="en-US" altLang="en-US"/>
          </a:p>
        </p:txBody>
      </p:sp>
    </p:spTree>
    <p:extLst>
      <p:ext uri="{BB962C8B-B14F-4D97-AF65-F5344CB8AC3E}">
        <p14:creationId xmlns:p14="http://schemas.microsoft.com/office/powerpoint/2010/main" val="173525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erson and person wearing medals&#10;&#10;Description automatically generated with low confidence">
            <a:extLst>
              <a:ext uri="{FF2B5EF4-FFF2-40B4-BE49-F238E27FC236}">
                <a16:creationId xmlns:a16="http://schemas.microsoft.com/office/drawing/2014/main" id="{501CDEB1-CF5B-227D-A74A-BCF0A85C50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32804"/>
          <a:stretch/>
        </p:blipFill>
        <p:spPr>
          <a:xfrm>
            <a:off x="838200" y="1825625"/>
            <a:ext cx="8773160" cy="3935095"/>
          </a:xfrm>
          <a:noFill/>
        </p:spPr>
      </p:pic>
      <p:sp>
        <p:nvSpPr>
          <p:cNvPr id="3" name="Title 2">
            <a:extLst>
              <a:ext uri="{FF2B5EF4-FFF2-40B4-BE49-F238E27FC236}">
                <a16:creationId xmlns:a16="http://schemas.microsoft.com/office/drawing/2014/main" id="{A320CE8C-E861-D4EB-97D2-304DE94ED167}"/>
              </a:ext>
            </a:extLst>
          </p:cNvPr>
          <p:cNvSpPr>
            <a:spLocks noGrp="1"/>
          </p:cNvSpPr>
          <p:nvPr>
            <p:ph type="title"/>
          </p:nvPr>
        </p:nvSpPr>
        <p:spPr>
          <a:xfrm>
            <a:off x="838200" y="365125"/>
            <a:ext cx="10515600" cy="1325563"/>
          </a:xfrm>
        </p:spPr>
        <p:txBody>
          <a:bodyPr anchor="ctr">
            <a:normAutofit/>
          </a:bodyPr>
          <a:lstStyle/>
          <a:p>
            <a:r>
              <a:rPr lang="es-CR" dirty="0"/>
              <a:t>I. Descripción general de Olimpiadas Especiales</a:t>
            </a:r>
            <a:endParaRPr lang="en-US" dirty="0"/>
          </a:p>
        </p:txBody>
      </p:sp>
    </p:spTree>
    <p:extLst>
      <p:ext uri="{BB962C8B-B14F-4D97-AF65-F5344CB8AC3E}">
        <p14:creationId xmlns:p14="http://schemas.microsoft.com/office/powerpoint/2010/main" val="3640180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Special Olympics 08.24.17_Page_02.jpg"/>
          <p:cNvPicPr>
            <a:picLocks noChangeAspect="1"/>
          </p:cNvPicPr>
          <p:nvPr/>
        </p:nvPicPr>
        <p:blipFill rotWithShape="1">
          <a:blip r:embed="rId2">
            <a:extLst>
              <a:ext uri="{28A0092B-C50C-407E-A947-70E740481C1C}">
                <a14:useLocalDpi xmlns:a14="http://schemas.microsoft.com/office/drawing/2010/main" val="0"/>
              </a:ext>
            </a:extLst>
          </a:blip>
          <a:srcRect l="14041" r="18727"/>
          <a:stretch/>
        </p:blipFill>
        <p:spPr>
          <a:xfrm>
            <a:off x="1947554" y="857252"/>
            <a:ext cx="5225143" cy="5183683"/>
          </a:xfrm>
          <a:prstGeom prst="rect">
            <a:avLst/>
          </a:prstGeom>
          <a:ln w="12700">
            <a:miter lim="400000"/>
          </a:ln>
        </p:spPr>
      </p:pic>
      <p:sp>
        <p:nvSpPr>
          <p:cNvPr id="220" name="Shape 192"/>
          <p:cNvSpPr txBox="1">
            <a:spLocks noGrp="1"/>
          </p:cNvSpPr>
          <p:nvPr>
            <p:ph type="title"/>
          </p:nvPr>
        </p:nvSpPr>
        <p:spPr>
          <a:xfrm>
            <a:off x="5427227" y="1345373"/>
            <a:ext cx="5522203" cy="942196"/>
          </a:xfrm>
          <a:prstGeom prst="rect">
            <a:avLst/>
          </a:prstGeom>
        </p:spPr>
        <p:txBody>
          <a:bodyPr anchor="b">
            <a:normAutofit fontScale="90000"/>
          </a:bodyPr>
          <a:lstStyle/>
          <a:p>
            <a:pPr algn="l">
              <a:defRPr sz="6000" b="1">
                <a:solidFill>
                  <a:srgbClr val="FFFFFF"/>
                </a:solidFill>
                <a:latin typeface="Ubuntu Mono"/>
                <a:ea typeface="Ubuntu Mono"/>
                <a:cs typeface="Ubuntu Mono"/>
                <a:sym typeface="Ubuntu Mono"/>
              </a:defRPr>
            </a:pPr>
            <a:r>
              <a:t>OUR </a:t>
            </a:r>
            <a:br>
              <a:rPr/>
            </a:br>
            <a:r>
              <a:t>PURPOSE</a:t>
            </a:r>
          </a:p>
        </p:txBody>
      </p:sp>
      <p:sp>
        <p:nvSpPr>
          <p:cNvPr id="7" name="Title 1"/>
          <p:cNvSpPr txBox="1">
            <a:spLocks/>
          </p:cNvSpPr>
          <p:nvPr/>
        </p:nvSpPr>
        <p:spPr>
          <a:xfrm>
            <a:off x="6575923" y="857250"/>
            <a:ext cx="4064572" cy="5183684"/>
          </a:xfrm>
          <a:prstGeom prst="rect">
            <a:avLst/>
          </a:prstGeom>
          <a:solidFill>
            <a:srgbClr val="A7A7A7">
              <a:lumMod val="75000"/>
            </a:srgbClr>
          </a:solidFill>
        </p:spPr>
        <p:txBody>
          <a:bodyPr vert="horz" lIns="51435" tIns="25718" rIns="51435" bIns="25718" rtlCol="0" anchor="ctr">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defTabSz="514335">
              <a:lnSpc>
                <a:spcPct val="120000"/>
              </a:lnSpc>
              <a:defRPr/>
            </a:pPr>
            <a:endParaRPr lang="en-US" sz="900">
              <a:solidFill>
                <a:prstClr val="white"/>
              </a:solidFill>
              <a:latin typeface="Ubuntu" panose="020B0504030602030204" pitchFamily="34" charset="0"/>
              <a:ea typeface="Avenir Next" charset="0"/>
              <a:cs typeface="Avenir Next" charset="0"/>
              <a:sym typeface="Helvetica Light"/>
            </a:endParaRPr>
          </a:p>
        </p:txBody>
      </p:sp>
      <p:sp>
        <p:nvSpPr>
          <p:cNvPr id="8" name="TextBox 7"/>
          <p:cNvSpPr txBox="1"/>
          <p:nvPr/>
        </p:nvSpPr>
        <p:spPr>
          <a:xfrm>
            <a:off x="6886222" y="1933901"/>
            <a:ext cx="3690679" cy="3730060"/>
          </a:xfrm>
          <a:prstGeom prst="rect">
            <a:avLst/>
          </a:prstGeom>
          <a:noFill/>
        </p:spPr>
        <p:txBody>
          <a:bodyPr wrap="square" rtlCol="0">
            <a:spAutoFit/>
          </a:bodyPr>
          <a:lstStyle/>
          <a:p>
            <a:pPr algn="ctr" defTabSz="514335" hangingPunct="0">
              <a:lnSpc>
                <a:spcPct val="120000"/>
              </a:lnSpc>
              <a:defRPr/>
            </a:pPr>
            <a:r>
              <a:rPr lang="en-US" sz="2400" b="1" dirty="0">
                <a:solidFill>
                  <a:prstClr val="white"/>
                </a:solidFill>
                <a:latin typeface="Avenir Next"/>
                <a:ea typeface="Avenir Next" charset="0"/>
                <a:cs typeface="Avenir Next" charset="0"/>
                <a:sym typeface="Helvetica Light"/>
              </a:rPr>
              <a:t>TERMINAR LA DISCRIMINACIÓN DE LAS PERSONAS CON DISCAPACIDAD INTELECTUAL</a:t>
            </a:r>
          </a:p>
          <a:p>
            <a:pPr algn="ctr" defTabSz="514335" hangingPunct="0">
              <a:lnSpc>
                <a:spcPct val="120000"/>
              </a:lnSpc>
              <a:defRPr/>
            </a:pPr>
            <a:endParaRPr lang="en-US" sz="1100" dirty="0">
              <a:solidFill>
                <a:prstClr val="white"/>
              </a:solidFill>
              <a:latin typeface="Avenir Next"/>
              <a:ea typeface="Avenir Next" charset="0"/>
              <a:cs typeface="Avenir Next" charset="0"/>
              <a:sym typeface="Helvetica Light"/>
            </a:endParaRPr>
          </a:p>
          <a:p>
            <a:pPr algn="ctr" defTabSz="514335" hangingPunct="0">
              <a:lnSpc>
                <a:spcPct val="120000"/>
              </a:lnSpc>
              <a:defRPr/>
            </a:pPr>
            <a:endParaRPr lang="en-US" sz="1100" dirty="0">
              <a:solidFill>
                <a:schemeClr val="bg1"/>
              </a:solidFill>
              <a:latin typeface="Avenir Next"/>
              <a:ea typeface="Avenir Next" charset="0"/>
              <a:cs typeface="Avenir Next" charset="0"/>
              <a:sym typeface="Helvetica Light"/>
            </a:endParaRPr>
          </a:p>
          <a:p>
            <a:pPr algn="ctr" defTabSz="514335" hangingPunct="0">
              <a:lnSpc>
                <a:spcPct val="120000"/>
              </a:lnSpc>
              <a:defRPr/>
            </a:pPr>
            <a:r>
              <a:rPr lang="es-ES" sz="1400" b="0" i="0" dirty="0">
                <a:solidFill>
                  <a:schemeClr val="bg1"/>
                </a:solidFill>
                <a:effectLst/>
                <a:latin typeface="Segoe UI" panose="020B0502040204020203" pitchFamily="34" charset="0"/>
              </a:rPr>
              <a:t>Olimpiadas Especiales muestra las fortalezas de nuestros atletas y ofrece intervenciones que cambian la vida y que derriban estigmas institucionales, culturales y personales</a:t>
            </a:r>
            <a:endParaRPr lang="en-US" sz="900" dirty="0">
              <a:solidFill>
                <a:schemeClr val="bg1"/>
              </a:solidFill>
              <a:latin typeface="Avenir Next"/>
              <a:ea typeface="Avenir Next" charset="0"/>
              <a:cs typeface="Avenir Next" charset="0"/>
              <a:sym typeface="Helvetica Light"/>
            </a:endParaRPr>
          </a:p>
        </p:txBody>
      </p:sp>
      <p:sp>
        <p:nvSpPr>
          <p:cNvPr id="3" name="Rectangle 2">
            <a:extLst>
              <a:ext uri="{FF2B5EF4-FFF2-40B4-BE49-F238E27FC236}">
                <a16:creationId xmlns:a16="http://schemas.microsoft.com/office/drawing/2014/main" id="{760B2F3D-31D7-CAEF-1015-7DBCEFB4DBE4}"/>
              </a:ext>
            </a:extLst>
          </p:cNvPr>
          <p:cNvSpPr/>
          <p:nvPr/>
        </p:nvSpPr>
        <p:spPr>
          <a:xfrm>
            <a:off x="5409333" y="857250"/>
            <a:ext cx="1526603" cy="1387299"/>
          </a:xfrm>
          <a:prstGeom prst="rect">
            <a:avLst/>
          </a:prstGeom>
          <a:solidFill>
            <a:srgbClr val="C00000"/>
          </a:solidFill>
          <a:ln>
            <a:solidFill>
              <a:srgbClr val="C82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Nuestro</a:t>
            </a:r>
            <a:r>
              <a:rPr lang="en-US" sz="2400" dirty="0"/>
              <a:t> </a:t>
            </a:r>
            <a:r>
              <a:rPr lang="en-US" sz="2400" dirty="0" err="1"/>
              <a:t>propósito</a:t>
            </a:r>
            <a:endParaRPr lang="en-US" sz="2400" dirty="0"/>
          </a:p>
        </p:txBody>
      </p:sp>
    </p:spTree>
    <p:extLst>
      <p:ext uri="{BB962C8B-B14F-4D97-AF65-F5344CB8AC3E}">
        <p14:creationId xmlns:p14="http://schemas.microsoft.com/office/powerpoint/2010/main" val="277954324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i="0" dirty="0">
                <a:solidFill>
                  <a:srgbClr val="000000"/>
                </a:solidFill>
                <a:effectLst/>
                <a:latin typeface="Segoe UI" panose="020B0502040204020203" pitchFamily="34" charset="0"/>
              </a:rPr>
              <a:t>El sueño de una mujer se convirtió en un movimiento global</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482174" fontAlgn="base">
              <a:spcBef>
                <a:spcPct val="0"/>
              </a:spcBef>
              <a:spcAft>
                <a:spcPct val="0"/>
              </a:spcAft>
              <a:defRPr/>
            </a:pPr>
            <a:fld id="{5107173F-B38B-46A8-965D-CAF39E1640DD}" type="slidenum">
              <a:rPr lang="en-US" altLang="en-US">
                <a:solidFill>
                  <a:srgbClr val="000000"/>
                </a:solidFill>
              </a:rPr>
              <a:pPr defTabSz="482174" fontAlgn="base">
                <a:spcBef>
                  <a:spcPct val="0"/>
                </a:spcBef>
                <a:spcAft>
                  <a:spcPct val="0"/>
                </a:spcAft>
                <a:defRPr/>
              </a:pPr>
              <a:t>7</a:t>
            </a:fld>
            <a:endParaRPr lang="en-US" altLang="en-US">
              <a:solidFill>
                <a:srgbClr val="000000"/>
              </a:solidFill>
            </a:endParaRPr>
          </a:p>
        </p:txBody>
      </p:sp>
      <p:grpSp>
        <p:nvGrpSpPr>
          <p:cNvPr id="5" name="Group 4"/>
          <p:cNvGrpSpPr/>
          <p:nvPr/>
        </p:nvGrpSpPr>
        <p:grpSpPr>
          <a:xfrm>
            <a:off x="2363587" y="1496288"/>
            <a:ext cx="7358662" cy="4877127"/>
            <a:chOff x="754560" y="1591473"/>
            <a:chExt cx="7134910" cy="4512919"/>
          </a:xfrm>
        </p:grpSpPr>
        <p:pic>
          <p:nvPicPr>
            <p:cNvPr id="8" name="Picture 6" descr="Alt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3846"/>
            <a:stretch/>
          </p:blipFill>
          <p:spPr bwMode="auto">
            <a:xfrm>
              <a:off x="3922321" y="1591473"/>
              <a:ext cx="1921526" cy="130361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54560" y="1656224"/>
              <a:ext cx="7134910" cy="4448168"/>
              <a:chOff x="754560" y="1656224"/>
              <a:chExt cx="7134910" cy="4448168"/>
            </a:xfrm>
          </p:grpSpPr>
          <p:pic>
            <p:nvPicPr>
              <p:cNvPr id="7" name="Picture 2" descr="https://timedotcom.files.wordpress.com/2015/07/150716-special-olympics-01.jpg?quality=85&amp;w=6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561" y="1656224"/>
                <a:ext cx="3070262" cy="28000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lt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741" y="2981929"/>
                <a:ext cx="1299729" cy="1474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srcRect r="6776" b="7978"/>
              <a:stretch/>
            </p:blipFill>
            <p:spPr>
              <a:xfrm>
                <a:off x="3922323" y="2981929"/>
                <a:ext cx="2569918" cy="1474388"/>
              </a:xfrm>
              <a:prstGeom prst="rect">
                <a:avLst/>
              </a:prstGeom>
            </p:spPr>
          </p:pic>
          <p:pic>
            <p:nvPicPr>
              <p:cNvPr id="11" name="Picture 10" descr="http://resources.specialolympics.org/uploadedImages/special-olympics-resources/Taxonomy/Community_Building/Youth_and_School_Activation/Project_Unify/300x200-Middle-Schoo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747" y="4543162"/>
                <a:ext cx="1901702" cy="15612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a:stretch>
                <a:fillRect/>
              </a:stretch>
            </p:blipFill>
            <p:spPr>
              <a:xfrm>
                <a:off x="754560" y="4543163"/>
                <a:ext cx="2730564" cy="1561229"/>
              </a:xfrm>
              <a:prstGeom prst="rect">
                <a:avLst/>
              </a:prstGeom>
            </p:spPr>
          </p:pic>
          <p:pic>
            <p:nvPicPr>
              <p:cNvPr id="13" name="Picture 12" descr="660x370 Hadi Rahimi of Ira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8605" y="4543159"/>
                <a:ext cx="2290865" cy="1561232"/>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https://www.specialolympics.org/uploadedImages/Locations/300x200%20EA%20Chin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4588" y="1591473"/>
              <a:ext cx="1924882" cy="1303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 Placeholder 2">
            <a:extLst>
              <a:ext uri="{FF2B5EF4-FFF2-40B4-BE49-F238E27FC236}">
                <a16:creationId xmlns:a16="http://schemas.microsoft.com/office/drawing/2014/main" id="{D8C407FC-1F37-F876-F4CC-AE232E429E35}"/>
              </a:ext>
            </a:extLst>
          </p:cNvPr>
          <p:cNvSpPr txBox="1">
            <a:spLocks/>
          </p:cNvSpPr>
          <p:nvPr/>
        </p:nvSpPr>
        <p:spPr>
          <a:xfrm>
            <a:off x="707709" y="826347"/>
            <a:ext cx="10865968" cy="697370"/>
          </a:xfrm>
          <a:prstGeom prst="rect">
            <a:avLst/>
          </a:prstGeom>
        </p:spPr>
        <p:txBody>
          <a:bodyPr/>
          <a:lstStyle>
            <a:lvl1pPr marL="0" indent="0" algn="l" rtl="0" eaLnBrk="0" fontAlgn="base" hangingPunct="0">
              <a:lnSpc>
                <a:spcPct val="110000"/>
              </a:lnSpc>
              <a:spcBef>
                <a:spcPts val="633"/>
              </a:spcBef>
              <a:spcAft>
                <a:spcPct val="0"/>
              </a:spcAft>
              <a:defRPr sz="949">
                <a:solidFill>
                  <a:schemeClr val="tx1"/>
                </a:solidFill>
                <a:latin typeface="+mn-lt"/>
                <a:ea typeface="+mn-ea"/>
                <a:cs typeface="+mn-cs"/>
                <a:sym typeface="Ubuntu" panose="020B0504030602030204" pitchFamily="34" charset="0"/>
              </a:defRPr>
            </a:lvl1pPr>
            <a:lvl2pPr marL="363305" indent="-128078" algn="l" rtl="0" eaLnBrk="0" fontAlgn="base" hangingPunct="0">
              <a:lnSpc>
                <a:spcPct val="110000"/>
              </a:lnSpc>
              <a:spcBef>
                <a:spcPts val="633"/>
              </a:spcBef>
              <a:spcAft>
                <a:spcPct val="0"/>
              </a:spcAft>
              <a:buClr>
                <a:srgbClr val="4F5146"/>
              </a:buClr>
              <a:buSzPct val="80000"/>
              <a:buFont typeface="Arial" panose="020B0604020202020204" pitchFamily="34" charset="0"/>
              <a:buChar char="•"/>
              <a:defRPr sz="949">
                <a:solidFill>
                  <a:schemeClr val="tx1"/>
                </a:solidFill>
                <a:latin typeface="+mn-lt"/>
                <a:ea typeface="+mn-ea"/>
                <a:cs typeface="+mn-cs"/>
                <a:sym typeface="Ubuntu Light" panose="020B0604030602030204" pitchFamily="34" charset="0"/>
              </a:defRPr>
            </a:lvl2pPr>
            <a:lvl3pPr marL="660478" indent="-121381" algn="l" rtl="0" eaLnBrk="0" fontAlgn="base" hangingPunct="0">
              <a:lnSpc>
                <a:spcPct val="140000"/>
              </a:lnSpc>
              <a:spcBef>
                <a:spcPct val="0"/>
              </a:spcBef>
              <a:spcAft>
                <a:spcPct val="0"/>
              </a:spcAft>
              <a:buClr>
                <a:srgbClr val="4F5146"/>
              </a:buClr>
              <a:buSzPct val="80000"/>
              <a:buFont typeface="Courier New" panose="02070309020205020404" pitchFamily="49" charset="0"/>
              <a:buChar char="o"/>
              <a:defRPr sz="949">
                <a:solidFill>
                  <a:schemeClr val="tx1"/>
                </a:solidFill>
                <a:latin typeface="+mn-lt"/>
                <a:ea typeface="+mn-ea"/>
                <a:cs typeface="+mn-cs"/>
                <a:sym typeface="Ubuntu Light" panose="020B0604030602030204" pitchFamily="34" charset="0"/>
              </a:defRPr>
            </a:lvl3pPr>
            <a:lvl4pPr marL="845479" indent="-118869" algn="l" rtl="0" eaLnBrk="0" fontAlgn="base" hangingPunct="0">
              <a:lnSpc>
                <a:spcPct val="140000"/>
              </a:lnSpc>
              <a:spcBef>
                <a:spcPct val="0"/>
              </a:spcBef>
              <a:spcAft>
                <a:spcPct val="0"/>
              </a:spcAft>
              <a:buClr>
                <a:srgbClr val="4F5146"/>
              </a:buClr>
              <a:buSzPct val="80000"/>
              <a:buFont typeface="Wingdings" panose="05000000000000000000" pitchFamily="2" charset="2"/>
              <a:buChar char="Ø"/>
              <a:defRPr sz="949">
                <a:solidFill>
                  <a:schemeClr val="tx1"/>
                </a:solidFill>
                <a:latin typeface="+mn-lt"/>
                <a:ea typeface="+mn-ea"/>
                <a:cs typeface="+mn-cs"/>
                <a:sym typeface="Ubuntu Light" panose="020B0604030602030204" pitchFamily="34" charset="0"/>
              </a:defRPr>
            </a:lvl4pPr>
            <a:lvl5pPr marL="1142653" indent="-148169" algn="l" rtl="0" eaLnBrk="0" fontAlgn="base" hangingPunct="0">
              <a:lnSpc>
                <a:spcPct val="140000"/>
              </a:lnSpc>
              <a:spcBef>
                <a:spcPct val="0"/>
              </a:spcBef>
              <a:spcAft>
                <a:spcPct val="0"/>
              </a:spcAft>
              <a:buClr>
                <a:srgbClr val="4F5146"/>
              </a:buClr>
              <a:buSzPct val="80000"/>
              <a:buFont typeface="Wingdings" panose="05000000000000000000" pitchFamily="2" charset="2"/>
              <a:buChar char="v"/>
              <a:defRPr sz="949">
                <a:solidFill>
                  <a:schemeClr val="tx1"/>
                </a:solidFill>
                <a:latin typeface="+mn-lt"/>
                <a:ea typeface="+mn-ea"/>
                <a:cs typeface="+mn-cs"/>
                <a:sym typeface="Ubuntu Light" panose="020B0604030602030204" pitchFamily="34" charset="0"/>
              </a:defRPr>
            </a:lvl5pPr>
            <a:lvl6pPr marL="642899"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6pPr>
            <a:lvl7pPr marL="883986"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7pPr>
            <a:lvl8pPr marL="1125073"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8pPr>
            <a:lvl9pPr marL="1366159" indent="-214300" algn="l" rtl="0" fontAlgn="base">
              <a:lnSpc>
                <a:spcPct val="140000"/>
              </a:lnSpc>
              <a:spcBef>
                <a:spcPct val="0"/>
              </a:spcBef>
              <a:spcAft>
                <a:spcPct val="0"/>
              </a:spcAft>
              <a:buClr>
                <a:srgbClr val="4F5146"/>
              </a:buClr>
              <a:buSzPct val="80000"/>
              <a:buFont typeface="Ubuntu Light" charset="0"/>
              <a:buChar char="‣"/>
              <a:defRPr sz="1265">
                <a:solidFill>
                  <a:srgbClr val="4F5146"/>
                </a:solidFill>
                <a:latin typeface="+mj-lt"/>
                <a:ea typeface="+mn-ea"/>
                <a:cs typeface="+mn-cs"/>
                <a:sym typeface="Ubuntu Light" charset="0"/>
              </a:defRPr>
            </a:lvl9pPr>
          </a:lstStyle>
          <a:p>
            <a:r>
              <a:rPr lang="es-ES" sz="2200" kern="0" dirty="0">
                <a:latin typeface="+mj-lt"/>
                <a:cs typeface="Arial" panose="020B0604020202020204" pitchFamily="34" charset="0"/>
              </a:rPr>
              <a:t>Olimpiadas Especiales fue fundada en 1968 por Eunice Kennedy Shriver</a:t>
            </a:r>
            <a:r>
              <a:rPr lang="en-US" sz="2200" kern="0" dirty="0">
                <a:latin typeface="+mj-lt"/>
                <a:cs typeface="Arial" panose="020B0604020202020204" pitchFamily="34" charset="0"/>
              </a:rPr>
              <a:t> </a:t>
            </a:r>
          </a:p>
        </p:txBody>
      </p:sp>
    </p:spTree>
    <p:extLst>
      <p:ext uri="{BB962C8B-B14F-4D97-AF65-F5344CB8AC3E}">
        <p14:creationId xmlns:p14="http://schemas.microsoft.com/office/powerpoint/2010/main" val="3761328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i="0" dirty="0" err="1">
                <a:solidFill>
                  <a:srgbClr val="000000"/>
                </a:solidFill>
                <a:effectLst/>
                <a:latin typeface="Segoe UI" panose="020B0502040204020203" pitchFamily="34" charset="0"/>
              </a:rPr>
              <a:t>Alrededor</a:t>
            </a:r>
            <a:r>
              <a:rPr lang="en-US" b="1" i="0" dirty="0">
                <a:solidFill>
                  <a:srgbClr val="000000"/>
                </a:solidFill>
                <a:effectLst/>
                <a:latin typeface="Segoe UI" panose="020B0502040204020203" pitchFamily="34" charset="0"/>
              </a:rPr>
              <a:t> del </a:t>
            </a:r>
            <a:r>
              <a:rPr lang="en-US" b="1" i="0" dirty="0" err="1">
                <a:solidFill>
                  <a:srgbClr val="000000"/>
                </a:solidFill>
                <a:effectLst/>
                <a:latin typeface="Segoe UI" panose="020B0502040204020203" pitchFamily="34" charset="0"/>
              </a:rPr>
              <a:t>mundo</a:t>
            </a:r>
            <a:r>
              <a:rPr lang="en-US" b="1" i="0" dirty="0">
                <a:solidFill>
                  <a:srgbClr val="000000"/>
                </a:solidFill>
                <a:effectLst/>
                <a:latin typeface="Segoe UI" panose="020B0502040204020203" pitchFamily="34" charset="0"/>
              </a:rPr>
              <a:t>, </a:t>
            </a:r>
            <a:r>
              <a:rPr lang="en-US" b="1" i="0" dirty="0" err="1">
                <a:solidFill>
                  <a:srgbClr val="000000"/>
                </a:solidFill>
                <a:effectLst/>
                <a:latin typeface="Segoe UI" panose="020B0502040204020203" pitchFamily="34" charset="0"/>
              </a:rPr>
              <a:t>Olimpiadas</a:t>
            </a:r>
            <a:r>
              <a:rPr lang="en-US" b="1" i="0" dirty="0">
                <a:solidFill>
                  <a:srgbClr val="000000"/>
                </a:solidFill>
                <a:effectLst/>
                <a:latin typeface="Segoe UI" panose="020B0502040204020203" pitchFamily="34" charset="0"/>
              </a:rPr>
              <a:t> </a:t>
            </a:r>
            <a:r>
              <a:rPr lang="en-US" b="1" i="0" dirty="0" err="1">
                <a:solidFill>
                  <a:srgbClr val="000000"/>
                </a:solidFill>
                <a:effectLst/>
                <a:latin typeface="Segoe UI" panose="020B0502040204020203" pitchFamily="34" charset="0"/>
              </a:rPr>
              <a:t>Especiales</a:t>
            </a:r>
            <a:r>
              <a:rPr lang="en-US" b="1" i="0" dirty="0">
                <a:solidFill>
                  <a:srgbClr val="000000"/>
                </a:solidFill>
                <a:effectLst/>
                <a:latin typeface="Segoe UI" panose="020B0502040204020203" pitchFamily="34" charset="0"/>
              </a:rPr>
              <a:t> </a:t>
            </a:r>
            <a:r>
              <a:rPr lang="en-US" b="1" i="0" dirty="0" err="1">
                <a:solidFill>
                  <a:srgbClr val="000000"/>
                </a:solidFill>
                <a:effectLst/>
                <a:latin typeface="Segoe UI" panose="020B0502040204020203" pitchFamily="34" charset="0"/>
              </a:rPr>
              <a:t>crea</a:t>
            </a:r>
            <a:r>
              <a:rPr lang="en-US" b="1" i="0" dirty="0">
                <a:solidFill>
                  <a:srgbClr val="000000"/>
                </a:solidFill>
                <a:effectLst/>
                <a:latin typeface="Segoe UI" panose="020B0502040204020203" pitchFamily="34" charset="0"/>
              </a:rPr>
              <a:t> </a:t>
            </a:r>
            <a:r>
              <a:rPr lang="en-US" b="1" i="0" dirty="0" err="1">
                <a:solidFill>
                  <a:srgbClr val="000000"/>
                </a:solidFill>
                <a:effectLst/>
                <a:latin typeface="Segoe UI" panose="020B0502040204020203" pitchFamily="34" charset="0"/>
              </a:rPr>
              <a:t>cambio</a:t>
            </a:r>
            <a:r>
              <a:rPr lang="en-US" b="1" i="0" dirty="0">
                <a:solidFill>
                  <a:srgbClr val="000000"/>
                </a:solidFill>
                <a:effectLst/>
                <a:latin typeface="Segoe UI" panose="020B0502040204020203" pitchFamily="34" charset="0"/>
              </a:rPr>
              <a:t> a </a:t>
            </a:r>
            <a:r>
              <a:rPr lang="en-US" b="1" i="0" dirty="0" err="1">
                <a:solidFill>
                  <a:srgbClr val="000000"/>
                </a:solidFill>
                <a:effectLst/>
                <a:latin typeface="Segoe UI" panose="020B0502040204020203" pitchFamily="34" charset="0"/>
              </a:rPr>
              <a:t>través</a:t>
            </a:r>
            <a:r>
              <a:rPr lang="en-US" b="1" i="0" dirty="0">
                <a:solidFill>
                  <a:srgbClr val="000000"/>
                </a:solidFill>
                <a:effectLst/>
                <a:latin typeface="Segoe UI" panose="020B0502040204020203" pitchFamily="34" charset="0"/>
              </a:rPr>
              <a:t> de 4 </a:t>
            </a:r>
            <a:r>
              <a:rPr lang="en-US" b="1" i="0" dirty="0" err="1">
                <a:solidFill>
                  <a:srgbClr val="000000"/>
                </a:solidFill>
                <a:effectLst/>
                <a:latin typeface="Segoe UI" panose="020B0502040204020203" pitchFamily="34" charset="0"/>
              </a:rPr>
              <a:t>áreas</a:t>
            </a:r>
            <a:r>
              <a:rPr lang="en-US" b="1" i="0" dirty="0">
                <a:solidFill>
                  <a:srgbClr val="000000"/>
                </a:solidFill>
                <a:effectLst/>
                <a:latin typeface="Segoe UI" panose="020B0502040204020203" pitchFamily="34" charset="0"/>
              </a:rPr>
              <a:t> de </a:t>
            </a:r>
            <a:r>
              <a:rPr lang="en-US" b="1" i="0" dirty="0" err="1">
                <a:solidFill>
                  <a:srgbClr val="000000"/>
                </a:solidFill>
                <a:effectLst/>
                <a:latin typeface="Segoe UI" panose="020B0502040204020203" pitchFamily="34" charset="0"/>
              </a:rPr>
              <a:t>enfoque</a:t>
            </a:r>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pPr defTabSz="482174" fontAlgn="base">
              <a:spcBef>
                <a:spcPct val="0"/>
              </a:spcBef>
              <a:spcAft>
                <a:spcPct val="0"/>
              </a:spcAft>
              <a:defRPr/>
            </a:pPr>
            <a:fld id="{5107173F-B38B-46A8-965D-CAF39E1640DD}" type="slidenum">
              <a:rPr lang="en-US" altLang="en-US">
                <a:solidFill>
                  <a:srgbClr val="000000"/>
                </a:solidFill>
              </a:rPr>
              <a:pPr defTabSz="482174" fontAlgn="base">
                <a:spcBef>
                  <a:spcPct val="0"/>
                </a:spcBef>
                <a:spcAft>
                  <a:spcPct val="0"/>
                </a:spcAft>
                <a:defRPr/>
              </a:pPr>
              <a:t>8</a:t>
            </a:fld>
            <a:endParaRPr lang="en-US" altLang="en-US">
              <a:solidFill>
                <a:srgbClr val="000000"/>
              </a:solidFill>
            </a:endParaRPr>
          </a:p>
        </p:txBody>
      </p:sp>
      <p:grpSp>
        <p:nvGrpSpPr>
          <p:cNvPr id="7" name="Group 6"/>
          <p:cNvGrpSpPr/>
          <p:nvPr/>
        </p:nvGrpSpPr>
        <p:grpSpPr>
          <a:xfrm>
            <a:off x="1782387" y="1674421"/>
            <a:ext cx="8390313" cy="4585015"/>
            <a:chOff x="1100148" y="2384228"/>
            <a:chExt cx="6839408" cy="3112688"/>
          </a:xfrm>
        </p:grpSpPr>
        <p:grpSp>
          <p:nvGrpSpPr>
            <p:cNvPr id="9" name="Group 8"/>
            <p:cNvGrpSpPr/>
            <p:nvPr/>
          </p:nvGrpSpPr>
          <p:grpSpPr>
            <a:xfrm>
              <a:off x="1216672" y="5195232"/>
              <a:ext cx="6710660" cy="301684"/>
              <a:chOff x="1073150" y="8663179"/>
              <a:chExt cx="12291835" cy="572082"/>
            </a:xfrm>
          </p:grpSpPr>
          <p:sp>
            <p:nvSpPr>
              <p:cNvPr id="10" name="Rectangle 9"/>
              <p:cNvSpPr/>
              <p:nvPr/>
            </p:nvSpPr>
            <p:spPr bwMode="auto">
              <a:xfrm>
                <a:off x="1073150" y="8663179"/>
                <a:ext cx="1755648" cy="572082"/>
              </a:xfrm>
              <a:prstGeom prst="rect">
                <a:avLst/>
              </a:prstGeom>
              <a:solidFill>
                <a:srgbClr val="C00000"/>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24110" rIns="0" bIns="24110" numCol="1" rtlCol="0" anchor="t" anchorCtr="0" compatLnSpc="1">
                <a:prstTxWarp prst="textNoShape">
                  <a:avLst/>
                </a:prstTxWarp>
              </a:bodyPr>
              <a:lstStyle/>
              <a:p>
                <a:pPr algn="ctr" defTabSz="482174" fontAlgn="base">
                  <a:spcBef>
                    <a:spcPct val="0"/>
                  </a:spcBef>
                  <a:spcAft>
                    <a:spcPct val="0"/>
                  </a:spcAft>
                  <a:defRPr/>
                </a:pPr>
                <a:r>
                  <a:rPr lang="en-US" sz="1000" b="1" dirty="0">
                    <a:solidFill>
                      <a:srgbClr val="FFFFFF"/>
                    </a:solidFill>
                    <a:latin typeface="Ubuntu"/>
                    <a:ea typeface="ヒラギノ角ゴ ProN W3" charset="0"/>
                    <a:cs typeface="ヒラギノ角ゴ ProN W3" charset="0"/>
                    <a:sym typeface="Gill Sans" charset="0"/>
                  </a:rPr>
                  <a:t>201</a:t>
                </a:r>
              </a:p>
              <a:p>
                <a:pPr algn="ctr" defTabSz="482174" fontAlgn="base">
                  <a:spcBef>
                    <a:spcPct val="0"/>
                  </a:spcBef>
                  <a:spcAft>
                    <a:spcPct val="0"/>
                  </a:spcAft>
                  <a:defRPr/>
                </a:pPr>
                <a:r>
                  <a:rPr lang="en-US" sz="1000" dirty="0" err="1">
                    <a:solidFill>
                      <a:srgbClr val="FFFFFF"/>
                    </a:solidFill>
                    <a:latin typeface="Ubuntu"/>
                    <a:ea typeface="ヒラギノ角ゴ ProN W3" charset="0"/>
                    <a:cs typeface="ヒラギノ角ゴ ProN W3" charset="0"/>
                    <a:sym typeface="Gill Sans" charset="0"/>
                  </a:rPr>
                  <a:t>Países</a:t>
                </a:r>
                <a:endParaRPr lang="en-US" sz="1000" dirty="0">
                  <a:solidFill>
                    <a:srgbClr val="FFFFFF"/>
                  </a:solidFill>
                  <a:latin typeface="Ubuntu"/>
                  <a:ea typeface="ヒラギノ角ゴ ProN W3" charset="0"/>
                  <a:cs typeface="ヒラギノ角ゴ ProN W3" charset="0"/>
                  <a:sym typeface="Gill Sans" charset="0"/>
                </a:endParaRPr>
              </a:p>
            </p:txBody>
          </p:sp>
          <p:sp>
            <p:nvSpPr>
              <p:cNvPr id="11" name="Rectangle 10"/>
              <p:cNvSpPr/>
              <p:nvPr/>
            </p:nvSpPr>
            <p:spPr bwMode="auto">
              <a:xfrm>
                <a:off x="2828220" y="8663179"/>
                <a:ext cx="1755648" cy="572082"/>
              </a:xfrm>
              <a:prstGeom prst="rect">
                <a:avLst/>
              </a:prstGeom>
              <a:solidFill>
                <a:srgbClr val="C00000"/>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24110" rIns="0" bIns="24110" numCol="1" rtlCol="0" anchor="t" anchorCtr="0" compatLnSpc="1">
                <a:prstTxWarp prst="textNoShape">
                  <a:avLst/>
                </a:prstTxWarp>
              </a:bodyPr>
              <a:lstStyle/>
              <a:p>
                <a:pPr algn="ctr" defTabSz="482174" fontAlgn="base">
                  <a:spcBef>
                    <a:spcPct val="0"/>
                  </a:spcBef>
                  <a:spcAft>
                    <a:spcPct val="0"/>
                  </a:spcAft>
                  <a:defRPr/>
                </a:pPr>
                <a:r>
                  <a:rPr lang="en-US" sz="1000" b="1" dirty="0">
                    <a:solidFill>
                      <a:srgbClr val="FFFFFF"/>
                    </a:solidFill>
                    <a:latin typeface="Ubuntu"/>
                    <a:ea typeface="ヒラギノ角ゴ ProN W3" charset="0"/>
                    <a:cs typeface="ヒラギノ角ゴ ProN W3" charset="0"/>
                    <a:sym typeface="Gill Sans" charset="0"/>
                  </a:rPr>
                  <a:t>7</a:t>
                </a:r>
              </a:p>
              <a:p>
                <a:pPr algn="ctr" defTabSz="482174" fontAlgn="base">
                  <a:spcBef>
                    <a:spcPct val="0"/>
                  </a:spcBef>
                  <a:spcAft>
                    <a:spcPct val="0"/>
                  </a:spcAft>
                  <a:defRPr/>
                </a:pPr>
                <a:r>
                  <a:rPr lang="en-US" sz="1000" dirty="0">
                    <a:solidFill>
                      <a:srgbClr val="FFFFFF"/>
                    </a:solidFill>
                    <a:latin typeface="Ubuntu"/>
                    <a:ea typeface="ヒラギノ角ゴ ProN W3" charset="0"/>
                    <a:cs typeface="ヒラギノ角ゴ ProN W3" charset="0"/>
                    <a:sym typeface="Gill Sans" charset="0"/>
                  </a:rPr>
                  <a:t>Regiones </a:t>
                </a:r>
                <a:r>
                  <a:rPr lang="en-US" sz="1000" dirty="0" err="1">
                    <a:solidFill>
                      <a:srgbClr val="FFFFFF"/>
                    </a:solidFill>
                    <a:latin typeface="Ubuntu"/>
                    <a:ea typeface="ヒラギノ角ゴ ProN W3" charset="0"/>
                    <a:cs typeface="ヒラギノ角ゴ ProN W3" charset="0"/>
                    <a:sym typeface="Gill Sans" charset="0"/>
                  </a:rPr>
                  <a:t>globales</a:t>
                </a:r>
                <a:endParaRPr lang="en-US" sz="1000" dirty="0">
                  <a:solidFill>
                    <a:srgbClr val="FFFFFF"/>
                  </a:solidFill>
                  <a:latin typeface="Ubuntu"/>
                  <a:ea typeface="ヒラギノ角ゴ ProN W3" charset="0"/>
                  <a:cs typeface="ヒラギノ角ゴ ProN W3" charset="0"/>
                  <a:sym typeface="Gill Sans" charset="0"/>
                </a:endParaRPr>
              </a:p>
            </p:txBody>
          </p:sp>
          <p:sp>
            <p:nvSpPr>
              <p:cNvPr id="12" name="Rectangle 11"/>
              <p:cNvSpPr/>
              <p:nvPr/>
            </p:nvSpPr>
            <p:spPr bwMode="auto">
              <a:xfrm>
                <a:off x="4583290" y="8663179"/>
                <a:ext cx="1755648" cy="572082"/>
              </a:xfrm>
              <a:prstGeom prst="rect">
                <a:avLst/>
              </a:prstGeom>
              <a:solidFill>
                <a:srgbClr val="C00000"/>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24110" rIns="0" bIns="24110" numCol="1" rtlCol="0" anchor="t" anchorCtr="0" compatLnSpc="1">
                <a:prstTxWarp prst="textNoShape">
                  <a:avLst/>
                </a:prstTxWarp>
              </a:bodyPr>
              <a:lstStyle/>
              <a:p>
                <a:pPr algn="ctr" defTabSz="482174" fontAlgn="base">
                  <a:spcBef>
                    <a:spcPct val="0"/>
                  </a:spcBef>
                  <a:spcAft>
                    <a:spcPct val="0"/>
                  </a:spcAft>
                  <a:defRPr/>
                </a:pPr>
                <a:r>
                  <a:rPr lang="en-US" sz="1000" b="1" dirty="0">
                    <a:solidFill>
                      <a:srgbClr val="FFFFFF"/>
                    </a:solidFill>
                    <a:latin typeface="Ubuntu"/>
                    <a:ea typeface="ヒラギノ角ゴ ProN W3" charset="0"/>
                    <a:cs typeface="ヒラギノ角ゴ ProN W3" charset="0"/>
                    <a:sym typeface="Gill Sans" charset="0"/>
                  </a:rPr>
                  <a:t>3,700,000+ </a:t>
                </a:r>
              </a:p>
              <a:p>
                <a:pPr algn="ctr" defTabSz="482174" fontAlgn="base">
                  <a:spcBef>
                    <a:spcPct val="0"/>
                  </a:spcBef>
                  <a:spcAft>
                    <a:spcPct val="0"/>
                  </a:spcAft>
                  <a:defRPr/>
                </a:pPr>
                <a:r>
                  <a:rPr lang="en-US" sz="1000" dirty="0" err="1">
                    <a:solidFill>
                      <a:srgbClr val="FFFFFF"/>
                    </a:solidFill>
                    <a:latin typeface="Ubuntu"/>
                    <a:ea typeface="ヒラギノ角ゴ ProN W3" charset="0"/>
                    <a:cs typeface="ヒラギノ角ゴ ProN W3" charset="0"/>
                    <a:sym typeface="Gill Sans" charset="0"/>
                  </a:rPr>
                  <a:t>Atletas</a:t>
                </a:r>
                <a:endParaRPr lang="en-US" sz="1000" dirty="0">
                  <a:solidFill>
                    <a:srgbClr val="FFFFFF"/>
                  </a:solidFill>
                  <a:latin typeface="Ubuntu"/>
                  <a:ea typeface="ヒラギノ角ゴ ProN W3" charset="0"/>
                  <a:cs typeface="ヒラギノ角ゴ ProN W3" charset="0"/>
                  <a:sym typeface="Gill Sans" charset="0"/>
                </a:endParaRPr>
              </a:p>
            </p:txBody>
          </p:sp>
          <p:sp>
            <p:nvSpPr>
              <p:cNvPr id="13" name="Rectangle 12"/>
              <p:cNvSpPr/>
              <p:nvPr/>
            </p:nvSpPr>
            <p:spPr bwMode="auto">
              <a:xfrm>
                <a:off x="6338360" y="8663179"/>
                <a:ext cx="1755648" cy="572082"/>
              </a:xfrm>
              <a:prstGeom prst="rect">
                <a:avLst/>
              </a:prstGeom>
              <a:solidFill>
                <a:srgbClr val="C00000"/>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24110" rIns="0" bIns="24110" numCol="1" rtlCol="0" anchor="t" anchorCtr="0" compatLnSpc="1">
                <a:prstTxWarp prst="textNoShape">
                  <a:avLst/>
                </a:prstTxWarp>
              </a:bodyPr>
              <a:lstStyle/>
              <a:p>
                <a:pPr algn="ctr" defTabSz="482174" fontAlgn="base">
                  <a:spcBef>
                    <a:spcPct val="0"/>
                  </a:spcBef>
                  <a:spcAft>
                    <a:spcPct val="0"/>
                  </a:spcAft>
                  <a:defRPr/>
                </a:pPr>
                <a:r>
                  <a:rPr lang="en-US" sz="1000" b="1" dirty="0">
                    <a:solidFill>
                      <a:srgbClr val="FFFFFF"/>
                    </a:solidFill>
                    <a:latin typeface="Ubuntu"/>
                    <a:ea typeface="ヒラギノ角ゴ ProN W3" charset="0"/>
                    <a:cs typeface="ヒラギノ角ゴ ProN W3" charset="0"/>
                    <a:sym typeface="Gill Sans" charset="0"/>
                  </a:rPr>
                  <a:t>800,000+ </a:t>
                </a:r>
                <a:r>
                  <a:rPr lang="en-US" sz="1000" dirty="0" err="1">
                    <a:solidFill>
                      <a:srgbClr val="FFFFFF"/>
                    </a:solidFill>
                    <a:latin typeface="Ubuntu"/>
                    <a:ea typeface="ヒラギノ角ゴ ProN W3" charset="0"/>
                    <a:cs typeface="ヒラギノ角ゴ ProN W3" charset="0"/>
                    <a:sym typeface="Gill Sans" charset="0"/>
                  </a:rPr>
                  <a:t>Voluntarios</a:t>
                </a:r>
                <a:endParaRPr lang="en-US" sz="1000" dirty="0">
                  <a:solidFill>
                    <a:srgbClr val="FFFFFF"/>
                  </a:solidFill>
                  <a:latin typeface="Ubuntu"/>
                  <a:ea typeface="ヒラギノ角ゴ ProN W3" charset="0"/>
                  <a:cs typeface="ヒラギノ角ゴ ProN W3" charset="0"/>
                  <a:sym typeface="Gill Sans" charset="0"/>
                </a:endParaRPr>
              </a:p>
            </p:txBody>
          </p:sp>
          <p:sp>
            <p:nvSpPr>
              <p:cNvPr id="14" name="Rectangle 13"/>
              <p:cNvSpPr/>
              <p:nvPr/>
            </p:nvSpPr>
            <p:spPr bwMode="auto">
              <a:xfrm>
                <a:off x="8095545" y="8663179"/>
                <a:ext cx="1755648" cy="572082"/>
              </a:xfrm>
              <a:prstGeom prst="rect">
                <a:avLst/>
              </a:prstGeom>
              <a:solidFill>
                <a:srgbClr val="C00000"/>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24110" rIns="0" bIns="24110" numCol="1" rtlCol="0" anchor="t" anchorCtr="0" compatLnSpc="1">
                <a:prstTxWarp prst="textNoShape">
                  <a:avLst/>
                </a:prstTxWarp>
              </a:bodyPr>
              <a:lstStyle/>
              <a:p>
                <a:pPr algn="ctr" defTabSz="482174" fontAlgn="base">
                  <a:spcBef>
                    <a:spcPct val="0"/>
                  </a:spcBef>
                  <a:spcAft>
                    <a:spcPct val="0"/>
                  </a:spcAft>
                  <a:defRPr/>
                </a:pPr>
                <a:r>
                  <a:rPr lang="en-US" sz="1000" b="1" dirty="0">
                    <a:solidFill>
                      <a:srgbClr val="FFFFFF"/>
                    </a:solidFill>
                    <a:latin typeface="Ubuntu"/>
                    <a:ea typeface="ヒラギノ角ゴ ProN W3" charset="0"/>
                    <a:cs typeface="ヒラギノ角ゴ ProN W3" charset="0"/>
                    <a:sym typeface="Gill Sans" charset="0"/>
                  </a:rPr>
                  <a:t>80,000 </a:t>
                </a:r>
              </a:p>
              <a:p>
                <a:pPr algn="ctr" defTabSz="482174" fontAlgn="base">
                  <a:spcBef>
                    <a:spcPct val="0"/>
                  </a:spcBef>
                  <a:spcAft>
                    <a:spcPct val="0"/>
                  </a:spcAft>
                  <a:defRPr/>
                </a:pPr>
                <a:r>
                  <a:rPr lang="en-US" sz="1000" dirty="0" err="1">
                    <a:solidFill>
                      <a:srgbClr val="FFFFFF"/>
                    </a:solidFill>
                    <a:latin typeface="Ubuntu"/>
                    <a:ea typeface="ヒラギノ角ゴ ProN W3" charset="0"/>
                    <a:cs typeface="ヒラギノ角ゴ ProN W3" charset="0"/>
                    <a:sym typeface="Gill Sans" charset="0"/>
                  </a:rPr>
                  <a:t>Jóvenes</a:t>
                </a:r>
                <a:r>
                  <a:rPr lang="en-US" sz="1000" dirty="0">
                    <a:solidFill>
                      <a:srgbClr val="FFFFFF"/>
                    </a:solidFill>
                    <a:latin typeface="Ubuntu"/>
                    <a:ea typeface="ヒラギノ角ゴ ProN W3" charset="0"/>
                    <a:cs typeface="ヒラギノ角ゴ ProN W3" charset="0"/>
                    <a:sym typeface="Gill Sans" charset="0"/>
                  </a:rPr>
                  <a:t> </a:t>
                </a:r>
                <a:r>
                  <a:rPr lang="en-US" sz="1000" dirty="0" err="1">
                    <a:solidFill>
                      <a:srgbClr val="FFFFFF"/>
                    </a:solidFill>
                    <a:latin typeface="Ubuntu"/>
                    <a:ea typeface="ヒラギノ角ゴ ProN W3" charset="0"/>
                    <a:cs typeface="ヒラギノ角ゴ ProN W3" charset="0"/>
                    <a:sym typeface="Gill Sans" charset="0"/>
                  </a:rPr>
                  <a:t>Líderes</a:t>
                </a:r>
                <a:endParaRPr lang="en-US" sz="1000" dirty="0">
                  <a:solidFill>
                    <a:srgbClr val="FFFFFF"/>
                  </a:solidFill>
                  <a:latin typeface="Ubuntu"/>
                  <a:ea typeface="ヒラギノ角ゴ ProN W3" charset="0"/>
                  <a:cs typeface="ヒラギノ角ゴ ProN W3" charset="0"/>
                  <a:sym typeface="Gill Sans" charset="0"/>
                </a:endParaRPr>
              </a:p>
            </p:txBody>
          </p:sp>
          <p:sp>
            <p:nvSpPr>
              <p:cNvPr id="15" name="Rectangle 14"/>
              <p:cNvSpPr/>
              <p:nvPr/>
            </p:nvSpPr>
            <p:spPr bwMode="auto">
              <a:xfrm>
                <a:off x="9852152" y="8663179"/>
                <a:ext cx="1755648" cy="572082"/>
              </a:xfrm>
              <a:prstGeom prst="rect">
                <a:avLst/>
              </a:prstGeom>
              <a:solidFill>
                <a:srgbClr val="C00000"/>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24110" rIns="0" bIns="24110" numCol="1" rtlCol="0" anchor="t" anchorCtr="0" compatLnSpc="1">
                <a:prstTxWarp prst="textNoShape">
                  <a:avLst/>
                </a:prstTxWarp>
              </a:bodyPr>
              <a:lstStyle/>
              <a:p>
                <a:pPr algn="ctr" defTabSz="482174" fontAlgn="base">
                  <a:spcBef>
                    <a:spcPct val="0"/>
                  </a:spcBef>
                  <a:spcAft>
                    <a:spcPct val="0"/>
                  </a:spcAft>
                  <a:defRPr/>
                </a:pPr>
                <a:r>
                  <a:rPr lang="en-US" sz="1000" b="1" dirty="0">
                    <a:solidFill>
                      <a:srgbClr val="FFFFFF"/>
                    </a:solidFill>
                    <a:latin typeface="Ubuntu"/>
                    <a:ea typeface="ヒラギノ角ゴ ProN W3" charset="0"/>
                    <a:cs typeface="ヒラギノ角ゴ ProN W3" charset="0"/>
                    <a:sym typeface="Gill Sans" charset="0"/>
                  </a:rPr>
                  <a:t>33,000 </a:t>
                </a:r>
                <a:r>
                  <a:rPr lang="en-US" sz="1000" dirty="0" err="1">
                    <a:solidFill>
                      <a:srgbClr val="FFFFFF"/>
                    </a:solidFill>
                    <a:latin typeface="Ubuntu"/>
                    <a:ea typeface="ヒラギノ角ゴ ProN W3" charset="0"/>
                    <a:cs typeface="ヒラギノ角ゴ ProN W3" charset="0"/>
                    <a:sym typeface="Gill Sans" charset="0"/>
                  </a:rPr>
                  <a:t>Competencias</a:t>
                </a:r>
                <a:endParaRPr lang="en-US" sz="1000" dirty="0">
                  <a:solidFill>
                    <a:srgbClr val="FFFFFF"/>
                  </a:solidFill>
                  <a:latin typeface="Ubuntu"/>
                  <a:ea typeface="ヒラギノ角ゴ ProN W3" charset="0"/>
                  <a:cs typeface="ヒラギノ角ゴ ProN W3" charset="0"/>
                  <a:sym typeface="Gill Sans" charset="0"/>
                </a:endParaRPr>
              </a:p>
            </p:txBody>
          </p:sp>
          <p:sp>
            <p:nvSpPr>
              <p:cNvPr id="16" name="Rectangle 15"/>
              <p:cNvSpPr/>
              <p:nvPr/>
            </p:nvSpPr>
            <p:spPr bwMode="auto">
              <a:xfrm>
                <a:off x="11609337" y="8663179"/>
                <a:ext cx="1755648" cy="572082"/>
              </a:xfrm>
              <a:prstGeom prst="rect">
                <a:avLst/>
              </a:prstGeom>
              <a:solidFill>
                <a:srgbClr val="C00000"/>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24110" rIns="0" bIns="24110" numCol="1" rtlCol="0" anchor="t" anchorCtr="0" compatLnSpc="1">
                <a:prstTxWarp prst="textNoShape">
                  <a:avLst/>
                </a:prstTxWarp>
              </a:bodyPr>
              <a:lstStyle/>
              <a:p>
                <a:pPr algn="ctr" defTabSz="482174" fontAlgn="base">
                  <a:spcBef>
                    <a:spcPct val="0"/>
                  </a:spcBef>
                  <a:spcAft>
                    <a:spcPct val="0"/>
                  </a:spcAft>
                  <a:defRPr/>
                </a:pPr>
                <a:r>
                  <a:rPr lang="en-US" sz="1000" b="1" dirty="0">
                    <a:solidFill>
                      <a:srgbClr val="FFFFFF"/>
                    </a:solidFill>
                    <a:latin typeface="Ubuntu"/>
                    <a:ea typeface="ヒラギノ角ゴ ProN W3" charset="0"/>
                    <a:cs typeface="ヒラギノ角ゴ ProN W3" charset="0"/>
                    <a:sym typeface="Gill Sans" charset="0"/>
                  </a:rPr>
                  <a:t>18,000 </a:t>
                </a:r>
              </a:p>
              <a:p>
                <a:pPr algn="ctr" defTabSz="482174" fontAlgn="base">
                  <a:spcBef>
                    <a:spcPct val="0"/>
                  </a:spcBef>
                  <a:spcAft>
                    <a:spcPct val="0"/>
                  </a:spcAft>
                  <a:defRPr/>
                </a:pPr>
                <a:r>
                  <a:rPr lang="en-US" sz="1000" dirty="0">
                    <a:solidFill>
                      <a:srgbClr val="FFFFFF"/>
                    </a:solidFill>
                    <a:latin typeface="Ubuntu"/>
                    <a:ea typeface="ヒラギノ角ゴ ProN W3" charset="0"/>
                    <a:cs typeface="ヒラギノ角ゴ ProN W3" charset="0"/>
                    <a:sym typeface="Gill Sans" charset="0"/>
                  </a:rPr>
                  <a:t>Screenings de </a:t>
                </a:r>
                <a:r>
                  <a:rPr lang="en-US" sz="1000" dirty="0" err="1">
                    <a:solidFill>
                      <a:srgbClr val="FFFFFF"/>
                    </a:solidFill>
                    <a:latin typeface="Ubuntu"/>
                    <a:ea typeface="ヒラギノ角ゴ ProN W3" charset="0"/>
                    <a:cs typeface="ヒラギノ角ゴ ProN W3" charset="0"/>
                    <a:sym typeface="Gill Sans" charset="0"/>
                  </a:rPr>
                  <a:t>salud</a:t>
                </a:r>
                <a:endParaRPr lang="en-US" sz="1000" dirty="0">
                  <a:solidFill>
                    <a:srgbClr val="FFFFFF"/>
                  </a:solidFill>
                  <a:latin typeface="Ubuntu"/>
                  <a:ea typeface="ヒラギノ角ゴ ProN W3" charset="0"/>
                  <a:cs typeface="ヒラギノ角ゴ ProN W3" charset="0"/>
                  <a:sym typeface="Gill Sans" charset="0"/>
                </a:endParaRPr>
              </a:p>
            </p:txBody>
          </p:sp>
        </p:grpSp>
        <p:grpSp>
          <p:nvGrpSpPr>
            <p:cNvPr id="21" name="Group 20"/>
            <p:cNvGrpSpPr/>
            <p:nvPr/>
          </p:nvGrpSpPr>
          <p:grpSpPr>
            <a:xfrm>
              <a:off x="1236764" y="2384228"/>
              <a:ext cx="6690568" cy="2514785"/>
              <a:chOff x="177801" y="2102739"/>
              <a:chExt cx="12687299" cy="4768776"/>
            </a:xfrm>
          </p:grpSpPr>
          <p:pic>
            <p:nvPicPr>
              <p:cNvPr id="8" name="Picture 7"/>
              <p:cNvPicPr>
                <a:picLocks noChangeAspect="1"/>
              </p:cNvPicPr>
              <p:nvPr/>
            </p:nvPicPr>
            <p:blipFill rotWithShape="1">
              <a:blip r:embed="rId2">
                <a:clrChange>
                  <a:clrFrom>
                    <a:srgbClr val="FFFFFF"/>
                  </a:clrFrom>
                  <a:clrTo>
                    <a:srgbClr val="FFFFFF">
                      <a:alpha val="0"/>
                    </a:srgbClr>
                  </a:clrTo>
                </a:clrChange>
              </a:blip>
              <a:srcRect l="3618" t="10307" r="2897" b="4945"/>
              <a:stretch/>
            </p:blipFill>
            <p:spPr>
              <a:xfrm>
                <a:off x="177801" y="2102739"/>
                <a:ext cx="12573000" cy="4724400"/>
              </a:xfrm>
              <a:prstGeom prst="rect">
                <a:avLst/>
              </a:prstGeom>
              <a:noFill/>
            </p:spPr>
          </p:pic>
          <p:sp>
            <p:nvSpPr>
              <p:cNvPr id="20" name="Rectangle 19"/>
              <p:cNvSpPr/>
              <p:nvPr/>
            </p:nvSpPr>
            <p:spPr bwMode="auto">
              <a:xfrm>
                <a:off x="177801" y="2147115"/>
                <a:ext cx="12687299" cy="4724400"/>
              </a:xfrm>
              <a:prstGeom prst="rect">
                <a:avLst/>
              </a:prstGeom>
              <a:solidFill>
                <a:srgbClr val="FDFCFC">
                  <a:alpha val="79000"/>
                </a:srgb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defTabSz="482174" fontAlgn="base">
                  <a:spcBef>
                    <a:spcPct val="0"/>
                  </a:spcBef>
                  <a:spcAft>
                    <a:spcPct val="0"/>
                  </a:spcAft>
                  <a:defRPr/>
                </a:pPr>
                <a:endParaRPr lang="en-US" sz="1000">
                  <a:solidFill>
                    <a:srgbClr val="000000"/>
                  </a:solidFill>
                  <a:latin typeface="Ubuntu"/>
                  <a:ea typeface="ヒラギノ角ゴ ProN W3" charset="0"/>
                  <a:cs typeface="ヒラギノ角ゴ ProN W3" charset="0"/>
                  <a:sym typeface="Gill Sans" charset="0"/>
                </a:endParaRPr>
              </a:p>
            </p:txBody>
          </p:sp>
        </p:grpSp>
        <p:grpSp>
          <p:nvGrpSpPr>
            <p:cNvPr id="27" name="Group 26"/>
            <p:cNvGrpSpPr/>
            <p:nvPr/>
          </p:nvGrpSpPr>
          <p:grpSpPr>
            <a:xfrm>
              <a:off x="1100148" y="2826852"/>
              <a:ext cx="1627436" cy="1934098"/>
              <a:chOff x="353503" y="3429000"/>
              <a:chExt cx="3086100" cy="3667622"/>
            </a:xfrm>
          </p:grpSpPr>
          <p:pic>
            <p:nvPicPr>
              <p:cNvPr id="17" name="Picture 16"/>
              <p:cNvPicPr>
                <a:picLocks noChangeAspect="1"/>
              </p:cNvPicPr>
              <p:nvPr/>
            </p:nvPicPr>
            <p:blipFill>
              <a:blip r:embed="rId3">
                <a:clrChange>
                  <a:clrFrom>
                    <a:srgbClr val="FFFFFF"/>
                  </a:clrFrom>
                  <a:clrTo>
                    <a:srgbClr val="FFFFFF">
                      <a:alpha val="0"/>
                    </a:srgbClr>
                  </a:clrTo>
                </a:clrChange>
              </a:blip>
              <a:stretch>
                <a:fillRect/>
              </a:stretch>
            </p:blipFill>
            <p:spPr>
              <a:xfrm>
                <a:off x="709511" y="3429000"/>
                <a:ext cx="2374083" cy="2540069"/>
              </a:xfrm>
              <a:prstGeom prst="rect">
                <a:avLst/>
              </a:prstGeom>
            </p:spPr>
          </p:pic>
          <p:sp>
            <p:nvSpPr>
              <p:cNvPr id="22" name="Rectangle 21"/>
              <p:cNvSpPr/>
              <p:nvPr/>
            </p:nvSpPr>
            <p:spPr bwMode="auto">
              <a:xfrm>
                <a:off x="353503" y="6182222"/>
                <a:ext cx="3086100" cy="914400"/>
              </a:xfrm>
              <a:prstGeom prst="rect">
                <a:avLst/>
              </a:prstGeom>
              <a:no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defRPr/>
                </a:pPr>
                <a:r>
                  <a:rPr lang="es-CR" sz="1600" b="1" dirty="0">
                    <a:solidFill>
                      <a:srgbClr val="000000"/>
                    </a:solidFill>
                    <a:latin typeface="Ubuntu"/>
                    <a:ea typeface="ヒラギノ角ゴ ProN W3" charset="0"/>
                    <a:cs typeface="ヒラギノ角ゴ ProN W3" charset="0"/>
                    <a:sym typeface="Gill Sans" charset="0"/>
                  </a:rPr>
                  <a:t>D</a:t>
                </a:r>
                <a:r>
                  <a:rPr lang="en-US" sz="1600" b="1" dirty="0" err="1">
                    <a:solidFill>
                      <a:srgbClr val="000000"/>
                    </a:solidFill>
                    <a:latin typeface="Ubuntu"/>
                    <a:ea typeface="ヒラギノ角ゴ ProN W3" charset="0"/>
                    <a:cs typeface="ヒラギノ角ゴ ProN W3" charset="0"/>
                    <a:sym typeface="Gill Sans" charset="0"/>
                  </a:rPr>
                  <a:t>eportes</a:t>
                </a:r>
                <a:endParaRPr lang="en-US" sz="1600" b="1" dirty="0">
                  <a:solidFill>
                    <a:srgbClr val="000000"/>
                  </a:solidFill>
                  <a:latin typeface="Ubuntu"/>
                  <a:ea typeface="ヒラギノ角ゴ ProN W3" charset="0"/>
                  <a:cs typeface="ヒラギノ角ゴ ProN W3" charset="0"/>
                  <a:sym typeface="Gill Sans" charset="0"/>
                </a:endParaRPr>
              </a:p>
            </p:txBody>
          </p:sp>
        </p:grpSp>
        <p:grpSp>
          <p:nvGrpSpPr>
            <p:cNvPr id="25" name="Group 24"/>
            <p:cNvGrpSpPr/>
            <p:nvPr/>
          </p:nvGrpSpPr>
          <p:grpSpPr>
            <a:xfrm>
              <a:off x="2939247" y="2800562"/>
              <a:ext cx="1627436" cy="1960386"/>
              <a:chOff x="5054600" y="3362827"/>
              <a:chExt cx="3086100" cy="3717472"/>
            </a:xfrm>
          </p:grpSpPr>
          <p:pic>
            <p:nvPicPr>
              <p:cNvPr id="18" name="Picture 17"/>
              <p:cNvPicPr>
                <a:picLocks noChangeAspect="1"/>
              </p:cNvPicPr>
              <p:nvPr/>
            </p:nvPicPr>
            <p:blipFill>
              <a:blip r:embed="rId4">
                <a:clrChange>
                  <a:clrFrom>
                    <a:srgbClr val="FFFFFF"/>
                  </a:clrFrom>
                  <a:clrTo>
                    <a:srgbClr val="FFFFFF">
                      <a:alpha val="0"/>
                    </a:srgbClr>
                  </a:clrTo>
                </a:clrChange>
              </a:blip>
              <a:stretch>
                <a:fillRect/>
              </a:stretch>
            </p:blipFill>
            <p:spPr>
              <a:xfrm>
                <a:off x="5458090" y="3362827"/>
                <a:ext cx="2279121" cy="2606242"/>
              </a:xfrm>
              <a:prstGeom prst="rect">
                <a:avLst/>
              </a:prstGeom>
            </p:spPr>
          </p:pic>
          <p:sp>
            <p:nvSpPr>
              <p:cNvPr id="23" name="Rectangle 22"/>
              <p:cNvSpPr/>
              <p:nvPr/>
            </p:nvSpPr>
            <p:spPr bwMode="auto">
              <a:xfrm>
                <a:off x="5054600" y="6165899"/>
                <a:ext cx="3086100" cy="914400"/>
              </a:xfrm>
              <a:prstGeom prst="rect">
                <a:avLst/>
              </a:prstGeom>
              <a:no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defRPr/>
                </a:pPr>
                <a:r>
                  <a:rPr lang="en-US" sz="1600" b="1" dirty="0" err="1">
                    <a:solidFill>
                      <a:srgbClr val="000000"/>
                    </a:solidFill>
                    <a:latin typeface="Ubuntu"/>
                    <a:ea typeface="ヒラギノ角ゴ ProN W3" charset="0"/>
                    <a:cs typeface="ヒラギノ角ゴ ProN W3" charset="0"/>
                    <a:sym typeface="Gill Sans" charset="0"/>
                  </a:rPr>
                  <a:t>Salud</a:t>
                </a:r>
                <a:endParaRPr lang="en-US" sz="1600" b="1" dirty="0">
                  <a:solidFill>
                    <a:srgbClr val="000000"/>
                  </a:solidFill>
                  <a:latin typeface="Ubuntu"/>
                  <a:ea typeface="ヒラギノ角ゴ ProN W3" charset="0"/>
                  <a:cs typeface="ヒラギノ角ゴ ProN W3" charset="0"/>
                  <a:sym typeface="Gill Sans" charset="0"/>
                </a:endParaRPr>
              </a:p>
            </p:txBody>
          </p:sp>
        </p:grpSp>
        <p:grpSp>
          <p:nvGrpSpPr>
            <p:cNvPr id="26" name="Group 25"/>
            <p:cNvGrpSpPr/>
            <p:nvPr/>
          </p:nvGrpSpPr>
          <p:grpSpPr>
            <a:xfrm>
              <a:off x="6312120" y="2828459"/>
              <a:ext cx="1627436" cy="1932491"/>
              <a:chOff x="8902701" y="3435096"/>
              <a:chExt cx="3086100" cy="3664574"/>
            </a:xfrm>
          </p:grpSpPr>
          <p:pic>
            <p:nvPicPr>
              <p:cNvPr id="19" name="Picture 18"/>
              <p:cNvPicPr>
                <a:picLocks noChangeAspect="1"/>
              </p:cNvPicPr>
              <p:nvPr/>
            </p:nvPicPr>
            <p:blipFill>
              <a:blip r:embed="rId5">
                <a:clrChange>
                  <a:clrFrom>
                    <a:srgbClr val="FFFFFF"/>
                  </a:clrFrom>
                  <a:clrTo>
                    <a:srgbClr val="FFFFFF">
                      <a:alpha val="0"/>
                    </a:srgbClr>
                  </a:clrTo>
                </a:clrChange>
              </a:blip>
              <a:stretch>
                <a:fillRect/>
              </a:stretch>
            </p:blipFill>
            <p:spPr>
              <a:xfrm>
                <a:off x="9288782" y="3435096"/>
                <a:ext cx="2313936" cy="2540071"/>
              </a:xfrm>
              <a:prstGeom prst="rect">
                <a:avLst/>
              </a:prstGeom>
            </p:spPr>
          </p:pic>
          <p:sp>
            <p:nvSpPr>
              <p:cNvPr id="24" name="Rectangle 23"/>
              <p:cNvSpPr/>
              <p:nvPr/>
            </p:nvSpPr>
            <p:spPr bwMode="auto">
              <a:xfrm>
                <a:off x="8902701" y="6185270"/>
                <a:ext cx="3086100" cy="914400"/>
              </a:xfrm>
              <a:prstGeom prst="rect">
                <a:avLst/>
              </a:prstGeom>
              <a:no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defRPr/>
                </a:pPr>
                <a:r>
                  <a:rPr lang="en-US" sz="1600" b="1" dirty="0">
                    <a:solidFill>
                      <a:srgbClr val="000000"/>
                    </a:solidFill>
                    <a:latin typeface="Ubuntu"/>
                    <a:ea typeface="ヒラギノ角ゴ ProN W3" charset="0"/>
                    <a:cs typeface="ヒラギノ角ゴ ProN W3" charset="0"/>
                    <a:sym typeface="Gill Sans" charset="0"/>
                  </a:rPr>
                  <a:t>Juventud y </a:t>
                </a:r>
                <a:r>
                  <a:rPr lang="en-US" sz="1600" b="1" dirty="0" err="1">
                    <a:solidFill>
                      <a:srgbClr val="000000"/>
                    </a:solidFill>
                    <a:latin typeface="Ubuntu"/>
                    <a:ea typeface="ヒラギノ角ゴ ProN W3" charset="0"/>
                    <a:cs typeface="ヒラギノ角ゴ ProN W3" charset="0"/>
                    <a:sym typeface="Gill Sans" charset="0"/>
                  </a:rPr>
                  <a:t>escuelas</a:t>
                </a:r>
                <a:endParaRPr lang="en-US" sz="1600" b="1" dirty="0">
                  <a:solidFill>
                    <a:srgbClr val="000000"/>
                  </a:solidFill>
                  <a:latin typeface="Ubuntu"/>
                  <a:ea typeface="ヒラギノ角ゴ ProN W3" charset="0"/>
                  <a:cs typeface="ヒラギノ角ゴ ProN W3" charset="0"/>
                  <a:sym typeface="Gill Sans" charset="0"/>
                </a:endParaRPr>
              </a:p>
            </p:txBody>
          </p:sp>
        </p:grpSp>
        <p:sp>
          <p:nvSpPr>
            <p:cNvPr id="3" name="Rectangle 2"/>
            <p:cNvSpPr/>
            <p:nvPr/>
          </p:nvSpPr>
          <p:spPr bwMode="auto">
            <a:xfrm>
              <a:off x="1214702" y="4892314"/>
              <a:ext cx="6703963" cy="586886"/>
            </a:xfrm>
            <a:prstGeom prst="rect">
              <a:avLst/>
            </a:prstGeom>
            <a:noFill/>
            <a:ln w="25400" cap="flat" cmpd="sng" algn="ctr">
              <a:solidFill>
                <a:srgbClr val="C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ctr" anchorCtr="0" compatLnSpc="1">
              <a:prstTxWarp prst="textNoShape">
                <a:avLst/>
              </a:prstTxWarp>
            </a:bodyPr>
            <a:lstStyle/>
            <a:p>
              <a:pPr algn="ctr" defTabSz="482174" fontAlgn="base">
                <a:spcBef>
                  <a:spcPct val="0"/>
                </a:spcBef>
                <a:spcAft>
                  <a:spcPct val="0"/>
                </a:spcAft>
                <a:defRPr/>
              </a:pPr>
              <a:r>
                <a:rPr lang="en-US" sz="1000" b="1" dirty="0" err="1">
                  <a:solidFill>
                    <a:srgbClr val="C00000"/>
                  </a:solidFill>
                  <a:latin typeface="Ubuntu"/>
                  <a:ea typeface="ヒラギノ角ゴ ProN W3" charset="0"/>
                  <a:cs typeface="ヒラギノ角ゴ ProN W3" charset="0"/>
                  <a:sym typeface="Gill Sans" charset="0"/>
                </a:rPr>
                <a:t>Alcance</a:t>
              </a:r>
              <a:r>
                <a:rPr lang="en-US" sz="1000" b="1" dirty="0">
                  <a:solidFill>
                    <a:srgbClr val="C00000"/>
                  </a:solidFill>
                  <a:latin typeface="Ubuntu"/>
                  <a:ea typeface="ヒラギノ角ゴ ProN W3" charset="0"/>
                  <a:cs typeface="ヒラギノ角ゴ ProN W3" charset="0"/>
                  <a:sym typeface="Gill Sans" charset="0"/>
                </a:rPr>
                <a:t> </a:t>
              </a:r>
              <a:r>
                <a:rPr lang="en-US" sz="1000" b="1" dirty="0" err="1">
                  <a:solidFill>
                    <a:srgbClr val="C00000"/>
                  </a:solidFill>
                  <a:latin typeface="Ubuntu"/>
                  <a:ea typeface="ヒラギノ角ゴ ProN W3" charset="0"/>
                  <a:cs typeface="ヒラギノ角ゴ ProN W3" charset="0"/>
                  <a:sym typeface="Gill Sans" charset="0"/>
                </a:rPr>
                <a:t>anueal</a:t>
              </a:r>
              <a:r>
                <a:rPr lang="en-US" sz="1000" b="1" dirty="0">
                  <a:solidFill>
                    <a:srgbClr val="C00000"/>
                  </a:solidFill>
                  <a:latin typeface="Ubuntu"/>
                  <a:ea typeface="ヒラギノ角ゴ ProN W3" charset="0"/>
                  <a:cs typeface="ヒラギノ角ゴ ProN W3" charset="0"/>
                  <a:sym typeface="Gill Sans" charset="0"/>
                </a:rPr>
                <a:t> de </a:t>
              </a:r>
              <a:r>
                <a:rPr lang="en-US" sz="1000" b="1" dirty="0" err="1">
                  <a:solidFill>
                    <a:srgbClr val="C00000"/>
                  </a:solidFill>
                  <a:latin typeface="Ubuntu"/>
                  <a:ea typeface="ヒラギノ角ゴ ProN W3" charset="0"/>
                  <a:cs typeface="ヒラギノ角ゴ ProN W3" charset="0"/>
                  <a:sym typeface="Gill Sans" charset="0"/>
                </a:rPr>
                <a:t>Olimpiadas</a:t>
              </a:r>
              <a:r>
                <a:rPr lang="en-US" sz="1000" b="1" dirty="0">
                  <a:solidFill>
                    <a:srgbClr val="C00000"/>
                  </a:solidFill>
                  <a:latin typeface="Ubuntu"/>
                  <a:ea typeface="ヒラギノ角ゴ ProN W3" charset="0"/>
                  <a:cs typeface="ヒラギノ角ゴ ProN W3" charset="0"/>
                  <a:sym typeface="Gill Sans" charset="0"/>
                </a:rPr>
                <a:t> </a:t>
              </a:r>
              <a:r>
                <a:rPr lang="en-US" sz="1000" b="1" dirty="0" err="1">
                  <a:solidFill>
                    <a:srgbClr val="C00000"/>
                  </a:solidFill>
                  <a:latin typeface="Ubuntu"/>
                  <a:ea typeface="ヒラギノ角ゴ ProN W3" charset="0"/>
                  <a:cs typeface="ヒラギノ角ゴ ProN W3" charset="0"/>
                  <a:sym typeface="Gill Sans" charset="0"/>
                </a:rPr>
                <a:t>Especiales</a:t>
              </a:r>
              <a:r>
                <a:rPr lang="en-US" sz="1000" b="1" dirty="0">
                  <a:solidFill>
                    <a:srgbClr val="C00000"/>
                  </a:solidFill>
                  <a:latin typeface="Ubuntu"/>
                  <a:ea typeface="ヒラギノ角ゴ ProN W3" charset="0"/>
                  <a:cs typeface="ヒラギノ角ゴ ProN W3" charset="0"/>
                  <a:sym typeface="Gill Sans" charset="0"/>
                </a:rPr>
                <a:t> </a:t>
              </a:r>
            </a:p>
            <a:p>
              <a:pPr algn="ctr" defTabSz="482174" fontAlgn="base">
                <a:spcBef>
                  <a:spcPct val="0"/>
                </a:spcBef>
                <a:spcAft>
                  <a:spcPct val="0"/>
                </a:spcAft>
                <a:defRPr/>
              </a:pPr>
              <a:r>
                <a:rPr lang="en-US" sz="800" dirty="0">
                  <a:solidFill>
                    <a:srgbClr val="C00000"/>
                  </a:solidFill>
                  <a:latin typeface="Ubuntu"/>
                  <a:ea typeface="ヒラギノ角ゴ ProN W3" charset="0"/>
                  <a:cs typeface="ヒラギノ角ゴ ProN W3" charset="0"/>
                  <a:sym typeface="Gill Sans" charset="0"/>
                </a:rPr>
                <a:t>(para </a:t>
              </a:r>
              <a:r>
                <a:rPr lang="en-US" sz="800" dirty="0" err="1">
                  <a:solidFill>
                    <a:srgbClr val="C00000"/>
                  </a:solidFill>
                  <a:latin typeface="Ubuntu"/>
                  <a:ea typeface="ヒラギノ角ゴ ProN W3" charset="0"/>
                  <a:cs typeface="ヒラギノ角ゴ ProN W3" charset="0"/>
                  <a:sym typeface="Gill Sans" charset="0"/>
                </a:rPr>
                <a:t>el</a:t>
              </a:r>
              <a:r>
                <a:rPr lang="en-US" sz="800" dirty="0">
                  <a:solidFill>
                    <a:srgbClr val="C00000"/>
                  </a:solidFill>
                  <a:latin typeface="Ubuntu"/>
                  <a:ea typeface="ヒラギノ角ゴ ProN W3" charset="0"/>
                  <a:cs typeface="ヒラギノ角ゴ ProN W3" charset="0"/>
                  <a:sym typeface="Gill Sans" charset="0"/>
                </a:rPr>
                <a:t>  2021)</a:t>
              </a:r>
            </a:p>
            <a:p>
              <a:pPr algn="ctr" defTabSz="482174" fontAlgn="base">
                <a:spcBef>
                  <a:spcPct val="0"/>
                </a:spcBef>
                <a:spcAft>
                  <a:spcPct val="0"/>
                </a:spcAft>
                <a:defRPr/>
              </a:pPr>
              <a:endParaRPr lang="en-US" sz="1000" b="1" dirty="0">
                <a:solidFill>
                  <a:srgbClr val="C00000"/>
                </a:solidFill>
                <a:latin typeface="Ubuntu"/>
                <a:ea typeface="ヒラギノ角ゴ ProN W3" charset="0"/>
                <a:cs typeface="ヒラギノ角ゴ ProN W3" charset="0"/>
                <a:sym typeface="Gill Sans" charset="0"/>
              </a:endParaRPr>
            </a:p>
            <a:p>
              <a:pPr algn="ctr" defTabSz="482174" fontAlgn="base">
                <a:spcBef>
                  <a:spcPct val="0"/>
                </a:spcBef>
                <a:spcAft>
                  <a:spcPct val="0"/>
                </a:spcAft>
                <a:defRPr/>
              </a:pPr>
              <a:endParaRPr lang="en-US" sz="1000" b="1" dirty="0">
                <a:solidFill>
                  <a:srgbClr val="C00000"/>
                </a:solidFill>
                <a:latin typeface="Ubuntu"/>
                <a:ea typeface="ヒラギノ角ゴ ProN W3" charset="0"/>
                <a:cs typeface="ヒラギノ角ゴ ProN W3" charset="0"/>
                <a:sym typeface="Gill Sans" charset="0"/>
              </a:endParaRPr>
            </a:p>
          </p:txBody>
        </p:sp>
        <p:grpSp>
          <p:nvGrpSpPr>
            <p:cNvPr id="6" name="Group 5"/>
            <p:cNvGrpSpPr/>
            <p:nvPr/>
          </p:nvGrpSpPr>
          <p:grpSpPr>
            <a:xfrm>
              <a:off x="4803192" y="2909718"/>
              <a:ext cx="1272419" cy="1567514"/>
              <a:chOff x="7037654" y="3822442"/>
              <a:chExt cx="2412882" cy="2972470"/>
            </a:xfrm>
          </p:grpSpPr>
          <p:grpSp>
            <p:nvGrpSpPr>
              <p:cNvPr id="5" name="Group 4"/>
              <p:cNvGrpSpPr/>
              <p:nvPr/>
            </p:nvGrpSpPr>
            <p:grpSpPr>
              <a:xfrm>
                <a:off x="7101095" y="3822442"/>
                <a:ext cx="2286000" cy="2399252"/>
                <a:chOff x="7013991" y="3619567"/>
                <a:chExt cx="1676400" cy="1241537"/>
              </a:xfrm>
            </p:grpSpPr>
            <p:pic>
              <p:nvPicPr>
                <p:cNvPr id="28" name="Picture 27"/>
                <p:cNvPicPr>
                  <a:picLocks noChangeAspect="1"/>
                </p:cNvPicPr>
                <p:nvPr/>
              </p:nvPicPr>
              <p:blipFill rotWithShape="1">
                <a:blip r:embed="rId6" cstate="print">
                  <a:extLst>
                    <a:ext uri="{28A0092B-C50C-407E-A947-70E740481C1C}">
                      <a14:useLocalDpi xmlns:a14="http://schemas.microsoft.com/office/drawing/2010/main" val="0"/>
                    </a:ext>
                  </a:extLst>
                </a:blip>
                <a:srcRect l="21603" r="21848" b="12425"/>
                <a:stretch/>
              </p:blipFill>
              <p:spPr>
                <a:xfrm>
                  <a:off x="7650573" y="3619568"/>
                  <a:ext cx="1039818" cy="1241536"/>
                </a:xfrm>
                <a:prstGeom prst="rect">
                  <a:avLst/>
                </a:prstGeom>
              </p:spPr>
            </p:pic>
            <p:pic>
              <p:nvPicPr>
                <p:cNvPr id="29"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l="21603" r="21848" b="12425"/>
                <a:stretch/>
              </p:blipFill>
              <p:spPr>
                <a:xfrm flipH="1">
                  <a:off x="7013991" y="3619567"/>
                  <a:ext cx="1039724" cy="1241537"/>
                </a:xfrm>
                <a:prstGeom prst="rect">
                  <a:avLst/>
                </a:prstGeom>
              </p:spPr>
            </p:pic>
          </p:grpSp>
          <p:sp>
            <p:nvSpPr>
              <p:cNvPr id="30" name="Rectangle 29"/>
              <p:cNvSpPr/>
              <p:nvPr/>
            </p:nvSpPr>
            <p:spPr bwMode="auto">
              <a:xfrm>
                <a:off x="7037654" y="6418524"/>
                <a:ext cx="2412882" cy="376388"/>
              </a:xfrm>
              <a:prstGeom prst="rect">
                <a:avLst/>
              </a:prstGeom>
              <a:no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defRPr/>
                </a:pPr>
                <a:r>
                  <a:rPr lang="en-US" sz="1600" b="1" dirty="0" err="1">
                    <a:solidFill>
                      <a:srgbClr val="000000"/>
                    </a:solidFill>
                    <a:latin typeface="Ubuntu"/>
                    <a:ea typeface="ヒラギノ角ゴ ProN W3" charset="0"/>
                    <a:cs typeface="ヒラギノ角ゴ ProN W3" charset="0"/>
                    <a:sym typeface="Gill Sans" charset="0"/>
                  </a:rPr>
                  <a:t>Liderazgo</a:t>
                </a:r>
                <a:r>
                  <a:rPr lang="en-US" sz="1600" b="1" dirty="0">
                    <a:solidFill>
                      <a:srgbClr val="000000"/>
                    </a:solidFill>
                    <a:latin typeface="Ubuntu"/>
                    <a:ea typeface="ヒラギノ角ゴ ProN W3" charset="0"/>
                    <a:cs typeface="ヒラギノ角ゴ ProN W3" charset="0"/>
                    <a:sym typeface="Gill Sans" charset="0"/>
                  </a:rPr>
                  <a:t> </a:t>
                </a:r>
                <a:r>
                  <a:rPr lang="en-US" sz="1600" b="1" dirty="0" err="1">
                    <a:solidFill>
                      <a:srgbClr val="000000"/>
                    </a:solidFill>
                    <a:latin typeface="Ubuntu"/>
                    <a:ea typeface="ヒラギノ角ゴ ProN W3" charset="0"/>
                    <a:cs typeface="ヒラギノ角ゴ ProN W3" charset="0"/>
                    <a:sym typeface="Gill Sans" charset="0"/>
                  </a:rPr>
                  <a:t>Inclusivo</a:t>
                </a:r>
                <a:endParaRPr lang="en-US" sz="1600" b="1" dirty="0">
                  <a:solidFill>
                    <a:srgbClr val="000000"/>
                  </a:solidFill>
                  <a:latin typeface="Ubuntu"/>
                  <a:ea typeface="ヒラギノ角ゴ ProN W3" charset="0"/>
                  <a:cs typeface="ヒラギノ角ゴ ProN W3" charset="0"/>
                  <a:sym typeface="Gill Sans" charset="0"/>
                </a:endParaRPr>
              </a:p>
            </p:txBody>
          </p:sp>
        </p:grpSp>
      </p:grpSp>
      <p:sp>
        <p:nvSpPr>
          <p:cNvPr id="31" name="Oval 30">
            <a:extLst>
              <a:ext uri="{FF2B5EF4-FFF2-40B4-BE49-F238E27FC236}">
                <a16:creationId xmlns:a16="http://schemas.microsoft.com/office/drawing/2014/main" id="{26D08D5A-6FE3-C995-92B5-6CCF7346BA8F}"/>
              </a:ext>
            </a:extLst>
          </p:cNvPr>
          <p:cNvSpPr/>
          <p:nvPr/>
        </p:nvSpPr>
        <p:spPr bwMode="auto">
          <a:xfrm>
            <a:off x="8082893" y="1960879"/>
            <a:ext cx="2221614" cy="3351397"/>
          </a:xfrm>
          <a:prstGeom prst="ellipse">
            <a:avLst/>
          </a:prstGeom>
          <a:noFill/>
          <a:ln w="25400" cap="flat" cmpd="sng" algn="ctr">
            <a:solidFill>
              <a:srgbClr val="EC1E24"/>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mn-lt"/>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107744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2400" b="1" dirty="0">
                <a:effectLst>
                  <a:outerShdw blurRad="38100" dist="38100" dir="2700000" algn="tl">
                    <a:srgbClr val="000000">
                      <a:alpha val="43137"/>
                    </a:srgbClr>
                  </a:outerShdw>
                </a:effectLst>
                <a:cs typeface="Arial" panose="020B0604020202020204" pitchFamily="34" charset="0"/>
              </a:rPr>
              <a:t>Nuestra ambición: poner fin a la discriminación mediante un conjunto de herramientas de intervención</a:t>
            </a:r>
            <a:endParaRPr lang="en-US" sz="2400" b="1" dirty="0">
              <a:effectLst>
                <a:outerShdw blurRad="38100" dist="38100" dir="2700000" algn="tl">
                  <a:srgbClr val="000000">
                    <a:alpha val="43137"/>
                  </a:srgbClr>
                </a:outerShdw>
              </a:effectLst>
              <a:cs typeface="Arial" panose="020B0604020202020204" pitchFamily="34" charset="0"/>
            </a:endParaRPr>
          </a:p>
        </p:txBody>
      </p:sp>
      <p:sp>
        <p:nvSpPr>
          <p:cNvPr id="3" name="Content Placeholder 2"/>
          <p:cNvSpPr>
            <a:spLocks noGrp="1"/>
          </p:cNvSpPr>
          <p:nvPr>
            <p:ph idx="1"/>
          </p:nvPr>
        </p:nvSpPr>
        <p:spPr>
          <a:xfrm>
            <a:off x="2873016" y="2019927"/>
            <a:ext cx="7168451" cy="408980"/>
          </a:xfrm>
        </p:spPr>
        <p:txBody>
          <a:bodyPr/>
          <a:lstStyle/>
          <a:p>
            <a:r>
              <a:rPr lang="en-US" sz="1600" b="1" dirty="0" err="1">
                <a:latin typeface="+mj-lt"/>
              </a:rPr>
              <a:t>Terminar</a:t>
            </a:r>
            <a:r>
              <a:rPr lang="en-US" sz="1600" b="1" dirty="0">
                <a:latin typeface="+mj-lt"/>
              </a:rPr>
              <a:t> la </a:t>
            </a:r>
            <a:r>
              <a:rPr lang="en-US" sz="1600" b="1" dirty="0" err="1">
                <a:latin typeface="+mj-lt"/>
              </a:rPr>
              <a:t>discriminación</a:t>
            </a:r>
            <a:r>
              <a:rPr lang="en-US" sz="1600" b="1" dirty="0">
                <a:latin typeface="+mj-lt"/>
              </a:rPr>
              <a:t> contra las personas con </a:t>
            </a:r>
            <a:r>
              <a:rPr lang="en-US" sz="1600" b="1" dirty="0" err="1">
                <a:latin typeface="+mj-lt"/>
              </a:rPr>
              <a:t>discapacidad</a:t>
            </a:r>
            <a:r>
              <a:rPr lang="en-US" sz="1600" b="1" dirty="0">
                <a:latin typeface="+mj-lt"/>
              </a:rPr>
              <a:t> </a:t>
            </a:r>
            <a:r>
              <a:rPr lang="en-US" sz="1600" b="1" dirty="0" err="1">
                <a:latin typeface="+mj-lt"/>
              </a:rPr>
              <a:t>intelectual</a:t>
            </a:r>
            <a:endParaRPr lang="en-US" sz="1600" b="1" dirty="0">
              <a:latin typeface="+mj-lt"/>
            </a:endParaRPr>
          </a:p>
        </p:txBody>
      </p:sp>
      <p:sp>
        <p:nvSpPr>
          <p:cNvPr id="4" name="Slide Number Placeholder 3"/>
          <p:cNvSpPr>
            <a:spLocks noGrp="1"/>
          </p:cNvSpPr>
          <p:nvPr>
            <p:ph type="sldNum" sz="quarter" idx="10"/>
          </p:nvPr>
        </p:nvSpPr>
        <p:spPr/>
        <p:txBody>
          <a:bodyPr/>
          <a:lstStyle/>
          <a:p>
            <a:pPr defTabSz="482174" fontAlgn="base">
              <a:spcBef>
                <a:spcPct val="0"/>
              </a:spcBef>
              <a:spcAft>
                <a:spcPct val="0"/>
              </a:spcAft>
              <a:defRPr/>
            </a:pPr>
            <a:fld id="{5107173F-B38B-46A8-965D-CAF39E1640DD}" type="slidenum">
              <a:rPr lang="en-US" altLang="en-US">
                <a:solidFill>
                  <a:srgbClr val="000000"/>
                </a:solidFill>
              </a:rPr>
              <a:pPr defTabSz="482174" fontAlgn="base">
                <a:spcBef>
                  <a:spcPct val="0"/>
                </a:spcBef>
                <a:spcAft>
                  <a:spcPct val="0"/>
                </a:spcAft>
                <a:defRPr/>
              </a:pPr>
              <a:t>9</a:t>
            </a:fld>
            <a:endParaRPr lang="en-US" altLang="en-US">
              <a:solidFill>
                <a:srgbClr val="000000"/>
              </a:solidFill>
            </a:endParaRPr>
          </a:p>
        </p:txBody>
      </p:sp>
      <p:sp>
        <p:nvSpPr>
          <p:cNvPr id="22" name="Rectangle 21"/>
          <p:cNvSpPr/>
          <p:nvPr/>
        </p:nvSpPr>
        <p:spPr bwMode="auto">
          <a:xfrm>
            <a:off x="3105889" y="4161610"/>
            <a:ext cx="929246" cy="1419365"/>
          </a:xfrm>
          <a:prstGeom prst="rect">
            <a:avLst/>
          </a:prstGeom>
          <a:solidFill>
            <a:schemeClr val="accent1">
              <a:lumMod val="20000"/>
              <a:lumOff val="80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defTabSz="482174" fontAlgn="base">
              <a:spcBef>
                <a:spcPct val="0"/>
              </a:spcBef>
              <a:spcAft>
                <a:spcPct val="0"/>
              </a:spcAft>
              <a:defRPr/>
            </a:pPr>
            <a:endParaRPr lang="en-US" sz="844">
              <a:solidFill>
                <a:srgbClr val="000000"/>
              </a:solidFill>
              <a:latin typeface="Ubuntu"/>
              <a:ea typeface="ヒラギノ角ゴ ProN W3" charset="0"/>
              <a:cs typeface="ヒラギノ角ゴ ProN W3" charset="0"/>
              <a:sym typeface="Gill Sans" charset="0"/>
            </a:endParaRPr>
          </a:p>
        </p:txBody>
      </p:sp>
      <p:sp>
        <p:nvSpPr>
          <p:cNvPr id="23" name="Rectangle 22"/>
          <p:cNvSpPr/>
          <p:nvPr/>
        </p:nvSpPr>
        <p:spPr bwMode="auto">
          <a:xfrm>
            <a:off x="6343183" y="4161610"/>
            <a:ext cx="929246" cy="1419365"/>
          </a:xfrm>
          <a:prstGeom prst="rect">
            <a:avLst/>
          </a:prstGeom>
          <a:solidFill>
            <a:schemeClr val="accent1">
              <a:lumMod val="20000"/>
              <a:lumOff val="80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defTabSz="482174" fontAlgn="base">
              <a:spcBef>
                <a:spcPct val="0"/>
              </a:spcBef>
              <a:spcAft>
                <a:spcPct val="0"/>
              </a:spcAft>
              <a:defRPr/>
            </a:pPr>
            <a:endParaRPr lang="en-US" sz="844">
              <a:solidFill>
                <a:srgbClr val="000000"/>
              </a:solidFill>
              <a:latin typeface="Ubuntu"/>
              <a:ea typeface="ヒラギノ角ゴ ProN W3" charset="0"/>
              <a:cs typeface="ヒラギノ角ゴ ProN W3" charset="0"/>
              <a:sym typeface="Gill Sans" charset="0"/>
            </a:endParaRPr>
          </a:p>
        </p:txBody>
      </p:sp>
      <p:sp>
        <p:nvSpPr>
          <p:cNvPr id="24" name="Rectangle 23"/>
          <p:cNvSpPr/>
          <p:nvPr/>
        </p:nvSpPr>
        <p:spPr bwMode="auto">
          <a:xfrm>
            <a:off x="6343183" y="2560701"/>
            <a:ext cx="929246" cy="1419365"/>
          </a:xfrm>
          <a:prstGeom prst="rect">
            <a:avLst/>
          </a:prstGeom>
          <a:solidFill>
            <a:schemeClr val="accent1">
              <a:lumMod val="20000"/>
              <a:lumOff val="80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defTabSz="482174" fontAlgn="base">
              <a:spcBef>
                <a:spcPct val="0"/>
              </a:spcBef>
              <a:spcAft>
                <a:spcPct val="0"/>
              </a:spcAft>
              <a:defRPr/>
            </a:pPr>
            <a:endParaRPr lang="en-US" sz="844">
              <a:solidFill>
                <a:srgbClr val="000000"/>
              </a:solidFill>
              <a:latin typeface="Ubuntu"/>
              <a:ea typeface="ヒラギノ角ゴ ProN W3" charset="0"/>
              <a:cs typeface="ヒラギノ角ゴ ProN W3" charset="0"/>
              <a:sym typeface="Gill Sans" charset="0"/>
            </a:endParaRPr>
          </a:p>
        </p:txBody>
      </p:sp>
      <p:pic>
        <p:nvPicPr>
          <p:cNvPr id="9" name="Picture 8"/>
          <p:cNvPicPr>
            <a:picLocks noChangeAspect="1"/>
          </p:cNvPicPr>
          <p:nvPr/>
        </p:nvPicPr>
        <p:blipFill>
          <a:blip r:embed="rId2">
            <a:clrChange>
              <a:clrFrom>
                <a:srgbClr val="FFFFFF"/>
              </a:clrFrom>
              <a:clrTo>
                <a:srgbClr val="FFFFFF">
                  <a:alpha val="0"/>
                </a:srgbClr>
              </a:clrTo>
            </a:clrChange>
          </a:blip>
          <a:stretch>
            <a:fillRect/>
          </a:stretch>
        </p:blipFill>
        <p:spPr>
          <a:xfrm>
            <a:off x="3170544" y="4389555"/>
            <a:ext cx="799943" cy="797103"/>
          </a:xfrm>
          <a:prstGeom prst="rect">
            <a:avLst/>
          </a:prstGeom>
        </p:spPr>
      </p:pic>
      <p:sp>
        <p:nvSpPr>
          <p:cNvPr id="10" name="Rectangle 9"/>
          <p:cNvSpPr/>
          <p:nvPr/>
        </p:nvSpPr>
        <p:spPr bwMode="auto">
          <a:xfrm>
            <a:off x="3170544" y="5154198"/>
            <a:ext cx="799943" cy="279664"/>
          </a:xfrm>
          <a:prstGeom prst="rect">
            <a:avLst/>
          </a:prstGeom>
          <a:no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defRPr/>
            </a:pPr>
            <a:r>
              <a:rPr lang="es-CR" sz="900" b="1" dirty="0">
                <a:solidFill>
                  <a:srgbClr val="000000"/>
                </a:solidFill>
                <a:latin typeface="Ubuntu"/>
                <a:ea typeface="ヒラギノ角ゴ ProN W3" charset="0"/>
                <a:cs typeface="ヒラギノ角ゴ ProN W3" charset="0"/>
                <a:sym typeface="Gill Sans" charset="0"/>
              </a:rPr>
              <a:t>S</a:t>
            </a:r>
            <a:r>
              <a:rPr lang="en-US" sz="900" b="1" dirty="0" err="1">
                <a:solidFill>
                  <a:srgbClr val="000000"/>
                </a:solidFill>
                <a:latin typeface="Ubuntu"/>
                <a:ea typeface="ヒラギノ角ゴ ProN W3" charset="0"/>
                <a:cs typeface="ヒラギノ角ゴ ProN W3" charset="0"/>
                <a:sym typeface="Gill Sans" charset="0"/>
              </a:rPr>
              <a:t>alud</a:t>
            </a:r>
            <a:endParaRPr lang="en-US" sz="1400" b="1" dirty="0">
              <a:solidFill>
                <a:srgbClr val="000000"/>
              </a:solidFill>
              <a:latin typeface="Ubuntu"/>
              <a:ea typeface="ヒラギノ角ゴ ProN W3" charset="0"/>
              <a:cs typeface="ヒラギノ角ゴ ProN W3" charset="0"/>
              <a:sym typeface="Gill Sans" charset="0"/>
            </a:endParaRPr>
          </a:p>
        </p:txBody>
      </p:sp>
      <p:pic>
        <p:nvPicPr>
          <p:cNvPr id="12" name="Picture 11"/>
          <p:cNvPicPr>
            <a:picLocks noChangeAspect="1"/>
          </p:cNvPicPr>
          <p:nvPr/>
        </p:nvPicPr>
        <p:blipFill>
          <a:blip r:embed="rId3">
            <a:clrChange>
              <a:clrFrom>
                <a:srgbClr val="FFFFFF"/>
              </a:clrFrom>
              <a:clrTo>
                <a:srgbClr val="FFFFFF">
                  <a:alpha val="0"/>
                </a:srgbClr>
              </a:clrTo>
            </a:clrChange>
          </a:blip>
          <a:stretch>
            <a:fillRect/>
          </a:stretch>
        </p:blipFill>
        <p:spPr>
          <a:xfrm>
            <a:off x="6416123" y="4434986"/>
            <a:ext cx="783364" cy="706240"/>
          </a:xfrm>
          <a:prstGeom prst="rect">
            <a:avLst/>
          </a:prstGeom>
        </p:spPr>
      </p:pic>
      <p:sp>
        <p:nvSpPr>
          <p:cNvPr id="13" name="Rectangle 12"/>
          <p:cNvSpPr/>
          <p:nvPr/>
        </p:nvSpPr>
        <p:spPr bwMode="auto">
          <a:xfrm>
            <a:off x="6285420" y="5113771"/>
            <a:ext cx="1044773" cy="254240"/>
          </a:xfrm>
          <a:prstGeom prst="rect">
            <a:avLst/>
          </a:prstGeom>
          <a:no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defRPr/>
            </a:pPr>
            <a:r>
              <a:rPr lang="en-US" sz="900" b="1" dirty="0">
                <a:solidFill>
                  <a:srgbClr val="000000"/>
                </a:solidFill>
                <a:latin typeface="Ubuntu"/>
                <a:ea typeface="ヒラギノ角ゴ ProN W3" charset="0"/>
                <a:cs typeface="ヒラギノ角ゴ ProN W3" charset="0"/>
                <a:sym typeface="Gill Sans" charset="0"/>
              </a:rPr>
              <a:t>Juventud y </a:t>
            </a:r>
            <a:r>
              <a:rPr lang="en-US" sz="900" b="1" dirty="0" err="1">
                <a:solidFill>
                  <a:srgbClr val="000000"/>
                </a:solidFill>
                <a:latin typeface="Ubuntu"/>
                <a:ea typeface="ヒラギノ角ゴ ProN W3" charset="0"/>
                <a:cs typeface="ヒラギノ角ゴ ProN W3" charset="0"/>
                <a:sym typeface="Gill Sans" charset="0"/>
              </a:rPr>
              <a:t>Escuelas</a:t>
            </a:r>
            <a:endParaRPr lang="en-US" sz="900" b="1" dirty="0">
              <a:solidFill>
                <a:srgbClr val="000000"/>
              </a:solidFill>
              <a:latin typeface="Ubuntu"/>
              <a:ea typeface="ヒラギノ角ゴ ProN W3" charset="0"/>
              <a:cs typeface="ヒラギノ角ゴ ProN W3" charset="0"/>
              <a:sym typeface="Gill Sans" charset="0"/>
            </a:endParaRPr>
          </a:p>
        </p:txBody>
      </p:sp>
      <p:sp>
        <p:nvSpPr>
          <p:cNvPr id="21" name="Rectangle 20"/>
          <p:cNvSpPr/>
          <p:nvPr/>
        </p:nvSpPr>
        <p:spPr bwMode="auto">
          <a:xfrm>
            <a:off x="3105889" y="2560701"/>
            <a:ext cx="929246" cy="1419365"/>
          </a:xfrm>
          <a:prstGeom prst="rect">
            <a:avLst/>
          </a:prstGeom>
          <a:solidFill>
            <a:schemeClr val="accent1">
              <a:lumMod val="20000"/>
              <a:lumOff val="80000"/>
            </a:schemeClr>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defTabSz="482174" fontAlgn="base">
              <a:spcBef>
                <a:spcPct val="0"/>
              </a:spcBef>
              <a:spcAft>
                <a:spcPct val="0"/>
              </a:spcAft>
              <a:defRPr/>
            </a:pPr>
            <a:endParaRPr lang="en-US" sz="900">
              <a:solidFill>
                <a:srgbClr val="000000"/>
              </a:solidFill>
              <a:latin typeface="Ubuntu"/>
              <a:ea typeface="ヒラギノ角ゴ ProN W3" charset="0"/>
              <a:cs typeface="ヒラギノ角ゴ ProN W3" charset="0"/>
              <a:sym typeface="Gill Sans" charset="0"/>
            </a:endParaRPr>
          </a:p>
        </p:txBody>
      </p:sp>
      <p:grpSp>
        <p:nvGrpSpPr>
          <p:cNvPr id="5" name="Group 4"/>
          <p:cNvGrpSpPr/>
          <p:nvPr/>
        </p:nvGrpSpPr>
        <p:grpSpPr>
          <a:xfrm>
            <a:off x="6365787" y="2845788"/>
            <a:ext cx="884039" cy="654717"/>
            <a:chOff x="4841786" y="2845787"/>
            <a:chExt cx="884039" cy="654717"/>
          </a:xfrm>
        </p:grpSpPr>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21603" r="21848" b="12425"/>
            <a:stretch/>
          </p:blipFill>
          <p:spPr>
            <a:xfrm>
              <a:off x="5177484" y="2845787"/>
              <a:ext cx="548341" cy="654717"/>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21603" r="21848" b="12425"/>
            <a:stretch/>
          </p:blipFill>
          <p:spPr>
            <a:xfrm flipH="1">
              <a:off x="4841786" y="2845787"/>
              <a:ext cx="548292" cy="654717"/>
            </a:xfrm>
            <a:prstGeom prst="rect">
              <a:avLst/>
            </a:prstGeom>
          </p:spPr>
        </p:pic>
      </p:grpSp>
      <p:sp>
        <p:nvSpPr>
          <p:cNvPr id="16" name="Rectangle 15"/>
          <p:cNvSpPr/>
          <p:nvPr/>
        </p:nvSpPr>
        <p:spPr bwMode="auto">
          <a:xfrm>
            <a:off x="6390743" y="3541272"/>
            <a:ext cx="834124" cy="153705"/>
          </a:xfrm>
          <a:prstGeom prst="rect">
            <a:avLst/>
          </a:prstGeom>
          <a:no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defRPr/>
            </a:pPr>
            <a:r>
              <a:rPr lang="en-US" sz="900" b="1" dirty="0">
                <a:solidFill>
                  <a:srgbClr val="000000"/>
                </a:solidFill>
                <a:latin typeface="Ubuntu"/>
                <a:ea typeface="ヒラギノ角ゴ ProN W3" charset="0"/>
                <a:cs typeface="ヒラギノ角ゴ ProN W3" charset="0"/>
                <a:sym typeface="Gill Sans" charset="0"/>
              </a:rPr>
              <a:t>Desarrollo de </a:t>
            </a:r>
            <a:r>
              <a:rPr lang="en-US" sz="900" b="1" dirty="0" err="1">
                <a:solidFill>
                  <a:srgbClr val="000000"/>
                </a:solidFill>
                <a:latin typeface="Ubuntu"/>
                <a:ea typeface="ヒラギノ角ゴ ProN W3" charset="0"/>
                <a:cs typeface="ヒラギノ角ゴ ProN W3" charset="0"/>
                <a:sym typeface="Gill Sans" charset="0"/>
              </a:rPr>
              <a:t>liderazgo</a:t>
            </a:r>
            <a:endParaRPr lang="en-US" sz="900" b="1" dirty="0">
              <a:solidFill>
                <a:srgbClr val="000000"/>
              </a:solidFill>
              <a:latin typeface="Ubuntu"/>
              <a:ea typeface="ヒラギノ角ゴ ProN W3" charset="0"/>
              <a:cs typeface="ヒラギノ角ゴ ProN W3" charset="0"/>
              <a:sym typeface="Gill Sans" charset="0"/>
            </a:endParaRPr>
          </a:p>
        </p:txBody>
      </p:sp>
      <p:sp>
        <p:nvSpPr>
          <p:cNvPr id="25" name="Rectangle 24"/>
          <p:cNvSpPr/>
          <p:nvPr/>
        </p:nvSpPr>
        <p:spPr bwMode="auto">
          <a:xfrm>
            <a:off x="4035135" y="2560701"/>
            <a:ext cx="1808262" cy="1419365"/>
          </a:xfrm>
          <a:prstGeom prst="rect">
            <a:avLst/>
          </a:pr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ctr" anchorCtr="0" compatLnSpc="1">
            <a:prstTxWarp prst="textNoShape">
              <a:avLst/>
            </a:prstTxWarp>
          </a:bodyPr>
          <a:lstStyle/>
          <a:p>
            <a:pPr marL="122218" defTabSz="482174" fontAlgn="base">
              <a:spcBef>
                <a:spcPct val="0"/>
              </a:spcBef>
              <a:spcAft>
                <a:spcPct val="0"/>
              </a:spcAft>
              <a:defRPr/>
            </a:pPr>
            <a:r>
              <a:rPr lang="es-ES" sz="1100" b="1" dirty="0">
                <a:solidFill>
                  <a:srgbClr val="000000"/>
                </a:solidFill>
                <a:ea typeface="ヒラギノ角ゴ ProN W3" charset="0"/>
                <a:cs typeface="ヒラギノ角ゴ ProN W3" charset="0"/>
                <a:sym typeface="Gill Sans" charset="0"/>
              </a:rPr>
              <a:t>Transformar cada campo, cancha y piscina en un lugar de reunión inclusivo para todas las capacidades.</a:t>
            </a:r>
            <a:endParaRPr lang="en-US" sz="1100" b="1" dirty="0">
              <a:solidFill>
                <a:srgbClr val="000000"/>
              </a:solidFill>
              <a:latin typeface="Ubuntu"/>
              <a:ea typeface="ヒラギノ角ゴ ProN W3" charset="0"/>
              <a:cs typeface="ヒラギノ角ゴ ProN W3" charset="0"/>
              <a:sym typeface="Gill Sans" charset="0"/>
            </a:endParaRPr>
          </a:p>
        </p:txBody>
      </p:sp>
      <p:sp>
        <p:nvSpPr>
          <p:cNvPr id="26" name="Rectangle 25"/>
          <p:cNvSpPr/>
          <p:nvPr/>
        </p:nvSpPr>
        <p:spPr bwMode="auto">
          <a:xfrm>
            <a:off x="4035135" y="4161610"/>
            <a:ext cx="1808262" cy="1419365"/>
          </a:xfrm>
          <a:prstGeom prst="rect">
            <a:avLst/>
          </a:pr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ctr" anchorCtr="0" compatLnSpc="1">
            <a:prstTxWarp prst="textNoShape">
              <a:avLst/>
            </a:prstTxWarp>
          </a:bodyPr>
          <a:lstStyle/>
          <a:p>
            <a:pPr marL="122218" defTabSz="482174" fontAlgn="base">
              <a:spcBef>
                <a:spcPct val="0"/>
              </a:spcBef>
              <a:spcAft>
                <a:spcPct val="0"/>
              </a:spcAft>
              <a:defRPr/>
            </a:pPr>
            <a:r>
              <a:rPr lang="es-ES" sz="1100" b="1" dirty="0">
                <a:solidFill>
                  <a:srgbClr val="000000"/>
                </a:solidFill>
                <a:ea typeface="ヒラギノ角ゴ ProN W3" charset="0"/>
                <a:cs typeface="ヒラギノ角ゴ ProN W3" charset="0"/>
                <a:sym typeface="Gill Sans" charset="0"/>
              </a:rPr>
              <a:t>Garantizar que las personas con discapacidad intelectual, reciban un tratamiento sanitario equitativo.</a:t>
            </a:r>
            <a:endParaRPr lang="en-US" sz="1100" b="1" dirty="0">
              <a:solidFill>
                <a:srgbClr val="C00000"/>
              </a:solidFill>
              <a:latin typeface="Ubuntu"/>
              <a:ea typeface="ヒラギノ角ゴ ProN W3" charset="0"/>
              <a:cs typeface="ヒラギノ角ゴ ProN W3" charset="0"/>
              <a:sym typeface="Gill Sans" charset="0"/>
            </a:endParaRPr>
          </a:p>
        </p:txBody>
      </p:sp>
      <p:sp>
        <p:nvSpPr>
          <p:cNvPr id="27" name="Rectangle 26"/>
          <p:cNvSpPr/>
          <p:nvPr/>
        </p:nvSpPr>
        <p:spPr bwMode="auto">
          <a:xfrm>
            <a:off x="7277849" y="4161610"/>
            <a:ext cx="1808262" cy="1419365"/>
          </a:xfrm>
          <a:prstGeom prst="rect">
            <a:avLst/>
          </a:pr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ctr" anchorCtr="0" compatLnSpc="1">
            <a:prstTxWarp prst="textNoShape">
              <a:avLst/>
            </a:prstTxWarp>
          </a:bodyPr>
          <a:lstStyle/>
          <a:p>
            <a:pPr marL="122218" defTabSz="482174" fontAlgn="base">
              <a:spcBef>
                <a:spcPct val="0"/>
              </a:spcBef>
              <a:spcAft>
                <a:spcPct val="0"/>
              </a:spcAft>
              <a:defRPr/>
            </a:pPr>
            <a:r>
              <a:rPr lang="es-ES" sz="1100" b="1" dirty="0">
                <a:solidFill>
                  <a:srgbClr val="000000"/>
                </a:solidFill>
                <a:ea typeface="ヒラギノ角ゴ ProN W3" charset="0"/>
                <a:cs typeface="ヒラギノ角ゴ ProN W3" charset="0"/>
                <a:sym typeface="Gill Sans" charset="0"/>
              </a:rPr>
              <a:t>Crear y empoderar una generación global de jóvenes con mentalidades inclusivas impulsadas por experiencias inclusivas enriquecedoras.</a:t>
            </a:r>
            <a:endParaRPr lang="en-US" sz="1100" b="1" dirty="0">
              <a:solidFill>
                <a:srgbClr val="C00000"/>
              </a:solidFill>
              <a:latin typeface="Ubuntu"/>
              <a:ea typeface="ヒラギノ角ゴ ProN W3" charset="0"/>
              <a:cs typeface="ヒラギノ角ゴ ProN W3" charset="0"/>
              <a:sym typeface="Gill Sans" charset="0"/>
            </a:endParaRPr>
          </a:p>
        </p:txBody>
      </p:sp>
      <p:sp>
        <p:nvSpPr>
          <p:cNvPr id="28" name="Rectangle 27"/>
          <p:cNvSpPr/>
          <p:nvPr/>
        </p:nvSpPr>
        <p:spPr bwMode="auto">
          <a:xfrm>
            <a:off x="7277849" y="2560701"/>
            <a:ext cx="1808262" cy="1419365"/>
          </a:xfrm>
          <a:prstGeom prst="rect">
            <a:avLst/>
          </a:prstGeom>
          <a:no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ctr" anchorCtr="0" compatLnSpc="1">
            <a:prstTxWarp prst="textNoShape">
              <a:avLst/>
            </a:prstTxWarp>
          </a:bodyPr>
          <a:lstStyle/>
          <a:p>
            <a:pPr marL="122218" defTabSz="482174" fontAlgn="base">
              <a:spcBef>
                <a:spcPct val="0"/>
              </a:spcBef>
              <a:spcAft>
                <a:spcPct val="0"/>
              </a:spcAft>
              <a:defRPr/>
            </a:pPr>
            <a:r>
              <a:rPr lang="es-ES" sz="1100" b="1" dirty="0">
                <a:solidFill>
                  <a:srgbClr val="000000"/>
                </a:solidFill>
                <a:ea typeface="ヒラギノ角ゴ ProN W3" charset="0"/>
                <a:cs typeface="ヒラギノ角ゴ ProN W3" charset="0"/>
                <a:sym typeface="Gill Sans" charset="0"/>
              </a:rPr>
              <a:t>Garantizar que las personas de todos los niveles de capacidad estén empoderadas, sean reconocidas por sus fortalezas como líderes y reciban capacitación.</a:t>
            </a:r>
            <a:endParaRPr lang="en-US" sz="1100" b="1" dirty="0">
              <a:solidFill>
                <a:srgbClr val="000000"/>
              </a:solidFill>
              <a:latin typeface="Ubuntu"/>
              <a:ea typeface="ヒラギノ角ゴ ProN W3" charset="0"/>
              <a:cs typeface="ヒラギノ角ゴ ProN W3" charset="0"/>
              <a:sym typeface="Gill Sans" charset="0"/>
            </a:endParaRPr>
          </a:p>
        </p:txBody>
      </p:sp>
      <p:pic>
        <p:nvPicPr>
          <p:cNvPr id="6" name="Picture 5"/>
          <p:cNvPicPr>
            <a:picLocks noChangeAspect="1"/>
          </p:cNvPicPr>
          <p:nvPr/>
        </p:nvPicPr>
        <p:blipFill>
          <a:blip r:embed="rId5">
            <a:clrChange>
              <a:clrFrom>
                <a:srgbClr val="FFFFFF"/>
              </a:clrFrom>
              <a:clrTo>
                <a:srgbClr val="FFFFFF">
                  <a:alpha val="0"/>
                </a:srgbClr>
              </a:clrTo>
            </a:clrChange>
            <a:duotone>
              <a:prstClr val="black"/>
              <a:schemeClr val="accent3">
                <a:tint val="45000"/>
                <a:satMod val="400000"/>
              </a:schemeClr>
            </a:duotone>
          </a:blip>
          <a:stretch>
            <a:fillRect/>
          </a:stretch>
        </p:blipFill>
        <p:spPr>
          <a:xfrm>
            <a:off x="3162995" y="2840218"/>
            <a:ext cx="815034" cy="610568"/>
          </a:xfrm>
          <a:prstGeom prst="rect">
            <a:avLst/>
          </a:prstGeom>
        </p:spPr>
      </p:pic>
      <p:sp>
        <p:nvSpPr>
          <p:cNvPr id="7" name="Rectangle 6"/>
          <p:cNvSpPr/>
          <p:nvPr/>
        </p:nvSpPr>
        <p:spPr bwMode="auto">
          <a:xfrm>
            <a:off x="3162995" y="3480748"/>
            <a:ext cx="815034" cy="219799"/>
          </a:xfrm>
          <a:prstGeom prst="rect">
            <a:avLst/>
          </a:prstGeom>
          <a:no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8221" tIns="24110" rIns="48221" bIns="24110" numCol="1" rtlCol="0" anchor="t" anchorCtr="0" compatLnSpc="1">
            <a:prstTxWarp prst="textNoShape">
              <a:avLst/>
            </a:prstTxWarp>
          </a:bodyPr>
          <a:lstStyle/>
          <a:p>
            <a:pPr algn="ctr" defTabSz="482174" fontAlgn="base">
              <a:spcBef>
                <a:spcPct val="0"/>
              </a:spcBef>
              <a:spcAft>
                <a:spcPct val="0"/>
              </a:spcAft>
              <a:defRPr/>
            </a:pPr>
            <a:r>
              <a:rPr lang="es-CR" sz="900" b="1" dirty="0">
                <a:solidFill>
                  <a:srgbClr val="000000"/>
                </a:solidFill>
                <a:latin typeface="Ubuntu"/>
                <a:ea typeface="ヒラギノ角ゴ ProN W3" charset="0"/>
                <a:cs typeface="ヒラギノ角ゴ ProN W3" charset="0"/>
                <a:sym typeface="Gill Sans" charset="0"/>
              </a:rPr>
              <a:t>D</a:t>
            </a:r>
            <a:r>
              <a:rPr lang="en-US" sz="900" b="1" dirty="0" err="1">
                <a:solidFill>
                  <a:srgbClr val="000000"/>
                </a:solidFill>
                <a:latin typeface="Ubuntu"/>
                <a:ea typeface="ヒラギノ角ゴ ProN W3" charset="0"/>
                <a:cs typeface="ヒラギノ角ゴ ProN W3" charset="0"/>
                <a:sym typeface="Gill Sans" charset="0"/>
              </a:rPr>
              <a:t>eporte</a:t>
            </a:r>
            <a:endParaRPr lang="en-US" sz="900" b="1" dirty="0">
              <a:solidFill>
                <a:srgbClr val="000000"/>
              </a:solidFill>
              <a:latin typeface="Ubuntu"/>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60154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theme/_rels/theme3.xml.rels><?xml version="1.0" encoding="UTF-8" standalone="yes"?>
<Relationships xmlns="http://schemas.openxmlformats.org/package/2006/relationships"><Relationship Id="rId1" Type="http://schemas.openxmlformats.org/officeDocument/2006/relationships/image" Target="../media/image13.jpeg"/></Relationships>
</file>

<file path=ppt/theme/_rels/theme4.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1_Office Theme">
  <a:themeElements>
    <a:clrScheme name="Special Olympics">
      <a:dk1>
        <a:srgbClr val="1B1B1B"/>
      </a:dk1>
      <a:lt1>
        <a:srgbClr val="FFFFFF"/>
      </a:lt1>
      <a:dk2>
        <a:srgbClr val="636359"/>
      </a:dk2>
      <a:lt2>
        <a:srgbClr val="ECEADB"/>
      </a:lt2>
      <a:accent1>
        <a:srgbClr val="FF0000"/>
      </a:accent1>
      <a:accent2>
        <a:srgbClr val="C3161C"/>
      </a:accent2>
      <a:accent3>
        <a:srgbClr val="820000"/>
      </a:accent3>
      <a:accent4>
        <a:srgbClr val="0095DA"/>
      </a:accent4>
      <a:accent5>
        <a:srgbClr val="0063A5"/>
      </a:accent5>
      <a:accent6>
        <a:srgbClr val="013B82"/>
      </a:accent6>
      <a:hlink>
        <a:srgbClr val="C30063"/>
      </a:hlink>
      <a:folHlink>
        <a:srgbClr val="C3006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34EFD6FE-BF73-E749-A880-38CDEC7C20E4}" vid="{B5D13E1E-F694-324F-B03D-7A44621BB72E}"/>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00"/>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600" b="0" i="0" u="none" strike="noStrike" cap="none" normalizeH="0" baseline="0" dirty="0" smtClean="0">
            <a:ln>
              <a:noFill/>
            </a:ln>
            <a:solidFill>
              <a:srgbClr val="000000"/>
            </a:solidFill>
            <a:effectLst/>
            <a:latin typeface="+mn-lt"/>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txDef>
      <a:spPr>
        <a:noFill/>
      </a:spPr>
      <a:bodyPr wrap="square" rtlCol="0">
        <a:spAutoFit/>
      </a:bodyPr>
      <a:lstStyle>
        <a:defPPr algn="l">
          <a:defRPr sz="1800" dirty="0" smtClean="0">
            <a:latin typeface="+mn-lt"/>
          </a:defRPr>
        </a:defPPr>
      </a:lstStyle>
    </a:tx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1" id="{54C2BD35-F3D1-4D83-BE50-598D11358EA6}" vid="{EEBBD71C-6FE4-4B4C-A8EB-2927ADCB8765}"/>
    </a:ext>
  </a:extLst>
</a:theme>
</file>

<file path=ppt/theme/theme4.xml><?xml version="1.0" encoding="utf-8"?>
<a:theme xmlns:a="http://schemas.openxmlformats.org/drawingml/2006/main" name="1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C8DE02CF7DBD4B8F5591F963E14D9A" ma:contentTypeVersion="16" ma:contentTypeDescription="Create a new document." ma:contentTypeScope="" ma:versionID="cbd3908fa240cbae11b84c34870c0f2e">
  <xsd:schema xmlns:xsd="http://www.w3.org/2001/XMLSchema" xmlns:xs="http://www.w3.org/2001/XMLSchema" xmlns:p="http://schemas.microsoft.com/office/2006/metadata/properties" xmlns:ns2="05a57745-76f0-4dcb-8ba4-9701821e0759" xmlns:ns3="3356d762-99e9-4384-9392-e43d2267191a" targetNamespace="http://schemas.microsoft.com/office/2006/metadata/properties" ma:root="true" ma:fieldsID="c036393cebdcb5d1648ef0863c92c992" ns2:_="" ns3:_="">
    <xsd:import namespace="05a57745-76f0-4dcb-8ba4-9701821e0759"/>
    <xsd:import namespace="3356d762-99e9-4384-9392-e43d2267191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a57745-76f0-4dcb-8ba4-9701821e075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b950ee-0551-49f2-b79a-5519cdec45e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356d762-99e9-4384-9392-e43d2267191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0a486a9-74d6-44bd-b2c6-960377e8a3c7}" ma:internalName="TaxCatchAll" ma:showField="CatchAllData" ma:web="3356d762-99e9-4384-9392-e43d226719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5a57745-76f0-4dcb-8ba4-9701821e0759">
      <Terms xmlns="http://schemas.microsoft.com/office/infopath/2007/PartnerControls"/>
    </lcf76f155ced4ddcb4097134ff3c332f>
    <TaxCatchAll xmlns="3356d762-99e9-4384-9392-e43d2267191a" xsi:nil="true"/>
  </documentManagement>
</p:properties>
</file>

<file path=customXml/itemProps1.xml><?xml version="1.0" encoding="utf-8"?>
<ds:datastoreItem xmlns:ds="http://schemas.openxmlformats.org/officeDocument/2006/customXml" ds:itemID="{355AFE4A-CE28-4F7E-9EB9-6BB508AD96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a57745-76f0-4dcb-8ba4-9701821e0759"/>
    <ds:schemaRef ds:uri="3356d762-99e9-4384-9392-e43d226719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41192B-2C5E-485A-B4DB-002056CA95BD}">
  <ds:schemaRefs>
    <ds:schemaRef ds:uri="http://schemas.microsoft.com/sharepoint/v3/contenttype/forms"/>
  </ds:schemaRefs>
</ds:datastoreItem>
</file>

<file path=customXml/itemProps3.xml><?xml version="1.0" encoding="utf-8"?>
<ds:datastoreItem xmlns:ds="http://schemas.openxmlformats.org/officeDocument/2006/customXml" ds:itemID="{25B1FD78-ECBE-4E68-8394-7A57DB86637B}">
  <ds:schemaRefs>
    <ds:schemaRef ds:uri="http://schemas.microsoft.com/office/2006/metadata/properties"/>
    <ds:schemaRef ds:uri="http://schemas.microsoft.com/office/infopath/2007/PartnerControls"/>
    <ds:schemaRef ds:uri="05a57745-76f0-4dcb-8ba4-9701821e0759"/>
    <ds:schemaRef ds:uri="3356d762-99e9-4384-9392-e43d2267191a"/>
  </ds:schemaRefs>
</ds:datastoreItem>
</file>

<file path=docProps/app.xml><?xml version="1.0" encoding="utf-8"?>
<Properties xmlns="http://schemas.openxmlformats.org/officeDocument/2006/extended-properties" xmlns:vt="http://schemas.openxmlformats.org/officeDocument/2006/docPropsVTypes">
  <TotalTime>2206</TotalTime>
  <Words>2924</Words>
  <Application>Microsoft Office PowerPoint</Application>
  <PresentationFormat>Widescreen</PresentationFormat>
  <Paragraphs>313</Paragraphs>
  <Slides>49</Slides>
  <Notes>22</Notes>
  <HiddenSlides>0</HiddenSlides>
  <MMClips>4</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49</vt:i4>
      </vt:variant>
    </vt:vector>
  </HeadingPairs>
  <TitlesOfParts>
    <vt:vector size="69" baseType="lpstr">
      <vt:lpstr>Arial</vt:lpstr>
      <vt:lpstr>Avenir Next</vt:lpstr>
      <vt:lpstr>Calibri</vt:lpstr>
      <vt:lpstr>Calibri Light</vt:lpstr>
      <vt:lpstr>Courier New</vt:lpstr>
      <vt:lpstr>Georgia</vt:lpstr>
      <vt:lpstr>Helvetica Light</vt:lpstr>
      <vt:lpstr>Microsoft Sans Serif</vt:lpstr>
      <vt:lpstr>proxima-nova</vt:lpstr>
      <vt:lpstr>Segoe UI</vt:lpstr>
      <vt:lpstr>Source Sans Pro</vt:lpstr>
      <vt:lpstr>Symbol</vt:lpstr>
      <vt:lpstr>Ubuntu</vt:lpstr>
      <vt:lpstr>Ubuntu Light</vt:lpstr>
      <vt:lpstr>Wingdings</vt:lpstr>
      <vt:lpstr>ヒラギノ角ゴ ProN W3</vt:lpstr>
      <vt:lpstr>1_Office Theme</vt:lpstr>
      <vt:lpstr>2_Office Theme</vt:lpstr>
      <vt:lpstr>Body White copy</vt:lpstr>
      <vt:lpstr>1_Body White copy</vt:lpstr>
      <vt:lpstr>Escuelas Unificadas Campeonas</vt:lpstr>
      <vt:lpstr>¡Bienvenido al taller de Escuelas Unificadas Campeonas! Día 1</vt:lpstr>
      <vt:lpstr>Objetivos </vt:lpstr>
      <vt:lpstr>Actividad Rompe-hielo</vt:lpstr>
      <vt:lpstr>I. Descripción general de Olimpiadas Especiales</vt:lpstr>
      <vt:lpstr>OUR  PURPOSE</vt:lpstr>
      <vt:lpstr>El sueño de una mujer se convirtió en un movimiento global</vt:lpstr>
      <vt:lpstr>Alrededor del mundo, Olimpiadas Especiales crea cambio a través de 4 áreas de enfoque</vt:lpstr>
      <vt:lpstr>Nuestra ambición: poner fin a la discriminación mediante un conjunto de herramientas de intervención</vt:lpstr>
      <vt:lpstr>Olimpiadas Especiales [inserte el nombre de su Programa]</vt:lpstr>
      <vt:lpstr>II. Discapacidad Intelectual</vt:lpstr>
      <vt:lpstr>Actividad:  Mitos Comunes sobre la Discapacidad Intelectual </vt:lpstr>
      <vt:lpstr>Actividad:  Mitos Comunes sobre la Discapacidad Intelectual </vt:lpstr>
      <vt:lpstr>Actividad:  Mitos Comunes sobre la Discapacidad Intelectual </vt:lpstr>
      <vt:lpstr>Las Palabras Importan…</vt:lpstr>
      <vt:lpstr>¿Qué es una Discapacidad Intelectual?</vt:lpstr>
      <vt:lpstr>¿Qué es una discapacidad según la Convención sobre los Derechos de las Personas con Discapacidad?</vt:lpstr>
      <vt:lpstr>¿Qué es una Discapacidad Intelectual?</vt:lpstr>
      <vt:lpstr>¿Cuáles son las causas más comunes?</vt:lpstr>
      <vt:lpstr>¿Qué tan común es la discapacidad intelectual?</vt:lpstr>
      <vt:lpstr>Video: Desafiar las expectativas</vt:lpstr>
      <vt:lpstr>Coffee break</vt:lpstr>
      <vt:lpstr>III. Escuelas Unificadas Campeonas</vt:lpstr>
      <vt:lpstr>¿Qué es una Escuela Unificada Campeona?</vt:lpstr>
      <vt:lpstr>Escuelas Unificadas Campeonas Usando tres componentes para promover la inclusión</vt:lpstr>
      <vt:lpstr>Nuestra oportunidad: un Movimiento global con “centros” de liderazgo y excelencia programática</vt:lpstr>
      <vt:lpstr>Alcance Global Actual</vt:lpstr>
      <vt:lpstr>Alcance Nacional de [Inserte el nombre del Programa]</vt:lpstr>
      <vt:lpstr>Nuestro impacto Escuelas Unificadas Campeonas de Olimpiadas Especiales</vt:lpstr>
      <vt:lpstr>Impacto Resultados recientes del trabajo de Olimpiadas Especiales con jóvenes y escuelas</vt:lpstr>
      <vt:lpstr>Video sobre Escuelas Unificadas Campeonas</vt:lpstr>
      <vt:lpstr>Actividad: Experiencia de Deporte Unificado</vt:lpstr>
      <vt:lpstr>¡Bienvenida/o al taller de EUC! Día 2</vt:lpstr>
      <vt:lpstr>IV. Tres componentes de EUC</vt:lpstr>
      <vt:lpstr>1. Deportes Unificados</vt:lpstr>
      <vt:lpstr>Deportes Unificados</vt:lpstr>
      <vt:lpstr>Ejemplo: Atletas Jóvenes en Escuelas</vt:lpstr>
      <vt:lpstr>Example: Motor Activity Training Program (MATP) in schools </vt:lpstr>
      <vt:lpstr>2. Liderazgo Juvenil Inclusivo</vt:lpstr>
      <vt:lpstr>3. Involucramiento de toda la escuela</vt:lpstr>
      <vt:lpstr>Actividad: ¿Cómo implementar EUC en mi escuela?</vt:lpstr>
      <vt:lpstr>Estableciendo un Equipo de Liderazgo en la escuela</vt:lpstr>
      <vt:lpstr>Coffee break</vt:lpstr>
      <vt:lpstr>V. Educación Inclusiva</vt:lpstr>
      <vt:lpstr>Nuestro trabajo y los Objetivos de Desarrollo Sostenible </vt:lpstr>
      <vt:lpstr>Nuestro trabajo y la CDPD</vt:lpstr>
      <vt:lpstr>Educación Inclusiva en [incluya el nombre de su país]</vt:lpstr>
      <vt:lpstr>VI. Conclusión</vt:lpstr>
      <vt:lpstr>¡Mejora tu mundo!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Haylie Wrubel</dc:creator>
  <cp:lastModifiedBy>Maricris Castillo Hellmund</cp:lastModifiedBy>
  <cp:revision>137</cp:revision>
  <dcterms:created xsi:type="dcterms:W3CDTF">2022-10-10T16:43:01Z</dcterms:created>
  <dcterms:modified xsi:type="dcterms:W3CDTF">2024-10-25T16:49:51Z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0x01010044C8DE02CF7DBD4B8F5591F963E14D9A</vt:lpwstr>
  </property>
</Properties>
</file>