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79" r:id="rId5"/>
  </p:sldMasterIdLst>
  <p:notesMasterIdLst>
    <p:notesMasterId r:id="rId24"/>
  </p:notesMasterIdLst>
  <p:sldIdLst>
    <p:sldId id="256" r:id="rId6"/>
    <p:sldId id="499" r:id="rId7"/>
    <p:sldId id="534" r:id="rId8"/>
    <p:sldId id="536" r:id="rId9"/>
    <p:sldId id="537" r:id="rId10"/>
    <p:sldId id="523" r:id="rId11"/>
    <p:sldId id="522" r:id="rId12"/>
    <p:sldId id="528" r:id="rId13"/>
    <p:sldId id="526" r:id="rId14"/>
    <p:sldId id="527" r:id="rId15"/>
    <p:sldId id="529" r:id="rId16"/>
    <p:sldId id="530" r:id="rId17"/>
    <p:sldId id="532" r:id="rId18"/>
    <p:sldId id="531" r:id="rId19"/>
    <p:sldId id="524" r:id="rId20"/>
    <p:sldId id="533" r:id="rId21"/>
    <p:sldId id="535" r:id="rId22"/>
    <p:sldId id="5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6C5292-19A7-8944-7D3E-7000F027EDD5}" name="Nathan Kolker" initials="NK" userId="S::nkolker@specialolympics.org::d0d2e40e-2070-407b-a97e-64b83854474a" providerId="AD"/>
  <p188:author id="{27062DE2-A5C7-1547-8880-5F2599465424}" name="Haylie Wrubel" initials="HW" userId="S::hwrubel@specialolympics.org::f6d10f02-ecdb-4f74-9b19-a4f7a672c59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ckie Jodl" initials="JJ" lastIdx="2" clrIdx="0">
    <p:extLst>
      <p:ext uri="{19B8F6BF-5375-455C-9EA6-DF929625EA0E}">
        <p15:presenceInfo xmlns:p15="http://schemas.microsoft.com/office/powerpoint/2012/main" userId="S::jjodl@specialolympics.org::69e1b3d6-c801-48bd-8280-1a0b529f03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28C"/>
    <a:srgbClr val="E66A1F"/>
    <a:srgbClr val="EE008C"/>
    <a:srgbClr val="FFFFFF"/>
    <a:srgbClr val="FF33CC"/>
    <a:srgbClr val="84AD2F"/>
    <a:srgbClr val="0293D9"/>
    <a:srgbClr val="8505F9"/>
    <a:srgbClr val="4F1677"/>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8F6020-4382-5941-8BEA-AABAC39B77A0}" v="866" dt="2024-03-25T19:19:55.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1"/>
    <p:restoredTop sz="94669"/>
  </p:normalViewPr>
  <p:slideViewPr>
    <p:cSldViewPr snapToGrid="0">
      <p:cViewPr varScale="1">
        <p:scale>
          <a:sx n="49" d="100"/>
          <a:sy n="49" d="100"/>
        </p:scale>
        <p:origin x="124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Scully" userId="S::bscully@specialolympics.org::de8b6c1d-bf2e-438f-bf89-0d4a390a04c9" providerId="AD" clId="Web-{DBFEEF6C-6122-D894-DECC-D951118A47B4}"/>
    <pc:docChg chg="modSld">
      <pc:chgData name="Brendan Scully" userId="S::bscully@specialolympics.org::de8b6c1d-bf2e-438f-bf89-0d4a390a04c9" providerId="AD" clId="Web-{DBFEEF6C-6122-D894-DECC-D951118A47B4}" dt="2023-11-08T02:22:55.012" v="104" actId="20577"/>
      <pc:docMkLst>
        <pc:docMk/>
      </pc:docMkLst>
      <pc:sldChg chg="addSp modSp">
        <pc:chgData name="Brendan Scully" userId="S::bscully@specialolympics.org::de8b6c1d-bf2e-438f-bf89-0d4a390a04c9" providerId="AD" clId="Web-{DBFEEF6C-6122-D894-DECC-D951118A47B4}" dt="2023-11-08T02:22:55.012" v="104" actId="20577"/>
        <pc:sldMkLst>
          <pc:docMk/>
          <pc:sldMk cId="2325296032" sldId="517"/>
        </pc:sldMkLst>
        <pc:spChg chg="mod">
          <ac:chgData name="Brendan Scully" userId="S::bscully@specialolympics.org::de8b6c1d-bf2e-438f-bf89-0d4a390a04c9" providerId="AD" clId="Web-{DBFEEF6C-6122-D894-DECC-D951118A47B4}" dt="2023-11-08T02:22:55.012" v="104" actId="20577"/>
          <ac:spMkLst>
            <pc:docMk/>
            <pc:sldMk cId="2325296032" sldId="517"/>
            <ac:spMk id="13" creationId="{7479E601-AB3D-E3F9-459D-DE08682DFE25}"/>
          </ac:spMkLst>
        </pc:spChg>
        <pc:picChg chg="add mod">
          <ac:chgData name="Brendan Scully" userId="S::bscully@specialolympics.org::de8b6c1d-bf2e-438f-bf89-0d4a390a04c9" providerId="AD" clId="Web-{DBFEEF6C-6122-D894-DECC-D951118A47B4}" dt="2023-11-08T02:22:16.871" v="90" actId="1076"/>
          <ac:picMkLst>
            <pc:docMk/>
            <pc:sldMk cId="2325296032" sldId="517"/>
            <ac:picMk id="4" creationId="{F45986F9-892F-2F14-EDB0-F856634882EF}"/>
          </ac:picMkLst>
        </pc:picChg>
      </pc:sldChg>
    </pc:docChg>
  </pc:docChgLst>
  <pc:docChgLst>
    <pc:chgData name="Nathan Kolker" userId="d0d2e40e-2070-407b-a97e-64b83854474a" providerId="ADAL" clId="{CC8F6020-4382-5941-8BEA-AABAC39B77A0}"/>
    <pc:docChg chg="undo custSel addSld delSld modSld sldOrd">
      <pc:chgData name="Nathan Kolker" userId="d0d2e40e-2070-407b-a97e-64b83854474a" providerId="ADAL" clId="{CC8F6020-4382-5941-8BEA-AABAC39B77A0}" dt="2024-03-25T19:25:23.797" v="4724" actId="20577"/>
      <pc:docMkLst>
        <pc:docMk/>
      </pc:docMkLst>
      <pc:sldChg chg="modSp mod">
        <pc:chgData name="Nathan Kolker" userId="d0d2e40e-2070-407b-a97e-64b83854474a" providerId="ADAL" clId="{CC8F6020-4382-5941-8BEA-AABAC39B77A0}" dt="2024-03-25T19:18:31.088" v="4510" actId="20577"/>
        <pc:sldMkLst>
          <pc:docMk/>
          <pc:sldMk cId="616514794" sldId="256"/>
        </pc:sldMkLst>
        <pc:spChg chg="mod">
          <ac:chgData name="Nathan Kolker" userId="d0d2e40e-2070-407b-a97e-64b83854474a" providerId="ADAL" clId="{CC8F6020-4382-5941-8BEA-AABAC39B77A0}" dt="2024-03-25T19:18:31.088" v="4510" actId="20577"/>
          <ac:spMkLst>
            <pc:docMk/>
            <pc:sldMk cId="616514794" sldId="256"/>
            <ac:spMk id="2" creationId="{8C50B0E6-8F18-1444-8109-7653F239CE4C}"/>
          </ac:spMkLst>
        </pc:spChg>
        <pc:spChg chg="mod">
          <ac:chgData name="Nathan Kolker" userId="d0d2e40e-2070-407b-a97e-64b83854474a" providerId="ADAL" clId="{CC8F6020-4382-5941-8BEA-AABAC39B77A0}" dt="2024-03-25T13:49:04.084" v="49" actId="1076"/>
          <ac:spMkLst>
            <pc:docMk/>
            <pc:sldMk cId="616514794" sldId="256"/>
            <ac:spMk id="5" creationId="{81255A8C-4D0B-4D9C-BFE5-C536CD2CCBA7}"/>
          </ac:spMkLst>
        </pc:spChg>
      </pc:sldChg>
      <pc:sldChg chg="delSp modSp add mod">
        <pc:chgData name="Nathan Kolker" userId="d0d2e40e-2070-407b-a97e-64b83854474a" providerId="ADAL" clId="{CC8F6020-4382-5941-8BEA-AABAC39B77A0}" dt="2024-03-25T19:25:23.797" v="4724" actId="20577"/>
        <pc:sldMkLst>
          <pc:docMk/>
          <pc:sldMk cId="4096419494" sldId="419"/>
        </pc:sldMkLst>
        <pc:spChg chg="mod">
          <ac:chgData name="Nathan Kolker" userId="d0d2e40e-2070-407b-a97e-64b83854474a" providerId="ADAL" clId="{CC8F6020-4382-5941-8BEA-AABAC39B77A0}" dt="2024-03-25T19:25:23.797" v="4724" actId="20577"/>
          <ac:spMkLst>
            <pc:docMk/>
            <pc:sldMk cId="4096419494" sldId="419"/>
            <ac:spMk id="2" creationId="{5FEAB25E-7ED6-4781-BC79-20604A7C1551}"/>
          </ac:spMkLst>
        </pc:spChg>
        <pc:picChg chg="del">
          <ac:chgData name="Nathan Kolker" userId="d0d2e40e-2070-407b-a97e-64b83854474a" providerId="ADAL" clId="{CC8F6020-4382-5941-8BEA-AABAC39B77A0}" dt="2024-03-25T17:21:12.600" v="4345" actId="478"/>
          <ac:picMkLst>
            <pc:docMk/>
            <pc:sldMk cId="4096419494" sldId="419"/>
            <ac:picMk id="4" creationId="{AFBA813F-C631-4E5A-C253-AE9CF60FFFFF}"/>
          </ac:picMkLst>
        </pc:picChg>
      </pc:sldChg>
      <pc:sldChg chg="delSp modSp add del mod ord">
        <pc:chgData name="Nathan Kolker" userId="d0d2e40e-2070-407b-a97e-64b83854474a" providerId="ADAL" clId="{CC8F6020-4382-5941-8BEA-AABAC39B77A0}" dt="2024-03-25T19:19:08.276" v="4556" actId="20577"/>
        <pc:sldMkLst>
          <pc:docMk/>
          <pc:sldMk cId="2974882452" sldId="442"/>
        </pc:sldMkLst>
        <pc:spChg chg="mod">
          <ac:chgData name="Nathan Kolker" userId="d0d2e40e-2070-407b-a97e-64b83854474a" providerId="ADAL" clId="{CC8F6020-4382-5941-8BEA-AABAC39B77A0}" dt="2024-03-25T19:19:08.276" v="4556" actId="20577"/>
          <ac:spMkLst>
            <pc:docMk/>
            <pc:sldMk cId="2974882452" sldId="442"/>
            <ac:spMk id="2" creationId="{5FEAB25E-7ED6-4781-BC79-20604A7C1551}"/>
          </ac:spMkLst>
        </pc:spChg>
        <pc:spChg chg="del">
          <ac:chgData name="Nathan Kolker" userId="d0d2e40e-2070-407b-a97e-64b83854474a" providerId="ADAL" clId="{CC8F6020-4382-5941-8BEA-AABAC39B77A0}" dt="2024-03-25T14:22:55.337" v="1511" actId="478"/>
          <ac:spMkLst>
            <pc:docMk/>
            <pc:sldMk cId="2974882452" sldId="442"/>
            <ac:spMk id="4" creationId="{50DC3699-0D17-E37D-22AE-EE26BF6F0A22}"/>
          </ac:spMkLst>
        </pc:spChg>
        <pc:picChg chg="del">
          <ac:chgData name="Nathan Kolker" userId="d0d2e40e-2070-407b-a97e-64b83854474a" providerId="ADAL" clId="{CC8F6020-4382-5941-8BEA-AABAC39B77A0}" dt="2024-03-25T17:21:14.933" v="4346" actId="478"/>
          <ac:picMkLst>
            <pc:docMk/>
            <pc:sldMk cId="2974882452" sldId="442"/>
            <ac:picMk id="15" creationId="{33C3851E-3004-F508-EE61-B30138E3FC20}"/>
          </ac:picMkLst>
        </pc:picChg>
      </pc:sldChg>
      <pc:sldChg chg="modSp mod">
        <pc:chgData name="Nathan Kolker" userId="d0d2e40e-2070-407b-a97e-64b83854474a" providerId="ADAL" clId="{CC8F6020-4382-5941-8BEA-AABAC39B77A0}" dt="2024-03-25T19:18:40.790" v="4525" actId="20577"/>
        <pc:sldMkLst>
          <pc:docMk/>
          <pc:sldMk cId="3024239044" sldId="495"/>
        </pc:sldMkLst>
        <pc:spChg chg="mod">
          <ac:chgData name="Nathan Kolker" userId="d0d2e40e-2070-407b-a97e-64b83854474a" providerId="ADAL" clId="{CC8F6020-4382-5941-8BEA-AABAC39B77A0}" dt="2024-03-25T19:18:40.790" v="4525" actId="20577"/>
          <ac:spMkLst>
            <pc:docMk/>
            <pc:sldMk cId="3024239044" sldId="495"/>
            <ac:spMk id="2" creationId="{5FEAB25E-7ED6-4781-BC79-20604A7C1551}"/>
          </ac:spMkLst>
        </pc:spChg>
        <pc:spChg chg="mod">
          <ac:chgData name="Nathan Kolker" userId="d0d2e40e-2070-407b-a97e-64b83854474a" providerId="ADAL" clId="{CC8F6020-4382-5941-8BEA-AABAC39B77A0}" dt="2024-03-25T13:54:12.108" v="313" actId="20577"/>
          <ac:spMkLst>
            <pc:docMk/>
            <pc:sldMk cId="3024239044" sldId="495"/>
            <ac:spMk id="13" creationId="{7479E601-AB3D-E3F9-459D-DE08682DFE25}"/>
          </ac:spMkLst>
        </pc:spChg>
      </pc:sldChg>
      <pc:sldChg chg="modSp mod">
        <pc:chgData name="Nathan Kolker" userId="d0d2e40e-2070-407b-a97e-64b83854474a" providerId="ADAL" clId="{CC8F6020-4382-5941-8BEA-AABAC39B77A0}" dt="2024-03-25T19:19:12.742" v="4557"/>
        <pc:sldMkLst>
          <pc:docMk/>
          <pc:sldMk cId="319996014" sldId="498"/>
        </pc:sldMkLst>
        <pc:spChg chg="mod">
          <ac:chgData name="Nathan Kolker" userId="d0d2e40e-2070-407b-a97e-64b83854474a" providerId="ADAL" clId="{CC8F6020-4382-5941-8BEA-AABAC39B77A0}" dt="2024-03-25T19:19:12.742" v="4557"/>
          <ac:spMkLst>
            <pc:docMk/>
            <pc:sldMk cId="319996014" sldId="498"/>
            <ac:spMk id="2" creationId="{5FEAB25E-7ED6-4781-BC79-20604A7C1551}"/>
          </ac:spMkLst>
        </pc:spChg>
        <pc:spChg chg="mod">
          <ac:chgData name="Nathan Kolker" userId="d0d2e40e-2070-407b-a97e-64b83854474a" providerId="ADAL" clId="{CC8F6020-4382-5941-8BEA-AABAC39B77A0}" dt="2024-03-25T14:26:52.659" v="1768" actId="5793"/>
          <ac:spMkLst>
            <pc:docMk/>
            <pc:sldMk cId="319996014" sldId="498"/>
            <ac:spMk id="13" creationId="{7479E601-AB3D-E3F9-459D-DE08682DFE25}"/>
          </ac:spMkLst>
        </pc:spChg>
      </pc:sldChg>
      <pc:sldChg chg="modSp mod">
        <pc:chgData name="Nathan Kolker" userId="d0d2e40e-2070-407b-a97e-64b83854474a" providerId="ADAL" clId="{CC8F6020-4382-5941-8BEA-AABAC39B77A0}" dt="2024-03-25T19:24:59.486" v="4712" actId="20577"/>
        <pc:sldMkLst>
          <pc:docMk/>
          <pc:sldMk cId="1887645814" sldId="499"/>
        </pc:sldMkLst>
        <pc:spChg chg="mod">
          <ac:chgData name="Nathan Kolker" userId="d0d2e40e-2070-407b-a97e-64b83854474a" providerId="ADAL" clId="{CC8F6020-4382-5941-8BEA-AABAC39B77A0}" dt="2024-03-25T19:18:49.896" v="4526"/>
          <ac:spMkLst>
            <pc:docMk/>
            <pc:sldMk cId="1887645814" sldId="499"/>
            <ac:spMk id="2" creationId="{5FEAB25E-7ED6-4781-BC79-20604A7C1551}"/>
          </ac:spMkLst>
        </pc:spChg>
        <pc:spChg chg="mod">
          <ac:chgData name="Nathan Kolker" userId="d0d2e40e-2070-407b-a97e-64b83854474a" providerId="ADAL" clId="{CC8F6020-4382-5941-8BEA-AABAC39B77A0}" dt="2024-03-25T19:24:59.486" v="4712" actId="20577"/>
          <ac:spMkLst>
            <pc:docMk/>
            <pc:sldMk cId="1887645814" sldId="499"/>
            <ac:spMk id="13" creationId="{7479E601-AB3D-E3F9-459D-DE08682DFE25}"/>
          </ac:spMkLst>
        </pc:spChg>
      </pc:sldChg>
      <pc:sldChg chg="addSp delSp modSp del mod">
        <pc:chgData name="Nathan Kolker" userId="d0d2e40e-2070-407b-a97e-64b83854474a" providerId="ADAL" clId="{CC8F6020-4382-5941-8BEA-AABAC39B77A0}" dt="2024-03-25T15:52:01.947" v="1987" actId="2696"/>
        <pc:sldMkLst>
          <pc:docMk/>
          <pc:sldMk cId="3136424241" sldId="500"/>
        </pc:sldMkLst>
        <pc:spChg chg="add mod">
          <ac:chgData name="Nathan Kolker" userId="d0d2e40e-2070-407b-a97e-64b83854474a" providerId="ADAL" clId="{CC8F6020-4382-5941-8BEA-AABAC39B77A0}" dt="2024-03-25T13:59:08.975" v="390" actId="20577"/>
          <ac:spMkLst>
            <pc:docMk/>
            <pc:sldMk cId="3136424241" sldId="500"/>
            <ac:spMk id="4" creationId="{6841DFAD-8F6F-32CA-761F-3662CEE873E0}"/>
          </ac:spMkLst>
        </pc:spChg>
        <pc:spChg chg="del">
          <ac:chgData name="Nathan Kolker" userId="d0d2e40e-2070-407b-a97e-64b83854474a" providerId="ADAL" clId="{CC8F6020-4382-5941-8BEA-AABAC39B77A0}" dt="2024-03-25T13:54:17.986" v="314" actId="478"/>
          <ac:spMkLst>
            <pc:docMk/>
            <pc:sldMk cId="3136424241" sldId="500"/>
            <ac:spMk id="7" creationId="{501433DB-CBCD-0F3A-F8F1-D60079891B14}"/>
          </ac:spMkLst>
        </pc:spChg>
        <pc:picChg chg="del">
          <ac:chgData name="Nathan Kolker" userId="d0d2e40e-2070-407b-a97e-64b83854474a" providerId="ADAL" clId="{CC8F6020-4382-5941-8BEA-AABAC39B77A0}" dt="2024-03-25T13:54:18.906" v="315" actId="478"/>
          <ac:picMkLst>
            <pc:docMk/>
            <pc:sldMk cId="3136424241" sldId="500"/>
            <ac:picMk id="6" creationId="{2D322FC2-4A09-A35B-5E5B-5F96C1711265}"/>
          </ac:picMkLst>
        </pc:picChg>
      </pc:sldChg>
      <pc:sldChg chg="modSp mod">
        <pc:chgData name="Nathan Kolker" userId="d0d2e40e-2070-407b-a97e-64b83854474a" providerId="ADAL" clId="{CC8F6020-4382-5941-8BEA-AABAC39B77A0}" dt="2024-03-25T19:18:53.740" v="4527"/>
        <pc:sldMkLst>
          <pc:docMk/>
          <pc:sldMk cId="1173164124" sldId="505"/>
        </pc:sldMkLst>
        <pc:spChg chg="mod">
          <ac:chgData name="Nathan Kolker" userId="d0d2e40e-2070-407b-a97e-64b83854474a" providerId="ADAL" clId="{CC8F6020-4382-5941-8BEA-AABAC39B77A0}" dt="2024-03-25T19:18:53.740" v="4527"/>
          <ac:spMkLst>
            <pc:docMk/>
            <pc:sldMk cId="1173164124" sldId="505"/>
            <ac:spMk id="2" creationId="{5FEAB25E-7ED6-4781-BC79-20604A7C1551}"/>
          </ac:spMkLst>
        </pc:spChg>
        <pc:spChg chg="mod">
          <ac:chgData name="Nathan Kolker" userId="d0d2e40e-2070-407b-a97e-64b83854474a" providerId="ADAL" clId="{CC8F6020-4382-5941-8BEA-AABAC39B77A0}" dt="2024-03-25T14:20:26.156" v="1486" actId="313"/>
          <ac:spMkLst>
            <pc:docMk/>
            <pc:sldMk cId="1173164124" sldId="505"/>
            <ac:spMk id="13" creationId="{7479E601-AB3D-E3F9-459D-DE08682DFE25}"/>
          </ac:spMkLst>
        </pc:spChg>
      </pc:sldChg>
      <pc:sldChg chg="modSp del mod">
        <pc:chgData name="Nathan Kolker" userId="d0d2e40e-2070-407b-a97e-64b83854474a" providerId="ADAL" clId="{CC8F6020-4382-5941-8BEA-AABAC39B77A0}" dt="2024-03-25T14:27:21.479" v="1769" actId="2696"/>
        <pc:sldMkLst>
          <pc:docMk/>
          <pc:sldMk cId="2882457103" sldId="506"/>
        </pc:sldMkLst>
        <pc:spChg chg="mod">
          <ac:chgData name="Nathan Kolker" userId="d0d2e40e-2070-407b-a97e-64b83854474a" providerId="ADAL" clId="{CC8F6020-4382-5941-8BEA-AABAC39B77A0}" dt="2024-03-25T13:50:52.200" v="139" actId="20577"/>
          <ac:spMkLst>
            <pc:docMk/>
            <pc:sldMk cId="2882457103" sldId="506"/>
            <ac:spMk id="2" creationId="{5FEAB25E-7ED6-4781-BC79-20604A7C1551}"/>
          </ac:spMkLst>
        </pc:spChg>
      </pc:sldChg>
      <pc:sldChg chg="addSp delSp modSp add mod">
        <pc:chgData name="Nathan Kolker" userId="d0d2e40e-2070-407b-a97e-64b83854474a" providerId="ADAL" clId="{CC8F6020-4382-5941-8BEA-AABAC39B77A0}" dt="2024-03-25T19:19:18.518" v="4558"/>
        <pc:sldMkLst>
          <pc:docMk/>
          <pc:sldMk cId="834574616" sldId="507"/>
        </pc:sldMkLst>
        <pc:spChg chg="mod">
          <ac:chgData name="Nathan Kolker" userId="d0d2e40e-2070-407b-a97e-64b83854474a" providerId="ADAL" clId="{CC8F6020-4382-5941-8BEA-AABAC39B77A0}" dt="2024-03-25T19:19:18.518" v="4558"/>
          <ac:spMkLst>
            <pc:docMk/>
            <pc:sldMk cId="834574616" sldId="507"/>
            <ac:spMk id="2" creationId="{5FEAB25E-7ED6-4781-BC79-20604A7C1551}"/>
          </ac:spMkLst>
        </pc:spChg>
        <pc:spChg chg="mod">
          <ac:chgData name="Nathan Kolker" userId="d0d2e40e-2070-407b-a97e-64b83854474a" providerId="ADAL" clId="{CC8F6020-4382-5941-8BEA-AABAC39B77A0}" dt="2024-03-25T14:31:13.513" v="1975" actId="1076"/>
          <ac:spMkLst>
            <pc:docMk/>
            <pc:sldMk cId="834574616" sldId="507"/>
            <ac:spMk id="6" creationId="{E24D88B5-E039-3D4A-FB4D-147517229E5D}"/>
          </ac:spMkLst>
        </pc:spChg>
        <pc:spChg chg="mod">
          <ac:chgData name="Nathan Kolker" userId="d0d2e40e-2070-407b-a97e-64b83854474a" providerId="ADAL" clId="{CC8F6020-4382-5941-8BEA-AABAC39B77A0}" dt="2024-03-25T14:30:32.186" v="1963" actId="20577"/>
          <ac:spMkLst>
            <pc:docMk/>
            <pc:sldMk cId="834574616" sldId="507"/>
            <ac:spMk id="19" creationId="{71268CBB-FC84-6975-9BEC-94C3EFDC9D94}"/>
          </ac:spMkLst>
        </pc:spChg>
        <pc:spChg chg="mod">
          <ac:chgData name="Nathan Kolker" userId="d0d2e40e-2070-407b-a97e-64b83854474a" providerId="ADAL" clId="{CC8F6020-4382-5941-8BEA-AABAC39B77A0}" dt="2024-03-25T14:30:52.253" v="1969" actId="20577"/>
          <ac:spMkLst>
            <pc:docMk/>
            <pc:sldMk cId="834574616" sldId="507"/>
            <ac:spMk id="21" creationId="{03EB16DA-341F-8F40-7882-70CD07F70EB5}"/>
          </ac:spMkLst>
        </pc:spChg>
        <pc:spChg chg="del">
          <ac:chgData name="Nathan Kolker" userId="d0d2e40e-2070-407b-a97e-64b83854474a" providerId="ADAL" clId="{CC8F6020-4382-5941-8BEA-AABAC39B77A0}" dt="2024-03-25T14:31:01.026" v="1971" actId="478"/>
          <ac:spMkLst>
            <pc:docMk/>
            <pc:sldMk cId="834574616" sldId="507"/>
            <ac:spMk id="23" creationId="{9B1E4A2B-EB8F-49B2-3E57-FD746A596946}"/>
          </ac:spMkLst>
        </pc:spChg>
        <pc:spChg chg="del">
          <ac:chgData name="Nathan Kolker" userId="d0d2e40e-2070-407b-a97e-64b83854474a" providerId="ADAL" clId="{CC8F6020-4382-5941-8BEA-AABAC39B77A0}" dt="2024-03-25T14:30:59.355" v="1970" actId="478"/>
          <ac:spMkLst>
            <pc:docMk/>
            <pc:sldMk cId="834574616" sldId="507"/>
            <ac:spMk id="24" creationId="{31B6C7B2-255F-85F0-07FC-D7247B50B996}"/>
          </ac:spMkLst>
        </pc:spChg>
        <pc:spChg chg="del">
          <ac:chgData name="Nathan Kolker" userId="d0d2e40e-2070-407b-a97e-64b83854474a" providerId="ADAL" clId="{CC8F6020-4382-5941-8BEA-AABAC39B77A0}" dt="2024-03-25T14:31:03.240" v="1973" actId="478"/>
          <ac:spMkLst>
            <pc:docMk/>
            <pc:sldMk cId="834574616" sldId="507"/>
            <ac:spMk id="25" creationId="{D171AD38-6CB5-FA7B-DAEC-152BAABB5419}"/>
          </ac:spMkLst>
        </pc:spChg>
        <pc:spChg chg="del">
          <ac:chgData name="Nathan Kolker" userId="d0d2e40e-2070-407b-a97e-64b83854474a" providerId="ADAL" clId="{CC8F6020-4382-5941-8BEA-AABAC39B77A0}" dt="2024-03-25T14:31:02.186" v="1972" actId="478"/>
          <ac:spMkLst>
            <pc:docMk/>
            <pc:sldMk cId="834574616" sldId="507"/>
            <ac:spMk id="26" creationId="{56935BBD-D23E-1032-D24A-3E34DBBEA31D}"/>
          </ac:spMkLst>
        </pc:spChg>
        <pc:grpChg chg="add mod">
          <ac:chgData name="Nathan Kolker" userId="d0d2e40e-2070-407b-a97e-64b83854474a" providerId="ADAL" clId="{CC8F6020-4382-5941-8BEA-AABAC39B77A0}" dt="2024-03-25T14:31:45.534" v="1982" actId="1076"/>
          <ac:grpSpMkLst>
            <pc:docMk/>
            <pc:sldMk cId="834574616" sldId="507"/>
            <ac:grpSpMk id="4" creationId="{C39F746C-1753-0825-6F4F-7F4861C5D43C}"/>
          </ac:grpSpMkLst>
        </pc:grpChg>
        <pc:grpChg chg="add mod">
          <ac:chgData name="Nathan Kolker" userId="d0d2e40e-2070-407b-a97e-64b83854474a" providerId="ADAL" clId="{CC8F6020-4382-5941-8BEA-AABAC39B77A0}" dt="2024-03-25T14:31:45.534" v="1982" actId="1076"/>
          <ac:grpSpMkLst>
            <pc:docMk/>
            <pc:sldMk cId="834574616" sldId="507"/>
            <ac:grpSpMk id="7" creationId="{C24758C1-EA62-7649-8356-0E91FB654124}"/>
          </ac:grpSpMkLst>
        </pc:grpChg>
        <pc:grpChg chg="add mod">
          <ac:chgData name="Nathan Kolker" userId="d0d2e40e-2070-407b-a97e-64b83854474a" providerId="ADAL" clId="{CC8F6020-4382-5941-8BEA-AABAC39B77A0}" dt="2024-03-25T14:31:45.534" v="1982" actId="1076"/>
          <ac:grpSpMkLst>
            <pc:docMk/>
            <pc:sldMk cId="834574616" sldId="507"/>
            <ac:grpSpMk id="8" creationId="{36CE803B-2A4D-66A7-8AF8-1AEBCA2CB557}"/>
          </ac:grpSpMkLst>
        </pc:grpChg>
        <pc:grpChg chg="add mod">
          <ac:chgData name="Nathan Kolker" userId="d0d2e40e-2070-407b-a97e-64b83854474a" providerId="ADAL" clId="{CC8F6020-4382-5941-8BEA-AABAC39B77A0}" dt="2024-03-25T14:32:00.078" v="1984" actId="1076"/>
          <ac:grpSpMkLst>
            <pc:docMk/>
            <pc:sldMk cId="834574616" sldId="507"/>
            <ac:grpSpMk id="9" creationId="{68D8D9F7-786D-F185-7EBD-4CC6A56D54BD}"/>
          </ac:grpSpMkLst>
        </pc:grpChg>
      </pc:sldChg>
      <pc:sldChg chg="addSp delSp modSp del mod">
        <pc:chgData name="Nathan Kolker" userId="d0d2e40e-2070-407b-a97e-64b83854474a" providerId="ADAL" clId="{CC8F6020-4382-5941-8BEA-AABAC39B77A0}" dt="2024-03-25T14:21:45.305" v="1495" actId="2696"/>
        <pc:sldMkLst>
          <pc:docMk/>
          <pc:sldMk cId="1058875155" sldId="511"/>
        </pc:sldMkLst>
        <pc:spChg chg="mod">
          <ac:chgData name="Nathan Kolker" userId="d0d2e40e-2070-407b-a97e-64b83854474a" providerId="ADAL" clId="{CC8F6020-4382-5941-8BEA-AABAC39B77A0}" dt="2024-03-25T13:50:11.039" v="90" actId="20577"/>
          <ac:spMkLst>
            <pc:docMk/>
            <pc:sldMk cId="1058875155" sldId="511"/>
            <ac:spMk id="2" creationId="{5FEAB25E-7ED6-4781-BC79-20604A7C1551}"/>
          </ac:spMkLst>
        </pc:spChg>
        <pc:spChg chg="add del">
          <ac:chgData name="Nathan Kolker" userId="d0d2e40e-2070-407b-a97e-64b83854474a" providerId="ADAL" clId="{CC8F6020-4382-5941-8BEA-AABAC39B77A0}" dt="2024-03-25T14:21:04.131" v="1489" actId="22"/>
          <ac:spMkLst>
            <pc:docMk/>
            <pc:sldMk cId="1058875155" sldId="511"/>
            <ac:spMk id="6" creationId="{F51812A0-3C22-BEED-73A5-30CE69017A82}"/>
          </ac:spMkLst>
        </pc:spChg>
        <pc:spChg chg="add del">
          <ac:chgData name="Nathan Kolker" userId="d0d2e40e-2070-407b-a97e-64b83854474a" providerId="ADAL" clId="{CC8F6020-4382-5941-8BEA-AABAC39B77A0}" dt="2024-03-25T14:21:10.579" v="1491" actId="22"/>
          <ac:spMkLst>
            <pc:docMk/>
            <pc:sldMk cId="1058875155" sldId="511"/>
            <ac:spMk id="8" creationId="{61DE6C7E-6C0A-EDFA-1C67-F183B27F0E38}"/>
          </ac:spMkLst>
        </pc:spChg>
        <pc:spChg chg="add del">
          <ac:chgData name="Nathan Kolker" userId="d0d2e40e-2070-407b-a97e-64b83854474a" providerId="ADAL" clId="{CC8F6020-4382-5941-8BEA-AABAC39B77A0}" dt="2024-03-25T14:21:18.826" v="1493" actId="22"/>
          <ac:spMkLst>
            <pc:docMk/>
            <pc:sldMk cId="1058875155" sldId="511"/>
            <ac:spMk id="10" creationId="{E3D36888-D368-60DC-F7F5-9288FC73F2DC}"/>
          </ac:spMkLst>
        </pc:spChg>
        <pc:graphicFrameChg chg="del">
          <ac:chgData name="Nathan Kolker" userId="d0d2e40e-2070-407b-a97e-64b83854474a" providerId="ADAL" clId="{CC8F6020-4382-5941-8BEA-AABAC39B77A0}" dt="2024-03-25T14:20:35.034" v="1487" actId="478"/>
          <ac:graphicFrameMkLst>
            <pc:docMk/>
            <pc:sldMk cId="1058875155" sldId="511"/>
            <ac:graphicFrameMk id="14" creationId="{091DB851-736D-3A82-5D56-937D449200C4}"/>
          </ac:graphicFrameMkLst>
        </pc:graphicFrameChg>
      </pc:sldChg>
      <pc:sldChg chg="modSp del mod">
        <pc:chgData name="Nathan Kolker" userId="d0d2e40e-2070-407b-a97e-64b83854474a" providerId="ADAL" clId="{CC8F6020-4382-5941-8BEA-AABAC39B77A0}" dt="2024-03-25T14:22:22.929" v="1507" actId="2696"/>
        <pc:sldMkLst>
          <pc:docMk/>
          <pc:sldMk cId="2867083271" sldId="512"/>
        </pc:sldMkLst>
        <pc:spChg chg="mod">
          <ac:chgData name="Nathan Kolker" userId="d0d2e40e-2070-407b-a97e-64b83854474a" providerId="ADAL" clId="{CC8F6020-4382-5941-8BEA-AABAC39B77A0}" dt="2024-03-25T13:50:20.418" v="109" actId="20577"/>
          <ac:spMkLst>
            <pc:docMk/>
            <pc:sldMk cId="2867083271" sldId="512"/>
            <ac:spMk id="2" creationId="{5FEAB25E-7ED6-4781-BC79-20604A7C1551}"/>
          </ac:spMkLst>
        </pc:spChg>
      </pc:sldChg>
      <pc:sldChg chg="modSp del mod">
        <pc:chgData name="Nathan Kolker" userId="d0d2e40e-2070-407b-a97e-64b83854474a" providerId="ADAL" clId="{CC8F6020-4382-5941-8BEA-AABAC39B77A0}" dt="2024-03-25T14:28:00.353" v="1807" actId="2696"/>
        <pc:sldMkLst>
          <pc:docMk/>
          <pc:sldMk cId="1507933515" sldId="515"/>
        </pc:sldMkLst>
        <pc:spChg chg="mod">
          <ac:chgData name="Nathan Kolker" userId="d0d2e40e-2070-407b-a97e-64b83854474a" providerId="ADAL" clId="{CC8F6020-4382-5941-8BEA-AABAC39B77A0}" dt="2024-03-25T13:52:23.176" v="156" actId="20577"/>
          <ac:spMkLst>
            <pc:docMk/>
            <pc:sldMk cId="1507933515" sldId="515"/>
            <ac:spMk id="2" creationId="{5FEAB25E-7ED6-4781-BC79-20604A7C1551}"/>
          </ac:spMkLst>
        </pc:spChg>
      </pc:sldChg>
      <pc:sldChg chg="modSp del mod">
        <pc:chgData name="Nathan Kolker" userId="d0d2e40e-2070-407b-a97e-64b83854474a" providerId="ADAL" clId="{CC8F6020-4382-5941-8BEA-AABAC39B77A0}" dt="2024-03-25T14:27:47.340" v="1805" actId="2696"/>
        <pc:sldMkLst>
          <pc:docMk/>
          <pc:sldMk cId="1277505618" sldId="516"/>
        </pc:sldMkLst>
        <pc:spChg chg="mod">
          <ac:chgData name="Nathan Kolker" userId="d0d2e40e-2070-407b-a97e-64b83854474a" providerId="ADAL" clId="{CC8F6020-4382-5941-8BEA-AABAC39B77A0}" dt="2024-03-25T13:51:14.151" v="148" actId="20577"/>
          <ac:spMkLst>
            <pc:docMk/>
            <pc:sldMk cId="1277505618" sldId="516"/>
            <ac:spMk id="2" creationId="{5FEAB25E-7ED6-4781-BC79-20604A7C1551}"/>
          </ac:spMkLst>
        </pc:spChg>
      </pc:sldChg>
      <pc:sldChg chg="modSp del mod">
        <pc:chgData name="Nathan Kolker" userId="d0d2e40e-2070-407b-a97e-64b83854474a" providerId="ADAL" clId="{CC8F6020-4382-5941-8BEA-AABAC39B77A0}" dt="2024-03-25T14:27:49.789" v="1806" actId="2696"/>
        <pc:sldMkLst>
          <pc:docMk/>
          <pc:sldMk cId="2325296032" sldId="517"/>
        </pc:sldMkLst>
        <pc:spChg chg="mod">
          <ac:chgData name="Nathan Kolker" userId="d0d2e40e-2070-407b-a97e-64b83854474a" providerId="ADAL" clId="{CC8F6020-4382-5941-8BEA-AABAC39B77A0}" dt="2024-03-25T13:52:11.102" v="152" actId="20577"/>
          <ac:spMkLst>
            <pc:docMk/>
            <pc:sldMk cId="2325296032" sldId="517"/>
            <ac:spMk id="2" creationId="{5FEAB25E-7ED6-4781-BC79-20604A7C1551}"/>
          </ac:spMkLst>
        </pc:spChg>
      </pc:sldChg>
      <pc:sldChg chg="modSp del mod">
        <pc:chgData name="Nathan Kolker" userId="d0d2e40e-2070-407b-a97e-64b83854474a" providerId="ADAL" clId="{CC8F6020-4382-5941-8BEA-AABAC39B77A0}" dt="2024-03-25T14:27:45.825" v="1804" actId="2696"/>
        <pc:sldMkLst>
          <pc:docMk/>
          <pc:sldMk cId="66778147" sldId="519"/>
        </pc:sldMkLst>
        <pc:spChg chg="mod">
          <ac:chgData name="Nathan Kolker" userId="d0d2e40e-2070-407b-a97e-64b83854474a" providerId="ADAL" clId="{CC8F6020-4382-5941-8BEA-AABAC39B77A0}" dt="2024-03-25T13:51:01.918" v="143" actId="20577"/>
          <ac:spMkLst>
            <pc:docMk/>
            <pc:sldMk cId="66778147" sldId="519"/>
            <ac:spMk id="2" creationId="{5FEAB25E-7ED6-4781-BC79-20604A7C1551}"/>
          </ac:spMkLst>
        </pc:spChg>
      </pc:sldChg>
      <pc:sldChg chg="modSp del mod">
        <pc:chgData name="Nathan Kolker" userId="d0d2e40e-2070-407b-a97e-64b83854474a" providerId="ADAL" clId="{CC8F6020-4382-5941-8BEA-AABAC39B77A0}" dt="2024-03-25T14:28:01.312" v="1808" actId="2696"/>
        <pc:sldMkLst>
          <pc:docMk/>
          <pc:sldMk cId="3555066255" sldId="520"/>
        </pc:sldMkLst>
        <pc:spChg chg="mod">
          <ac:chgData name="Nathan Kolker" userId="d0d2e40e-2070-407b-a97e-64b83854474a" providerId="ADAL" clId="{CC8F6020-4382-5941-8BEA-AABAC39B77A0}" dt="2024-03-25T13:52:31.001" v="160" actId="20577"/>
          <ac:spMkLst>
            <pc:docMk/>
            <pc:sldMk cId="3555066255" sldId="520"/>
            <ac:spMk id="2" creationId="{5FEAB25E-7ED6-4781-BC79-20604A7C1551}"/>
          </ac:spMkLst>
        </pc:spChg>
      </pc:sldChg>
      <pc:sldChg chg="modSp add mod">
        <pc:chgData name="Nathan Kolker" userId="d0d2e40e-2070-407b-a97e-64b83854474a" providerId="ADAL" clId="{CC8F6020-4382-5941-8BEA-AABAC39B77A0}" dt="2024-03-25T14:27:38.562" v="1803" actId="20577"/>
        <pc:sldMkLst>
          <pc:docMk/>
          <pc:sldMk cId="3068817942" sldId="521"/>
        </pc:sldMkLst>
        <pc:spChg chg="mod">
          <ac:chgData name="Nathan Kolker" userId="d0d2e40e-2070-407b-a97e-64b83854474a" providerId="ADAL" clId="{CC8F6020-4382-5941-8BEA-AABAC39B77A0}" dt="2024-03-25T14:27:38.562" v="1803" actId="20577"/>
          <ac:spMkLst>
            <pc:docMk/>
            <pc:sldMk cId="3068817942" sldId="521"/>
            <ac:spMk id="4" creationId="{57322A26-4942-4D2E-9280-851200511EB0}"/>
          </ac:spMkLst>
        </pc:spChg>
      </pc:sldChg>
      <pc:sldChg chg="modSp add del mod ord">
        <pc:chgData name="Nathan Kolker" userId="d0d2e40e-2070-407b-a97e-64b83854474a" providerId="ADAL" clId="{CC8F6020-4382-5941-8BEA-AABAC39B77A0}" dt="2024-03-25T14:32:06.202" v="1985" actId="2696"/>
        <pc:sldMkLst>
          <pc:docMk/>
          <pc:sldMk cId="2092188044" sldId="522"/>
        </pc:sldMkLst>
        <pc:spChg chg="mod">
          <ac:chgData name="Nathan Kolker" userId="d0d2e40e-2070-407b-a97e-64b83854474a" providerId="ADAL" clId="{CC8F6020-4382-5941-8BEA-AABAC39B77A0}" dt="2024-03-25T14:28:18.145" v="1822" actId="20577"/>
          <ac:spMkLst>
            <pc:docMk/>
            <pc:sldMk cId="2092188044" sldId="522"/>
            <ac:spMk id="2" creationId="{5FEAB25E-7ED6-4781-BC79-20604A7C1551}"/>
          </ac:spMkLst>
        </pc:spChg>
        <pc:spChg chg="mod">
          <ac:chgData name="Nathan Kolker" userId="d0d2e40e-2070-407b-a97e-64b83854474a" providerId="ADAL" clId="{CC8F6020-4382-5941-8BEA-AABAC39B77A0}" dt="2024-03-25T14:28:56.004" v="1874" actId="5793"/>
          <ac:spMkLst>
            <pc:docMk/>
            <pc:sldMk cId="2092188044" sldId="522"/>
            <ac:spMk id="13" creationId="{7479E601-AB3D-E3F9-459D-DE08682DFE25}"/>
          </ac:spMkLst>
        </pc:spChg>
      </pc:sldChg>
      <pc:sldChg chg="add del">
        <pc:chgData name="Nathan Kolker" userId="d0d2e40e-2070-407b-a97e-64b83854474a" providerId="ADAL" clId="{CC8F6020-4382-5941-8BEA-AABAC39B77A0}" dt="2024-03-25T14:29:32.589" v="1876"/>
        <pc:sldMkLst>
          <pc:docMk/>
          <pc:sldMk cId="1930826787" sldId="523"/>
        </pc:sldMkLst>
      </pc:sldChg>
      <pc:sldChg chg="addSp delSp modSp add del mod delAnim modAnim">
        <pc:chgData name="Nathan Kolker" userId="d0d2e40e-2070-407b-a97e-64b83854474a" providerId="ADAL" clId="{CC8F6020-4382-5941-8BEA-AABAC39B77A0}" dt="2024-03-25T19:12:07.229" v="4509" actId="1076"/>
        <pc:sldMkLst>
          <pc:docMk/>
          <pc:sldMk cId="3644614671" sldId="534"/>
        </pc:sldMkLst>
        <pc:spChg chg="del mod">
          <ac:chgData name="Nathan Kolker" userId="d0d2e40e-2070-407b-a97e-64b83854474a" providerId="ADAL" clId="{CC8F6020-4382-5941-8BEA-AABAC39B77A0}" dt="2024-03-25T16:32:58.245" v="2106" actId="478"/>
          <ac:spMkLst>
            <pc:docMk/>
            <pc:sldMk cId="3644614671" sldId="534"/>
            <ac:spMk id="2" creationId="{316DD489-F000-A40B-24AD-D4EB97B4401C}"/>
          </ac:spMkLst>
        </pc:spChg>
        <pc:spChg chg="del mod">
          <ac:chgData name="Nathan Kolker" userId="d0d2e40e-2070-407b-a97e-64b83854474a" providerId="ADAL" clId="{CC8F6020-4382-5941-8BEA-AABAC39B77A0}" dt="2024-03-25T19:12:07.229" v="4509" actId="1076"/>
          <ac:spMkLst>
            <pc:docMk/>
            <pc:sldMk cId="3644614671" sldId="534"/>
            <ac:spMk id="5" creationId="{9F22AC0A-8C81-2F11-7954-182ECFCCC909}"/>
          </ac:spMkLst>
        </pc:spChg>
        <pc:spChg chg="del mod">
          <ac:chgData name="Nathan Kolker" userId="d0d2e40e-2070-407b-a97e-64b83854474a" providerId="ADAL" clId="{CC8F6020-4382-5941-8BEA-AABAC39B77A0}" dt="2024-03-25T16:33:02.001" v="2107" actId="478"/>
          <ac:spMkLst>
            <pc:docMk/>
            <pc:sldMk cId="3644614671" sldId="534"/>
            <ac:spMk id="7" creationId="{64CD5476-A706-AAEE-771E-E4B3CED87250}"/>
          </ac:spMkLst>
        </pc:spChg>
        <pc:spChg chg="add del mod">
          <ac:chgData name="Nathan Kolker" userId="d0d2e40e-2070-407b-a97e-64b83854474a" providerId="ADAL" clId="{CC8F6020-4382-5941-8BEA-AABAC39B77A0}" dt="2024-03-25T15:59:49.170" v="2103" actId="478"/>
          <ac:spMkLst>
            <pc:docMk/>
            <pc:sldMk cId="3644614671" sldId="534"/>
            <ac:spMk id="10" creationId="{BAAA94DB-72BE-CD9A-BCEE-24E285E2C9A7}"/>
          </ac:spMkLst>
        </pc:spChg>
        <pc:spChg chg="add del mod">
          <ac:chgData name="Nathan Kolker" userId="d0d2e40e-2070-407b-a97e-64b83854474a" providerId="ADAL" clId="{CC8F6020-4382-5941-8BEA-AABAC39B77A0}" dt="2024-03-25T15:52:14.198" v="1990" actId="478"/>
          <ac:spMkLst>
            <pc:docMk/>
            <pc:sldMk cId="3644614671" sldId="534"/>
            <ac:spMk id="10" creationId="{F4AD84C3-D898-AA85-1BA1-46469DFA7B37}"/>
          </ac:spMkLst>
        </pc:spChg>
        <pc:spChg chg="add del">
          <ac:chgData name="Nathan Kolker" userId="d0d2e40e-2070-407b-a97e-64b83854474a" providerId="ADAL" clId="{CC8F6020-4382-5941-8BEA-AABAC39B77A0}" dt="2024-03-25T15:54:53.316" v="1996" actId="478"/>
          <ac:spMkLst>
            <pc:docMk/>
            <pc:sldMk cId="3644614671" sldId="534"/>
            <ac:spMk id="13" creationId="{E490B1FC-25F1-900B-CB41-49BE3988594E}"/>
          </ac:spMkLst>
        </pc:spChg>
        <pc:spChg chg="add del mod">
          <ac:chgData name="Nathan Kolker" userId="d0d2e40e-2070-407b-a97e-64b83854474a" providerId="ADAL" clId="{CC8F6020-4382-5941-8BEA-AABAC39B77A0}" dt="2024-03-25T16:46:26.482" v="2409" actId="478"/>
          <ac:spMkLst>
            <pc:docMk/>
            <pc:sldMk cId="3644614671" sldId="534"/>
            <ac:spMk id="15" creationId="{19207348-0FF4-35E9-4413-C734364B8493}"/>
          </ac:spMkLst>
        </pc:spChg>
        <pc:spChg chg="add mod">
          <ac:chgData name="Nathan Kolker" userId="d0d2e40e-2070-407b-a97e-64b83854474a" providerId="ADAL" clId="{CC8F6020-4382-5941-8BEA-AABAC39B77A0}" dt="2024-03-25T16:46:12.899" v="2400" actId="1076"/>
          <ac:spMkLst>
            <pc:docMk/>
            <pc:sldMk cId="3644614671" sldId="534"/>
            <ac:spMk id="18" creationId="{6AE61B76-DF56-7C19-9CCF-BCDD30158993}"/>
          </ac:spMkLst>
        </pc:spChg>
        <pc:spChg chg="add del">
          <ac:chgData name="Nathan Kolker" userId="d0d2e40e-2070-407b-a97e-64b83854474a" providerId="ADAL" clId="{CC8F6020-4382-5941-8BEA-AABAC39B77A0}" dt="2024-03-25T16:46:45.427" v="2411" actId="22"/>
          <ac:spMkLst>
            <pc:docMk/>
            <pc:sldMk cId="3644614671" sldId="534"/>
            <ac:spMk id="20" creationId="{7390613C-2349-5883-D141-289A80E1E545}"/>
          </ac:spMkLst>
        </pc:spChg>
        <pc:spChg chg="add del mod">
          <ac:chgData name="Nathan Kolker" userId="d0d2e40e-2070-407b-a97e-64b83854474a" providerId="ADAL" clId="{CC8F6020-4382-5941-8BEA-AABAC39B77A0}" dt="2024-03-25T16:46:53.871" v="2415" actId="478"/>
          <ac:spMkLst>
            <pc:docMk/>
            <pc:sldMk cId="3644614671" sldId="534"/>
            <ac:spMk id="22" creationId="{5C424B77-97F0-FEA5-E588-3E41EB89DB77}"/>
          </ac:spMkLst>
        </pc:spChg>
        <pc:spChg chg="del">
          <ac:chgData name="Nathan Kolker" userId="d0d2e40e-2070-407b-a97e-64b83854474a" providerId="ADAL" clId="{CC8F6020-4382-5941-8BEA-AABAC39B77A0}" dt="2024-03-25T15:59:42.186" v="2101" actId="478"/>
          <ac:spMkLst>
            <pc:docMk/>
            <pc:sldMk cId="3644614671" sldId="534"/>
            <ac:spMk id="41" creationId="{80515003-CC00-FC0A-4DB7-E22D9A54D674}"/>
          </ac:spMkLst>
        </pc:spChg>
        <pc:spChg chg="del">
          <ac:chgData name="Nathan Kolker" userId="d0d2e40e-2070-407b-a97e-64b83854474a" providerId="ADAL" clId="{CC8F6020-4382-5941-8BEA-AABAC39B77A0}" dt="2024-03-25T15:59:48.119" v="2102" actId="478"/>
          <ac:spMkLst>
            <pc:docMk/>
            <pc:sldMk cId="3644614671" sldId="534"/>
            <ac:spMk id="42" creationId="{D5CC8A46-E1F2-DD39-D42A-F7C5041AC24E}"/>
          </ac:spMkLst>
        </pc:spChg>
        <pc:grpChg chg="del">
          <ac:chgData name="Nathan Kolker" userId="d0d2e40e-2070-407b-a97e-64b83854474a" providerId="ADAL" clId="{CC8F6020-4382-5941-8BEA-AABAC39B77A0}" dt="2024-03-25T15:59:49.799" v="2104" actId="478"/>
          <ac:grpSpMkLst>
            <pc:docMk/>
            <pc:sldMk cId="3644614671" sldId="534"/>
            <ac:grpSpMk id="55" creationId="{9AC25EDA-A6C8-3116-BCE0-08B5A771C660}"/>
          </ac:grpSpMkLst>
        </pc:grpChg>
        <pc:picChg chg="add del mod">
          <ac:chgData name="Nathan Kolker" userId="d0d2e40e-2070-407b-a97e-64b83854474a" providerId="ADAL" clId="{CC8F6020-4382-5941-8BEA-AABAC39B77A0}" dt="2024-03-25T16:36:24.273" v="2190" actId="478"/>
          <ac:picMkLst>
            <pc:docMk/>
            <pc:sldMk cId="3644614671" sldId="534"/>
            <ac:picMk id="8" creationId="{DE26BFA9-6AB6-B1E9-FF6E-22ABE74622FE}"/>
          </ac:picMkLst>
        </pc:picChg>
        <pc:picChg chg="add mod">
          <ac:chgData name="Nathan Kolker" userId="d0d2e40e-2070-407b-a97e-64b83854474a" providerId="ADAL" clId="{CC8F6020-4382-5941-8BEA-AABAC39B77A0}" dt="2024-03-25T16:41:26.791" v="2223"/>
          <ac:picMkLst>
            <pc:docMk/>
            <pc:sldMk cId="3644614671" sldId="534"/>
            <ac:picMk id="12" creationId="{8DE247A5-FEDE-3507-7AE7-AF7E2E06290B}"/>
          </ac:picMkLst>
        </pc:picChg>
        <pc:picChg chg="add del">
          <ac:chgData name="Nathan Kolker" userId="d0d2e40e-2070-407b-a97e-64b83854474a" providerId="ADAL" clId="{CC8F6020-4382-5941-8BEA-AABAC39B77A0}" dt="2024-03-25T15:54:56.255" v="1997" actId="478"/>
          <ac:picMkLst>
            <pc:docMk/>
            <pc:sldMk cId="3644614671" sldId="534"/>
            <ac:picMk id="14" creationId="{EC832887-4DF1-755A-215D-2B45976A88C4}"/>
          </ac:picMkLst>
        </pc:picChg>
        <pc:picChg chg="add del mod">
          <ac:chgData name="Nathan Kolker" userId="d0d2e40e-2070-407b-a97e-64b83854474a" providerId="ADAL" clId="{CC8F6020-4382-5941-8BEA-AABAC39B77A0}" dt="2024-03-25T16:40:41.324" v="2221"/>
          <ac:picMkLst>
            <pc:docMk/>
            <pc:sldMk cId="3644614671" sldId="534"/>
            <ac:picMk id="16" creationId="{2EF5D175-BEBB-E30A-DB50-97BE8B3CE8D3}"/>
          </ac:picMkLst>
        </pc:picChg>
        <pc:picChg chg="add mod">
          <ac:chgData name="Nathan Kolker" userId="d0d2e40e-2070-407b-a97e-64b83854474a" providerId="ADAL" clId="{CC8F6020-4382-5941-8BEA-AABAC39B77A0}" dt="2024-03-25T16:44:14.814" v="2376"/>
          <ac:picMkLst>
            <pc:docMk/>
            <pc:sldMk cId="3644614671" sldId="534"/>
            <ac:picMk id="17" creationId="{097C17DB-3D0D-9356-6FB9-F6312A98169D}"/>
          </ac:picMkLst>
        </pc:picChg>
      </pc:sldChg>
      <pc:sldChg chg="addSp delSp modSp add mod delAnim modAnim">
        <pc:chgData name="Nathan Kolker" userId="d0d2e40e-2070-407b-a97e-64b83854474a" providerId="ADAL" clId="{CC8F6020-4382-5941-8BEA-AABAC39B77A0}" dt="2024-03-25T19:19:36.489" v="4575" actId="20577"/>
        <pc:sldMkLst>
          <pc:docMk/>
          <pc:sldMk cId="602625022" sldId="535"/>
        </pc:sldMkLst>
        <pc:spChg chg="add del mod">
          <ac:chgData name="Nathan Kolker" userId="d0d2e40e-2070-407b-a97e-64b83854474a" providerId="ADAL" clId="{CC8F6020-4382-5941-8BEA-AABAC39B77A0}" dt="2024-03-25T17:20:03.232" v="4340" actId="478"/>
          <ac:spMkLst>
            <pc:docMk/>
            <pc:sldMk cId="602625022" sldId="535"/>
            <ac:spMk id="2" creationId="{96F0D9C2-A5FC-0E58-1BE6-5F5AE4D27C8D}"/>
          </ac:spMkLst>
        </pc:spChg>
        <pc:spChg chg="mod">
          <ac:chgData name="Nathan Kolker" userId="d0d2e40e-2070-407b-a97e-64b83854474a" providerId="ADAL" clId="{CC8F6020-4382-5941-8BEA-AABAC39B77A0}" dt="2024-03-25T19:19:36.489" v="4575" actId="20577"/>
          <ac:spMkLst>
            <pc:docMk/>
            <pc:sldMk cId="602625022" sldId="535"/>
            <ac:spMk id="5" creationId="{9F22AC0A-8C81-2F11-7954-182ECFCCC909}"/>
          </ac:spMkLst>
        </pc:spChg>
        <pc:spChg chg="mod">
          <ac:chgData name="Nathan Kolker" userId="d0d2e40e-2070-407b-a97e-64b83854474a" providerId="ADAL" clId="{CC8F6020-4382-5941-8BEA-AABAC39B77A0}" dt="2024-03-25T16:47:02.072" v="2418" actId="21"/>
          <ac:spMkLst>
            <pc:docMk/>
            <pc:sldMk cId="602625022" sldId="535"/>
            <ac:spMk id="22" creationId="{5C424B77-97F0-FEA5-E588-3E41EB89DB77}"/>
          </ac:spMkLst>
        </pc:spChg>
        <pc:picChg chg="del">
          <ac:chgData name="Nathan Kolker" userId="d0d2e40e-2070-407b-a97e-64b83854474a" providerId="ADAL" clId="{CC8F6020-4382-5941-8BEA-AABAC39B77A0}" dt="2024-03-25T16:46:58.224" v="2416" actId="478"/>
          <ac:picMkLst>
            <pc:docMk/>
            <pc:sldMk cId="602625022" sldId="535"/>
            <ac:picMk id="12" creationId="{8DE247A5-FEDE-3507-7AE7-AF7E2E06290B}"/>
          </ac:picMkLst>
        </pc:picChg>
        <pc:picChg chg="mod">
          <ac:chgData name="Nathan Kolker" userId="d0d2e40e-2070-407b-a97e-64b83854474a" providerId="ADAL" clId="{CC8F6020-4382-5941-8BEA-AABAC39B77A0}" dt="2024-03-25T16:47:09.011" v="2421" actId="1076"/>
          <ac:picMkLst>
            <pc:docMk/>
            <pc:sldMk cId="602625022" sldId="535"/>
            <ac:picMk id="16" creationId="{2EF5D175-BEBB-E30A-DB50-97BE8B3CE8D3}"/>
          </ac:picMkLst>
        </pc:picChg>
      </pc:sldChg>
      <pc:sldChg chg="addSp delSp modSp add mod modAnim">
        <pc:chgData name="Nathan Kolker" userId="d0d2e40e-2070-407b-a97e-64b83854474a" providerId="ADAL" clId="{CC8F6020-4382-5941-8BEA-AABAC39B77A0}" dt="2024-03-25T19:23:43.434" v="4595" actId="207"/>
        <pc:sldMkLst>
          <pc:docMk/>
          <pc:sldMk cId="1679083941" sldId="536"/>
        </pc:sldMkLst>
        <pc:spChg chg="mod">
          <ac:chgData name="Nathan Kolker" userId="d0d2e40e-2070-407b-a97e-64b83854474a" providerId="ADAL" clId="{CC8F6020-4382-5941-8BEA-AABAC39B77A0}" dt="2024-03-25T17:12:09.061" v="3569" actId="20577"/>
          <ac:spMkLst>
            <pc:docMk/>
            <pc:sldMk cId="1679083941" sldId="536"/>
            <ac:spMk id="2" creationId="{96F0D9C2-A5FC-0E58-1BE6-5F5AE4D27C8D}"/>
          </ac:spMkLst>
        </pc:spChg>
        <pc:spChg chg="mod">
          <ac:chgData name="Nathan Kolker" userId="d0d2e40e-2070-407b-a97e-64b83854474a" providerId="ADAL" clId="{CC8F6020-4382-5941-8BEA-AABAC39B77A0}" dt="2024-03-25T19:20:37.142" v="4579" actId="207"/>
          <ac:spMkLst>
            <pc:docMk/>
            <pc:sldMk cId="1679083941" sldId="536"/>
            <ac:spMk id="5" creationId="{9F22AC0A-8C81-2F11-7954-182ECFCCC909}"/>
          </ac:spMkLst>
        </pc:spChg>
        <pc:spChg chg="add mod">
          <ac:chgData name="Nathan Kolker" userId="d0d2e40e-2070-407b-a97e-64b83854474a" providerId="ADAL" clId="{CC8F6020-4382-5941-8BEA-AABAC39B77A0}" dt="2024-03-25T19:22:33.893" v="4590" actId="207"/>
          <ac:spMkLst>
            <pc:docMk/>
            <pc:sldMk cId="1679083941" sldId="536"/>
            <ac:spMk id="6" creationId="{03D83E98-506D-B9B1-9A31-F299CFAE3381}"/>
          </ac:spMkLst>
        </pc:spChg>
        <pc:spChg chg="add mod">
          <ac:chgData name="Nathan Kolker" userId="d0d2e40e-2070-407b-a97e-64b83854474a" providerId="ADAL" clId="{CC8F6020-4382-5941-8BEA-AABAC39B77A0}" dt="2024-03-25T19:23:12.489" v="4593" actId="207"/>
          <ac:spMkLst>
            <pc:docMk/>
            <pc:sldMk cId="1679083941" sldId="536"/>
            <ac:spMk id="8" creationId="{114E0E44-42CD-B772-1770-8280D78E4BD0}"/>
          </ac:spMkLst>
        </pc:spChg>
        <pc:spChg chg="add mod">
          <ac:chgData name="Nathan Kolker" userId="d0d2e40e-2070-407b-a97e-64b83854474a" providerId="ADAL" clId="{CC8F6020-4382-5941-8BEA-AABAC39B77A0}" dt="2024-03-25T17:18:27.930" v="4331" actId="1076"/>
          <ac:spMkLst>
            <pc:docMk/>
            <pc:sldMk cId="1679083941" sldId="536"/>
            <ac:spMk id="10" creationId="{BC01A376-FDFD-A2FF-7290-D3E5720985CB}"/>
          </ac:spMkLst>
        </pc:spChg>
        <pc:spChg chg="add mod topLvl">
          <ac:chgData name="Nathan Kolker" userId="d0d2e40e-2070-407b-a97e-64b83854474a" providerId="ADAL" clId="{CC8F6020-4382-5941-8BEA-AABAC39B77A0}" dt="2024-03-25T17:18:38.659" v="4333" actId="1076"/>
          <ac:spMkLst>
            <pc:docMk/>
            <pc:sldMk cId="1679083941" sldId="536"/>
            <ac:spMk id="15" creationId="{7966C79B-E79F-307E-FC94-F493DF84D42B}"/>
          </ac:spMkLst>
        </pc:spChg>
        <pc:spChg chg="add mod">
          <ac:chgData name="Nathan Kolker" userId="d0d2e40e-2070-407b-a97e-64b83854474a" providerId="ADAL" clId="{CC8F6020-4382-5941-8BEA-AABAC39B77A0}" dt="2024-03-25T19:20:52.702" v="4580" actId="207"/>
          <ac:spMkLst>
            <pc:docMk/>
            <pc:sldMk cId="1679083941" sldId="536"/>
            <ac:spMk id="18" creationId="{2AF34201-7170-1988-54F2-9F748E669343}"/>
          </ac:spMkLst>
        </pc:spChg>
        <pc:spChg chg="add mod">
          <ac:chgData name="Nathan Kolker" userId="d0d2e40e-2070-407b-a97e-64b83854474a" providerId="ADAL" clId="{CC8F6020-4382-5941-8BEA-AABAC39B77A0}" dt="2024-03-25T19:22:52.537" v="4591" actId="207"/>
          <ac:spMkLst>
            <pc:docMk/>
            <pc:sldMk cId="1679083941" sldId="536"/>
            <ac:spMk id="20" creationId="{7E323EB2-BB5F-1314-8265-8EF61E1422D4}"/>
          </ac:spMkLst>
        </pc:spChg>
        <pc:spChg chg="add mod topLvl">
          <ac:chgData name="Nathan Kolker" userId="d0d2e40e-2070-407b-a97e-64b83854474a" providerId="ADAL" clId="{CC8F6020-4382-5941-8BEA-AABAC39B77A0}" dt="2024-03-25T17:18:38.659" v="4333" actId="1076"/>
          <ac:spMkLst>
            <pc:docMk/>
            <pc:sldMk cId="1679083941" sldId="536"/>
            <ac:spMk id="23" creationId="{D71C07C0-A6EE-EE6D-9EF2-CF0ADA421EB3}"/>
          </ac:spMkLst>
        </pc:spChg>
        <pc:spChg chg="add mod topLvl">
          <ac:chgData name="Nathan Kolker" userId="d0d2e40e-2070-407b-a97e-64b83854474a" providerId="ADAL" clId="{CC8F6020-4382-5941-8BEA-AABAC39B77A0}" dt="2024-03-25T17:18:38.659" v="4333" actId="1076"/>
          <ac:spMkLst>
            <pc:docMk/>
            <pc:sldMk cId="1679083941" sldId="536"/>
            <ac:spMk id="25" creationId="{52BCE74E-571F-48D2-B981-E3DDFE71A70A}"/>
          </ac:spMkLst>
        </pc:spChg>
        <pc:spChg chg="add mod">
          <ac:chgData name="Nathan Kolker" userId="d0d2e40e-2070-407b-a97e-64b83854474a" providerId="ADAL" clId="{CC8F6020-4382-5941-8BEA-AABAC39B77A0}" dt="2024-03-25T17:18:42.902" v="4334"/>
          <ac:spMkLst>
            <pc:docMk/>
            <pc:sldMk cId="1679083941" sldId="536"/>
            <ac:spMk id="28" creationId="{9CC50AC5-4DEC-9233-A5F4-EDF1AED40F5C}"/>
          </ac:spMkLst>
        </pc:spChg>
        <pc:spChg chg="add mod">
          <ac:chgData name="Nathan Kolker" userId="d0d2e40e-2070-407b-a97e-64b83854474a" providerId="ADAL" clId="{CC8F6020-4382-5941-8BEA-AABAC39B77A0}" dt="2024-03-25T17:18:42.902" v="4334"/>
          <ac:spMkLst>
            <pc:docMk/>
            <pc:sldMk cId="1679083941" sldId="536"/>
            <ac:spMk id="30" creationId="{F6139FC2-D168-72CA-DF26-F2D1A814B04D}"/>
          </ac:spMkLst>
        </pc:spChg>
        <pc:spChg chg="add mod">
          <ac:chgData name="Nathan Kolker" userId="d0d2e40e-2070-407b-a97e-64b83854474a" providerId="ADAL" clId="{CC8F6020-4382-5941-8BEA-AABAC39B77A0}" dt="2024-03-25T17:18:42.902" v="4334"/>
          <ac:spMkLst>
            <pc:docMk/>
            <pc:sldMk cId="1679083941" sldId="536"/>
            <ac:spMk id="31" creationId="{4C935AAD-20C5-F2E2-49BF-A9DB2B8A93F6}"/>
          </ac:spMkLst>
        </pc:spChg>
        <pc:spChg chg="add mod">
          <ac:chgData name="Nathan Kolker" userId="d0d2e40e-2070-407b-a97e-64b83854474a" providerId="ADAL" clId="{CC8F6020-4382-5941-8BEA-AABAC39B77A0}" dt="2024-03-25T19:23:43.434" v="4595" actId="207"/>
          <ac:spMkLst>
            <pc:docMk/>
            <pc:sldMk cId="1679083941" sldId="536"/>
            <ac:spMk id="32" creationId="{0BE0A305-221F-0619-8984-45631E3FBBB3}"/>
          </ac:spMkLst>
        </pc:spChg>
        <pc:grpChg chg="add del mod">
          <ac:chgData name="Nathan Kolker" userId="d0d2e40e-2070-407b-a97e-64b83854474a" providerId="ADAL" clId="{CC8F6020-4382-5941-8BEA-AABAC39B77A0}" dt="2024-03-25T17:16:46.323" v="4309" actId="164"/>
          <ac:grpSpMkLst>
            <pc:docMk/>
            <pc:sldMk cId="1679083941" sldId="536"/>
            <ac:grpSpMk id="26" creationId="{E09A839E-AC9A-704E-0960-A1C4ECB82BE1}"/>
          </ac:grpSpMkLst>
        </pc:grpChg>
        <pc:grpChg chg="add del mod">
          <ac:chgData name="Nathan Kolker" userId="d0d2e40e-2070-407b-a97e-64b83854474a" providerId="ADAL" clId="{CC8F6020-4382-5941-8BEA-AABAC39B77A0}" dt="2024-03-25T17:17:34.026" v="4320" actId="164"/>
          <ac:grpSpMkLst>
            <pc:docMk/>
            <pc:sldMk cId="1679083941" sldId="536"/>
            <ac:grpSpMk id="27" creationId="{69E0716D-08DD-ED42-49E9-3437CD6869CE}"/>
          </ac:grpSpMkLst>
        </pc:grpChg>
        <pc:picChg chg="mod">
          <ac:chgData name="Nathan Kolker" userId="d0d2e40e-2070-407b-a97e-64b83854474a" providerId="ADAL" clId="{CC8F6020-4382-5941-8BEA-AABAC39B77A0}" dt="2024-03-25T19:19:55.517" v="4578"/>
          <ac:picMkLst>
            <pc:docMk/>
            <pc:sldMk cId="1679083941" sldId="536"/>
            <ac:picMk id="16" creationId="{2EF5D175-BEBB-E30A-DB50-97BE8B3CE8D3}"/>
          </ac:picMkLst>
        </pc:picChg>
      </pc:sldChg>
      <pc:sldChg chg="add">
        <pc:chgData name="Nathan Kolker" userId="d0d2e40e-2070-407b-a97e-64b83854474a" providerId="ADAL" clId="{CC8F6020-4382-5941-8BEA-AABAC39B77A0}" dt="2024-03-25T19:01:05.660" v="4348"/>
        <pc:sldMkLst>
          <pc:docMk/>
          <pc:sldMk cId="4112396492" sldId="537"/>
        </pc:sldMkLst>
      </pc:sldChg>
    </pc:docChg>
  </pc:docChgLst>
  <pc:docChgLst>
    <pc:chgData name="Nathan Kolker" userId="d0d2e40e-2070-407b-a97e-64b83854474a" providerId="ADAL" clId="{C0BE39BB-EE82-439D-A3D7-89DBDBF42B5E}"/>
    <pc:docChg chg="undo redo custSel addSld delSld modSld">
      <pc:chgData name="Nathan Kolker" userId="d0d2e40e-2070-407b-a97e-64b83854474a" providerId="ADAL" clId="{C0BE39BB-EE82-439D-A3D7-89DBDBF42B5E}" dt="2023-11-07T18:28:34.904" v="2161" actId="1076"/>
      <pc:docMkLst>
        <pc:docMk/>
      </pc:docMkLst>
      <pc:sldChg chg="modSp mod">
        <pc:chgData name="Nathan Kolker" userId="d0d2e40e-2070-407b-a97e-64b83854474a" providerId="ADAL" clId="{C0BE39BB-EE82-439D-A3D7-89DBDBF42B5E}" dt="2023-11-07T17:41:57.797" v="711" actId="1076"/>
        <pc:sldMkLst>
          <pc:docMk/>
          <pc:sldMk cId="1887645814" sldId="499"/>
        </pc:sldMkLst>
        <pc:spChg chg="mod">
          <ac:chgData name="Nathan Kolker" userId="d0d2e40e-2070-407b-a97e-64b83854474a" providerId="ADAL" clId="{C0BE39BB-EE82-439D-A3D7-89DBDBF42B5E}" dt="2023-11-07T17:41:57.797" v="711" actId="1076"/>
          <ac:spMkLst>
            <pc:docMk/>
            <pc:sldMk cId="1887645814" sldId="499"/>
            <ac:spMk id="13" creationId="{7479E601-AB3D-E3F9-459D-DE08682DFE25}"/>
          </ac:spMkLst>
        </pc:spChg>
      </pc:sldChg>
      <pc:sldChg chg="modSp mod">
        <pc:chgData name="Nathan Kolker" userId="d0d2e40e-2070-407b-a97e-64b83854474a" providerId="ADAL" clId="{C0BE39BB-EE82-439D-A3D7-89DBDBF42B5E}" dt="2023-11-07T17:49:46.644" v="1068" actId="1036"/>
        <pc:sldMkLst>
          <pc:docMk/>
          <pc:sldMk cId="1173164124" sldId="505"/>
        </pc:sldMkLst>
        <pc:spChg chg="mod">
          <ac:chgData name="Nathan Kolker" userId="d0d2e40e-2070-407b-a97e-64b83854474a" providerId="ADAL" clId="{C0BE39BB-EE82-439D-A3D7-89DBDBF42B5E}" dt="2023-11-07T17:49:46.644" v="1068" actId="1036"/>
          <ac:spMkLst>
            <pc:docMk/>
            <pc:sldMk cId="1173164124" sldId="505"/>
            <ac:spMk id="13" creationId="{7479E601-AB3D-E3F9-459D-DE08682DFE25}"/>
          </ac:spMkLst>
        </pc:spChg>
      </pc:sldChg>
      <pc:sldChg chg="modSp mod">
        <pc:chgData name="Nathan Kolker" userId="d0d2e40e-2070-407b-a97e-64b83854474a" providerId="ADAL" clId="{C0BE39BB-EE82-439D-A3D7-89DBDBF42B5E}" dt="2023-11-06T20:08:16.645" v="264" actId="20577"/>
        <pc:sldMkLst>
          <pc:docMk/>
          <pc:sldMk cId="2882457103" sldId="506"/>
        </pc:sldMkLst>
        <pc:spChg chg="mod">
          <ac:chgData name="Nathan Kolker" userId="d0d2e40e-2070-407b-a97e-64b83854474a" providerId="ADAL" clId="{C0BE39BB-EE82-439D-A3D7-89DBDBF42B5E}" dt="2023-11-06T20:08:16.645" v="264" actId="20577"/>
          <ac:spMkLst>
            <pc:docMk/>
            <pc:sldMk cId="2882457103" sldId="506"/>
            <ac:spMk id="13" creationId="{7479E601-AB3D-E3F9-459D-DE08682DFE25}"/>
          </ac:spMkLst>
        </pc:spChg>
      </pc:sldChg>
      <pc:sldChg chg="delSp modSp del mod">
        <pc:chgData name="Nathan Kolker" userId="d0d2e40e-2070-407b-a97e-64b83854474a" providerId="ADAL" clId="{C0BE39BB-EE82-439D-A3D7-89DBDBF42B5E}" dt="2023-11-06T20:16:11.996" v="699" actId="47"/>
        <pc:sldMkLst>
          <pc:docMk/>
          <pc:sldMk cId="834574616" sldId="507"/>
        </pc:sldMkLst>
        <pc:spChg chg="del mod">
          <ac:chgData name="Nathan Kolker" userId="d0d2e40e-2070-407b-a97e-64b83854474a" providerId="ADAL" clId="{C0BE39BB-EE82-439D-A3D7-89DBDBF42B5E}" dt="2023-11-06T20:15:41.122" v="636"/>
          <ac:spMkLst>
            <pc:docMk/>
            <pc:sldMk cId="834574616" sldId="507"/>
            <ac:spMk id="7" creationId="{9143E567-DC23-3639-FFBB-F88FD9495961}"/>
          </ac:spMkLst>
        </pc:spChg>
      </pc:sldChg>
      <pc:sldChg chg="modSp mod">
        <pc:chgData name="Nathan Kolker" userId="d0d2e40e-2070-407b-a97e-64b83854474a" providerId="ADAL" clId="{C0BE39BB-EE82-439D-A3D7-89DBDBF42B5E}" dt="2023-11-07T18:26:31.452" v="1591" actId="1076"/>
        <pc:sldMkLst>
          <pc:docMk/>
          <pc:sldMk cId="1507933515" sldId="515"/>
        </pc:sldMkLst>
        <pc:spChg chg="mod">
          <ac:chgData name="Nathan Kolker" userId="d0d2e40e-2070-407b-a97e-64b83854474a" providerId="ADAL" clId="{C0BE39BB-EE82-439D-A3D7-89DBDBF42B5E}" dt="2023-11-07T18:26:31.452" v="1591" actId="1076"/>
          <ac:spMkLst>
            <pc:docMk/>
            <pc:sldMk cId="1507933515" sldId="515"/>
            <ac:spMk id="13" creationId="{7479E601-AB3D-E3F9-459D-DE08682DFE25}"/>
          </ac:spMkLst>
        </pc:spChg>
      </pc:sldChg>
      <pc:sldChg chg="modSp mod addCm delCm modCm">
        <pc:chgData name="Nathan Kolker" userId="d0d2e40e-2070-407b-a97e-64b83854474a" providerId="ADAL" clId="{C0BE39BB-EE82-439D-A3D7-89DBDBF42B5E}" dt="2023-11-07T17:54:25.867" v="1085" actId="1036"/>
        <pc:sldMkLst>
          <pc:docMk/>
          <pc:sldMk cId="1277505618" sldId="516"/>
        </pc:sldMkLst>
        <pc:spChg chg="mod">
          <ac:chgData name="Nathan Kolker" userId="d0d2e40e-2070-407b-a97e-64b83854474a" providerId="ADAL" clId="{C0BE39BB-EE82-439D-A3D7-89DBDBF42B5E}" dt="2023-11-07T17:54:25.867" v="1085" actId="1036"/>
          <ac:spMkLst>
            <pc:docMk/>
            <pc:sldMk cId="1277505618" sldId="516"/>
            <ac:spMk id="13" creationId="{7479E601-AB3D-E3F9-459D-DE08682DFE25}"/>
          </ac:spMkLst>
        </pc:spChg>
        <pc:extLst>
          <p:ext xmlns:p="http://schemas.openxmlformats.org/presentationml/2006/main" uri="{D6D511B9-2390-475A-947B-AFAB55BFBCF1}">
            <pc226:cmChg xmlns:pc226="http://schemas.microsoft.com/office/powerpoint/2022/06/main/command" chg="add del mod">
              <pc226:chgData name="Nathan Kolker" userId="d0d2e40e-2070-407b-a97e-64b83854474a" providerId="ADAL" clId="{C0BE39BB-EE82-439D-A3D7-89DBDBF42B5E}" dt="2023-11-07T17:54:13.821" v="1070"/>
              <pc2:cmMkLst xmlns:pc2="http://schemas.microsoft.com/office/powerpoint/2019/9/main/command">
                <pc:docMk/>
                <pc:sldMk cId="1277505618" sldId="516"/>
                <pc2:cmMk id="{A6926458-F51C-4E84-8358-E42FE644D94A}"/>
              </pc2:cmMkLst>
            </pc226:cmChg>
          </p:ext>
        </pc:extLst>
      </pc:sldChg>
      <pc:sldChg chg="del">
        <pc:chgData name="Nathan Kolker" userId="d0d2e40e-2070-407b-a97e-64b83854474a" providerId="ADAL" clId="{C0BE39BB-EE82-439D-A3D7-89DBDBF42B5E}" dt="2023-11-07T17:54:47.216" v="1086" actId="47"/>
        <pc:sldMkLst>
          <pc:docMk/>
          <pc:sldMk cId="168999556" sldId="518"/>
        </pc:sldMkLst>
      </pc:sldChg>
      <pc:sldChg chg="modSp add mod">
        <pc:chgData name="Nathan Kolker" userId="d0d2e40e-2070-407b-a97e-64b83854474a" providerId="ADAL" clId="{C0BE39BB-EE82-439D-A3D7-89DBDBF42B5E}" dt="2023-11-07T18:28:34.904" v="2161" actId="1076"/>
        <pc:sldMkLst>
          <pc:docMk/>
          <pc:sldMk cId="3555066255" sldId="520"/>
        </pc:sldMkLst>
        <pc:spChg chg="mod">
          <ac:chgData name="Nathan Kolker" userId="d0d2e40e-2070-407b-a97e-64b83854474a" providerId="ADAL" clId="{C0BE39BB-EE82-439D-A3D7-89DBDBF42B5E}" dt="2023-11-07T18:28:34.904" v="2161" actId="1076"/>
          <ac:spMkLst>
            <pc:docMk/>
            <pc:sldMk cId="3555066255" sldId="520"/>
            <ac:spMk id="13" creationId="{7479E601-AB3D-E3F9-459D-DE08682DFE2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A07A4-3820-41A2-B56D-8D50F4412B07}" type="doc">
      <dgm:prSet loTypeId="urn:microsoft.com/office/officeart/2011/layout/HexagonRadial" loCatId="cycle" qsTypeId="urn:microsoft.com/office/officeart/2005/8/quickstyle/simple1" qsCatId="simple" csTypeId="urn:microsoft.com/office/officeart/2005/8/colors/accent0_1" csCatId="mainScheme" phldr="1"/>
      <dgm:spPr/>
      <dgm:t>
        <a:bodyPr/>
        <a:lstStyle/>
        <a:p>
          <a:endParaRPr lang="en-US"/>
        </a:p>
      </dgm:t>
    </dgm:pt>
    <dgm:pt modelId="{DF41D6F2-5F46-44D6-89DF-72E474C4D2AD}">
      <dgm:prSet phldrT="[Text]" custT="1"/>
      <dgm:spPr/>
      <dgm:t>
        <a:bodyPr/>
        <a:lstStyle/>
        <a:p>
          <a:r>
            <a:rPr lang="en-US" sz="1300" b="1" dirty="0">
              <a:latin typeface="Ubuntu" panose="020B0504030602030204" pitchFamily="34" charset="0"/>
            </a:rPr>
            <a:t>Important aspects to consider</a:t>
          </a:r>
        </a:p>
      </dgm:t>
    </dgm:pt>
    <dgm:pt modelId="{E868DC90-FE45-4755-A5E8-C04FA0F5137C}" type="parTrans" cxnId="{91244F90-C2F2-4F07-8556-EE38328FA99E}">
      <dgm:prSet/>
      <dgm:spPr/>
      <dgm:t>
        <a:bodyPr/>
        <a:lstStyle/>
        <a:p>
          <a:endParaRPr lang="en-US"/>
        </a:p>
      </dgm:t>
    </dgm:pt>
    <dgm:pt modelId="{A4457490-3C0D-48A2-A793-F9154EA11A8E}" type="sibTrans" cxnId="{91244F90-C2F2-4F07-8556-EE38328FA99E}">
      <dgm:prSet/>
      <dgm:spPr/>
      <dgm:t>
        <a:bodyPr/>
        <a:lstStyle/>
        <a:p>
          <a:endParaRPr lang="en-US"/>
        </a:p>
      </dgm:t>
    </dgm:pt>
    <dgm:pt modelId="{CBDE1259-DE09-46A0-9E9C-3E4BC79950F7}">
      <dgm:prSet phldrT="[Text]" custT="1"/>
      <dgm:spPr/>
      <dgm:t>
        <a:bodyPr/>
        <a:lstStyle/>
        <a:p>
          <a:r>
            <a:rPr lang="en-US" sz="1300" b="1" dirty="0">
              <a:latin typeface="Ubuntu" panose="020B0504030602030204" pitchFamily="34" charset="0"/>
            </a:rPr>
            <a:t>Time: </a:t>
          </a:r>
          <a:r>
            <a:rPr lang="en-US" sz="1300" dirty="0">
              <a:latin typeface="Ubuntu" panose="020B0504030602030204" pitchFamily="34" charset="0"/>
            </a:rPr>
            <a:t>When is the best time to do the training? How many hours will you have?</a:t>
          </a:r>
        </a:p>
      </dgm:t>
    </dgm:pt>
    <dgm:pt modelId="{9A7651A8-B65C-4136-8C29-8BE534D32351}" type="parTrans" cxnId="{9A264358-0348-41AB-A2BE-F66E26F3FC6E}">
      <dgm:prSet/>
      <dgm:spPr/>
      <dgm:t>
        <a:bodyPr/>
        <a:lstStyle/>
        <a:p>
          <a:endParaRPr lang="en-US"/>
        </a:p>
      </dgm:t>
    </dgm:pt>
    <dgm:pt modelId="{ECE30DB6-1779-4AC0-BDE0-243DF7046801}" type="sibTrans" cxnId="{9A264358-0348-41AB-A2BE-F66E26F3FC6E}">
      <dgm:prSet/>
      <dgm:spPr/>
      <dgm:t>
        <a:bodyPr/>
        <a:lstStyle/>
        <a:p>
          <a:endParaRPr lang="en-US"/>
        </a:p>
      </dgm:t>
    </dgm:pt>
    <dgm:pt modelId="{2FC31F57-8667-4388-B71F-3E97D048CD1E}">
      <dgm:prSet phldrT="[Text]" custT="1"/>
      <dgm:spPr/>
      <dgm:t>
        <a:bodyPr/>
        <a:lstStyle/>
        <a:p>
          <a:r>
            <a:rPr lang="en-US" sz="1300" b="1" dirty="0">
              <a:latin typeface="Ubuntu" panose="020B0504030602030204" pitchFamily="34" charset="0"/>
            </a:rPr>
            <a:t>Audience: </a:t>
          </a:r>
          <a:r>
            <a:rPr lang="en-US" sz="1300" dirty="0">
              <a:latin typeface="Ubuntu" panose="020B0504030602030204" pitchFamily="34" charset="0"/>
            </a:rPr>
            <a:t>Who are the educators participating in the training?</a:t>
          </a:r>
        </a:p>
      </dgm:t>
    </dgm:pt>
    <dgm:pt modelId="{0CA64AF0-4A9B-4F69-9ACE-D66A97375BD9}" type="parTrans" cxnId="{8CC87A92-B449-43D8-804C-A4BC1D78563A}">
      <dgm:prSet/>
      <dgm:spPr/>
      <dgm:t>
        <a:bodyPr/>
        <a:lstStyle/>
        <a:p>
          <a:endParaRPr lang="en-US"/>
        </a:p>
      </dgm:t>
    </dgm:pt>
    <dgm:pt modelId="{B633E323-8C08-4235-A7E3-883BF65266A3}" type="sibTrans" cxnId="{8CC87A92-B449-43D8-804C-A4BC1D78563A}">
      <dgm:prSet/>
      <dgm:spPr/>
      <dgm:t>
        <a:bodyPr/>
        <a:lstStyle/>
        <a:p>
          <a:endParaRPr lang="en-US"/>
        </a:p>
      </dgm:t>
    </dgm:pt>
    <dgm:pt modelId="{B3C4046D-FEA7-4546-8641-3E8AED2D65BE}">
      <dgm:prSet phldrT="[Text]" custT="1"/>
      <dgm:spPr/>
      <dgm:t>
        <a:bodyPr/>
        <a:lstStyle/>
        <a:p>
          <a:r>
            <a:rPr lang="en-US" sz="1300" b="1" dirty="0">
              <a:latin typeface="Ubuntu" panose="020B0504030602030204" pitchFamily="34" charset="0"/>
            </a:rPr>
            <a:t>Delivery method: </a:t>
          </a:r>
        </a:p>
        <a:p>
          <a:r>
            <a:rPr lang="en-US" sz="1300" dirty="0">
              <a:latin typeface="Ubuntu" panose="020B0504030602030204" pitchFamily="34" charset="0"/>
            </a:rPr>
            <a:t>Will the training be virtual or in-person?</a:t>
          </a:r>
        </a:p>
      </dgm:t>
    </dgm:pt>
    <dgm:pt modelId="{B4440C0A-40B9-4287-99E8-CE612AA4CDB4}" type="parTrans" cxnId="{FCC47E30-C4CD-4A00-92CC-81E2DB7977C1}">
      <dgm:prSet/>
      <dgm:spPr/>
      <dgm:t>
        <a:bodyPr/>
        <a:lstStyle/>
        <a:p>
          <a:endParaRPr lang="en-US"/>
        </a:p>
      </dgm:t>
    </dgm:pt>
    <dgm:pt modelId="{AEEDB8E3-E448-48FE-8934-C3924AA444EE}" type="sibTrans" cxnId="{FCC47E30-C4CD-4A00-92CC-81E2DB7977C1}">
      <dgm:prSet/>
      <dgm:spPr/>
      <dgm:t>
        <a:bodyPr/>
        <a:lstStyle/>
        <a:p>
          <a:endParaRPr lang="en-US"/>
        </a:p>
      </dgm:t>
    </dgm:pt>
    <dgm:pt modelId="{EAFB6325-4754-49FB-BAE4-F5E82E38933B}">
      <dgm:prSet phldrT="[Text]" custT="1"/>
      <dgm:spPr/>
      <dgm:t>
        <a:bodyPr/>
        <a:lstStyle/>
        <a:p>
          <a:r>
            <a:rPr lang="en-US" sz="1300" b="1" dirty="0">
              <a:latin typeface="Ubuntu" panose="020B0504030602030204" pitchFamily="34" charset="0"/>
            </a:rPr>
            <a:t>School level: </a:t>
          </a:r>
          <a:r>
            <a:rPr lang="en-US" sz="1300" dirty="0">
              <a:latin typeface="Ubuntu" panose="020B0504030602030204" pitchFamily="34" charset="0"/>
            </a:rPr>
            <a:t>Are you going to work with Pre-k, Primary, Secondary or University teachers?</a:t>
          </a:r>
        </a:p>
      </dgm:t>
    </dgm:pt>
    <dgm:pt modelId="{B8887EAD-B7ED-4CD6-9B65-F69BA6F6CB65}" type="parTrans" cxnId="{720FB5AB-D9D2-4160-B1B9-01A791ADFCD5}">
      <dgm:prSet/>
      <dgm:spPr/>
      <dgm:t>
        <a:bodyPr/>
        <a:lstStyle/>
        <a:p>
          <a:endParaRPr lang="en-US"/>
        </a:p>
      </dgm:t>
    </dgm:pt>
    <dgm:pt modelId="{CDE0F0B3-A442-41B3-824E-7220FA2061F2}" type="sibTrans" cxnId="{720FB5AB-D9D2-4160-B1B9-01A791ADFCD5}">
      <dgm:prSet/>
      <dgm:spPr/>
      <dgm:t>
        <a:bodyPr/>
        <a:lstStyle/>
        <a:p>
          <a:endParaRPr lang="en-US"/>
        </a:p>
      </dgm:t>
    </dgm:pt>
    <dgm:pt modelId="{EB6FFDE7-2098-4E91-9F0C-B448A2B89A86}">
      <dgm:prSet phldrT="[Text]" custT="1"/>
      <dgm:spPr/>
      <dgm:t>
        <a:bodyPr/>
        <a:lstStyle/>
        <a:p>
          <a:r>
            <a:rPr lang="en-US" sz="1300" dirty="0">
              <a:latin typeface="Ubuntu" panose="020B0504030602030204" pitchFamily="34" charset="0"/>
            </a:rPr>
            <a:t>Include athletes in your UCS Team. </a:t>
          </a:r>
        </a:p>
        <a:p>
          <a:r>
            <a:rPr lang="en-US" sz="1300" dirty="0">
              <a:latin typeface="Ubuntu" panose="020B0504030602030204" pitchFamily="34" charset="0"/>
            </a:rPr>
            <a:t>Let them lead </a:t>
          </a:r>
          <a:r>
            <a:rPr lang="en-US" sz="1300" dirty="0">
              <a:latin typeface="Ubuntu" panose="020B0504030602030204" pitchFamily="34" charset="0"/>
              <a:sym typeface="Wingdings" panose="05000000000000000000" pitchFamily="2" charset="2"/>
            </a:rPr>
            <a:t></a:t>
          </a:r>
          <a:endParaRPr lang="en-US" sz="1300" dirty="0">
            <a:latin typeface="Ubuntu" panose="020B0504030602030204" pitchFamily="34" charset="0"/>
          </a:endParaRPr>
        </a:p>
      </dgm:t>
    </dgm:pt>
    <dgm:pt modelId="{C298386D-C08A-48BE-A4C8-65F8DC914F60}" type="parTrans" cxnId="{7D84D71A-5CAA-4F38-8D9A-70E37F1A4AA2}">
      <dgm:prSet/>
      <dgm:spPr/>
      <dgm:t>
        <a:bodyPr/>
        <a:lstStyle/>
        <a:p>
          <a:endParaRPr lang="en-US"/>
        </a:p>
      </dgm:t>
    </dgm:pt>
    <dgm:pt modelId="{DC1FF0A7-F599-4346-8725-6B8ECB6EC55D}" type="sibTrans" cxnId="{7D84D71A-5CAA-4F38-8D9A-70E37F1A4AA2}">
      <dgm:prSet/>
      <dgm:spPr/>
      <dgm:t>
        <a:bodyPr/>
        <a:lstStyle/>
        <a:p>
          <a:endParaRPr lang="en-US"/>
        </a:p>
      </dgm:t>
    </dgm:pt>
    <dgm:pt modelId="{FDB97DEE-EA5C-4107-9FD4-0D00F0F1C2E6}">
      <dgm:prSet phldrT="[Text]" custT="1"/>
      <dgm:spPr/>
      <dgm:t>
        <a:bodyPr/>
        <a:lstStyle/>
        <a:p>
          <a:r>
            <a:rPr lang="en-US" sz="1300" dirty="0">
              <a:latin typeface="Ubuntu" panose="020B0504030602030204" pitchFamily="34" charset="0"/>
            </a:rPr>
            <a:t>Be creative! Include games and experiential learning</a:t>
          </a:r>
        </a:p>
      </dgm:t>
    </dgm:pt>
    <dgm:pt modelId="{328BE334-97B2-4FFD-B40A-24202D1C0545}" type="parTrans" cxnId="{6F0098BC-46CF-4100-A22B-F8B6DF7321C5}">
      <dgm:prSet/>
      <dgm:spPr/>
      <dgm:t>
        <a:bodyPr/>
        <a:lstStyle/>
        <a:p>
          <a:endParaRPr lang="en-US"/>
        </a:p>
      </dgm:t>
    </dgm:pt>
    <dgm:pt modelId="{C741D798-E9D7-4F8B-B1A1-BDE6DA45E470}" type="sibTrans" cxnId="{6F0098BC-46CF-4100-A22B-F8B6DF7321C5}">
      <dgm:prSet/>
      <dgm:spPr/>
      <dgm:t>
        <a:bodyPr/>
        <a:lstStyle/>
        <a:p>
          <a:endParaRPr lang="en-US"/>
        </a:p>
      </dgm:t>
    </dgm:pt>
    <dgm:pt modelId="{D5ED0D7E-7B58-42D5-A1D6-8EE46FBCA013}" type="pres">
      <dgm:prSet presAssocID="{645A07A4-3820-41A2-B56D-8D50F4412B07}" presName="Name0" presStyleCnt="0">
        <dgm:presLayoutVars>
          <dgm:chMax val="1"/>
          <dgm:chPref val="1"/>
          <dgm:dir/>
          <dgm:animOne val="branch"/>
          <dgm:animLvl val="lvl"/>
        </dgm:presLayoutVars>
      </dgm:prSet>
      <dgm:spPr/>
    </dgm:pt>
    <dgm:pt modelId="{509F101A-957E-47F5-BE4D-0CFB19EC509E}" type="pres">
      <dgm:prSet presAssocID="{DF41D6F2-5F46-44D6-89DF-72E474C4D2AD}" presName="Parent" presStyleLbl="node0" presStyleIdx="0" presStyleCnt="1">
        <dgm:presLayoutVars>
          <dgm:chMax val="6"/>
          <dgm:chPref val="6"/>
        </dgm:presLayoutVars>
      </dgm:prSet>
      <dgm:spPr/>
    </dgm:pt>
    <dgm:pt modelId="{B92D1DC5-5EB5-449C-85AB-5C49DCF21AFC}" type="pres">
      <dgm:prSet presAssocID="{CBDE1259-DE09-46A0-9E9C-3E4BC79950F7}" presName="Accent1" presStyleCnt="0"/>
      <dgm:spPr/>
    </dgm:pt>
    <dgm:pt modelId="{12531700-F7FC-4496-87C3-5310C9E38AB8}" type="pres">
      <dgm:prSet presAssocID="{CBDE1259-DE09-46A0-9E9C-3E4BC79950F7}" presName="Accent" presStyleLbl="bgShp" presStyleIdx="0" presStyleCnt="6"/>
      <dgm:spPr/>
    </dgm:pt>
    <dgm:pt modelId="{539BB076-DC1C-446B-ABBE-973D1FF4EE7C}" type="pres">
      <dgm:prSet presAssocID="{CBDE1259-DE09-46A0-9E9C-3E4BC79950F7}" presName="Child1" presStyleLbl="node1" presStyleIdx="0" presStyleCnt="6">
        <dgm:presLayoutVars>
          <dgm:chMax val="0"/>
          <dgm:chPref val="0"/>
          <dgm:bulletEnabled val="1"/>
        </dgm:presLayoutVars>
      </dgm:prSet>
      <dgm:spPr/>
    </dgm:pt>
    <dgm:pt modelId="{F2CC2C1B-9F21-4DD5-A55F-363037E33F52}" type="pres">
      <dgm:prSet presAssocID="{2FC31F57-8667-4388-B71F-3E97D048CD1E}" presName="Accent2" presStyleCnt="0"/>
      <dgm:spPr/>
    </dgm:pt>
    <dgm:pt modelId="{C927BEFD-270F-4911-A96F-12173AB92423}" type="pres">
      <dgm:prSet presAssocID="{2FC31F57-8667-4388-B71F-3E97D048CD1E}" presName="Accent" presStyleLbl="bgShp" presStyleIdx="1" presStyleCnt="6"/>
      <dgm:spPr/>
    </dgm:pt>
    <dgm:pt modelId="{42C0696D-1CC2-4B2A-8FAD-39D4997F309F}" type="pres">
      <dgm:prSet presAssocID="{2FC31F57-8667-4388-B71F-3E97D048CD1E}" presName="Child2" presStyleLbl="node1" presStyleIdx="1" presStyleCnt="6">
        <dgm:presLayoutVars>
          <dgm:chMax val="0"/>
          <dgm:chPref val="0"/>
          <dgm:bulletEnabled val="1"/>
        </dgm:presLayoutVars>
      </dgm:prSet>
      <dgm:spPr/>
    </dgm:pt>
    <dgm:pt modelId="{819AC10A-03BA-41D2-9069-7FC36EC92835}" type="pres">
      <dgm:prSet presAssocID="{B3C4046D-FEA7-4546-8641-3E8AED2D65BE}" presName="Accent3" presStyleCnt="0"/>
      <dgm:spPr/>
    </dgm:pt>
    <dgm:pt modelId="{A7300E9B-BF59-41A4-99BC-2103CDA65EDE}" type="pres">
      <dgm:prSet presAssocID="{B3C4046D-FEA7-4546-8641-3E8AED2D65BE}" presName="Accent" presStyleLbl="bgShp" presStyleIdx="2" presStyleCnt="6"/>
      <dgm:spPr/>
    </dgm:pt>
    <dgm:pt modelId="{9F8F36C5-6986-4B55-8C29-859BF52AB93B}" type="pres">
      <dgm:prSet presAssocID="{B3C4046D-FEA7-4546-8641-3E8AED2D65BE}" presName="Child3" presStyleLbl="node1" presStyleIdx="2" presStyleCnt="6">
        <dgm:presLayoutVars>
          <dgm:chMax val="0"/>
          <dgm:chPref val="0"/>
          <dgm:bulletEnabled val="1"/>
        </dgm:presLayoutVars>
      </dgm:prSet>
      <dgm:spPr/>
    </dgm:pt>
    <dgm:pt modelId="{08D95B87-7949-45D4-A9DB-1C1BE3CFB4B2}" type="pres">
      <dgm:prSet presAssocID="{EAFB6325-4754-49FB-BAE4-F5E82E38933B}" presName="Accent4" presStyleCnt="0"/>
      <dgm:spPr/>
    </dgm:pt>
    <dgm:pt modelId="{83EFE8E4-3E15-4D8D-9198-2C9CFC60716C}" type="pres">
      <dgm:prSet presAssocID="{EAFB6325-4754-49FB-BAE4-F5E82E38933B}" presName="Accent" presStyleLbl="bgShp" presStyleIdx="3" presStyleCnt="6"/>
      <dgm:spPr/>
    </dgm:pt>
    <dgm:pt modelId="{A1B3E2D9-0DC2-4064-B6E4-97EAC21E4F9B}" type="pres">
      <dgm:prSet presAssocID="{EAFB6325-4754-49FB-BAE4-F5E82E38933B}" presName="Child4" presStyleLbl="node1" presStyleIdx="3" presStyleCnt="6">
        <dgm:presLayoutVars>
          <dgm:chMax val="0"/>
          <dgm:chPref val="0"/>
          <dgm:bulletEnabled val="1"/>
        </dgm:presLayoutVars>
      </dgm:prSet>
      <dgm:spPr/>
    </dgm:pt>
    <dgm:pt modelId="{72834E7B-5229-4AFA-BEF9-4D4CB5C452A5}" type="pres">
      <dgm:prSet presAssocID="{EB6FFDE7-2098-4E91-9F0C-B448A2B89A86}" presName="Accent5" presStyleCnt="0"/>
      <dgm:spPr/>
    </dgm:pt>
    <dgm:pt modelId="{BAA9178F-BAA9-45D6-A120-55F3AD36952D}" type="pres">
      <dgm:prSet presAssocID="{EB6FFDE7-2098-4E91-9F0C-B448A2B89A86}" presName="Accent" presStyleLbl="bgShp" presStyleIdx="4" presStyleCnt="6"/>
      <dgm:spPr/>
    </dgm:pt>
    <dgm:pt modelId="{C9E84A9E-AC9D-4DC2-98C4-538EFF3E2648}" type="pres">
      <dgm:prSet presAssocID="{EB6FFDE7-2098-4E91-9F0C-B448A2B89A86}" presName="Child5" presStyleLbl="node1" presStyleIdx="4" presStyleCnt="6">
        <dgm:presLayoutVars>
          <dgm:chMax val="0"/>
          <dgm:chPref val="0"/>
          <dgm:bulletEnabled val="1"/>
        </dgm:presLayoutVars>
      </dgm:prSet>
      <dgm:spPr/>
    </dgm:pt>
    <dgm:pt modelId="{D64EBC22-7BC0-491B-8253-A7C2ABD1A900}" type="pres">
      <dgm:prSet presAssocID="{FDB97DEE-EA5C-4107-9FD4-0D00F0F1C2E6}" presName="Accent6" presStyleCnt="0"/>
      <dgm:spPr/>
    </dgm:pt>
    <dgm:pt modelId="{01A22C9E-7C83-4555-9D92-C1462953836C}" type="pres">
      <dgm:prSet presAssocID="{FDB97DEE-EA5C-4107-9FD4-0D00F0F1C2E6}" presName="Accent" presStyleLbl="bgShp" presStyleIdx="5" presStyleCnt="6"/>
      <dgm:spPr/>
    </dgm:pt>
    <dgm:pt modelId="{5F1B1101-7EBA-43A1-A826-CCED7A7FBCF2}" type="pres">
      <dgm:prSet presAssocID="{FDB97DEE-EA5C-4107-9FD4-0D00F0F1C2E6}" presName="Child6" presStyleLbl="node1" presStyleIdx="5" presStyleCnt="6">
        <dgm:presLayoutVars>
          <dgm:chMax val="0"/>
          <dgm:chPref val="0"/>
          <dgm:bulletEnabled val="1"/>
        </dgm:presLayoutVars>
      </dgm:prSet>
      <dgm:spPr/>
    </dgm:pt>
  </dgm:ptLst>
  <dgm:cxnLst>
    <dgm:cxn modelId="{7C5AC807-4710-415F-9703-689D6352A3B9}" type="presOf" srcId="{645A07A4-3820-41A2-B56D-8D50F4412B07}" destId="{D5ED0D7E-7B58-42D5-A1D6-8EE46FBCA013}" srcOrd="0" destOrd="0" presId="urn:microsoft.com/office/officeart/2011/layout/HexagonRadial"/>
    <dgm:cxn modelId="{3370120D-132F-4830-BDD5-2CD98805EDBB}" type="presOf" srcId="{B3C4046D-FEA7-4546-8641-3E8AED2D65BE}" destId="{9F8F36C5-6986-4B55-8C29-859BF52AB93B}" srcOrd="0" destOrd="0" presId="urn:microsoft.com/office/officeart/2011/layout/HexagonRadial"/>
    <dgm:cxn modelId="{7D84D71A-5CAA-4F38-8D9A-70E37F1A4AA2}" srcId="{DF41D6F2-5F46-44D6-89DF-72E474C4D2AD}" destId="{EB6FFDE7-2098-4E91-9F0C-B448A2B89A86}" srcOrd="4" destOrd="0" parTransId="{C298386D-C08A-48BE-A4C8-65F8DC914F60}" sibTransId="{DC1FF0A7-F599-4346-8725-6B8ECB6EC55D}"/>
    <dgm:cxn modelId="{A0955925-3FA8-4E8A-8ECC-A299F1F2BC24}" type="presOf" srcId="{EAFB6325-4754-49FB-BAE4-F5E82E38933B}" destId="{A1B3E2D9-0DC2-4064-B6E4-97EAC21E4F9B}" srcOrd="0" destOrd="0" presId="urn:microsoft.com/office/officeart/2011/layout/HexagonRadial"/>
    <dgm:cxn modelId="{FCC47E30-C4CD-4A00-92CC-81E2DB7977C1}" srcId="{DF41D6F2-5F46-44D6-89DF-72E474C4D2AD}" destId="{B3C4046D-FEA7-4546-8641-3E8AED2D65BE}" srcOrd="2" destOrd="0" parTransId="{B4440C0A-40B9-4287-99E8-CE612AA4CDB4}" sibTransId="{AEEDB8E3-E448-48FE-8934-C3924AA444EE}"/>
    <dgm:cxn modelId="{AB1E9B5F-D61F-4C27-A504-8B745F5EC3ED}" type="presOf" srcId="{EB6FFDE7-2098-4E91-9F0C-B448A2B89A86}" destId="{C9E84A9E-AC9D-4DC2-98C4-538EFF3E2648}" srcOrd="0" destOrd="0" presId="urn:microsoft.com/office/officeart/2011/layout/HexagonRadial"/>
    <dgm:cxn modelId="{E47C7B63-34EA-40E7-83BD-13794EDE6178}" type="presOf" srcId="{CBDE1259-DE09-46A0-9E9C-3E4BC79950F7}" destId="{539BB076-DC1C-446B-ABBE-973D1FF4EE7C}" srcOrd="0" destOrd="0" presId="urn:microsoft.com/office/officeart/2011/layout/HexagonRadial"/>
    <dgm:cxn modelId="{2025DC4A-A86C-4190-BC10-716FF7D191E6}" type="presOf" srcId="{DF41D6F2-5F46-44D6-89DF-72E474C4D2AD}" destId="{509F101A-957E-47F5-BE4D-0CFB19EC509E}" srcOrd="0" destOrd="0" presId="urn:microsoft.com/office/officeart/2011/layout/HexagonRadial"/>
    <dgm:cxn modelId="{9A264358-0348-41AB-A2BE-F66E26F3FC6E}" srcId="{DF41D6F2-5F46-44D6-89DF-72E474C4D2AD}" destId="{CBDE1259-DE09-46A0-9E9C-3E4BC79950F7}" srcOrd="0" destOrd="0" parTransId="{9A7651A8-B65C-4136-8C29-8BE534D32351}" sibTransId="{ECE30DB6-1779-4AC0-BDE0-243DF7046801}"/>
    <dgm:cxn modelId="{91244F90-C2F2-4F07-8556-EE38328FA99E}" srcId="{645A07A4-3820-41A2-B56D-8D50F4412B07}" destId="{DF41D6F2-5F46-44D6-89DF-72E474C4D2AD}" srcOrd="0" destOrd="0" parTransId="{E868DC90-FE45-4755-A5E8-C04FA0F5137C}" sibTransId="{A4457490-3C0D-48A2-A793-F9154EA11A8E}"/>
    <dgm:cxn modelId="{8CC87A92-B449-43D8-804C-A4BC1D78563A}" srcId="{DF41D6F2-5F46-44D6-89DF-72E474C4D2AD}" destId="{2FC31F57-8667-4388-B71F-3E97D048CD1E}" srcOrd="1" destOrd="0" parTransId="{0CA64AF0-4A9B-4F69-9ACE-D66A97375BD9}" sibTransId="{B633E323-8C08-4235-A7E3-883BF65266A3}"/>
    <dgm:cxn modelId="{720FB5AB-D9D2-4160-B1B9-01A791ADFCD5}" srcId="{DF41D6F2-5F46-44D6-89DF-72E474C4D2AD}" destId="{EAFB6325-4754-49FB-BAE4-F5E82E38933B}" srcOrd="3" destOrd="0" parTransId="{B8887EAD-B7ED-4CD6-9B65-F69BA6F6CB65}" sibTransId="{CDE0F0B3-A442-41B3-824E-7220FA2061F2}"/>
    <dgm:cxn modelId="{6F0098BC-46CF-4100-A22B-F8B6DF7321C5}" srcId="{DF41D6F2-5F46-44D6-89DF-72E474C4D2AD}" destId="{FDB97DEE-EA5C-4107-9FD4-0D00F0F1C2E6}" srcOrd="5" destOrd="0" parTransId="{328BE334-97B2-4FFD-B40A-24202D1C0545}" sibTransId="{C741D798-E9D7-4F8B-B1A1-BDE6DA45E470}"/>
    <dgm:cxn modelId="{8C31EBEC-4E87-43B1-9A18-C7A22AF5B4E1}" type="presOf" srcId="{FDB97DEE-EA5C-4107-9FD4-0D00F0F1C2E6}" destId="{5F1B1101-7EBA-43A1-A826-CCED7A7FBCF2}" srcOrd="0" destOrd="0" presId="urn:microsoft.com/office/officeart/2011/layout/HexagonRadial"/>
    <dgm:cxn modelId="{D2AA59F8-D2C9-484C-8DF3-25506300E0BC}" type="presOf" srcId="{2FC31F57-8667-4388-B71F-3E97D048CD1E}" destId="{42C0696D-1CC2-4B2A-8FAD-39D4997F309F}" srcOrd="0" destOrd="0" presId="urn:microsoft.com/office/officeart/2011/layout/HexagonRadial"/>
    <dgm:cxn modelId="{36B1B387-C308-440C-A7EA-72355118AB56}" type="presParOf" srcId="{D5ED0D7E-7B58-42D5-A1D6-8EE46FBCA013}" destId="{509F101A-957E-47F5-BE4D-0CFB19EC509E}" srcOrd="0" destOrd="0" presId="urn:microsoft.com/office/officeart/2011/layout/HexagonRadial"/>
    <dgm:cxn modelId="{CC3F2FE2-F7A5-441D-A6EF-22F3C7593973}" type="presParOf" srcId="{D5ED0D7E-7B58-42D5-A1D6-8EE46FBCA013}" destId="{B92D1DC5-5EB5-449C-85AB-5C49DCF21AFC}" srcOrd="1" destOrd="0" presId="urn:microsoft.com/office/officeart/2011/layout/HexagonRadial"/>
    <dgm:cxn modelId="{CC9C18F1-29F0-42AB-AB16-217719A921E6}" type="presParOf" srcId="{B92D1DC5-5EB5-449C-85AB-5C49DCF21AFC}" destId="{12531700-F7FC-4496-87C3-5310C9E38AB8}" srcOrd="0" destOrd="0" presId="urn:microsoft.com/office/officeart/2011/layout/HexagonRadial"/>
    <dgm:cxn modelId="{63A47C8D-D372-49A6-877B-8E7161B318B6}" type="presParOf" srcId="{D5ED0D7E-7B58-42D5-A1D6-8EE46FBCA013}" destId="{539BB076-DC1C-446B-ABBE-973D1FF4EE7C}" srcOrd="2" destOrd="0" presId="urn:microsoft.com/office/officeart/2011/layout/HexagonRadial"/>
    <dgm:cxn modelId="{C336E93A-ACAC-4932-950B-45695720633F}" type="presParOf" srcId="{D5ED0D7E-7B58-42D5-A1D6-8EE46FBCA013}" destId="{F2CC2C1B-9F21-4DD5-A55F-363037E33F52}" srcOrd="3" destOrd="0" presId="urn:microsoft.com/office/officeart/2011/layout/HexagonRadial"/>
    <dgm:cxn modelId="{49A55EBC-A090-48D7-B7EF-E39193855B75}" type="presParOf" srcId="{F2CC2C1B-9F21-4DD5-A55F-363037E33F52}" destId="{C927BEFD-270F-4911-A96F-12173AB92423}" srcOrd="0" destOrd="0" presId="urn:microsoft.com/office/officeart/2011/layout/HexagonRadial"/>
    <dgm:cxn modelId="{5B20E8BD-FAB1-45D2-9736-EC4FB0FF02B9}" type="presParOf" srcId="{D5ED0D7E-7B58-42D5-A1D6-8EE46FBCA013}" destId="{42C0696D-1CC2-4B2A-8FAD-39D4997F309F}" srcOrd="4" destOrd="0" presId="urn:microsoft.com/office/officeart/2011/layout/HexagonRadial"/>
    <dgm:cxn modelId="{9452D900-2407-4321-A5DA-4F571F2474C6}" type="presParOf" srcId="{D5ED0D7E-7B58-42D5-A1D6-8EE46FBCA013}" destId="{819AC10A-03BA-41D2-9069-7FC36EC92835}" srcOrd="5" destOrd="0" presId="urn:microsoft.com/office/officeart/2011/layout/HexagonRadial"/>
    <dgm:cxn modelId="{25513871-855F-4FFB-A8B0-658F0899E7D5}" type="presParOf" srcId="{819AC10A-03BA-41D2-9069-7FC36EC92835}" destId="{A7300E9B-BF59-41A4-99BC-2103CDA65EDE}" srcOrd="0" destOrd="0" presId="urn:microsoft.com/office/officeart/2011/layout/HexagonRadial"/>
    <dgm:cxn modelId="{70D1AE51-E255-45FB-87E5-53D123D7F9DF}" type="presParOf" srcId="{D5ED0D7E-7B58-42D5-A1D6-8EE46FBCA013}" destId="{9F8F36C5-6986-4B55-8C29-859BF52AB93B}" srcOrd="6" destOrd="0" presId="urn:microsoft.com/office/officeart/2011/layout/HexagonRadial"/>
    <dgm:cxn modelId="{C7CDADFD-9117-4082-B348-CB98F41B623D}" type="presParOf" srcId="{D5ED0D7E-7B58-42D5-A1D6-8EE46FBCA013}" destId="{08D95B87-7949-45D4-A9DB-1C1BE3CFB4B2}" srcOrd="7" destOrd="0" presId="urn:microsoft.com/office/officeart/2011/layout/HexagonRadial"/>
    <dgm:cxn modelId="{C73F853A-E108-4938-9C1E-60A5E17827A8}" type="presParOf" srcId="{08D95B87-7949-45D4-A9DB-1C1BE3CFB4B2}" destId="{83EFE8E4-3E15-4D8D-9198-2C9CFC60716C}" srcOrd="0" destOrd="0" presId="urn:microsoft.com/office/officeart/2011/layout/HexagonRadial"/>
    <dgm:cxn modelId="{0D0F60CD-3EF7-471E-BCB9-D5549EA87D98}" type="presParOf" srcId="{D5ED0D7E-7B58-42D5-A1D6-8EE46FBCA013}" destId="{A1B3E2D9-0DC2-4064-B6E4-97EAC21E4F9B}" srcOrd="8" destOrd="0" presId="urn:microsoft.com/office/officeart/2011/layout/HexagonRadial"/>
    <dgm:cxn modelId="{D861082B-4A0C-4C1F-8579-C155CA4C4EC2}" type="presParOf" srcId="{D5ED0D7E-7B58-42D5-A1D6-8EE46FBCA013}" destId="{72834E7B-5229-4AFA-BEF9-4D4CB5C452A5}" srcOrd="9" destOrd="0" presId="urn:microsoft.com/office/officeart/2011/layout/HexagonRadial"/>
    <dgm:cxn modelId="{B307E61C-8DA6-429E-AB1E-9AA9E761B2E9}" type="presParOf" srcId="{72834E7B-5229-4AFA-BEF9-4D4CB5C452A5}" destId="{BAA9178F-BAA9-45D6-A120-55F3AD36952D}" srcOrd="0" destOrd="0" presId="urn:microsoft.com/office/officeart/2011/layout/HexagonRadial"/>
    <dgm:cxn modelId="{9CDD1A7B-FF25-454D-AC60-B2F613834126}" type="presParOf" srcId="{D5ED0D7E-7B58-42D5-A1D6-8EE46FBCA013}" destId="{C9E84A9E-AC9D-4DC2-98C4-538EFF3E2648}" srcOrd="10" destOrd="0" presId="urn:microsoft.com/office/officeart/2011/layout/HexagonRadial"/>
    <dgm:cxn modelId="{92B51DC8-D2C7-4977-B83D-91CDAD052D8E}" type="presParOf" srcId="{D5ED0D7E-7B58-42D5-A1D6-8EE46FBCA013}" destId="{D64EBC22-7BC0-491B-8253-A7C2ABD1A900}" srcOrd="11" destOrd="0" presId="urn:microsoft.com/office/officeart/2011/layout/HexagonRadial"/>
    <dgm:cxn modelId="{DB2B0A7E-2E38-43BB-897D-E9F64C59E47A}" type="presParOf" srcId="{D64EBC22-7BC0-491B-8253-A7C2ABD1A900}" destId="{01A22C9E-7C83-4555-9D92-C1462953836C}" srcOrd="0" destOrd="0" presId="urn:microsoft.com/office/officeart/2011/layout/HexagonRadial"/>
    <dgm:cxn modelId="{F5544CF1-CA43-4443-BC7C-BE04E685A199}" type="presParOf" srcId="{D5ED0D7E-7B58-42D5-A1D6-8EE46FBCA013}" destId="{5F1B1101-7EBA-43A1-A826-CCED7A7FBCF2}"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F101A-957E-47F5-BE4D-0CFB19EC509E}">
      <dsp:nvSpPr>
        <dsp:cNvPr id="0" name=""/>
        <dsp:cNvSpPr/>
      </dsp:nvSpPr>
      <dsp:spPr>
        <a:xfrm>
          <a:off x="3008864" y="1682714"/>
          <a:ext cx="2138802" cy="1850151"/>
        </a:xfrm>
        <a:prstGeom prst="hexagon">
          <a:avLst>
            <a:gd name="adj" fmla="val 2857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Ubuntu" panose="020B0504030602030204" pitchFamily="34" charset="0"/>
            </a:rPr>
            <a:t>Important aspects to consider</a:t>
          </a:r>
        </a:p>
      </dsp:txBody>
      <dsp:txXfrm>
        <a:off x="3363294" y="1989310"/>
        <a:ext cx="1429942" cy="1236959"/>
      </dsp:txXfrm>
    </dsp:sp>
    <dsp:sp modelId="{C927BEFD-270F-4911-A96F-12173AB92423}">
      <dsp:nvSpPr>
        <dsp:cNvPr id="0" name=""/>
        <dsp:cNvSpPr/>
      </dsp:nvSpPr>
      <dsp:spPr>
        <a:xfrm>
          <a:off x="4348165" y="797541"/>
          <a:ext cx="806963" cy="695306"/>
        </a:xfrm>
        <a:prstGeom prst="hexagon">
          <a:avLst>
            <a:gd name="adj" fmla="val 28900"/>
            <a:gd name="vf" fmla="val 11547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BB076-DC1C-446B-ABBE-973D1FF4EE7C}">
      <dsp:nvSpPr>
        <dsp:cNvPr id="0" name=""/>
        <dsp:cNvSpPr/>
      </dsp:nvSpPr>
      <dsp:spPr>
        <a:xfrm>
          <a:off x="3205878" y="0"/>
          <a:ext cx="1752733" cy="1516320"/>
        </a:xfrm>
        <a:prstGeom prst="hexagon">
          <a:avLst>
            <a:gd name="adj" fmla="val 2857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Ubuntu" panose="020B0504030602030204" pitchFamily="34" charset="0"/>
            </a:rPr>
            <a:t>Time: </a:t>
          </a:r>
          <a:r>
            <a:rPr lang="en-US" sz="1300" kern="1200" dirty="0">
              <a:latin typeface="Ubuntu" panose="020B0504030602030204" pitchFamily="34" charset="0"/>
            </a:rPr>
            <a:t>When is the best time to do the training? How many hours will you have?</a:t>
          </a:r>
        </a:p>
      </dsp:txBody>
      <dsp:txXfrm>
        <a:off x="3496343" y="251287"/>
        <a:ext cx="1171803" cy="1013746"/>
      </dsp:txXfrm>
    </dsp:sp>
    <dsp:sp modelId="{A7300E9B-BF59-41A4-99BC-2103CDA65EDE}">
      <dsp:nvSpPr>
        <dsp:cNvPr id="0" name=""/>
        <dsp:cNvSpPr/>
      </dsp:nvSpPr>
      <dsp:spPr>
        <a:xfrm>
          <a:off x="5289955" y="2097394"/>
          <a:ext cx="806963" cy="695306"/>
        </a:xfrm>
        <a:prstGeom prst="hexagon">
          <a:avLst>
            <a:gd name="adj" fmla="val 28900"/>
            <a:gd name="vf" fmla="val 11547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C0696D-1CC2-4B2A-8FAD-39D4997F309F}">
      <dsp:nvSpPr>
        <dsp:cNvPr id="0" name=""/>
        <dsp:cNvSpPr/>
      </dsp:nvSpPr>
      <dsp:spPr>
        <a:xfrm>
          <a:off x="4813339" y="932638"/>
          <a:ext cx="1752733" cy="1516320"/>
        </a:xfrm>
        <a:prstGeom prst="hexagon">
          <a:avLst>
            <a:gd name="adj" fmla="val 2857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Ubuntu" panose="020B0504030602030204" pitchFamily="34" charset="0"/>
            </a:rPr>
            <a:t>Audience: </a:t>
          </a:r>
          <a:r>
            <a:rPr lang="en-US" sz="1300" kern="1200" dirty="0">
              <a:latin typeface="Ubuntu" panose="020B0504030602030204" pitchFamily="34" charset="0"/>
            </a:rPr>
            <a:t>Who are the educators participating in the training?</a:t>
          </a:r>
        </a:p>
      </dsp:txBody>
      <dsp:txXfrm>
        <a:off x="5103804" y="1183925"/>
        <a:ext cx="1171803" cy="1013746"/>
      </dsp:txXfrm>
    </dsp:sp>
    <dsp:sp modelId="{83EFE8E4-3E15-4D8D-9198-2C9CFC60716C}">
      <dsp:nvSpPr>
        <dsp:cNvPr id="0" name=""/>
        <dsp:cNvSpPr/>
      </dsp:nvSpPr>
      <dsp:spPr>
        <a:xfrm>
          <a:off x="4635727" y="3564683"/>
          <a:ext cx="806963" cy="695306"/>
        </a:xfrm>
        <a:prstGeom prst="hexagon">
          <a:avLst>
            <a:gd name="adj" fmla="val 28900"/>
            <a:gd name="vf" fmla="val 11547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8F36C5-6986-4B55-8C29-859BF52AB93B}">
      <dsp:nvSpPr>
        <dsp:cNvPr id="0" name=""/>
        <dsp:cNvSpPr/>
      </dsp:nvSpPr>
      <dsp:spPr>
        <a:xfrm>
          <a:off x="4813339" y="2766098"/>
          <a:ext cx="1752733" cy="1516320"/>
        </a:xfrm>
        <a:prstGeom prst="hexagon">
          <a:avLst>
            <a:gd name="adj" fmla="val 2857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Ubuntu" panose="020B0504030602030204" pitchFamily="34" charset="0"/>
            </a:rPr>
            <a:t>Delivery method: </a:t>
          </a:r>
        </a:p>
        <a:p>
          <a:pPr marL="0" lvl="0" indent="0" algn="ctr" defTabSz="577850">
            <a:lnSpc>
              <a:spcPct val="90000"/>
            </a:lnSpc>
            <a:spcBef>
              <a:spcPct val="0"/>
            </a:spcBef>
            <a:spcAft>
              <a:spcPct val="35000"/>
            </a:spcAft>
            <a:buNone/>
          </a:pPr>
          <a:r>
            <a:rPr lang="en-US" sz="1300" kern="1200" dirty="0">
              <a:latin typeface="Ubuntu" panose="020B0504030602030204" pitchFamily="34" charset="0"/>
            </a:rPr>
            <a:t>Will the training be virtual or in-person?</a:t>
          </a:r>
        </a:p>
      </dsp:txBody>
      <dsp:txXfrm>
        <a:off x="5103804" y="3017385"/>
        <a:ext cx="1171803" cy="1013746"/>
      </dsp:txXfrm>
    </dsp:sp>
    <dsp:sp modelId="{BAA9178F-BAA9-45D6-A120-55F3AD36952D}">
      <dsp:nvSpPr>
        <dsp:cNvPr id="0" name=""/>
        <dsp:cNvSpPr/>
      </dsp:nvSpPr>
      <dsp:spPr>
        <a:xfrm>
          <a:off x="3012844" y="3716993"/>
          <a:ext cx="806963" cy="695306"/>
        </a:xfrm>
        <a:prstGeom prst="hexagon">
          <a:avLst>
            <a:gd name="adj" fmla="val 28900"/>
            <a:gd name="vf" fmla="val 11547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B3E2D9-0DC2-4064-B6E4-97EAC21E4F9B}">
      <dsp:nvSpPr>
        <dsp:cNvPr id="0" name=""/>
        <dsp:cNvSpPr/>
      </dsp:nvSpPr>
      <dsp:spPr>
        <a:xfrm>
          <a:off x="3205878" y="3699780"/>
          <a:ext cx="1752733" cy="1516320"/>
        </a:xfrm>
        <a:prstGeom prst="hexagon">
          <a:avLst>
            <a:gd name="adj" fmla="val 2857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Ubuntu" panose="020B0504030602030204" pitchFamily="34" charset="0"/>
            </a:rPr>
            <a:t>School level: </a:t>
          </a:r>
          <a:r>
            <a:rPr lang="en-US" sz="1300" kern="1200" dirty="0">
              <a:latin typeface="Ubuntu" panose="020B0504030602030204" pitchFamily="34" charset="0"/>
            </a:rPr>
            <a:t>Are you going to work with Pre-k, Primary, Secondary or University teachers?</a:t>
          </a:r>
        </a:p>
      </dsp:txBody>
      <dsp:txXfrm>
        <a:off x="3496343" y="3951067"/>
        <a:ext cx="1171803" cy="1013746"/>
      </dsp:txXfrm>
    </dsp:sp>
    <dsp:sp modelId="{01A22C9E-7C83-4555-9D92-C1462953836C}">
      <dsp:nvSpPr>
        <dsp:cNvPr id="0" name=""/>
        <dsp:cNvSpPr/>
      </dsp:nvSpPr>
      <dsp:spPr>
        <a:xfrm>
          <a:off x="2055631" y="2417662"/>
          <a:ext cx="806963" cy="695306"/>
        </a:xfrm>
        <a:prstGeom prst="hexagon">
          <a:avLst>
            <a:gd name="adj" fmla="val 28900"/>
            <a:gd name="vf" fmla="val 11547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84A9E-AC9D-4DC2-98C4-538EFF3E2648}">
      <dsp:nvSpPr>
        <dsp:cNvPr id="0" name=""/>
        <dsp:cNvSpPr/>
      </dsp:nvSpPr>
      <dsp:spPr>
        <a:xfrm>
          <a:off x="1590955" y="2767141"/>
          <a:ext cx="1752733" cy="1516320"/>
        </a:xfrm>
        <a:prstGeom prst="hexagon">
          <a:avLst>
            <a:gd name="adj" fmla="val 2857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Ubuntu" panose="020B0504030602030204" pitchFamily="34" charset="0"/>
            </a:rPr>
            <a:t>Include athletes in your UCS Team. </a:t>
          </a:r>
        </a:p>
        <a:p>
          <a:pPr marL="0" lvl="0" indent="0" algn="ctr" defTabSz="577850">
            <a:lnSpc>
              <a:spcPct val="90000"/>
            </a:lnSpc>
            <a:spcBef>
              <a:spcPct val="0"/>
            </a:spcBef>
            <a:spcAft>
              <a:spcPct val="35000"/>
            </a:spcAft>
            <a:buNone/>
          </a:pPr>
          <a:r>
            <a:rPr lang="en-US" sz="1300" kern="1200" dirty="0">
              <a:latin typeface="Ubuntu" panose="020B0504030602030204" pitchFamily="34" charset="0"/>
            </a:rPr>
            <a:t>Let them lead </a:t>
          </a:r>
          <a:r>
            <a:rPr lang="en-US" sz="1300" kern="1200" dirty="0">
              <a:latin typeface="Ubuntu" panose="020B0504030602030204" pitchFamily="34" charset="0"/>
              <a:sym typeface="Wingdings" panose="05000000000000000000" pitchFamily="2" charset="2"/>
            </a:rPr>
            <a:t></a:t>
          </a:r>
          <a:endParaRPr lang="en-US" sz="1300" kern="1200" dirty="0">
            <a:latin typeface="Ubuntu" panose="020B0504030602030204" pitchFamily="34" charset="0"/>
          </a:endParaRPr>
        </a:p>
      </dsp:txBody>
      <dsp:txXfrm>
        <a:off x="1881420" y="3018428"/>
        <a:ext cx="1171803" cy="1013746"/>
      </dsp:txXfrm>
    </dsp:sp>
    <dsp:sp modelId="{5F1B1101-7EBA-43A1-A826-CCED7A7FBCF2}">
      <dsp:nvSpPr>
        <dsp:cNvPr id="0" name=""/>
        <dsp:cNvSpPr/>
      </dsp:nvSpPr>
      <dsp:spPr>
        <a:xfrm>
          <a:off x="1590955" y="930552"/>
          <a:ext cx="1752733" cy="1516320"/>
        </a:xfrm>
        <a:prstGeom prst="hexagon">
          <a:avLst>
            <a:gd name="adj" fmla="val 2857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Ubuntu" panose="020B0504030602030204" pitchFamily="34" charset="0"/>
            </a:rPr>
            <a:t>Be creative! Include games and experiential learning</a:t>
          </a:r>
        </a:p>
      </dsp:txBody>
      <dsp:txXfrm>
        <a:off x="1881420" y="1181839"/>
        <a:ext cx="1171803" cy="101374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26928-2EF2-F246-96DB-50C8243DB66B}"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C97F8-69DC-1242-A02D-36DF1166B88F}" type="slidenum">
              <a:rPr lang="en-US" smtClean="0"/>
              <a:t>‹#›</a:t>
            </a:fld>
            <a:endParaRPr lang="en-US"/>
          </a:p>
        </p:txBody>
      </p:sp>
    </p:spTree>
    <p:extLst>
      <p:ext uri="{BB962C8B-B14F-4D97-AF65-F5344CB8AC3E}">
        <p14:creationId xmlns:p14="http://schemas.microsoft.com/office/powerpoint/2010/main" val="416053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AC97F8-69DC-1242-A02D-36DF1166B88F}" type="slidenum">
              <a:rPr lang="en-US" smtClean="0"/>
              <a:t>1</a:t>
            </a:fld>
            <a:endParaRPr lang="en-US"/>
          </a:p>
        </p:txBody>
      </p:sp>
    </p:spTree>
    <p:extLst>
      <p:ext uri="{BB962C8B-B14F-4D97-AF65-F5344CB8AC3E}">
        <p14:creationId xmlns:p14="http://schemas.microsoft.com/office/powerpoint/2010/main" val="461284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A3952-C814-1AF3-2766-9543BBDC5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EE8F6-C788-D670-0C7D-158863C50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69A82-6C98-D21D-C927-EAB90FCFA5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367A8C-5E30-FF5D-3668-F6FD29FC8C60}"/>
              </a:ext>
            </a:extLst>
          </p:cNvPr>
          <p:cNvSpPr>
            <a:spLocks noGrp="1"/>
          </p:cNvSpPr>
          <p:nvPr>
            <p:ph type="sldNum" sz="quarter" idx="5"/>
          </p:nvPr>
        </p:nvSpPr>
        <p:spPr/>
        <p:txBody>
          <a:bodyPr/>
          <a:lstStyle/>
          <a:p>
            <a:fld id="{90AC97F8-69DC-1242-A02D-36DF1166B88F}" type="slidenum">
              <a:rPr lang="en-US" smtClean="0"/>
              <a:t>10</a:t>
            </a:fld>
            <a:endParaRPr lang="en-US"/>
          </a:p>
        </p:txBody>
      </p:sp>
    </p:spTree>
    <p:extLst>
      <p:ext uri="{BB962C8B-B14F-4D97-AF65-F5344CB8AC3E}">
        <p14:creationId xmlns:p14="http://schemas.microsoft.com/office/powerpoint/2010/main" val="243827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F05F0-2A5C-188A-E379-C38E23557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9F87C-4091-B560-95D8-790FE4F59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1CFD3-DFC5-8FD2-52B9-2E4D1D851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9BF423-2580-08D8-EB03-70828A3CE3B7}"/>
              </a:ext>
            </a:extLst>
          </p:cNvPr>
          <p:cNvSpPr>
            <a:spLocks noGrp="1"/>
          </p:cNvSpPr>
          <p:nvPr>
            <p:ph type="sldNum" sz="quarter" idx="5"/>
          </p:nvPr>
        </p:nvSpPr>
        <p:spPr/>
        <p:txBody>
          <a:bodyPr/>
          <a:lstStyle/>
          <a:p>
            <a:fld id="{90AC97F8-69DC-1242-A02D-36DF1166B88F}" type="slidenum">
              <a:rPr lang="en-US" smtClean="0"/>
              <a:t>11</a:t>
            </a:fld>
            <a:endParaRPr lang="en-US"/>
          </a:p>
        </p:txBody>
      </p:sp>
    </p:spTree>
    <p:extLst>
      <p:ext uri="{BB962C8B-B14F-4D97-AF65-F5344CB8AC3E}">
        <p14:creationId xmlns:p14="http://schemas.microsoft.com/office/powerpoint/2010/main" val="218344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C10EC-A72B-3CE0-0108-2ACA2EEC6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7B983-732D-DE5A-8282-B11D107D8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6D130-4345-8F7C-7169-0CB8E2DA8F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AD2799-D323-8E09-5656-06CA85894C44}"/>
              </a:ext>
            </a:extLst>
          </p:cNvPr>
          <p:cNvSpPr>
            <a:spLocks noGrp="1"/>
          </p:cNvSpPr>
          <p:nvPr>
            <p:ph type="sldNum" sz="quarter" idx="5"/>
          </p:nvPr>
        </p:nvSpPr>
        <p:spPr/>
        <p:txBody>
          <a:bodyPr/>
          <a:lstStyle/>
          <a:p>
            <a:fld id="{90AC97F8-69DC-1242-A02D-36DF1166B88F}" type="slidenum">
              <a:rPr lang="en-US" smtClean="0"/>
              <a:t>12</a:t>
            </a:fld>
            <a:endParaRPr lang="en-US"/>
          </a:p>
        </p:txBody>
      </p:sp>
    </p:spTree>
    <p:extLst>
      <p:ext uri="{BB962C8B-B14F-4D97-AF65-F5344CB8AC3E}">
        <p14:creationId xmlns:p14="http://schemas.microsoft.com/office/powerpoint/2010/main" val="44808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E9E77-ACCB-B282-3B8D-1EAF98B6C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B01A-5D43-CE6A-C0C8-EEB7BC380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8D2E2-38A8-60E6-3986-D2D39DDAB5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EC9709-787B-59DE-04D2-BE3D1E23E61B}"/>
              </a:ext>
            </a:extLst>
          </p:cNvPr>
          <p:cNvSpPr>
            <a:spLocks noGrp="1"/>
          </p:cNvSpPr>
          <p:nvPr>
            <p:ph type="sldNum" sz="quarter" idx="5"/>
          </p:nvPr>
        </p:nvSpPr>
        <p:spPr/>
        <p:txBody>
          <a:bodyPr/>
          <a:lstStyle/>
          <a:p>
            <a:fld id="{90AC97F8-69DC-1242-A02D-36DF1166B88F}" type="slidenum">
              <a:rPr lang="en-US" smtClean="0"/>
              <a:t>13</a:t>
            </a:fld>
            <a:endParaRPr lang="en-US"/>
          </a:p>
        </p:txBody>
      </p:sp>
    </p:spTree>
    <p:extLst>
      <p:ext uri="{BB962C8B-B14F-4D97-AF65-F5344CB8AC3E}">
        <p14:creationId xmlns:p14="http://schemas.microsoft.com/office/powerpoint/2010/main" val="2784648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BC0B8-9CC0-4D84-F5D4-414DCA88B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D9726-8FA4-8870-5D4C-FC8511D30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50F3D-1E4B-E5EE-111C-E2F3C5723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4D12AE-E73E-8E54-6399-4FDCB4B436BC}"/>
              </a:ext>
            </a:extLst>
          </p:cNvPr>
          <p:cNvSpPr>
            <a:spLocks noGrp="1"/>
          </p:cNvSpPr>
          <p:nvPr>
            <p:ph type="sldNum" sz="quarter" idx="5"/>
          </p:nvPr>
        </p:nvSpPr>
        <p:spPr/>
        <p:txBody>
          <a:bodyPr/>
          <a:lstStyle/>
          <a:p>
            <a:fld id="{90AC97F8-69DC-1242-A02D-36DF1166B88F}" type="slidenum">
              <a:rPr lang="en-US" smtClean="0"/>
              <a:t>14</a:t>
            </a:fld>
            <a:endParaRPr lang="en-US"/>
          </a:p>
        </p:txBody>
      </p:sp>
    </p:spTree>
    <p:extLst>
      <p:ext uri="{BB962C8B-B14F-4D97-AF65-F5344CB8AC3E}">
        <p14:creationId xmlns:p14="http://schemas.microsoft.com/office/powerpoint/2010/main" val="151944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6DA21-31B3-AE99-B194-3B82C26A5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E7D0C-E95B-39E2-F4C4-EAF7150D0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6C60B-BFD1-AC93-6DEB-C54974F5F4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1FDF02-6A75-0EDF-620D-A2377A18A9CE}"/>
              </a:ext>
            </a:extLst>
          </p:cNvPr>
          <p:cNvSpPr>
            <a:spLocks noGrp="1"/>
          </p:cNvSpPr>
          <p:nvPr>
            <p:ph type="sldNum" sz="quarter" idx="5"/>
          </p:nvPr>
        </p:nvSpPr>
        <p:spPr/>
        <p:txBody>
          <a:bodyPr/>
          <a:lstStyle/>
          <a:p>
            <a:fld id="{90AC97F8-69DC-1242-A02D-36DF1166B88F}" type="slidenum">
              <a:rPr lang="en-US" smtClean="0"/>
              <a:t>15</a:t>
            </a:fld>
            <a:endParaRPr lang="en-US"/>
          </a:p>
        </p:txBody>
      </p:sp>
    </p:spTree>
    <p:extLst>
      <p:ext uri="{BB962C8B-B14F-4D97-AF65-F5344CB8AC3E}">
        <p14:creationId xmlns:p14="http://schemas.microsoft.com/office/powerpoint/2010/main" val="2592202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5465-5652-0EC4-48F5-F66BA749C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AF0C4-68A8-7978-9939-78ABC7A41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964EC-4E32-DEB4-7342-B6A6CC2584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2D4AA7-11F1-26D6-327C-544B5A1E7E73}"/>
              </a:ext>
            </a:extLst>
          </p:cNvPr>
          <p:cNvSpPr>
            <a:spLocks noGrp="1"/>
          </p:cNvSpPr>
          <p:nvPr>
            <p:ph type="sldNum" sz="quarter" idx="5"/>
          </p:nvPr>
        </p:nvSpPr>
        <p:spPr/>
        <p:txBody>
          <a:bodyPr/>
          <a:lstStyle/>
          <a:p>
            <a:fld id="{90AC97F8-69DC-1242-A02D-36DF1166B88F}" type="slidenum">
              <a:rPr lang="en-US" smtClean="0"/>
              <a:t>16</a:t>
            </a:fld>
            <a:endParaRPr lang="en-US"/>
          </a:p>
        </p:txBody>
      </p:sp>
    </p:spTree>
    <p:extLst>
      <p:ext uri="{BB962C8B-B14F-4D97-AF65-F5344CB8AC3E}">
        <p14:creationId xmlns:p14="http://schemas.microsoft.com/office/powerpoint/2010/main" val="1394125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241C2-5D46-360E-B562-D991807B8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B0136-38D1-50A8-05AF-C08B6A13D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098A7-8912-0302-E7BC-A9E305B7F6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182D42-F698-A574-BD1A-8BF8CFDFCCE4}"/>
              </a:ext>
            </a:extLst>
          </p:cNvPr>
          <p:cNvSpPr>
            <a:spLocks noGrp="1"/>
          </p:cNvSpPr>
          <p:nvPr>
            <p:ph type="sldNum" sz="quarter" idx="5"/>
          </p:nvPr>
        </p:nvSpPr>
        <p:spPr/>
        <p:txBody>
          <a:bodyPr/>
          <a:lstStyle/>
          <a:p>
            <a:fld id="{90AC97F8-69DC-1242-A02D-36DF1166B88F}" type="slidenum">
              <a:rPr lang="en-US" smtClean="0"/>
              <a:t>17</a:t>
            </a:fld>
            <a:endParaRPr lang="en-US"/>
          </a:p>
        </p:txBody>
      </p:sp>
    </p:spTree>
    <p:extLst>
      <p:ext uri="{BB962C8B-B14F-4D97-AF65-F5344CB8AC3E}">
        <p14:creationId xmlns:p14="http://schemas.microsoft.com/office/powerpoint/2010/main" val="256435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C97F8-69DC-1242-A02D-36DF1166B88F}" type="slidenum">
              <a:rPr lang="en-US" smtClean="0"/>
              <a:t>18</a:t>
            </a:fld>
            <a:endParaRPr lang="en-US"/>
          </a:p>
        </p:txBody>
      </p:sp>
    </p:spTree>
    <p:extLst>
      <p:ext uri="{BB962C8B-B14F-4D97-AF65-F5344CB8AC3E}">
        <p14:creationId xmlns:p14="http://schemas.microsoft.com/office/powerpoint/2010/main" val="65255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C97F8-69DC-1242-A02D-36DF1166B88F}" type="slidenum">
              <a:rPr lang="en-US" smtClean="0"/>
              <a:t>2</a:t>
            </a:fld>
            <a:endParaRPr lang="en-US"/>
          </a:p>
        </p:txBody>
      </p:sp>
    </p:spTree>
    <p:extLst>
      <p:ext uri="{BB962C8B-B14F-4D97-AF65-F5344CB8AC3E}">
        <p14:creationId xmlns:p14="http://schemas.microsoft.com/office/powerpoint/2010/main" val="2445191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D6904-8F5B-7767-D21D-55581F7F2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25514-D25B-A805-DF81-4ED9A3542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94E2E-9252-74CE-68B3-2630B3C258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BC8AD9-676D-B3B3-C5C3-D50950EBF5FD}"/>
              </a:ext>
            </a:extLst>
          </p:cNvPr>
          <p:cNvSpPr>
            <a:spLocks noGrp="1"/>
          </p:cNvSpPr>
          <p:nvPr>
            <p:ph type="sldNum" sz="quarter" idx="5"/>
          </p:nvPr>
        </p:nvSpPr>
        <p:spPr/>
        <p:txBody>
          <a:bodyPr/>
          <a:lstStyle/>
          <a:p>
            <a:fld id="{90AC97F8-69DC-1242-A02D-36DF1166B88F}" type="slidenum">
              <a:rPr lang="en-US" smtClean="0"/>
              <a:t>3</a:t>
            </a:fld>
            <a:endParaRPr lang="en-US"/>
          </a:p>
        </p:txBody>
      </p:sp>
    </p:spTree>
    <p:extLst>
      <p:ext uri="{BB962C8B-B14F-4D97-AF65-F5344CB8AC3E}">
        <p14:creationId xmlns:p14="http://schemas.microsoft.com/office/powerpoint/2010/main" val="3813475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E260F-0F8D-751C-37FB-97A2BB4A3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AC34E-C194-452E-227F-C4AB1317E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81EF1-2C82-C567-2F3F-032E7D13E1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46783C-207E-13C2-E391-B12EE8839FC3}"/>
              </a:ext>
            </a:extLst>
          </p:cNvPr>
          <p:cNvSpPr>
            <a:spLocks noGrp="1"/>
          </p:cNvSpPr>
          <p:nvPr>
            <p:ph type="sldNum" sz="quarter" idx="5"/>
          </p:nvPr>
        </p:nvSpPr>
        <p:spPr/>
        <p:txBody>
          <a:bodyPr/>
          <a:lstStyle/>
          <a:p>
            <a:fld id="{90AC97F8-69DC-1242-A02D-36DF1166B88F}" type="slidenum">
              <a:rPr lang="en-US" smtClean="0"/>
              <a:t>4</a:t>
            </a:fld>
            <a:endParaRPr lang="en-US"/>
          </a:p>
        </p:txBody>
      </p:sp>
    </p:spTree>
    <p:extLst>
      <p:ext uri="{BB962C8B-B14F-4D97-AF65-F5344CB8AC3E}">
        <p14:creationId xmlns:p14="http://schemas.microsoft.com/office/powerpoint/2010/main" val="130821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EDBB-0556-F8A3-63BF-FDCA9DFD0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02EBE-DDE4-EE49-A55F-3CA5516D8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4EB79-D4FF-DBE2-0A6A-1E6FBFBD60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12D394-D00D-0A89-9128-CA0071AA10BC}"/>
              </a:ext>
            </a:extLst>
          </p:cNvPr>
          <p:cNvSpPr>
            <a:spLocks noGrp="1"/>
          </p:cNvSpPr>
          <p:nvPr>
            <p:ph type="sldNum" sz="quarter" idx="5"/>
          </p:nvPr>
        </p:nvSpPr>
        <p:spPr/>
        <p:txBody>
          <a:bodyPr/>
          <a:lstStyle/>
          <a:p>
            <a:fld id="{90AC97F8-69DC-1242-A02D-36DF1166B88F}" type="slidenum">
              <a:rPr lang="en-US" smtClean="0"/>
              <a:t>5</a:t>
            </a:fld>
            <a:endParaRPr lang="en-US"/>
          </a:p>
        </p:txBody>
      </p:sp>
    </p:spTree>
    <p:extLst>
      <p:ext uri="{BB962C8B-B14F-4D97-AF65-F5344CB8AC3E}">
        <p14:creationId xmlns:p14="http://schemas.microsoft.com/office/powerpoint/2010/main" val="52770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AC97F8-69DC-1242-A02D-36DF1166B88F}" type="slidenum">
              <a:rPr lang="en-US" smtClean="0"/>
              <a:t>6</a:t>
            </a:fld>
            <a:endParaRPr lang="en-US"/>
          </a:p>
        </p:txBody>
      </p:sp>
    </p:spTree>
    <p:extLst>
      <p:ext uri="{BB962C8B-B14F-4D97-AF65-F5344CB8AC3E}">
        <p14:creationId xmlns:p14="http://schemas.microsoft.com/office/powerpoint/2010/main" val="239231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AC97F8-69DC-1242-A02D-36DF1166B88F}" type="slidenum">
              <a:rPr lang="en-US" smtClean="0"/>
              <a:t>7</a:t>
            </a:fld>
            <a:endParaRPr lang="en-US"/>
          </a:p>
        </p:txBody>
      </p:sp>
    </p:spTree>
    <p:extLst>
      <p:ext uri="{BB962C8B-B14F-4D97-AF65-F5344CB8AC3E}">
        <p14:creationId xmlns:p14="http://schemas.microsoft.com/office/powerpoint/2010/main" val="628679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44A70-7BF3-9BFB-A1D6-AE5CABAB6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F5F18-0B4F-1C4C-B5EC-2E168502B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AB80F-3F17-44C0-9533-DBACB052E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A1DBAF-9CCA-DFC6-B272-BE16B438D5FD}"/>
              </a:ext>
            </a:extLst>
          </p:cNvPr>
          <p:cNvSpPr>
            <a:spLocks noGrp="1"/>
          </p:cNvSpPr>
          <p:nvPr>
            <p:ph type="sldNum" sz="quarter" idx="5"/>
          </p:nvPr>
        </p:nvSpPr>
        <p:spPr/>
        <p:txBody>
          <a:bodyPr/>
          <a:lstStyle/>
          <a:p>
            <a:fld id="{90AC97F8-69DC-1242-A02D-36DF1166B88F}" type="slidenum">
              <a:rPr lang="en-US" smtClean="0"/>
              <a:t>8</a:t>
            </a:fld>
            <a:endParaRPr lang="en-US"/>
          </a:p>
        </p:txBody>
      </p:sp>
    </p:spTree>
    <p:extLst>
      <p:ext uri="{BB962C8B-B14F-4D97-AF65-F5344CB8AC3E}">
        <p14:creationId xmlns:p14="http://schemas.microsoft.com/office/powerpoint/2010/main" val="229208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AF6B2-C34C-E1E3-81D3-05792CBB7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DD128-B1C5-3A02-4C1C-BAB82187C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C3831-EDC5-E25A-6B1B-D4B6F43557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C083FD-12A0-A58A-6F0C-BA539029B058}"/>
              </a:ext>
            </a:extLst>
          </p:cNvPr>
          <p:cNvSpPr>
            <a:spLocks noGrp="1"/>
          </p:cNvSpPr>
          <p:nvPr>
            <p:ph type="sldNum" sz="quarter" idx="5"/>
          </p:nvPr>
        </p:nvSpPr>
        <p:spPr/>
        <p:txBody>
          <a:bodyPr/>
          <a:lstStyle/>
          <a:p>
            <a:fld id="{90AC97F8-69DC-1242-A02D-36DF1166B88F}" type="slidenum">
              <a:rPr lang="en-US" smtClean="0"/>
              <a:t>9</a:t>
            </a:fld>
            <a:endParaRPr lang="en-US"/>
          </a:p>
        </p:txBody>
      </p:sp>
    </p:spTree>
    <p:extLst>
      <p:ext uri="{BB962C8B-B14F-4D97-AF65-F5344CB8AC3E}">
        <p14:creationId xmlns:p14="http://schemas.microsoft.com/office/powerpoint/2010/main" val="167640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43C69B4D-3153-684F-A4E9-4921C9A75D94}" type="slidenum">
              <a:rPr lang="en-US" altLang="en-US"/>
              <a:pPr/>
              <a:t>‹#›</a:t>
            </a:fld>
            <a:r>
              <a:rPr lang="en-US" altLang="en-US">
                <a:solidFill>
                  <a:srgbClr val="2E3333"/>
                </a:solidFill>
              </a:rPr>
              <a:t> /  </a:t>
            </a:r>
            <a:r>
              <a:rPr lang="en-US" altLang="en-US">
                <a:solidFill>
                  <a:srgbClr val="2E3333"/>
                </a:solidFill>
                <a:ea typeface="MS PGothic" charset="-128"/>
              </a:rPr>
              <a:t>Special Olympics</a:t>
            </a:r>
          </a:p>
        </p:txBody>
      </p:sp>
    </p:spTree>
    <p:extLst>
      <p:ext uri="{BB962C8B-B14F-4D97-AF65-F5344CB8AC3E}">
        <p14:creationId xmlns:p14="http://schemas.microsoft.com/office/powerpoint/2010/main" val="402910773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renn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8F13052-33B3-E145-B91F-0671363CABBF}"/>
              </a:ext>
            </a:extLst>
          </p:cNvPr>
          <p:cNvSpPr/>
          <p:nvPr userDrawn="1"/>
        </p:nvSpPr>
        <p:spPr>
          <a:xfrm>
            <a:off x="0" y="0"/>
            <a:ext cx="12192000" cy="685800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pic>
        <p:nvPicPr>
          <p:cNvPr id="6" name="Grafik 5" descr="Ein Bild, das Zeichnung enthält.&#10;&#10;Automatisch generierte Beschreibung">
            <a:extLst>
              <a:ext uri="{FF2B5EF4-FFF2-40B4-BE49-F238E27FC236}">
                <a16:creationId xmlns:a16="http://schemas.microsoft.com/office/drawing/2014/main" id="{7E7CFC9C-E029-CD4E-A769-CC9398ADF3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E81FD61-8A4A-5845-A352-EED976E45FFA}"/>
              </a:ext>
            </a:extLst>
          </p:cNvPr>
          <p:cNvSpPr>
            <a:spLocks noGrp="1"/>
          </p:cNvSpPr>
          <p:nvPr>
            <p:ph type="ctrTitle" hasCustomPrompt="1"/>
          </p:nvPr>
        </p:nvSpPr>
        <p:spPr>
          <a:xfrm>
            <a:off x="1772566" y="2673073"/>
            <a:ext cx="8640000" cy="2387600"/>
          </a:xfrm>
          <a:prstGeom prst="rect">
            <a:avLst/>
          </a:prstGeom>
        </p:spPr>
        <p:txBody>
          <a:bodyPr anchor="b">
            <a:normAutofit/>
          </a:bodyPr>
          <a:lstStyle>
            <a:lvl1pPr algn="ctr">
              <a:defRPr sz="5000">
                <a:solidFill>
                  <a:schemeClr val="bg1"/>
                </a:solidFill>
                <a:latin typeface="+mj-lt"/>
              </a:defRPr>
            </a:lvl1pPr>
          </a:lstStyle>
          <a:p>
            <a:r>
              <a:rPr lang="de-DE"/>
              <a:t>Untertitel</a:t>
            </a:r>
          </a:p>
        </p:txBody>
      </p:sp>
      <p:sp>
        <p:nvSpPr>
          <p:cNvPr id="3" name="Untertitel 2">
            <a:extLst>
              <a:ext uri="{FF2B5EF4-FFF2-40B4-BE49-F238E27FC236}">
                <a16:creationId xmlns:a16="http://schemas.microsoft.com/office/drawing/2014/main" id="{6C870CA3-1417-7A40-9EFC-0B27900DE117}"/>
              </a:ext>
            </a:extLst>
          </p:cNvPr>
          <p:cNvSpPr>
            <a:spLocks noGrp="1"/>
          </p:cNvSpPr>
          <p:nvPr>
            <p:ph type="subTitle" idx="1"/>
          </p:nvPr>
        </p:nvSpPr>
        <p:spPr>
          <a:xfrm>
            <a:off x="1772566" y="5152748"/>
            <a:ext cx="8640000" cy="1028138"/>
          </a:xfrm>
        </p:spPr>
        <p:txBody>
          <a:bodyPr>
            <a:normAutofit/>
          </a:bodyPr>
          <a:lstStyle>
            <a:lvl1pPr marL="0" indent="0" algn="ctr">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86768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ur Text">
    <p:spTree>
      <p:nvGrpSpPr>
        <p:cNvPr id="1" name=""/>
        <p:cNvGrpSpPr/>
        <p:nvPr/>
      </p:nvGrpSpPr>
      <p:grpSpPr>
        <a:xfrm>
          <a:off x="0" y="0"/>
          <a:ext cx="0" cy="0"/>
          <a:chOff x="0" y="0"/>
          <a:chExt cx="0" cy="0"/>
        </a:xfrm>
      </p:grpSpPr>
      <p:pic>
        <p:nvPicPr>
          <p:cNvPr id="3" name="Grafik 2" descr="Ein Bild, das Zeichnung enthält.&#10;&#10;Automatisch generierte Beschreibung">
            <a:extLst>
              <a:ext uri="{FF2B5EF4-FFF2-40B4-BE49-F238E27FC236}">
                <a16:creationId xmlns:a16="http://schemas.microsoft.com/office/drawing/2014/main" id="{36151449-3FC9-A24F-ADE8-5A07EDFC01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el 1">
            <a:extLst>
              <a:ext uri="{FF2B5EF4-FFF2-40B4-BE49-F238E27FC236}">
                <a16:creationId xmlns:a16="http://schemas.microsoft.com/office/drawing/2014/main" id="{309CE0A7-CB88-7C4F-B8A3-5B7AE742D61E}"/>
              </a:ext>
            </a:extLst>
          </p:cNvPr>
          <p:cNvSpPr>
            <a:spLocks noGrp="1"/>
          </p:cNvSpPr>
          <p:nvPr>
            <p:ph type="title" hasCustomPrompt="1"/>
          </p:nvPr>
        </p:nvSpPr>
        <p:spPr>
          <a:xfrm>
            <a:off x="838200" y="365125"/>
            <a:ext cx="9721850" cy="1080000"/>
          </a:xfrm>
          <a:prstGeom prst="rect">
            <a:avLst/>
          </a:prstGeom>
        </p:spPr>
        <p:txBody>
          <a:bodyPr>
            <a:normAutofit/>
          </a:bodyPr>
          <a:lstStyle>
            <a:lvl1pPr>
              <a:defRPr sz="3400">
                <a:solidFill>
                  <a:srgbClr val="636259"/>
                </a:solidFill>
                <a:latin typeface="+mj-lt"/>
              </a:defRPr>
            </a:lvl1pPr>
          </a:lstStyle>
          <a:p>
            <a:r>
              <a:rPr lang="de-DE"/>
              <a:t>Überschrift</a:t>
            </a:r>
          </a:p>
        </p:txBody>
      </p:sp>
      <p:sp>
        <p:nvSpPr>
          <p:cNvPr id="18" name="Fußzeilenplatzhalter 17">
            <a:extLst>
              <a:ext uri="{FF2B5EF4-FFF2-40B4-BE49-F238E27FC236}">
                <a16:creationId xmlns:a16="http://schemas.microsoft.com/office/drawing/2014/main" id="{DEF86FB2-67CA-7D48-BE7D-999D3DCB5BF5}"/>
              </a:ext>
            </a:extLst>
          </p:cNvPr>
          <p:cNvSpPr>
            <a:spLocks noGrp="1"/>
          </p:cNvSpPr>
          <p:nvPr>
            <p:ph type="ftr" sz="quarter" idx="14"/>
          </p:nvPr>
        </p:nvSpPr>
        <p:spPr>
          <a:xfrm>
            <a:off x="9031856" y="6555855"/>
            <a:ext cx="1019355" cy="165619"/>
          </a:xfrm>
        </p:spPr>
        <p:txBody>
          <a:bodyPr/>
          <a:lstStyle>
            <a:lvl1pPr>
              <a:defRPr>
                <a:latin typeface="+mj-lt"/>
              </a:defRPr>
            </a:lvl1pPr>
          </a:lstStyle>
          <a:p>
            <a:fld id="{10006B49-B5B9-F142-9BFD-E45B476C1E08}" type="slidenum">
              <a:rPr lang="de-DE" smtClean="0"/>
              <a:pPr/>
              <a:t>‹#›</a:t>
            </a:fld>
            <a:endParaRPr lang="de-DE"/>
          </a:p>
        </p:txBody>
      </p:sp>
      <p:sp>
        <p:nvSpPr>
          <p:cNvPr id="10" name="Datumsplatzhalter 1">
            <a:extLst>
              <a:ext uri="{FF2B5EF4-FFF2-40B4-BE49-F238E27FC236}">
                <a16:creationId xmlns:a16="http://schemas.microsoft.com/office/drawing/2014/main" id="{A0C68192-C525-2646-B821-C2A542168D22}"/>
              </a:ext>
            </a:extLst>
          </p:cNvPr>
          <p:cNvSpPr>
            <a:spLocks noGrp="1"/>
          </p:cNvSpPr>
          <p:nvPr>
            <p:ph type="dt" sz="half" idx="2"/>
          </p:nvPr>
        </p:nvSpPr>
        <p:spPr>
          <a:xfrm>
            <a:off x="838200" y="6555856"/>
            <a:ext cx="2743200" cy="162734"/>
          </a:xfrm>
          <a:prstGeom prst="rect">
            <a:avLst/>
          </a:prstGeom>
        </p:spPr>
        <p:txBody>
          <a:bodyPr vert="horz" lIns="91440" tIns="45720" rIns="91440" bIns="45720" rtlCol="0" anchor="ctr"/>
          <a:lstStyle>
            <a:lvl1pPr algn="ctr">
              <a:defRPr sz="1000">
                <a:solidFill>
                  <a:srgbClr val="636259"/>
                </a:solidFill>
                <a:latin typeface="+mj-lt"/>
              </a:defRPr>
            </a:lvl1pPr>
          </a:lstStyle>
          <a:p>
            <a:fld id="{3442ED2D-4C81-B549-9227-13BEC3792476}" type="datetimeFigureOut">
              <a:rPr lang="de-DE" smtClean="0"/>
              <a:pPr/>
              <a:t>14.02.2025</a:t>
            </a:fld>
            <a:endParaRPr lang="de-DE"/>
          </a:p>
        </p:txBody>
      </p:sp>
      <p:sp>
        <p:nvSpPr>
          <p:cNvPr id="7" name="Fußzeilenplatzhalter 17">
            <a:extLst>
              <a:ext uri="{FF2B5EF4-FFF2-40B4-BE49-F238E27FC236}">
                <a16:creationId xmlns:a16="http://schemas.microsoft.com/office/drawing/2014/main" id="{FCDD0400-2CFC-475B-9BC1-A0948FBC9076}"/>
              </a:ext>
            </a:extLst>
          </p:cNvPr>
          <p:cNvSpPr txBox="1">
            <a:spLocks/>
          </p:cNvSpPr>
          <p:nvPr userDrawn="1"/>
        </p:nvSpPr>
        <p:spPr>
          <a:xfrm>
            <a:off x="4038600" y="6555856"/>
            <a:ext cx="4114800" cy="162733"/>
          </a:xfrm>
          <a:prstGeom prst="rect">
            <a:avLst/>
          </a:prstGeom>
        </p:spPr>
        <p:txBody>
          <a:bodyPr vert="horz" lIns="91440" tIns="45720" rIns="91440" bIns="45720" rtlCol="0" anchor="ctr"/>
          <a:lstStyle>
            <a:defPPr>
              <a:defRPr lang="de-DE"/>
            </a:defPPr>
            <a:lvl1pPr marL="0" algn="ctr" defTabSz="914400" rtl="0" eaLnBrk="1" latinLnBrk="0" hangingPunct="1">
              <a:defRPr sz="1000" kern="1200">
                <a:solidFill>
                  <a:srgbClr val="63625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atin typeface="+mj-lt"/>
              </a:rPr>
              <a:t>Special Olympics World Games Berlin 2023</a:t>
            </a:r>
          </a:p>
        </p:txBody>
      </p:sp>
    </p:spTree>
    <p:extLst>
      <p:ext uri="{BB962C8B-B14F-4D97-AF65-F5344CB8AC3E}">
        <p14:creationId xmlns:p14="http://schemas.microsoft.com/office/powerpoint/2010/main" val="2824883895"/>
      </p:ext>
    </p:extLst>
  </p:cSld>
  <p:clrMapOvr>
    <a:masterClrMapping/>
  </p:clrMapOvr>
  <p:extLst>
    <p:ext uri="{DCECCB84-F9BA-43D5-87BE-67443E8EF086}">
      <p15:sldGuideLst xmlns:p15="http://schemas.microsoft.com/office/powerpoint/2012/main">
        <p15:guide id="1" pos="6652">
          <p15:clr>
            <a:srgbClr val="FBAE40"/>
          </p15:clr>
        </p15:guide>
        <p15:guide id="2" pos="529">
          <p15:clr>
            <a:srgbClr val="FBAE40"/>
          </p15:clr>
        </p15:guide>
        <p15:guide id="3" orient="horz" pos="1253">
          <p15:clr>
            <a:srgbClr val="FBAE40"/>
          </p15:clr>
        </p15:guide>
        <p15:guide id="4" orient="horz" pos="1366">
          <p15:clr>
            <a:srgbClr val="FBAE40"/>
          </p15:clr>
        </p15:guide>
        <p15:guide id="5" orient="horz" pos="3974">
          <p15:clr>
            <a:srgbClr val="FBAE40"/>
          </p15:clr>
        </p15:guide>
        <p15:guide id="6" pos="3500">
          <p15:clr>
            <a:srgbClr val="FBAE40"/>
          </p15:clr>
        </p15:guide>
        <p15:guide id="7" pos="3591">
          <p15:clr>
            <a:srgbClr val="FBAE40"/>
          </p15:clr>
        </p15:guide>
        <p15:guide id="8" pos="36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Bild">
    <p:spTree>
      <p:nvGrpSpPr>
        <p:cNvPr id="1" name=""/>
        <p:cNvGrpSpPr/>
        <p:nvPr/>
      </p:nvGrpSpPr>
      <p:grpSpPr>
        <a:xfrm>
          <a:off x="0" y="0"/>
          <a:ext cx="0" cy="0"/>
          <a:chOff x="0" y="0"/>
          <a:chExt cx="0" cy="0"/>
        </a:xfrm>
      </p:grpSpPr>
      <p:pic>
        <p:nvPicPr>
          <p:cNvPr id="3" name="Grafik 2" descr="Ein Bild, das Essen, Hemd, Zeichnung enthält.&#10;&#10;Automatisch generierte Beschreibung">
            <a:extLst>
              <a:ext uri="{FF2B5EF4-FFF2-40B4-BE49-F238E27FC236}">
                <a16:creationId xmlns:a16="http://schemas.microsoft.com/office/drawing/2014/main" id="{5CCCA5FB-D8FC-2A4D-A020-4C76F7158E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Datumsplatzhalter 1">
            <a:extLst>
              <a:ext uri="{FF2B5EF4-FFF2-40B4-BE49-F238E27FC236}">
                <a16:creationId xmlns:a16="http://schemas.microsoft.com/office/drawing/2014/main" id="{63733EF1-3A5A-424B-938F-E5A5481F889C}"/>
              </a:ext>
            </a:extLst>
          </p:cNvPr>
          <p:cNvSpPr>
            <a:spLocks noGrp="1"/>
          </p:cNvSpPr>
          <p:nvPr>
            <p:ph type="dt" sz="half" idx="2"/>
          </p:nvPr>
        </p:nvSpPr>
        <p:spPr>
          <a:xfrm>
            <a:off x="838200" y="6555856"/>
            <a:ext cx="2743200" cy="162734"/>
          </a:xfrm>
          <a:prstGeom prst="rect">
            <a:avLst/>
          </a:prstGeom>
        </p:spPr>
        <p:txBody>
          <a:bodyPr vert="horz" lIns="91440" tIns="45720" rIns="91440" bIns="45720" rtlCol="0" anchor="ctr"/>
          <a:lstStyle>
            <a:lvl1pPr algn="ctr">
              <a:defRPr sz="1000">
                <a:solidFill>
                  <a:srgbClr val="636259"/>
                </a:solidFill>
                <a:latin typeface="+mj-lt"/>
              </a:defRPr>
            </a:lvl1pPr>
          </a:lstStyle>
          <a:p>
            <a:fld id="{3442ED2D-4C81-B549-9227-13BEC3792476}" type="datetimeFigureOut">
              <a:rPr lang="de-DE" smtClean="0"/>
              <a:pPr/>
              <a:t>14.02.2025</a:t>
            </a:fld>
            <a:endParaRPr lang="de-DE"/>
          </a:p>
        </p:txBody>
      </p:sp>
      <p:sp>
        <p:nvSpPr>
          <p:cNvPr id="7" name="Fußzeilenplatzhalter 17">
            <a:extLst>
              <a:ext uri="{FF2B5EF4-FFF2-40B4-BE49-F238E27FC236}">
                <a16:creationId xmlns:a16="http://schemas.microsoft.com/office/drawing/2014/main" id="{A9E5FAB3-EA4F-49E9-ADDB-ACE425023668}"/>
              </a:ext>
            </a:extLst>
          </p:cNvPr>
          <p:cNvSpPr txBox="1">
            <a:spLocks/>
          </p:cNvSpPr>
          <p:nvPr userDrawn="1"/>
        </p:nvSpPr>
        <p:spPr>
          <a:xfrm>
            <a:off x="4038600" y="6555856"/>
            <a:ext cx="4114800" cy="162733"/>
          </a:xfrm>
          <a:prstGeom prst="rect">
            <a:avLst/>
          </a:prstGeom>
        </p:spPr>
        <p:txBody>
          <a:bodyPr vert="horz" lIns="91440" tIns="45720" rIns="91440" bIns="45720" rtlCol="0" anchor="ctr"/>
          <a:lstStyle>
            <a:defPPr>
              <a:defRPr lang="de-DE"/>
            </a:defPPr>
            <a:lvl1pPr marL="0" algn="ctr" defTabSz="914400" rtl="0" eaLnBrk="1" latinLnBrk="0" hangingPunct="1">
              <a:defRPr sz="1000" kern="1200">
                <a:solidFill>
                  <a:srgbClr val="63625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atin typeface="+mj-lt"/>
              </a:rPr>
              <a:t>Special Olympics World Games Berlin 2023</a:t>
            </a:r>
          </a:p>
        </p:txBody>
      </p:sp>
    </p:spTree>
    <p:extLst>
      <p:ext uri="{BB962C8B-B14F-4D97-AF65-F5344CB8AC3E}">
        <p14:creationId xmlns:p14="http://schemas.microsoft.com/office/powerpoint/2010/main" val="1735192880"/>
      </p:ext>
    </p:extLst>
  </p:cSld>
  <p:clrMapOvr>
    <a:masterClrMapping/>
  </p:clrMapOvr>
  <p:extLst>
    <p:ext uri="{DCECCB84-F9BA-43D5-87BE-67443E8EF086}">
      <p15:sldGuideLst xmlns:p15="http://schemas.microsoft.com/office/powerpoint/2012/main">
        <p15:guide id="1" pos="529">
          <p15:clr>
            <a:srgbClr val="FBAE40"/>
          </p15:clr>
        </p15:guide>
        <p15:guide id="2" orient="horz" pos="3974">
          <p15:clr>
            <a:srgbClr val="FBAE40"/>
          </p15:clr>
        </p15:guide>
        <p15:guide id="3" orient="horz" pos="913">
          <p15:clr>
            <a:srgbClr val="FBAE40"/>
          </p15:clr>
        </p15:guide>
        <p15:guide id="4" pos="39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TEXT">
    <p:bg>
      <p:bgPr>
        <a:solidFill>
          <a:schemeClr val="bg1">
            <a:lumMod val="95000"/>
          </a:schemeClr>
        </a:solidFill>
        <a:effectLst/>
      </p:bgPr>
    </p:bg>
    <p:spTree>
      <p:nvGrpSpPr>
        <p:cNvPr id="1" name=""/>
        <p:cNvGrpSpPr/>
        <p:nvPr/>
      </p:nvGrpSpPr>
      <p:grpSpPr>
        <a:xfrm>
          <a:off x="0" y="0"/>
          <a:ext cx="0" cy="0"/>
          <a:chOff x="0" y="0"/>
          <a:chExt cx="0" cy="0"/>
        </a:xfrm>
      </p:grpSpPr>
      <p:sp>
        <p:nvSpPr>
          <p:cNvPr id="22" name="Textplatzhalter 19">
            <a:extLst>
              <a:ext uri="{FF2B5EF4-FFF2-40B4-BE49-F238E27FC236}">
                <a16:creationId xmlns:a16="http://schemas.microsoft.com/office/drawing/2014/main" id="{77427B3F-690A-1E49-ADA3-415C0B4DA114}"/>
              </a:ext>
            </a:extLst>
          </p:cNvPr>
          <p:cNvSpPr>
            <a:spLocks noGrp="1"/>
          </p:cNvSpPr>
          <p:nvPr>
            <p:ph type="body" sz="quarter" idx="11" hasCustomPrompt="1"/>
          </p:nvPr>
        </p:nvSpPr>
        <p:spPr>
          <a:xfrm>
            <a:off x="344455" y="549108"/>
            <a:ext cx="5751545" cy="562546"/>
          </a:xfrm>
          <a:prstGeom prst="rect">
            <a:avLst/>
          </a:prstGeom>
        </p:spPr>
        <p:txBody>
          <a:bodyPr lIns="0" rIns="0" anchor="t"/>
          <a:lstStyle>
            <a:lvl1pPr>
              <a:defRPr lang="de-DE" sz="1587" b="1" i="0" kern="1200" cap="all" spc="317" baseline="0" dirty="0">
                <a:solidFill>
                  <a:schemeClr val="tx1"/>
                </a:solidFill>
                <a:latin typeface="Gotham Bold" pitchFamily="2" charset="0"/>
                <a:ea typeface="+mn-ea"/>
                <a:cs typeface="Gotham Bold" pitchFamily="2" charset="0"/>
              </a:defRPr>
            </a:lvl1pPr>
          </a:lstStyle>
          <a:p>
            <a:r>
              <a:rPr lang="en-GB" noProof="0"/>
              <a:t>Title</a:t>
            </a:r>
          </a:p>
          <a:p>
            <a:r>
              <a:rPr lang="en-GB" noProof="0"/>
              <a:t>Title</a:t>
            </a:r>
          </a:p>
        </p:txBody>
      </p:sp>
      <p:sp>
        <p:nvSpPr>
          <p:cNvPr id="6" name="Fußzeilenplatzhalter 4">
            <a:extLst>
              <a:ext uri="{FF2B5EF4-FFF2-40B4-BE49-F238E27FC236}">
                <a16:creationId xmlns:a16="http://schemas.microsoft.com/office/drawing/2014/main" id="{A0DB474D-8BC3-FF45-BDDD-010262786D5A}"/>
              </a:ext>
            </a:extLst>
          </p:cNvPr>
          <p:cNvSpPr>
            <a:spLocks noGrp="1"/>
          </p:cNvSpPr>
          <p:nvPr>
            <p:ph type="ftr" sz="quarter" idx="3"/>
          </p:nvPr>
        </p:nvSpPr>
        <p:spPr>
          <a:xfrm>
            <a:off x="344456" y="171636"/>
            <a:ext cx="10832665" cy="243606"/>
          </a:xfrm>
          <a:prstGeom prst="rect">
            <a:avLst/>
          </a:prstGeom>
        </p:spPr>
        <p:txBody>
          <a:bodyPr vert="horz" lIns="0" tIns="36000" rIns="0" bIns="0" rtlCol="0" anchor="ctr" anchorCtr="0"/>
          <a:lstStyle>
            <a:lvl1pPr marL="0" marR="0" indent="0" algn="l" defTabSz="967205" rtl="0" eaLnBrk="1" fontAlgn="auto" latinLnBrk="0" hangingPunct="1">
              <a:lnSpc>
                <a:spcPct val="100000"/>
              </a:lnSpc>
              <a:spcBef>
                <a:spcPts val="0"/>
              </a:spcBef>
              <a:spcAft>
                <a:spcPts val="0"/>
              </a:spcAft>
              <a:buClrTx/>
              <a:buSzTx/>
              <a:buFontTx/>
              <a:buNone/>
              <a:tabLst/>
              <a:defRPr lang="en-GB" sz="740" kern="1200" cap="all" spc="317" baseline="0" dirty="0" smtClean="0">
                <a:solidFill>
                  <a:schemeClr val="tx1"/>
                </a:solidFill>
                <a:latin typeface="Gotham Medium"/>
                <a:ea typeface="+mn-ea"/>
                <a:cs typeface="Gotham Medium"/>
              </a:defRPr>
            </a:lvl1pPr>
          </a:lstStyle>
          <a:p>
            <a:r>
              <a:rPr lang="de-DE"/>
              <a:t>Special Olympics World Games Berlin 2023</a:t>
            </a:r>
          </a:p>
        </p:txBody>
      </p:sp>
      <p:sp>
        <p:nvSpPr>
          <p:cNvPr id="3" name="Textplatzhalter 2">
            <a:extLst>
              <a:ext uri="{FF2B5EF4-FFF2-40B4-BE49-F238E27FC236}">
                <a16:creationId xmlns:a16="http://schemas.microsoft.com/office/drawing/2014/main" id="{931F95F9-FD16-2041-8140-38B276B99371}"/>
              </a:ext>
            </a:extLst>
          </p:cNvPr>
          <p:cNvSpPr>
            <a:spLocks noGrp="1"/>
          </p:cNvSpPr>
          <p:nvPr>
            <p:ph type="body" sz="quarter" idx="12" hasCustomPrompt="1"/>
          </p:nvPr>
        </p:nvSpPr>
        <p:spPr>
          <a:xfrm>
            <a:off x="344456" y="1413917"/>
            <a:ext cx="11499731" cy="5079690"/>
          </a:xfrm>
          <a:prstGeom prst="rect">
            <a:avLst/>
          </a:prstGeom>
        </p:spPr>
        <p:txBody>
          <a:bodyPr lIns="0" rIns="0"/>
          <a:lstStyle>
            <a:lvl1pPr>
              <a:lnSpc>
                <a:spcPts val="1851"/>
              </a:lnSpc>
              <a:defRPr sz="1587" b="0" i="0">
                <a:latin typeface="Gotham Book" pitchFamily="2" charset="0"/>
                <a:cs typeface="Gotham Book" pitchFamily="2" charset="0"/>
              </a:defRPr>
            </a:lvl1pPr>
          </a:lstStyle>
          <a:p>
            <a:r>
              <a:rPr lang="de-DE"/>
              <a:t>Text</a:t>
            </a:r>
            <a:endParaRPr lang="en-GB"/>
          </a:p>
        </p:txBody>
      </p:sp>
      <p:sp>
        <p:nvSpPr>
          <p:cNvPr id="7" name="Foliennummernplatzhalter 5">
            <a:extLst>
              <a:ext uri="{FF2B5EF4-FFF2-40B4-BE49-F238E27FC236}">
                <a16:creationId xmlns:a16="http://schemas.microsoft.com/office/drawing/2014/main" id="{15860C0C-D591-A44B-BCA5-3A2653370629}"/>
              </a:ext>
            </a:extLst>
          </p:cNvPr>
          <p:cNvSpPr>
            <a:spLocks noGrp="1"/>
          </p:cNvSpPr>
          <p:nvPr>
            <p:ph type="sldNum" sz="quarter" idx="4"/>
          </p:nvPr>
        </p:nvSpPr>
        <p:spPr>
          <a:xfrm>
            <a:off x="11257774" y="171636"/>
            <a:ext cx="725875" cy="243606"/>
          </a:xfrm>
          <a:prstGeom prst="rect">
            <a:avLst/>
          </a:prstGeom>
        </p:spPr>
        <p:txBody>
          <a:bodyPr vert="horz" lIns="91440" tIns="45720" rIns="91440" bIns="45720" rtlCol="0" anchor="ctr"/>
          <a:lstStyle>
            <a:lvl1pPr marL="13434" algn="r" defTabSz="483603" rtl="0" eaLnBrk="1" latinLnBrk="0" hangingPunct="1">
              <a:lnSpc>
                <a:spcPct val="100000"/>
              </a:lnSpc>
              <a:spcBef>
                <a:spcPts val="111"/>
              </a:spcBef>
              <a:defRPr lang="en-GB" sz="740" kern="1200" cap="all" spc="317" baseline="0" smtClean="0">
                <a:solidFill>
                  <a:schemeClr val="tx1"/>
                </a:solidFill>
                <a:latin typeface="Gotham Medium"/>
                <a:ea typeface="+mn-ea"/>
                <a:cs typeface="Gotham Medium"/>
              </a:defRPr>
            </a:lvl1pPr>
          </a:lstStyle>
          <a:p>
            <a:fld id="{0A354BBB-19C8-404A-A298-C6F71EAD0B8F}" type="slidenum">
              <a:rPr lang="de-DE" smtClean="0"/>
              <a:pPr/>
              <a:t>‹#›</a:t>
            </a:fld>
            <a:endParaRPr lang="de-DE"/>
          </a:p>
        </p:txBody>
      </p:sp>
    </p:spTree>
    <p:extLst>
      <p:ext uri="{BB962C8B-B14F-4D97-AF65-F5344CB8AC3E}">
        <p14:creationId xmlns:p14="http://schemas.microsoft.com/office/powerpoint/2010/main" val="2697862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p:txBody>
          <a:bodyPr/>
          <a:lstStyle>
            <a:lvl1pPr>
              <a:defRPr/>
            </a:lvl1pPr>
          </a:lstStyle>
          <a:p>
            <a:fld id="{4D9B9743-B188-364E-B002-63787091B727}" type="slidenum">
              <a:rPr lang="en-US" altLang="en-US"/>
              <a:pPr/>
              <a:t>‹#›</a:t>
            </a:fld>
            <a:r>
              <a:rPr lang="en-US" altLang="en-US">
                <a:solidFill>
                  <a:srgbClr val="2E3333"/>
                </a:solidFill>
              </a:rPr>
              <a:t> /  </a:t>
            </a:r>
            <a:r>
              <a:rPr lang="en-US" altLang="en-US">
                <a:solidFill>
                  <a:srgbClr val="2E3333"/>
                </a:solidFill>
                <a:ea typeface="MS PGothic" charset="-128"/>
              </a:rPr>
              <a:t>Special Olympics</a:t>
            </a:r>
          </a:p>
        </p:txBody>
      </p:sp>
    </p:spTree>
    <p:extLst>
      <p:ext uri="{BB962C8B-B14F-4D97-AF65-F5344CB8AC3E}">
        <p14:creationId xmlns:p14="http://schemas.microsoft.com/office/powerpoint/2010/main" val="340552377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38F97260-FB97-C746-8BC1-9A7026941B8D}" type="slidenum">
              <a:rPr lang="en-US" altLang="en-US"/>
              <a:pPr/>
              <a:t>‹#›</a:t>
            </a:fld>
            <a:r>
              <a:rPr lang="en-US" altLang="en-US">
                <a:solidFill>
                  <a:srgbClr val="2E3333"/>
                </a:solidFill>
              </a:rPr>
              <a:t> /  </a:t>
            </a:r>
            <a:r>
              <a:rPr lang="en-US" altLang="en-US">
                <a:solidFill>
                  <a:srgbClr val="2E3333"/>
                </a:solidFill>
                <a:ea typeface="MS PGothic" charset="-128"/>
              </a:rPr>
              <a:t>Special Olympics</a:t>
            </a:r>
          </a:p>
        </p:txBody>
      </p:sp>
    </p:spTree>
    <p:extLst>
      <p:ext uri="{BB962C8B-B14F-4D97-AF65-F5344CB8AC3E}">
        <p14:creationId xmlns:p14="http://schemas.microsoft.com/office/powerpoint/2010/main" val="102225875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A287EA53-7AA9-F84C-A535-FEE1A10571E0}" type="slidenum">
              <a:rPr lang="en-US" altLang="en-US"/>
              <a:pPr/>
              <a:t>‹#›</a:t>
            </a:fld>
            <a:r>
              <a:rPr lang="en-US" altLang="en-US">
                <a:solidFill>
                  <a:srgbClr val="2E3333"/>
                </a:solidFill>
              </a:rPr>
              <a:t> /  </a:t>
            </a:r>
            <a:r>
              <a:rPr lang="en-US" altLang="en-US">
                <a:solidFill>
                  <a:srgbClr val="2E3333"/>
                </a:solidFill>
                <a:ea typeface="MS PGothic" charset="-128"/>
              </a:rPr>
              <a:t>Special Olympics</a:t>
            </a:r>
          </a:p>
        </p:txBody>
      </p:sp>
    </p:spTree>
    <p:extLst>
      <p:ext uri="{BB962C8B-B14F-4D97-AF65-F5344CB8AC3E}">
        <p14:creationId xmlns:p14="http://schemas.microsoft.com/office/powerpoint/2010/main" val="380143113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15C2C5A9-EB5B-2D43-8130-3CB231F499FE}" type="slidenum">
              <a:rPr lang="en-US" altLang="en-US"/>
              <a:pPr/>
              <a:t>‹#›</a:t>
            </a:fld>
            <a:r>
              <a:rPr lang="en-US" altLang="en-US">
                <a:solidFill>
                  <a:srgbClr val="2E3333"/>
                </a:solidFill>
              </a:rPr>
              <a:t> /  </a:t>
            </a:r>
            <a:r>
              <a:rPr lang="en-US" altLang="en-US">
                <a:solidFill>
                  <a:srgbClr val="2E3333"/>
                </a:solidFill>
                <a:ea typeface="MS PGothic" charset="-128"/>
              </a:rPr>
              <a:t>Special Olympics</a:t>
            </a:r>
          </a:p>
        </p:txBody>
      </p:sp>
    </p:spTree>
    <p:extLst>
      <p:ext uri="{BB962C8B-B14F-4D97-AF65-F5344CB8AC3E}">
        <p14:creationId xmlns:p14="http://schemas.microsoft.com/office/powerpoint/2010/main" val="56002443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595781A8-E295-F344-847B-5608FA6B4D4F}" type="slidenum">
              <a:rPr lang="en-US" altLang="en-US"/>
              <a:pPr/>
              <a:t>‹#›</a:t>
            </a:fld>
            <a:r>
              <a:rPr lang="en-US" altLang="en-US">
                <a:solidFill>
                  <a:srgbClr val="2E3333"/>
                </a:solidFill>
              </a:rPr>
              <a:t> /  </a:t>
            </a:r>
            <a:r>
              <a:rPr lang="en-US" altLang="en-US">
                <a:solidFill>
                  <a:srgbClr val="2E3333"/>
                </a:solidFill>
                <a:ea typeface="MS PGothic" charset="-128"/>
              </a:rPr>
              <a:t>Special Olympics</a:t>
            </a:r>
          </a:p>
        </p:txBody>
      </p:sp>
    </p:spTree>
    <p:extLst>
      <p:ext uri="{BB962C8B-B14F-4D97-AF65-F5344CB8AC3E}">
        <p14:creationId xmlns:p14="http://schemas.microsoft.com/office/powerpoint/2010/main" val="44754368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5C748FFC-5495-BE4F-A9E6-243CF8A3961A}" type="slidenum">
              <a:rPr lang="en-US" altLang="en-US"/>
              <a:pPr/>
              <a:t>‹#›</a:t>
            </a:fld>
            <a:r>
              <a:rPr lang="en-US" altLang="en-US">
                <a:solidFill>
                  <a:srgbClr val="2E3333"/>
                </a:solidFill>
              </a:rPr>
              <a:t> /  </a:t>
            </a:r>
            <a:r>
              <a:rPr lang="en-US" altLang="en-US">
                <a:solidFill>
                  <a:srgbClr val="2E3333"/>
                </a:solidFill>
                <a:ea typeface="MS PGothic" charset="-128"/>
              </a:rPr>
              <a:t>Special Olympics</a:t>
            </a:r>
          </a:p>
        </p:txBody>
      </p:sp>
    </p:spTree>
    <p:extLst>
      <p:ext uri="{BB962C8B-B14F-4D97-AF65-F5344CB8AC3E}">
        <p14:creationId xmlns:p14="http://schemas.microsoft.com/office/powerpoint/2010/main" val="6268007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solidFill>
                  <a:schemeClr val="bg1"/>
                </a:solidFill>
              </a:defRPr>
            </a:lvl1pPr>
          </a:lstStyle>
          <a:p>
            <a:fld id="{0FBEFE3A-8CC6-F842-AA85-A9E42EECB9E3}" type="slidenum">
              <a:rPr lang="en-US" altLang="en-US"/>
              <a:pPr/>
              <a:t>‹#›</a:t>
            </a:fld>
            <a:endParaRPr lang="en-US" altLang="en-US"/>
          </a:p>
        </p:txBody>
      </p:sp>
    </p:spTree>
    <p:extLst>
      <p:ext uri="{BB962C8B-B14F-4D97-AF65-F5344CB8AC3E}">
        <p14:creationId xmlns:p14="http://schemas.microsoft.com/office/powerpoint/2010/main" val="420987790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0B194E7-CCC6-C340-8EBE-0A0D4BCE7FAE}"/>
              </a:ext>
            </a:extLst>
          </p:cNvPr>
          <p:cNvPicPr>
            <a:picLocks noChangeAspect="1"/>
          </p:cNvPicPr>
          <p:nvPr userDrawn="1"/>
        </p:nvPicPr>
        <p:blipFill>
          <a:blip r:embed="rId2"/>
          <a:srcRect/>
          <a:stretch/>
        </p:blipFill>
        <p:spPr>
          <a:xfrm>
            <a:off x="402" y="226"/>
            <a:ext cx="12191196" cy="6857547"/>
          </a:xfrm>
          <a:prstGeom prst="rect">
            <a:avLst/>
          </a:prstGeom>
        </p:spPr>
      </p:pic>
      <p:sp>
        <p:nvSpPr>
          <p:cNvPr id="2" name="Titel 1">
            <a:extLst>
              <a:ext uri="{FF2B5EF4-FFF2-40B4-BE49-F238E27FC236}">
                <a16:creationId xmlns:a16="http://schemas.microsoft.com/office/drawing/2014/main" id="{EE81FD61-8A4A-5845-A352-EED976E45FFA}"/>
              </a:ext>
            </a:extLst>
          </p:cNvPr>
          <p:cNvSpPr>
            <a:spLocks noGrp="1"/>
          </p:cNvSpPr>
          <p:nvPr>
            <p:ph type="ctrTitle" hasCustomPrompt="1"/>
          </p:nvPr>
        </p:nvSpPr>
        <p:spPr>
          <a:xfrm>
            <a:off x="5882246" y="2673073"/>
            <a:ext cx="5822869" cy="2387600"/>
          </a:xfrm>
          <a:prstGeom prst="rect">
            <a:avLst/>
          </a:prstGeom>
        </p:spPr>
        <p:txBody>
          <a:bodyPr anchor="b">
            <a:normAutofit/>
          </a:bodyPr>
          <a:lstStyle>
            <a:lvl1pPr algn="ctr">
              <a:defRPr sz="5600">
                <a:solidFill>
                  <a:srgbClr val="636259"/>
                </a:solidFill>
                <a:latin typeface="+mj-lt"/>
              </a:defRPr>
            </a:lvl1pPr>
          </a:lstStyle>
          <a:p>
            <a:r>
              <a:rPr lang="de-DE"/>
              <a:t>Präsentationstitel</a:t>
            </a:r>
          </a:p>
        </p:txBody>
      </p:sp>
      <p:sp>
        <p:nvSpPr>
          <p:cNvPr id="3" name="Untertitel 2">
            <a:extLst>
              <a:ext uri="{FF2B5EF4-FFF2-40B4-BE49-F238E27FC236}">
                <a16:creationId xmlns:a16="http://schemas.microsoft.com/office/drawing/2014/main" id="{6C870CA3-1417-7A40-9EFC-0B27900DE117}"/>
              </a:ext>
            </a:extLst>
          </p:cNvPr>
          <p:cNvSpPr>
            <a:spLocks noGrp="1"/>
          </p:cNvSpPr>
          <p:nvPr>
            <p:ph type="subTitle" idx="1"/>
          </p:nvPr>
        </p:nvSpPr>
        <p:spPr>
          <a:xfrm>
            <a:off x="5882246" y="5152748"/>
            <a:ext cx="5822869" cy="1028138"/>
          </a:xfrm>
        </p:spPr>
        <p:txBody>
          <a:bodyPr>
            <a:normAutofit/>
          </a:bodyPr>
          <a:lstStyle>
            <a:lvl1pPr marL="0" indent="0" algn="ctr">
              <a:buNone/>
              <a:defRPr sz="2000">
                <a:solidFill>
                  <a:srgbClr val="636259"/>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07439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body" idx="1"/>
          </p:nvPr>
        </p:nvSpPr>
        <p:spPr bwMode="auto">
          <a:xfrm>
            <a:off x="726017" y="1741488"/>
            <a:ext cx="1054946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ltLang="en-US">
                <a:sym typeface="Ubuntu" charset="0"/>
              </a:rPr>
              <a:t>Click to edit Master text styles</a:t>
            </a:r>
          </a:p>
          <a:p>
            <a:pPr lvl="1"/>
            <a:r>
              <a:rPr lang="ga-IE" altLang="en-US">
                <a:sym typeface="Ubuntu Light" charset="0"/>
              </a:rPr>
              <a:t>Second level</a:t>
            </a:r>
          </a:p>
          <a:p>
            <a:pPr lvl="2"/>
            <a:r>
              <a:rPr lang="ga-IE" altLang="en-US">
                <a:sym typeface="Ubuntu Light" charset="0"/>
              </a:rPr>
              <a:t>Third level</a:t>
            </a:r>
          </a:p>
          <a:p>
            <a:pPr lvl="3"/>
            <a:r>
              <a:rPr lang="ga-IE" altLang="en-US">
                <a:sym typeface="Ubuntu Light" charset="0"/>
              </a:rPr>
              <a:t>Fourth level</a:t>
            </a:r>
          </a:p>
          <a:p>
            <a:pPr lvl="4"/>
            <a:r>
              <a:rPr lang="ga-IE" altLang="en-US">
                <a:sym typeface="Ubuntu Light" charset="0"/>
              </a:rPr>
              <a:t>Fifth level</a:t>
            </a:r>
            <a:endParaRPr lang="en-US" altLang="en-US">
              <a:sym typeface="Ubuntu Light" charset="0"/>
            </a:endParaRPr>
          </a:p>
        </p:txBody>
      </p:sp>
      <p:sp>
        <p:nvSpPr>
          <p:cNvPr id="2051" name="Rectangle 3"/>
          <p:cNvSpPr>
            <a:spLocks noGrp="1" noChangeArrowheads="1"/>
          </p:cNvSpPr>
          <p:nvPr>
            <p:ph type="title"/>
          </p:nvPr>
        </p:nvSpPr>
        <p:spPr bwMode="auto">
          <a:xfrm>
            <a:off x="726018" y="366713"/>
            <a:ext cx="9402233" cy="1046162"/>
          </a:xfrm>
          <a:prstGeom prst="rect">
            <a:avLst/>
          </a:prstGeom>
          <a:noFill/>
          <a:ln>
            <a:noFill/>
          </a:ln>
          <a:effectLst/>
          <a:extLst>
            <a:ext uri="{909E8E84-426E-40dd-AFC4-6F175D3DCCD1}"/>
            <a:ext uri="{91240B29-F687-4f45-9708-019B960494DF}"/>
            <a:ext uri="{AF507438-7753-43e0-B8FC-AC1667EBCBE1}"/>
          </a:extLst>
        </p:spPr>
        <p:txBody>
          <a:bodyPr vert="horz" wrap="square" lIns="35717" tIns="35717" rIns="35717" bIns="35717" numCol="1" anchor="ctr" anchorCtr="0" compatLnSpc="1">
            <a:prstTxWarp prst="textNoShape">
              <a:avLst/>
            </a:prstTxWarp>
          </a:bodyPr>
          <a:lstStyle/>
          <a:p>
            <a:pPr lvl="0"/>
            <a:r>
              <a:rPr lang="ga-IE" altLang="en-US">
                <a:sym typeface="Ubuntu Light" charset="0"/>
              </a:rPr>
              <a:t>Click to edit Master title style</a:t>
            </a:r>
            <a:endParaRPr lang="en-US" altLang="en-US">
              <a:sym typeface="Ubuntu Light" charset="0"/>
            </a:endParaRPr>
          </a:p>
        </p:txBody>
      </p:sp>
      <p:sp>
        <p:nvSpPr>
          <p:cNvPr id="2052" name="Text Box 4"/>
          <p:cNvSpPr txBox="1">
            <a:spLocks noGrp="1" noChangeArrowheads="1"/>
          </p:cNvSpPr>
          <p:nvPr>
            <p:ph type="sldNum" sz="quarter" idx="4"/>
          </p:nvPr>
        </p:nvSpPr>
        <p:spPr bwMode="auto">
          <a:xfrm>
            <a:off x="738718" y="6470651"/>
            <a:ext cx="4665133" cy="187325"/>
          </a:xfrm>
          <a:prstGeom prst="rect">
            <a:avLst/>
          </a:prstGeom>
          <a:noFill/>
          <a:ln>
            <a:noFill/>
          </a:ln>
          <a:effectLst/>
          <a:extLst>
            <a:ext uri="{909E8E84-426E-40dd-AFC4-6F175D3DCCD1}"/>
            <a:ext uri="{91240B29-F687-4f45-9708-019B960494DF}"/>
            <a:ext uri="{AF507438-7753-43e0-B8FC-AC1667EBCBE1}"/>
          </a:extLst>
        </p:spPr>
        <p:txBody>
          <a:bodyPr vert="horz" wrap="none" lIns="64291" tIns="32146" rIns="64291" bIns="32146" numCol="1" anchor="t" anchorCtr="0" compatLnSpc="1">
            <a:prstTxWarp prst="textNoShape">
              <a:avLst/>
            </a:prstTxWarp>
          </a:bodyPr>
          <a:lstStyle>
            <a:lvl1pPr>
              <a:defRPr sz="900">
                <a:latin typeface="Ubuntu" charset="0"/>
                <a:ea typeface="ヒラギノ角ゴ ProN W3" charset="-128"/>
                <a:sym typeface="Ubuntu" charset="0"/>
              </a:defRPr>
            </a:lvl1pPr>
          </a:lstStyle>
          <a:p>
            <a:fld id="{EDB415E5-223C-564C-A4A4-9AFBF4BEC123}" type="slidenum">
              <a:rPr lang="en-US" altLang="en-US"/>
              <a:pPr/>
              <a:t>‹#›</a:t>
            </a:fld>
            <a:r>
              <a:rPr lang="en-US" altLang="en-US">
                <a:solidFill>
                  <a:srgbClr val="2E3333"/>
                </a:solidFill>
              </a:rPr>
              <a:t> /  </a:t>
            </a:r>
            <a:r>
              <a:rPr lang="en-US" altLang="en-US">
                <a:solidFill>
                  <a:srgbClr val="2E3333"/>
                </a:solidFill>
                <a:ea typeface="MS PGothic" charset="-128"/>
              </a:rPr>
              <a:t>Special Olympics</a:t>
            </a:r>
          </a:p>
        </p:txBody>
      </p:sp>
      <p:sp>
        <p:nvSpPr>
          <p:cNvPr id="2" name="Rectangle 1"/>
          <p:cNvSpPr/>
          <p:nvPr userDrawn="1"/>
        </p:nvSpPr>
        <p:spPr bwMode="auto">
          <a:xfrm>
            <a:off x="10256389" y="243068"/>
            <a:ext cx="1434041" cy="116980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userDrawn="1"/>
        </p:nvPicPr>
        <p:blipFill rotWithShape="1">
          <a:blip r:embed="rId12">
            <a:extLst>
              <a:ext uri="{28A0092B-C50C-407E-A947-70E740481C1C}">
                <a14:useLocalDpi xmlns:a14="http://schemas.microsoft.com/office/drawing/2010/main" val="0"/>
              </a:ext>
            </a:extLst>
          </a:blip>
          <a:srcRect l="71473"/>
          <a:stretch/>
        </p:blipFill>
        <p:spPr>
          <a:xfrm>
            <a:off x="10324618" y="128442"/>
            <a:ext cx="1365812" cy="1468508"/>
          </a:xfrm>
          <a:prstGeom prst="rect">
            <a:avLst/>
          </a:prstGeom>
        </p:spPr>
      </p:pic>
    </p:spTree>
    <p:extLst>
      <p:ext uri="{BB962C8B-B14F-4D97-AF65-F5344CB8AC3E}">
        <p14:creationId xmlns:p14="http://schemas.microsoft.com/office/powerpoint/2010/main" val="57157731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ransition spd="med">
    <p:fade/>
  </p:transition>
  <p:hf hdr="0" dt="0"/>
  <p:txStyles>
    <p:titleStyle>
      <a:lvl1pPr algn="l" rtl="0" fontAlgn="base">
        <a:lnSpc>
          <a:spcPts val="3600"/>
        </a:lnSpc>
        <a:spcBef>
          <a:spcPct val="0"/>
        </a:spcBef>
        <a:spcAft>
          <a:spcPct val="0"/>
        </a:spcAft>
        <a:defRPr sz="3600" spc="-100">
          <a:solidFill>
            <a:schemeClr val="tx1"/>
          </a:solidFill>
          <a:latin typeface="+mj-lt"/>
          <a:ea typeface="+mj-ea"/>
          <a:cs typeface="+mj-cs"/>
          <a:sym typeface="Ubuntu Light" charset="0"/>
        </a:defRPr>
      </a:lvl1pPr>
      <a:lvl2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2pPr>
      <a:lvl3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3pPr>
      <a:lvl4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4pPr>
      <a:lvl5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fontAlgn="base">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fontAlgn="base">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50E1EAB-BA1A-DA4D-9B66-AA1BADC3B96F}"/>
              </a:ext>
            </a:extLst>
          </p:cNvPr>
          <p:cNvSpPr>
            <a:spLocks noGrp="1"/>
          </p:cNvSpPr>
          <p:nvPr>
            <p:ph type="body" idx="1"/>
          </p:nvPr>
        </p:nvSpPr>
        <p:spPr>
          <a:xfrm>
            <a:off x="838200" y="1689903"/>
            <a:ext cx="10515600" cy="45000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itelplatzhalter 6">
            <a:extLst>
              <a:ext uri="{FF2B5EF4-FFF2-40B4-BE49-F238E27FC236}">
                <a16:creationId xmlns:a16="http://schemas.microsoft.com/office/drawing/2014/main" id="{953E5773-1EB5-544A-A7AE-F8DBD2419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9" name="Fußzeilenplatzhalter 8">
            <a:extLst>
              <a:ext uri="{FF2B5EF4-FFF2-40B4-BE49-F238E27FC236}">
                <a16:creationId xmlns:a16="http://schemas.microsoft.com/office/drawing/2014/main" id="{BE40BCFD-327F-AE47-85E6-E5879E0224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36259"/>
                </a:solidFill>
                <a:latin typeface="+mj-lt"/>
              </a:defRPr>
            </a:lvl1pPr>
          </a:lstStyle>
          <a:p>
            <a:fld id="{10006B49-B5B9-F142-9BFD-E45B476C1E08}" type="slidenum">
              <a:rPr lang="de-DE" smtClean="0"/>
              <a:pPr/>
              <a:t>‹#›</a:t>
            </a:fld>
            <a:endParaRPr lang="de-DE"/>
          </a:p>
        </p:txBody>
      </p:sp>
      <p:sp>
        <p:nvSpPr>
          <p:cNvPr id="2" name="Datumsplatzhalter 1">
            <a:extLst>
              <a:ext uri="{FF2B5EF4-FFF2-40B4-BE49-F238E27FC236}">
                <a16:creationId xmlns:a16="http://schemas.microsoft.com/office/drawing/2014/main" id="{D7F38D7F-CCDA-3F43-8754-F85B0A286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rgbClr val="636259"/>
                </a:solidFill>
                <a:latin typeface="+mj-lt"/>
              </a:defRPr>
            </a:lvl1pPr>
          </a:lstStyle>
          <a:p>
            <a:fld id="{3442ED2D-4C81-B549-9227-13BEC3792476}" type="datetimeFigureOut">
              <a:rPr lang="de-DE" smtClean="0"/>
              <a:pPr/>
              <a:t>14.02.2025</a:t>
            </a:fld>
            <a:endParaRPr lang="de-DE"/>
          </a:p>
        </p:txBody>
      </p:sp>
    </p:spTree>
    <p:extLst>
      <p:ext uri="{BB962C8B-B14F-4D97-AF65-F5344CB8AC3E}">
        <p14:creationId xmlns:p14="http://schemas.microsoft.com/office/powerpoint/2010/main" val="201461570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hd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s://www.specialolympics.org/about/intellectual-disabilities?locale=en" TargetMode="External"/><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www.dropbox.com/scl/fi/tksar9w0k4w9sxqb0iqpr/Activities-to-work-with-groups.docx?rlkey=iar0le78ym7rtze1zv7dh4077&amp;dl=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media.specialolympics.org/resources/community-building/youth-and-school/unified-schools/SOI-Infographics-Social-Emotional-Learning-2023.pdf?_gl=1*1wx7wan*_gcl_aw*R0NMLjE3MzEwNzgxODMuQ2owS0NRaUFpcmU1QmhDTkFSSXNBTTUzSzFnZG0yR09oWEwyWFBuLTRGbllJTVpJbG9SUzVhdE5SWjhhZThKbjBqME00NFRMMXdaejExa2FBclJ6RUFMd193Y0I.*_gcl_au*NzYxNzcwMTkwLjE3MzQxMDY2OTg.*_ga*MzI0MzcxNTUwLjE2NzUzNTAzMDc.*_ga_KTMLJ70DKD*MTczODM1MzU3Ny4zMDkuMS4xNzM4MzUzNjU4LjYwLjAuMA.." TargetMode="External"/><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www.youtube.com/watch?v=4UqlSjGSnXw"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ducation-profiles.org/central-and-southern-asia/pakistan/~inclusion" TargetMode="External"/><Relationship Id="rId7"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23.jp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hyperlink" Target="https://www.dropbox.com/scl/fi/wniyphzi8kk41hytyvzln/UCS-workshop-list-of-participants.docx?rlkey=ob8s8lehnvjnrz5yk1hsi947z&amp;dl=0" TargetMode="External"/><Relationship Id="rId3" Type="http://schemas.openxmlformats.org/officeDocument/2006/relationships/hyperlink" Target="https://www.dropbox.com/scl/fi/1xnenfenpmev5jturo6of/template-Example-of-how-to-present-UCS-programming-to-educators.pdf?rlkey=3dvubwxaqznoqwkwn7k6atg5b&amp;dl=0" TargetMode="External"/><Relationship Id="rId7" Type="http://schemas.openxmlformats.org/officeDocument/2006/relationships/hyperlink" Target="https://www.dropbox.com/scl/fi/yyibo5rmwhf1bw7wzsoue/UCS-Workshop-Evaluation.docx?rlkey=f0yv2llzkpqc3jgfa38hb3bir&amp;dl=0"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hyperlink" Target="https://www.dropbox.com/scl/fi/mee3k2soqzb012lo8xjld/UCS-Workshop-Checklist-form.docx?rlkey=dzi7j792u5dxk7iogjhgxw3h5&amp;dl=0" TargetMode="External"/><Relationship Id="rId5" Type="http://schemas.openxmlformats.org/officeDocument/2006/relationships/hyperlink" Target="https://www.dropbox.com/scl/fi/375vwu8th3uvn5ix6insj/UCS-Run-of-show-template.docx?rlkey=ugrord0sljmzk59rvmflrj1qo&amp;dl=0" TargetMode="External"/><Relationship Id="rId4" Type="http://schemas.openxmlformats.org/officeDocument/2006/relationships/hyperlink" Target="https://www.dropbox.com/scl/fi/tksar9w0k4w9sxqb0iqpr/Activities-to-work-with-groups.docx?rlkey=iar0le78ym7rtze1zv7dh4077&amp;dl=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s://resources.specialolympics.org/community-building/youth-and-school/global-unified-schools-program-network"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media.specialolympics.org/resources/community-building/youth-and-school/unified-schools/UCS-Global-Info-Graphic-2022.pdf?_gl=1*alfrzs*_gcl_aw*R0NMLjE3MzEwNzgxODMuQ2owS0NRaUFpcmU1QmhDTkFSSXNBTTUzSzFnZG0yR09oWEwyWFBuLTRGbllJTVpJbG9SUzVhdE5SWjhhZThKbjBqME00NFRMMXdaejExa2FBclJ6RUFMd193Y0I.*_gcl_au*NzYxNzcwMTkwLjE3MzQxMDY2OTg.*_ga*MzI0MzcxNTUwLjE2NzUzNTAzMDc.*_ga_KTMLJ70DKD*MTczODc3Nzc5NC4zMTQuMS4xNzM4Nzc3ODExLjQzLjAuMA.." TargetMode="External"/><Relationship Id="rId5" Type="http://schemas.openxmlformats.org/officeDocument/2006/relationships/hyperlink" Target="https://media.specialolympics.org/resources/community-building/youth-and-school/unified-schools/SOI-Infographics-SOUCS-Overview-11-2023.pdf?_gl=1*1atlo6*_gcl_aw*R0NMLjE3MzEwNzgxODMuQ2owS0NRaUFpcmU1QmhDTkFSSXNBTTUzSzFnZG0yR09oWEwyWFBuLTRGbllJTVpJbG9SUzVhdE5SWjhhZThKbjBqME00NFRMMXdaejExa2FBclJ6RUFMd193Y0I.*_gcl_au*NzYxNzcwMTkwLjE3MzQxMDY2OTg.*_ga*MzI0MzcxNTUwLjE2NzUzNTAzMDc.*_ga_KTMLJ70DKD*MTczODc3Nzc5NC4zMTQuMS4xNzM4Nzc3ODA1LjQ5LjAuMA.." TargetMode="Externa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hyperlink" Target="https://elearn.specialolympics.org/learn" TargetMode="External"/><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s://www.dropbox.com/scl/fi/1xnenfenpmev5jturo6of/template-Example-of-how-to-present-UCS-programming-to-educators.pdf?rlkey=3dvubwxaqznoqwkwn7k6atg5b&amp;dl=0" TargetMode="External"/><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www.dropbox.com/scl/fi/o0vjaa0z4sfre1bh2k47f/Workshop-Slide-Example.pptx?rlkey=zn5og6nrcc0vddzbp2gssyfg9&amp;dl=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50B0E6-8F18-1444-8109-7653F239CE4C}"/>
              </a:ext>
            </a:extLst>
          </p:cNvPr>
          <p:cNvSpPr>
            <a:spLocks noGrp="1"/>
          </p:cNvSpPr>
          <p:nvPr>
            <p:ph type="ctrTitle"/>
          </p:nvPr>
        </p:nvSpPr>
        <p:spPr>
          <a:xfrm>
            <a:off x="5823055" y="2492668"/>
            <a:ext cx="5822869" cy="1438208"/>
          </a:xfrm>
        </p:spPr>
        <p:txBody>
          <a:bodyPr>
            <a:noAutofit/>
          </a:bodyPr>
          <a:lstStyle/>
          <a:p>
            <a:r>
              <a:rPr lang="en-US" sz="2900" b="1" dirty="0">
                <a:solidFill>
                  <a:srgbClr val="636359"/>
                </a:solidFill>
                <a:latin typeface="Ubuntu Light" panose="020B0304030602030204" pitchFamily="34" charset="0"/>
              </a:rPr>
              <a:t>Unified Champion Schools </a:t>
            </a:r>
            <a:br>
              <a:rPr lang="en-US" sz="2900" b="1" dirty="0">
                <a:solidFill>
                  <a:srgbClr val="636359"/>
                </a:solidFill>
                <a:latin typeface="Ubuntu Light" panose="020B0304030602030204" pitchFamily="34" charset="0"/>
              </a:rPr>
            </a:br>
            <a:br>
              <a:rPr lang="en-US" sz="2900" b="1" dirty="0">
                <a:solidFill>
                  <a:srgbClr val="636359"/>
                </a:solidFill>
                <a:latin typeface="Ubuntu Light" panose="020B0304030602030204" pitchFamily="34" charset="0"/>
              </a:rPr>
            </a:br>
            <a:r>
              <a:rPr lang="en-US" sz="2900" b="1" dirty="0">
                <a:solidFill>
                  <a:srgbClr val="636359"/>
                </a:solidFill>
                <a:latin typeface="Ubuntu Light" panose="020B0304030602030204" pitchFamily="34" charset="0"/>
              </a:rPr>
              <a:t>Educators Training</a:t>
            </a:r>
            <a:endParaRPr lang="en-US" sz="2900" dirty="0">
              <a:solidFill>
                <a:srgbClr val="636359"/>
              </a:solidFill>
              <a:latin typeface="Ubuntu Light" panose="020B0304030602030204" pitchFamily="34" charset="0"/>
            </a:endParaRPr>
          </a:p>
        </p:txBody>
      </p:sp>
      <p:sp>
        <p:nvSpPr>
          <p:cNvPr id="4" name="Rectangle 3">
            <a:extLst>
              <a:ext uri="{FF2B5EF4-FFF2-40B4-BE49-F238E27FC236}">
                <a16:creationId xmlns:a16="http://schemas.microsoft.com/office/drawing/2014/main" id="{E629BD01-ED46-488E-8E24-42FB2E10AA60}"/>
              </a:ext>
            </a:extLst>
          </p:cNvPr>
          <p:cNvSpPr/>
          <p:nvPr/>
        </p:nvSpPr>
        <p:spPr>
          <a:xfrm>
            <a:off x="565608" y="3846136"/>
            <a:ext cx="3091992" cy="23378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255A8C-4D0B-4D9C-BFE5-C536CD2CCBA7}"/>
              </a:ext>
            </a:extLst>
          </p:cNvPr>
          <p:cNvSpPr txBox="1"/>
          <p:nvPr/>
        </p:nvSpPr>
        <p:spPr>
          <a:xfrm>
            <a:off x="-34547" y="3797129"/>
            <a:ext cx="4292301" cy="1477328"/>
          </a:xfrm>
          <a:prstGeom prst="rect">
            <a:avLst/>
          </a:prstGeom>
          <a:noFill/>
        </p:spPr>
        <p:txBody>
          <a:bodyPr wrap="square" rtlCol="0">
            <a:spAutoFit/>
          </a:bodyPr>
          <a:lstStyle/>
          <a:p>
            <a:pPr algn="ctr"/>
            <a:r>
              <a:rPr lang="en-US" sz="3000" dirty="0">
                <a:solidFill>
                  <a:srgbClr val="636359"/>
                </a:solidFill>
                <a:latin typeface="Ubuntu" panose="020B0504030602030204" pitchFamily="34" charset="0"/>
              </a:rPr>
              <a:t>Special Olympics</a:t>
            </a:r>
          </a:p>
          <a:p>
            <a:pPr algn="ctr"/>
            <a:r>
              <a:rPr lang="en-US" sz="3000" dirty="0">
                <a:solidFill>
                  <a:srgbClr val="636359"/>
                </a:solidFill>
                <a:latin typeface="Ubuntu" panose="020B0504030602030204" pitchFamily="34" charset="0"/>
              </a:rPr>
              <a:t>Global Youth &amp; Education</a:t>
            </a:r>
          </a:p>
        </p:txBody>
      </p:sp>
    </p:spTree>
    <p:extLst>
      <p:ext uri="{BB962C8B-B14F-4D97-AF65-F5344CB8AC3E}">
        <p14:creationId xmlns:p14="http://schemas.microsoft.com/office/powerpoint/2010/main" val="61651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EA56E-CE97-64A9-60F6-2EABEFFEA948}"/>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CF464FA3-E51E-99E1-1084-A5A7F60B79AA}"/>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1125D4B-8A3F-8CF9-5E03-A67B8D9688E3}"/>
              </a:ext>
            </a:extLst>
          </p:cNvPr>
          <p:cNvSpPr>
            <a:spLocks noGrp="1"/>
          </p:cNvSpPr>
          <p:nvPr>
            <p:ph type="title"/>
          </p:nvPr>
        </p:nvSpPr>
        <p:spPr>
          <a:xfrm>
            <a:off x="742505" y="365125"/>
            <a:ext cx="9721850" cy="1080000"/>
          </a:xfrm>
        </p:spPr>
        <p:txBody>
          <a:bodyPr>
            <a:normAutofit/>
          </a:bodyPr>
          <a:lstStyle/>
          <a:p>
            <a:r>
              <a:rPr lang="en-US" sz="3000" dirty="0">
                <a:solidFill>
                  <a:srgbClr val="E66A1F"/>
                </a:solidFill>
                <a:latin typeface="Ubuntu Light" panose="020B0304030602030204" pitchFamily="34" charset="0"/>
              </a:rPr>
              <a:t>During the training: Raise awareness about ID</a:t>
            </a:r>
          </a:p>
        </p:txBody>
      </p:sp>
      <p:cxnSp>
        <p:nvCxnSpPr>
          <p:cNvPr id="5" name="Gerader Verbinder 4">
            <a:extLst>
              <a:ext uri="{FF2B5EF4-FFF2-40B4-BE49-F238E27FC236}">
                <a16:creationId xmlns:a16="http://schemas.microsoft.com/office/drawing/2014/main" id="{FAE07086-DC72-DF75-513F-69C804C5226A}"/>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EA9807D-3CF7-0E5E-0949-236C8502F8DB}"/>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A5680190-F508-4F14-9FC0-B726D18D3D32}"/>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B4AB6657-46D7-1DC1-9CBA-F458C4B2FF98}"/>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6E2B71-6592-0D60-6F62-BCD055497660}"/>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sp>
        <p:nvSpPr>
          <p:cNvPr id="6" name="TextBox 5">
            <a:extLst>
              <a:ext uri="{FF2B5EF4-FFF2-40B4-BE49-F238E27FC236}">
                <a16:creationId xmlns:a16="http://schemas.microsoft.com/office/drawing/2014/main" id="{34F29680-B662-3FD3-9FB8-BA4D38EE0C0E}"/>
              </a:ext>
            </a:extLst>
          </p:cNvPr>
          <p:cNvSpPr txBox="1"/>
          <p:nvPr/>
        </p:nvSpPr>
        <p:spPr>
          <a:xfrm>
            <a:off x="678812" y="1477695"/>
            <a:ext cx="9815043" cy="1154162"/>
          </a:xfrm>
          <a:prstGeom prst="rect">
            <a:avLst/>
          </a:prstGeom>
          <a:noFill/>
        </p:spPr>
        <p:txBody>
          <a:bodyPr wrap="square" rtlCol="0">
            <a:spAutoFit/>
          </a:bodyPr>
          <a:lstStyle/>
          <a:p>
            <a:r>
              <a:rPr lang="en-US" sz="2300" b="0" i="0" dirty="0">
                <a:solidFill>
                  <a:srgbClr val="1C1C1C"/>
                </a:solidFill>
                <a:effectLst/>
                <a:latin typeface="Ubuntu" panose="020B0504030602030204" pitchFamily="34" charset="0"/>
              </a:rPr>
              <a:t>Through disability awareness the misconceptions surrounding people with ID can come to light. When these disappears the attitudes and behaviors become more positive and impactful.</a:t>
            </a:r>
            <a:endParaRPr lang="en-US" sz="2300" dirty="0">
              <a:latin typeface="Ubuntu" panose="020B0504030602030204" pitchFamily="34" charset="0"/>
            </a:endParaRPr>
          </a:p>
        </p:txBody>
      </p:sp>
      <p:sp>
        <p:nvSpPr>
          <p:cNvPr id="7" name="TextBox 6">
            <a:extLst>
              <a:ext uri="{FF2B5EF4-FFF2-40B4-BE49-F238E27FC236}">
                <a16:creationId xmlns:a16="http://schemas.microsoft.com/office/drawing/2014/main" id="{5FB18D12-D034-FB26-DAE4-46327F39C881}"/>
              </a:ext>
            </a:extLst>
          </p:cNvPr>
          <p:cNvSpPr txBox="1"/>
          <p:nvPr/>
        </p:nvSpPr>
        <p:spPr>
          <a:xfrm>
            <a:off x="7023479" y="4476991"/>
            <a:ext cx="4393474" cy="1477328"/>
          </a:xfrm>
          <a:prstGeom prst="rect">
            <a:avLst/>
          </a:prstGeom>
          <a:noFill/>
        </p:spPr>
        <p:txBody>
          <a:bodyPr wrap="square" rtlCol="0">
            <a:spAutoFit/>
          </a:bodyPr>
          <a:lstStyle/>
          <a:p>
            <a:r>
              <a:rPr lang="en-US" dirty="0">
                <a:solidFill>
                  <a:srgbClr val="000000"/>
                </a:solidFill>
                <a:latin typeface="Ubuntu" panose="020B0504030602030204" pitchFamily="34" charset="0"/>
              </a:rPr>
              <a:t>Tips and tricks: </a:t>
            </a:r>
          </a:p>
          <a:p>
            <a:pPr marL="285750" indent="-285750">
              <a:buFont typeface="Courier New" panose="02070309020205020404" pitchFamily="49" charset="0"/>
              <a:buChar char="o"/>
            </a:pPr>
            <a:r>
              <a:rPr lang="en-US" dirty="0">
                <a:solidFill>
                  <a:srgbClr val="000000"/>
                </a:solidFill>
                <a:latin typeface="Ubuntu" panose="020B0504030602030204" pitchFamily="34" charset="0"/>
              </a:rPr>
              <a:t>Learn more about </a:t>
            </a:r>
            <a:r>
              <a:rPr lang="en-US" dirty="0">
                <a:solidFill>
                  <a:srgbClr val="000000"/>
                </a:solidFill>
                <a:latin typeface="Ubuntu" panose="020B0504030602030204" pitchFamily="34" charset="0"/>
                <a:hlinkClick r:id="rId3"/>
              </a:rPr>
              <a:t>intellectual disabilities </a:t>
            </a:r>
            <a:endParaRPr lang="en-US" dirty="0">
              <a:solidFill>
                <a:srgbClr val="000000"/>
              </a:solidFill>
              <a:latin typeface="Ubuntu" panose="020B0504030602030204" pitchFamily="34" charset="0"/>
            </a:endParaRPr>
          </a:p>
          <a:p>
            <a:pPr marL="285750" indent="-285750">
              <a:buFont typeface="Courier New" panose="02070309020205020404" pitchFamily="49" charset="0"/>
              <a:buChar char="o"/>
            </a:pPr>
            <a:r>
              <a:rPr lang="en-US" dirty="0">
                <a:solidFill>
                  <a:srgbClr val="000000"/>
                </a:solidFill>
                <a:latin typeface="Ubuntu" panose="020B0504030602030204" pitchFamily="34" charset="0"/>
              </a:rPr>
              <a:t>Check out this </a:t>
            </a:r>
            <a:r>
              <a:rPr lang="en-US" dirty="0">
                <a:solidFill>
                  <a:srgbClr val="000000"/>
                </a:solidFill>
                <a:latin typeface="Ubuntu" panose="020B0504030602030204" pitchFamily="34" charset="0"/>
                <a:hlinkClick r:id="rId4"/>
              </a:rPr>
              <a:t>activities to work with </a:t>
            </a:r>
          </a:p>
          <a:p>
            <a:r>
              <a:rPr lang="en-US" dirty="0">
                <a:solidFill>
                  <a:srgbClr val="000000"/>
                </a:solidFill>
                <a:latin typeface="Ubuntu" panose="020B0504030602030204" pitchFamily="34" charset="0"/>
                <a:hlinkClick r:id="rId4"/>
              </a:rPr>
              <a:t>groups</a:t>
            </a:r>
            <a:endParaRPr lang="en-US" dirty="0">
              <a:latin typeface="Ubuntu" panose="020B0504030602030204" pitchFamily="34" charset="0"/>
            </a:endParaRPr>
          </a:p>
        </p:txBody>
      </p:sp>
      <p:pic>
        <p:nvPicPr>
          <p:cNvPr id="15" name="Graphic 14" descr="Lightbulb and gear outline">
            <a:extLst>
              <a:ext uri="{FF2B5EF4-FFF2-40B4-BE49-F238E27FC236}">
                <a16:creationId xmlns:a16="http://schemas.microsoft.com/office/drawing/2014/main" id="{2F74CD9C-8BB4-15B4-353F-38430FBCCB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9079" y="4636459"/>
            <a:ext cx="914400" cy="914400"/>
          </a:xfrm>
          <a:prstGeom prst="rect">
            <a:avLst/>
          </a:prstGeom>
        </p:spPr>
      </p:pic>
      <p:pic>
        <p:nvPicPr>
          <p:cNvPr id="9" name="Picture 8">
            <a:extLst>
              <a:ext uri="{FF2B5EF4-FFF2-40B4-BE49-F238E27FC236}">
                <a16:creationId xmlns:a16="http://schemas.microsoft.com/office/drawing/2014/main" id="{2D9D9430-059A-766C-6D2A-24E0808E81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3762" y="3024238"/>
            <a:ext cx="4710864" cy="3140575"/>
          </a:xfrm>
          <a:prstGeom prst="rect">
            <a:avLst/>
          </a:prstGeom>
        </p:spPr>
      </p:pic>
      <p:pic>
        <p:nvPicPr>
          <p:cNvPr id="4" name="Picture 3">
            <a:extLst>
              <a:ext uri="{FF2B5EF4-FFF2-40B4-BE49-F238E27FC236}">
                <a16:creationId xmlns:a16="http://schemas.microsoft.com/office/drawing/2014/main" id="{4E62A9F6-AB40-3840-9D2F-CA748977B736}"/>
              </a:ext>
            </a:extLst>
          </p:cNvPr>
          <p:cNvPicPr>
            <a:picLocks noChangeAspect="1"/>
          </p:cNvPicPr>
          <p:nvPr/>
        </p:nvPicPr>
        <p:blipFill>
          <a:blip r:embed="rId8">
            <a:extLst>
              <a:ext uri="{28A0092B-C50C-407E-A947-70E740481C1C}">
                <a14:useLocalDpi xmlns:a14="http://schemas.microsoft.com/office/drawing/2010/main" val="0"/>
              </a:ext>
            </a:extLst>
          </a:blip>
          <a:srcRect l="53838" t="47198" r="38913" b="37356"/>
          <a:stretch/>
        </p:blipFill>
        <p:spPr>
          <a:xfrm>
            <a:off x="8706778" y="442600"/>
            <a:ext cx="690880" cy="828040"/>
          </a:xfrm>
          <a:prstGeom prst="rect">
            <a:avLst/>
          </a:prstGeom>
        </p:spPr>
      </p:pic>
    </p:spTree>
    <p:extLst>
      <p:ext uri="{BB962C8B-B14F-4D97-AF65-F5344CB8AC3E}">
        <p14:creationId xmlns:p14="http://schemas.microsoft.com/office/powerpoint/2010/main" val="67535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87A1B-8041-5491-E534-B55957A1B9C6}"/>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31E0BEAD-0870-8741-BD19-796FBAAE41A6}"/>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56FABFC-4280-7E33-F1CE-C4C1F817C79E}"/>
              </a:ext>
            </a:extLst>
          </p:cNvPr>
          <p:cNvSpPr>
            <a:spLocks noGrp="1"/>
          </p:cNvSpPr>
          <p:nvPr>
            <p:ph type="title"/>
          </p:nvPr>
        </p:nvSpPr>
        <p:spPr>
          <a:xfrm>
            <a:off x="742505" y="365125"/>
            <a:ext cx="9721850" cy="1080000"/>
          </a:xfrm>
        </p:spPr>
        <p:txBody>
          <a:bodyPr>
            <a:normAutofit/>
          </a:bodyPr>
          <a:lstStyle/>
          <a:p>
            <a:r>
              <a:rPr lang="en-US" sz="3000" dirty="0">
                <a:solidFill>
                  <a:srgbClr val="E66A1F"/>
                </a:solidFill>
                <a:latin typeface="Ubuntu Light" panose="020B0304030602030204" pitchFamily="34" charset="0"/>
              </a:rPr>
              <a:t>During the training: Present the UCS Model</a:t>
            </a:r>
          </a:p>
        </p:txBody>
      </p:sp>
      <p:cxnSp>
        <p:nvCxnSpPr>
          <p:cNvPr id="5" name="Gerader Verbinder 4">
            <a:extLst>
              <a:ext uri="{FF2B5EF4-FFF2-40B4-BE49-F238E27FC236}">
                <a16:creationId xmlns:a16="http://schemas.microsoft.com/office/drawing/2014/main" id="{336E97F3-86A9-4E14-579D-8BD4B32D70F6}"/>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C4A3D7-1EFE-1ECD-E7F2-FC6A01ED4CA8}"/>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6F69EDF4-CC7F-39CA-ED0E-4E9837B3B491}"/>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35BBD5C5-44CD-FB04-16C2-046D0F7889C7}"/>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62646A-8073-2DCC-F1D9-A616B8D91B80}"/>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sp>
        <p:nvSpPr>
          <p:cNvPr id="6" name="TextBox 5">
            <a:extLst>
              <a:ext uri="{FF2B5EF4-FFF2-40B4-BE49-F238E27FC236}">
                <a16:creationId xmlns:a16="http://schemas.microsoft.com/office/drawing/2014/main" id="{649946FC-02CC-99CF-CF3F-8441935A6BF8}"/>
              </a:ext>
            </a:extLst>
          </p:cNvPr>
          <p:cNvSpPr txBox="1"/>
          <p:nvPr/>
        </p:nvSpPr>
        <p:spPr>
          <a:xfrm>
            <a:off x="678812" y="1477695"/>
            <a:ext cx="9815043" cy="1508105"/>
          </a:xfrm>
          <a:prstGeom prst="rect">
            <a:avLst/>
          </a:prstGeom>
          <a:noFill/>
        </p:spPr>
        <p:txBody>
          <a:bodyPr wrap="square" rtlCol="0">
            <a:spAutoFit/>
          </a:bodyPr>
          <a:lstStyle/>
          <a:p>
            <a:r>
              <a:rPr lang="en-US" sz="2300" b="0" i="0" dirty="0">
                <a:solidFill>
                  <a:srgbClr val="1C1C1C"/>
                </a:solidFill>
                <a:effectLst/>
                <a:latin typeface="Ubuntu" panose="020B0504030602030204" pitchFamily="34" charset="0"/>
              </a:rPr>
              <a:t>Inspire educators with the UCS model, its three components (Unified Sports, Inclusive Youth Leadership and Whole School Engagement), and all the benefits for schools</a:t>
            </a:r>
          </a:p>
          <a:p>
            <a:endParaRPr lang="en-US" sz="2300" dirty="0">
              <a:latin typeface="Ubuntu" panose="020B0504030602030204" pitchFamily="34" charset="0"/>
            </a:endParaRPr>
          </a:p>
        </p:txBody>
      </p:sp>
      <p:sp>
        <p:nvSpPr>
          <p:cNvPr id="7" name="TextBox 6">
            <a:extLst>
              <a:ext uri="{FF2B5EF4-FFF2-40B4-BE49-F238E27FC236}">
                <a16:creationId xmlns:a16="http://schemas.microsoft.com/office/drawing/2014/main" id="{8FB33136-C848-03E2-ECCD-D69C2608ADE4}"/>
              </a:ext>
            </a:extLst>
          </p:cNvPr>
          <p:cNvSpPr txBox="1"/>
          <p:nvPr/>
        </p:nvSpPr>
        <p:spPr>
          <a:xfrm>
            <a:off x="1419498" y="4424739"/>
            <a:ext cx="4393474" cy="1477328"/>
          </a:xfrm>
          <a:prstGeom prst="rect">
            <a:avLst/>
          </a:prstGeom>
          <a:noFill/>
        </p:spPr>
        <p:txBody>
          <a:bodyPr wrap="square" rtlCol="0">
            <a:spAutoFit/>
          </a:bodyPr>
          <a:lstStyle/>
          <a:p>
            <a:r>
              <a:rPr lang="en-US" dirty="0">
                <a:solidFill>
                  <a:srgbClr val="000000"/>
                </a:solidFill>
                <a:latin typeface="Ubuntu" panose="020B0504030602030204" pitchFamily="34" charset="0"/>
              </a:rPr>
              <a:t>Tips and tricks: </a:t>
            </a:r>
          </a:p>
          <a:p>
            <a:r>
              <a:rPr lang="en-US" dirty="0">
                <a:solidFill>
                  <a:srgbClr val="000000"/>
                </a:solidFill>
                <a:latin typeface="Ubuntu" panose="020B0504030602030204" pitchFamily="34" charset="0"/>
              </a:rPr>
              <a:t>Check out the following documents:</a:t>
            </a:r>
          </a:p>
          <a:p>
            <a:pPr marL="285750" indent="-285750">
              <a:buFont typeface="Courier New" panose="02070309020205020404" pitchFamily="49" charset="0"/>
              <a:buChar char="o"/>
            </a:pPr>
            <a:r>
              <a:rPr lang="en-US" dirty="0">
                <a:solidFill>
                  <a:srgbClr val="000000"/>
                </a:solidFill>
                <a:latin typeface="Ubuntu" panose="020B0504030602030204" pitchFamily="34" charset="0"/>
                <a:hlinkClick r:id="rId3"/>
              </a:rPr>
              <a:t>Social Emotional Learning and UCS</a:t>
            </a:r>
            <a:endParaRPr lang="en-US" dirty="0">
              <a:solidFill>
                <a:srgbClr val="000000"/>
              </a:solidFill>
              <a:latin typeface="Ubuntu" panose="020B0504030602030204" pitchFamily="34" charset="0"/>
            </a:endParaRPr>
          </a:p>
          <a:p>
            <a:pPr marL="285750" indent="-285750">
              <a:buFont typeface="Courier New" panose="02070309020205020404" pitchFamily="49" charset="0"/>
              <a:buChar char="o"/>
            </a:pPr>
            <a:r>
              <a:rPr lang="en-US" dirty="0">
                <a:solidFill>
                  <a:srgbClr val="000000"/>
                </a:solidFill>
                <a:latin typeface="Ubuntu" panose="020B0504030602030204" pitchFamily="34" charset="0"/>
                <a:hlinkClick r:id="rId4"/>
              </a:rPr>
              <a:t>What is Unified Sports? video</a:t>
            </a:r>
            <a:endParaRPr lang="en-US" dirty="0">
              <a:solidFill>
                <a:srgbClr val="000000"/>
              </a:solidFill>
              <a:latin typeface="Ubuntu" panose="020B0504030602030204" pitchFamily="34" charset="0"/>
            </a:endParaRPr>
          </a:p>
          <a:p>
            <a:endParaRPr lang="en-US" dirty="0">
              <a:solidFill>
                <a:srgbClr val="000000"/>
              </a:solidFill>
              <a:latin typeface="Ubuntu" panose="020B0504030602030204" pitchFamily="34" charset="0"/>
            </a:endParaRPr>
          </a:p>
        </p:txBody>
      </p:sp>
      <p:pic>
        <p:nvPicPr>
          <p:cNvPr id="15" name="Graphic 14" descr="Lightbulb and gear outline">
            <a:extLst>
              <a:ext uri="{FF2B5EF4-FFF2-40B4-BE49-F238E27FC236}">
                <a16:creationId xmlns:a16="http://schemas.microsoft.com/office/drawing/2014/main" id="{9FD4C6D1-22EE-47C4-A2DA-3B759BD052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972" y="4714837"/>
            <a:ext cx="914400" cy="914400"/>
          </a:xfrm>
          <a:prstGeom prst="rect">
            <a:avLst/>
          </a:prstGeom>
        </p:spPr>
      </p:pic>
      <p:pic>
        <p:nvPicPr>
          <p:cNvPr id="4" name="Picture 3">
            <a:extLst>
              <a:ext uri="{FF2B5EF4-FFF2-40B4-BE49-F238E27FC236}">
                <a16:creationId xmlns:a16="http://schemas.microsoft.com/office/drawing/2014/main" id="{095BB1E6-B470-AA0D-3544-ECD9A2E7325B}"/>
              </a:ext>
            </a:extLst>
          </p:cNvPr>
          <p:cNvPicPr>
            <a:picLocks noChangeAspect="1"/>
          </p:cNvPicPr>
          <p:nvPr/>
        </p:nvPicPr>
        <p:blipFill>
          <a:blip r:embed="rId7">
            <a:extLst>
              <a:ext uri="{28A0092B-C50C-407E-A947-70E740481C1C}">
                <a14:useLocalDpi xmlns:a14="http://schemas.microsoft.com/office/drawing/2010/main" val="0"/>
              </a:ext>
            </a:extLst>
          </a:blip>
          <a:srcRect l="53838" t="47198" r="38913" b="37356"/>
          <a:stretch/>
        </p:blipFill>
        <p:spPr>
          <a:xfrm>
            <a:off x="8452778" y="442600"/>
            <a:ext cx="690880" cy="828040"/>
          </a:xfrm>
          <a:prstGeom prst="rect">
            <a:avLst/>
          </a:prstGeom>
        </p:spPr>
      </p:pic>
      <p:pic>
        <p:nvPicPr>
          <p:cNvPr id="20" name="Picture 19" descr="A diagram of different types of sports&#10;&#10;AI-generated content may be incorrect.">
            <a:extLst>
              <a:ext uri="{FF2B5EF4-FFF2-40B4-BE49-F238E27FC236}">
                <a16:creationId xmlns:a16="http://schemas.microsoft.com/office/drawing/2014/main" id="{885EAD93-4DC8-261A-AE37-C5A2804E4194}"/>
              </a:ext>
            </a:extLst>
          </p:cNvPr>
          <p:cNvPicPr>
            <a:picLocks noChangeAspect="1"/>
          </p:cNvPicPr>
          <p:nvPr/>
        </p:nvPicPr>
        <p:blipFill>
          <a:blip r:embed="rId8">
            <a:extLst>
              <a:ext uri="{28A0092B-C50C-407E-A947-70E740481C1C}">
                <a14:useLocalDpi xmlns:a14="http://schemas.microsoft.com/office/drawing/2010/main" val="0"/>
              </a:ext>
            </a:extLst>
          </a:blip>
          <a:srcRect l="33295" t="20786" r="30669" b="19658"/>
          <a:stretch/>
        </p:blipFill>
        <p:spPr>
          <a:xfrm>
            <a:off x="6379030" y="2827470"/>
            <a:ext cx="3436359" cy="3194537"/>
          </a:xfrm>
          <a:prstGeom prst="rect">
            <a:avLst/>
          </a:prstGeom>
        </p:spPr>
      </p:pic>
    </p:spTree>
    <p:extLst>
      <p:ext uri="{BB962C8B-B14F-4D97-AF65-F5344CB8AC3E}">
        <p14:creationId xmlns:p14="http://schemas.microsoft.com/office/powerpoint/2010/main" val="3097214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EE5F2-8D74-B04E-CA26-68575C338BDF}"/>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63A50371-F7B0-1A8A-22E6-9D0FE13D2509}"/>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39B80DA-6C95-D3A7-2980-094CA6E122A0}"/>
              </a:ext>
            </a:extLst>
          </p:cNvPr>
          <p:cNvSpPr>
            <a:spLocks noGrp="1"/>
          </p:cNvSpPr>
          <p:nvPr>
            <p:ph type="title"/>
          </p:nvPr>
        </p:nvSpPr>
        <p:spPr>
          <a:xfrm>
            <a:off x="742505" y="365125"/>
            <a:ext cx="9721850" cy="1080000"/>
          </a:xfrm>
        </p:spPr>
        <p:txBody>
          <a:bodyPr>
            <a:normAutofit/>
          </a:bodyPr>
          <a:lstStyle/>
          <a:p>
            <a:r>
              <a:rPr lang="en-US" sz="3000">
                <a:solidFill>
                  <a:srgbClr val="E66A1F"/>
                </a:solidFill>
                <a:latin typeface="Ubuntu Light" panose="020B0304030602030204" pitchFamily="34" charset="0"/>
              </a:rPr>
              <a:t>During the training: Take </a:t>
            </a:r>
            <a:r>
              <a:rPr lang="en-US" sz="3000" dirty="0">
                <a:solidFill>
                  <a:srgbClr val="E66A1F"/>
                </a:solidFill>
                <a:latin typeface="Ubuntu Light" panose="020B0304030602030204" pitchFamily="34" charset="0"/>
              </a:rPr>
              <a:t>one step forward</a:t>
            </a:r>
          </a:p>
        </p:txBody>
      </p:sp>
      <p:cxnSp>
        <p:nvCxnSpPr>
          <p:cNvPr id="5" name="Gerader Verbinder 4">
            <a:extLst>
              <a:ext uri="{FF2B5EF4-FFF2-40B4-BE49-F238E27FC236}">
                <a16:creationId xmlns:a16="http://schemas.microsoft.com/office/drawing/2014/main" id="{644D90B4-91B1-F08C-F743-CA7F96C3D2D8}"/>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6D257F-1C3D-1CC2-47A3-A2ADB22AAAB6}"/>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69A2FFCD-4FB0-CCC1-491F-A69A69BCF138}"/>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C5C4F259-6FC5-3897-178A-2C0AD8832C1E}"/>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0FC97C-9A32-E68F-05F2-4D416887825D}"/>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sp>
        <p:nvSpPr>
          <p:cNvPr id="6" name="TextBox 5">
            <a:extLst>
              <a:ext uri="{FF2B5EF4-FFF2-40B4-BE49-F238E27FC236}">
                <a16:creationId xmlns:a16="http://schemas.microsoft.com/office/drawing/2014/main" id="{DC0B4EB1-83D2-EBDB-76B9-F553D020A39B}"/>
              </a:ext>
            </a:extLst>
          </p:cNvPr>
          <p:cNvSpPr txBox="1"/>
          <p:nvPr/>
        </p:nvSpPr>
        <p:spPr>
          <a:xfrm>
            <a:off x="678812" y="1477695"/>
            <a:ext cx="9815043" cy="800219"/>
          </a:xfrm>
          <a:prstGeom prst="rect">
            <a:avLst/>
          </a:prstGeom>
          <a:noFill/>
        </p:spPr>
        <p:txBody>
          <a:bodyPr wrap="square" rtlCol="0">
            <a:spAutoFit/>
          </a:bodyPr>
          <a:lstStyle/>
          <a:p>
            <a:r>
              <a:rPr lang="en-US" sz="2300" b="0" i="0" dirty="0">
                <a:solidFill>
                  <a:srgbClr val="1C1C1C"/>
                </a:solidFill>
                <a:effectLst/>
                <a:latin typeface="Ubuntu" panose="020B0504030602030204" pitchFamily="34" charset="0"/>
              </a:rPr>
              <a:t>Highlight how UCS can support national goals, laws and policies related to inclusive education.</a:t>
            </a:r>
            <a:endParaRPr lang="en-US" sz="2300" dirty="0">
              <a:latin typeface="Ubuntu" panose="020B0504030602030204" pitchFamily="34" charset="0"/>
            </a:endParaRPr>
          </a:p>
        </p:txBody>
      </p:sp>
      <p:sp>
        <p:nvSpPr>
          <p:cNvPr id="7" name="TextBox 6">
            <a:extLst>
              <a:ext uri="{FF2B5EF4-FFF2-40B4-BE49-F238E27FC236}">
                <a16:creationId xmlns:a16="http://schemas.microsoft.com/office/drawing/2014/main" id="{C7BBED73-DB5F-D313-601D-6D75BDEA3954}"/>
              </a:ext>
            </a:extLst>
          </p:cNvPr>
          <p:cNvSpPr txBox="1"/>
          <p:nvPr/>
        </p:nvSpPr>
        <p:spPr>
          <a:xfrm>
            <a:off x="7114920" y="3588719"/>
            <a:ext cx="4393474" cy="1200329"/>
          </a:xfrm>
          <a:prstGeom prst="rect">
            <a:avLst/>
          </a:prstGeom>
          <a:noFill/>
        </p:spPr>
        <p:txBody>
          <a:bodyPr wrap="square" rtlCol="0">
            <a:spAutoFit/>
          </a:bodyPr>
          <a:lstStyle/>
          <a:p>
            <a:r>
              <a:rPr lang="en-US" dirty="0">
                <a:solidFill>
                  <a:srgbClr val="000000"/>
                </a:solidFill>
                <a:latin typeface="Ubuntu" panose="020B0504030602030204" pitchFamily="34" charset="0"/>
              </a:rPr>
              <a:t>Tips and tricks: </a:t>
            </a:r>
          </a:p>
          <a:p>
            <a:r>
              <a:rPr lang="en-US" dirty="0">
                <a:solidFill>
                  <a:srgbClr val="000000"/>
                </a:solidFill>
                <a:latin typeface="Ubuntu" panose="020B0504030602030204" pitchFamily="34" charset="0"/>
              </a:rPr>
              <a:t>Check out this </a:t>
            </a:r>
            <a:r>
              <a:rPr lang="en-US" dirty="0">
                <a:solidFill>
                  <a:srgbClr val="000000"/>
                </a:solidFill>
                <a:latin typeface="Ubuntu" panose="020B0504030602030204" pitchFamily="34" charset="0"/>
                <a:hlinkClick r:id="rId3"/>
              </a:rPr>
              <a:t>UNESCO website </a:t>
            </a:r>
            <a:r>
              <a:rPr lang="en-US" dirty="0">
                <a:solidFill>
                  <a:srgbClr val="000000"/>
                </a:solidFill>
                <a:latin typeface="Ubuntu" panose="020B0504030602030204" pitchFamily="34" charset="0"/>
              </a:rPr>
              <a:t>with information about inclusive education per country</a:t>
            </a:r>
            <a:endParaRPr lang="en-US" dirty="0">
              <a:latin typeface="Ubuntu" panose="020B0504030602030204" pitchFamily="34" charset="0"/>
            </a:endParaRPr>
          </a:p>
        </p:txBody>
      </p:sp>
      <p:pic>
        <p:nvPicPr>
          <p:cNvPr id="15" name="Graphic 14" descr="Lightbulb and gear outline">
            <a:extLst>
              <a:ext uri="{FF2B5EF4-FFF2-40B4-BE49-F238E27FC236}">
                <a16:creationId xmlns:a16="http://schemas.microsoft.com/office/drawing/2014/main" id="{1457208A-42B8-E65B-B080-618223D8D8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0520" y="3656746"/>
            <a:ext cx="914400" cy="914400"/>
          </a:xfrm>
          <a:prstGeom prst="rect">
            <a:avLst/>
          </a:prstGeom>
        </p:spPr>
      </p:pic>
      <p:pic>
        <p:nvPicPr>
          <p:cNvPr id="4" name="Picture 3">
            <a:extLst>
              <a:ext uri="{FF2B5EF4-FFF2-40B4-BE49-F238E27FC236}">
                <a16:creationId xmlns:a16="http://schemas.microsoft.com/office/drawing/2014/main" id="{C1121F84-6C0F-574C-8330-665F5215995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3417" y="2508491"/>
            <a:ext cx="4253693" cy="4164330"/>
          </a:xfrm>
          <a:prstGeom prst="rect">
            <a:avLst/>
          </a:prstGeom>
        </p:spPr>
      </p:pic>
      <p:pic>
        <p:nvPicPr>
          <p:cNvPr id="8" name="Picture 7">
            <a:extLst>
              <a:ext uri="{FF2B5EF4-FFF2-40B4-BE49-F238E27FC236}">
                <a16:creationId xmlns:a16="http://schemas.microsoft.com/office/drawing/2014/main" id="{9DCA0892-CE02-5AFF-2005-41E0599E2BB0}"/>
              </a:ext>
            </a:extLst>
          </p:cNvPr>
          <p:cNvPicPr>
            <a:picLocks noChangeAspect="1"/>
          </p:cNvPicPr>
          <p:nvPr/>
        </p:nvPicPr>
        <p:blipFill>
          <a:blip r:embed="rId7">
            <a:extLst>
              <a:ext uri="{28A0092B-C50C-407E-A947-70E740481C1C}">
                <a14:useLocalDpi xmlns:a14="http://schemas.microsoft.com/office/drawing/2010/main" val="0"/>
              </a:ext>
            </a:extLst>
          </a:blip>
          <a:srcRect l="53838" t="47198" r="38913" b="37356"/>
          <a:stretch/>
        </p:blipFill>
        <p:spPr>
          <a:xfrm>
            <a:off x="8452778" y="442600"/>
            <a:ext cx="690880" cy="828040"/>
          </a:xfrm>
          <a:prstGeom prst="rect">
            <a:avLst/>
          </a:prstGeom>
        </p:spPr>
      </p:pic>
    </p:spTree>
    <p:extLst>
      <p:ext uri="{BB962C8B-B14F-4D97-AF65-F5344CB8AC3E}">
        <p14:creationId xmlns:p14="http://schemas.microsoft.com/office/powerpoint/2010/main" val="3309010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C4E1-5973-1F7C-D7F3-C753AF1A2632}"/>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63CA64C6-406E-9AA5-88B4-BEF09BEF075E}"/>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6C25B82-1C28-4C7C-1E03-385884033F20}"/>
              </a:ext>
            </a:extLst>
          </p:cNvPr>
          <p:cNvSpPr>
            <a:spLocks noGrp="1"/>
          </p:cNvSpPr>
          <p:nvPr>
            <p:ph type="title"/>
          </p:nvPr>
        </p:nvSpPr>
        <p:spPr>
          <a:xfrm>
            <a:off x="742505" y="365125"/>
            <a:ext cx="9721850" cy="1080000"/>
          </a:xfrm>
        </p:spPr>
        <p:txBody>
          <a:bodyPr>
            <a:normAutofit/>
          </a:bodyPr>
          <a:lstStyle/>
          <a:p>
            <a:r>
              <a:rPr lang="en-US" sz="3000" dirty="0">
                <a:solidFill>
                  <a:srgbClr val="FFC000"/>
                </a:solidFill>
                <a:latin typeface="Ubuntu Light" panose="020B0304030602030204" pitchFamily="34" charset="0"/>
              </a:rPr>
              <a:t>5. Closing the training</a:t>
            </a:r>
          </a:p>
        </p:txBody>
      </p:sp>
      <p:cxnSp>
        <p:nvCxnSpPr>
          <p:cNvPr id="5" name="Gerader Verbinder 4">
            <a:extLst>
              <a:ext uri="{FF2B5EF4-FFF2-40B4-BE49-F238E27FC236}">
                <a16:creationId xmlns:a16="http://schemas.microsoft.com/office/drawing/2014/main" id="{F3DF38D6-3DB4-1167-854A-60F40E528DDA}"/>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70E657-FCD8-EC10-C4A8-C2B83A0749F1}"/>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8D4D6805-3601-2F94-7FF6-AD4902A9C31D}"/>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07914F1F-5FE2-051B-0309-3B71FA9BCA19}"/>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holding up papers&#10;&#10;AI-generated content may be incorrect.">
            <a:extLst>
              <a:ext uri="{FF2B5EF4-FFF2-40B4-BE49-F238E27FC236}">
                <a16:creationId xmlns:a16="http://schemas.microsoft.com/office/drawing/2014/main" id="{84D6FE7D-9F80-8868-F102-02A5DF8E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495" y="1858125"/>
            <a:ext cx="5457837" cy="3638558"/>
          </a:xfrm>
          <a:prstGeom prst="rect">
            <a:avLst/>
          </a:prstGeom>
        </p:spPr>
      </p:pic>
      <p:sp>
        <p:nvSpPr>
          <p:cNvPr id="4" name="TextBox 3">
            <a:extLst>
              <a:ext uri="{FF2B5EF4-FFF2-40B4-BE49-F238E27FC236}">
                <a16:creationId xmlns:a16="http://schemas.microsoft.com/office/drawing/2014/main" id="{E23C004E-B132-034B-3D14-04E9602CE43E}"/>
              </a:ext>
            </a:extLst>
          </p:cNvPr>
          <p:cNvSpPr txBox="1"/>
          <p:nvPr/>
        </p:nvSpPr>
        <p:spPr>
          <a:xfrm>
            <a:off x="561703" y="2585772"/>
            <a:ext cx="4467497" cy="1154162"/>
          </a:xfrm>
          <a:prstGeom prst="rect">
            <a:avLst/>
          </a:prstGeom>
          <a:noFill/>
        </p:spPr>
        <p:txBody>
          <a:bodyPr wrap="square" rtlCol="0">
            <a:spAutoFit/>
          </a:bodyPr>
          <a:lstStyle/>
          <a:p>
            <a:pPr marL="285750" indent="-285750">
              <a:buFont typeface="Courier New" panose="02070309020205020404" pitchFamily="49" charset="0"/>
              <a:buChar char="o"/>
            </a:pPr>
            <a:r>
              <a:rPr lang="es-CR" sz="2300" dirty="0" err="1">
                <a:latin typeface="Ubuntu" panose="020B0504030602030204" pitchFamily="34" charset="0"/>
              </a:rPr>
              <a:t>If</a:t>
            </a:r>
            <a:r>
              <a:rPr lang="es-CR" sz="2300" dirty="0">
                <a:latin typeface="Ubuntu" panose="020B0504030602030204" pitchFamily="34" charset="0"/>
              </a:rPr>
              <a:t> posible, </a:t>
            </a:r>
            <a:r>
              <a:rPr lang="es-CR" sz="2300" dirty="0" err="1">
                <a:latin typeface="Ubuntu" panose="020B0504030602030204" pitchFamily="34" charset="0"/>
              </a:rPr>
              <a:t>provide</a:t>
            </a:r>
            <a:r>
              <a:rPr lang="es-CR" sz="2300" dirty="0">
                <a:latin typeface="Ubuntu" panose="020B0504030602030204" pitchFamily="34" charset="0"/>
              </a:rPr>
              <a:t> </a:t>
            </a:r>
            <a:r>
              <a:rPr lang="es-CR" sz="2300" dirty="0" err="1">
                <a:latin typeface="Ubuntu" panose="020B0504030602030204" pitchFamily="34" charset="0"/>
              </a:rPr>
              <a:t>certificates</a:t>
            </a:r>
            <a:r>
              <a:rPr lang="es-CR" sz="2300" dirty="0">
                <a:latin typeface="Ubuntu" panose="020B0504030602030204" pitchFamily="34" charset="0"/>
              </a:rPr>
              <a:t>.</a:t>
            </a:r>
          </a:p>
          <a:p>
            <a:pPr marL="285750" indent="-285750">
              <a:buFont typeface="Courier New" panose="02070309020205020404" pitchFamily="49" charset="0"/>
              <a:buChar char="o"/>
            </a:pPr>
            <a:r>
              <a:rPr lang="es-CR" sz="2300" dirty="0">
                <a:latin typeface="Ubuntu" panose="020B0504030602030204" pitchFamily="34" charset="0"/>
              </a:rPr>
              <a:t>Set </a:t>
            </a:r>
            <a:r>
              <a:rPr lang="es-CR" sz="2300" dirty="0" err="1">
                <a:latin typeface="Ubuntu" panose="020B0504030602030204" pitchFamily="34" charset="0"/>
              </a:rPr>
              <a:t>Actionable</a:t>
            </a:r>
            <a:r>
              <a:rPr lang="es-CR" sz="2300" dirty="0">
                <a:latin typeface="Ubuntu" panose="020B0504030602030204" pitchFamily="34" charset="0"/>
              </a:rPr>
              <a:t> Next </a:t>
            </a:r>
            <a:r>
              <a:rPr lang="es-CR" sz="2300" dirty="0" err="1">
                <a:latin typeface="Ubuntu" panose="020B0504030602030204" pitchFamily="34" charset="0"/>
              </a:rPr>
              <a:t>Steps</a:t>
            </a:r>
            <a:endParaRPr lang="es-CR" sz="2300" dirty="0">
              <a:latin typeface="Ubuntu" panose="020B0504030602030204" pitchFamily="34" charset="0"/>
            </a:endParaRPr>
          </a:p>
        </p:txBody>
      </p:sp>
      <p:pic>
        <p:nvPicPr>
          <p:cNvPr id="7" name="Picture 6">
            <a:extLst>
              <a:ext uri="{FF2B5EF4-FFF2-40B4-BE49-F238E27FC236}">
                <a16:creationId xmlns:a16="http://schemas.microsoft.com/office/drawing/2014/main" id="{CE8FE55E-A28F-C4E4-A0F8-2DA1BED0E939}"/>
              </a:ext>
            </a:extLst>
          </p:cNvPr>
          <p:cNvPicPr>
            <a:picLocks noChangeAspect="1"/>
          </p:cNvPicPr>
          <p:nvPr/>
        </p:nvPicPr>
        <p:blipFill>
          <a:blip r:embed="rId4">
            <a:extLst>
              <a:ext uri="{28A0092B-C50C-407E-A947-70E740481C1C}">
                <a14:useLocalDpi xmlns:a14="http://schemas.microsoft.com/office/drawing/2010/main" val="0"/>
              </a:ext>
            </a:extLst>
          </a:blip>
          <a:srcRect l="68036" t="47197" r="24799" b="36977"/>
          <a:stretch/>
        </p:blipFill>
        <p:spPr>
          <a:xfrm>
            <a:off x="8404134" y="427590"/>
            <a:ext cx="682831" cy="848360"/>
          </a:xfrm>
          <a:prstGeom prst="rect">
            <a:avLst/>
          </a:prstGeom>
        </p:spPr>
      </p:pic>
    </p:spTree>
    <p:extLst>
      <p:ext uri="{BB962C8B-B14F-4D97-AF65-F5344CB8AC3E}">
        <p14:creationId xmlns:p14="http://schemas.microsoft.com/office/powerpoint/2010/main" val="3101237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E609E-65E8-2040-882E-29A3F39EA85D}"/>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8609FF7-5DBF-52BB-7C1D-6CB88CC28E01}"/>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E682791B-F2F2-FEC0-3FDE-7055F33559B2}"/>
              </a:ext>
            </a:extLst>
          </p:cNvPr>
          <p:cNvSpPr>
            <a:spLocks noGrp="1"/>
          </p:cNvSpPr>
          <p:nvPr>
            <p:ph type="title"/>
          </p:nvPr>
        </p:nvSpPr>
        <p:spPr>
          <a:xfrm>
            <a:off x="742505" y="365125"/>
            <a:ext cx="9721850" cy="1080000"/>
          </a:xfrm>
        </p:spPr>
        <p:txBody>
          <a:bodyPr>
            <a:normAutofit/>
          </a:bodyPr>
          <a:lstStyle/>
          <a:p>
            <a:r>
              <a:rPr lang="en-US" sz="3000" dirty="0">
                <a:solidFill>
                  <a:srgbClr val="13528C"/>
                </a:solidFill>
                <a:latin typeface="Ubuntu Light" panose="020B0304030602030204" pitchFamily="34" charset="0"/>
              </a:rPr>
              <a:t>6. Follow up and offer continuous support </a:t>
            </a:r>
          </a:p>
        </p:txBody>
      </p:sp>
      <p:cxnSp>
        <p:nvCxnSpPr>
          <p:cNvPr id="5" name="Gerader Verbinder 4">
            <a:extLst>
              <a:ext uri="{FF2B5EF4-FFF2-40B4-BE49-F238E27FC236}">
                <a16:creationId xmlns:a16="http://schemas.microsoft.com/office/drawing/2014/main" id="{8456DA7F-11BA-CD29-FE52-3034A6E9DE85}"/>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48C1EB-F9BD-9BE6-97CC-357CC55B8AE5}"/>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76F9646A-9918-A5A7-BC69-FACBB3CD8500}"/>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3F9EBD91-6755-3F94-BF93-8DE511D51DA2}"/>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ADCC439-EA62-D370-2605-B3527003125B}"/>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sp>
        <p:nvSpPr>
          <p:cNvPr id="6" name="TextBox 5">
            <a:extLst>
              <a:ext uri="{FF2B5EF4-FFF2-40B4-BE49-F238E27FC236}">
                <a16:creationId xmlns:a16="http://schemas.microsoft.com/office/drawing/2014/main" id="{FC94DE7F-2FC0-A74B-AD4F-162A82504366}"/>
              </a:ext>
            </a:extLst>
          </p:cNvPr>
          <p:cNvSpPr txBox="1"/>
          <p:nvPr/>
        </p:nvSpPr>
        <p:spPr>
          <a:xfrm>
            <a:off x="678812" y="1477695"/>
            <a:ext cx="9815043" cy="800219"/>
          </a:xfrm>
          <a:prstGeom prst="rect">
            <a:avLst/>
          </a:prstGeom>
          <a:noFill/>
        </p:spPr>
        <p:txBody>
          <a:bodyPr wrap="square" rtlCol="0">
            <a:spAutoFit/>
          </a:bodyPr>
          <a:lstStyle/>
          <a:p>
            <a:r>
              <a:rPr lang="en-US" sz="2300" b="0" i="0" dirty="0">
                <a:solidFill>
                  <a:srgbClr val="1C1C1C"/>
                </a:solidFill>
                <a:effectLst/>
                <a:latin typeface="Ubuntu" panose="020B0504030602030204" pitchFamily="34" charset="0"/>
              </a:rPr>
              <a:t>Design a plan to follow up with the schools and support the educators that will be leading the UCS model</a:t>
            </a:r>
            <a:endParaRPr lang="en-US" sz="2300" dirty="0">
              <a:latin typeface="Ubuntu" panose="020B0504030602030204" pitchFamily="34" charset="0"/>
            </a:endParaRPr>
          </a:p>
        </p:txBody>
      </p:sp>
      <p:sp>
        <p:nvSpPr>
          <p:cNvPr id="7" name="TextBox 6">
            <a:extLst>
              <a:ext uri="{FF2B5EF4-FFF2-40B4-BE49-F238E27FC236}">
                <a16:creationId xmlns:a16="http://schemas.microsoft.com/office/drawing/2014/main" id="{A1BAC88D-7C09-33EC-DE56-FA21FFC95A7A}"/>
              </a:ext>
            </a:extLst>
          </p:cNvPr>
          <p:cNvSpPr txBox="1"/>
          <p:nvPr/>
        </p:nvSpPr>
        <p:spPr>
          <a:xfrm>
            <a:off x="1419498" y="3423253"/>
            <a:ext cx="4393474" cy="1477328"/>
          </a:xfrm>
          <a:prstGeom prst="rect">
            <a:avLst/>
          </a:prstGeom>
          <a:noFill/>
        </p:spPr>
        <p:txBody>
          <a:bodyPr wrap="square" rtlCol="0">
            <a:spAutoFit/>
          </a:bodyPr>
          <a:lstStyle/>
          <a:p>
            <a:r>
              <a:rPr lang="en-US" dirty="0">
                <a:solidFill>
                  <a:srgbClr val="000000"/>
                </a:solidFill>
                <a:latin typeface="Ubuntu" panose="020B0504030602030204" pitchFamily="34" charset="0"/>
              </a:rPr>
              <a:t>Tips and tricks: </a:t>
            </a:r>
          </a:p>
          <a:p>
            <a:r>
              <a:rPr lang="en-US" dirty="0">
                <a:solidFill>
                  <a:srgbClr val="000000"/>
                </a:solidFill>
                <a:latin typeface="Ubuntu" panose="020B0504030602030204" pitchFamily="34" charset="0"/>
              </a:rPr>
              <a:t>You can create WhatsApp groups, send them emails, coordinate more school visits.</a:t>
            </a:r>
          </a:p>
          <a:p>
            <a:r>
              <a:rPr lang="en-US" dirty="0">
                <a:solidFill>
                  <a:srgbClr val="000000"/>
                </a:solidFill>
                <a:latin typeface="Ubuntu" panose="020B0504030602030204" pitchFamily="34" charset="0"/>
              </a:rPr>
              <a:t>Find what is the best way for the school!</a:t>
            </a:r>
            <a:endParaRPr lang="en-US" dirty="0">
              <a:latin typeface="Ubuntu" panose="020B0504030602030204" pitchFamily="34" charset="0"/>
            </a:endParaRPr>
          </a:p>
        </p:txBody>
      </p:sp>
      <p:pic>
        <p:nvPicPr>
          <p:cNvPr id="15" name="Graphic 14" descr="Lightbulb and gear outline">
            <a:extLst>
              <a:ext uri="{FF2B5EF4-FFF2-40B4-BE49-F238E27FC236}">
                <a16:creationId xmlns:a16="http://schemas.microsoft.com/office/drawing/2014/main" id="{64323158-9866-1F52-B3DD-69F9CAB02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035" y="3582721"/>
            <a:ext cx="914400" cy="914400"/>
          </a:xfrm>
          <a:prstGeom prst="rect">
            <a:avLst/>
          </a:prstGeom>
        </p:spPr>
      </p:pic>
      <p:pic>
        <p:nvPicPr>
          <p:cNvPr id="9" name="Picture 8">
            <a:extLst>
              <a:ext uri="{FF2B5EF4-FFF2-40B4-BE49-F238E27FC236}">
                <a16:creationId xmlns:a16="http://schemas.microsoft.com/office/drawing/2014/main" id="{D30E638A-A661-1B26-0D2B-03302C3627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70307" y="2875401"/>
            <a:ext cx="4238392" cy="3178794"/>
          </a:xfrm>
          <a:prstGeom prst="rect">
            <a:avLst/>
          </a:prstGeom>
        </p:spPr>
      </p:pic>
      <p:pic>
        <p:nvPicPr>
          <p:cNvPr id="4" name="Picture 3">
            <a:extLst>
              <a:ext uri="{FF2B5EF4-FFF2-40B4-BE49-F238E27FC236}">
                <a16:creationId xmlns:a16="http://schemas.microsoft.com/office/drawing/2014/main" id="{BA170F6B-9BBF-5E59-0969-607C03096D29}"/>
              </a:ext>
            </a:extLst>
          </p:cNvPr>
          <p:cNvPicPr>
            <a:picLocks noChangeAspect="1"/>
          </p:cNvPicPr>
          <p:nvPr/>
        </p:nvPicPr>
        <p:blipFill>
          <a:blip r:embed="rId6">
            <a:extLst>
              <a:ext uri="{28A0092B-C50C-407E-A947-70E740481C1C}">
                <a14:useLocalDpi xmlns:a14="http://schemas.microsoft.com/office/drawing/2010/main" val="0"/>
              </a:ext>
            </a:extLst>
          </a:blip>
          <a:srcRect l="82409" t="47198" r="9403" b="35152"/>
          <a:stretch/>
        </p:blipFill>
        <p:spPr>
          <a:xfrm>
            <a:off x="9174481" y="292292"/>
            <a:ext cx="780288" cy="946202"/>
          </a:xfrm>
          <a:prstGeom prst="rect">
            <a:avLst/>
          </a:prstGeom>
        </p:spPr>
      </p:pic>
    </p:spTree>
    <p:extLst>
      <p:ext uri="{BB962C8B-B14F-4D97-AF65-F5344CB8AC3E}">
        <p14:creationId xmlns:p14="http://schemas.microsoft.com/office/powerpoint/2010/main" val="3689219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E8751-F2F8-77CC-2272-B21C6FFE798B}"/>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7FAFDE18-EA83-0838-582E-F5E40BCA0B35}"/>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50AC0-F28C-C071-C25B-8ABAC06B74AD}"/>
              </a:ext>
            </a:extLst>
          </p:cNvPr>
          <p:cNvSpPr>
            <a:spLocks noGrp="1"/>
          </p:cNvSpPr>
          <p:nvPr>
            <p:ph type="title"/>
          </p:nvPr>
        </p:nvSpPr>
        <p:spPr>
          <a:xfrm>
            <a:off x="742505" y="365125"/>
            <a:ext cx="9721850" cy="1080000"/>
          </a:xfrm>
        </p:spPr>
        <p:txBody>
          <a:bodyPr>
            <a:normAutofit/>
          </a:bodyPr>
          <a:lstStyle/>
          <a:p>
            <a:r>
              <a:rPr lang="es-CR" sz="3000" b="1" dirty="0">
                <a:solidFill>
                  <a:srgbClr val="FF0000"/>
                </a:solidFill>
                <a:effectLst>
                  <a:outerShdw blurRad="38100" dist="38100" dir="2700000" algn="tl">
                    <a:srgbClr val="000000">
                      <a:alpha val="43137"/>
                    </a:srgbClr>
                  </a:outerShdw>
                </a:effectLst>
                <a:latin typeface="Ubuntu Light" panose="020B0304030602030204" pitchFamily="34" charset="0"/>
              </a:rPr>
              <a:t>Resources</a:t>
            </a:r>
            <a:endParaRPr lang="en-US" sz="3000" b="1" dirty="0">
              <a:solidFill>
                <a:srgbClr val="636359"/>
              </a:solidFill>
              <a:effectLst>
                <a:outerShdw blurRad="38100" dist="38100" dir="2700000" algn="tl">
                  <a:srgbClr val="000000">
                    <a:alpha val="43137"/>
                  </a:srgbClr>
                </a:outerShdw>
              </a:effectLst>
              <a:latin typeface="Ubuntu Light" panose="020B0304030602030204" pitchFamily="34" charset="0"/>
            </a:endParaRPr>
          </a:p>
        </p:txBody>
      </p:sp>
      <p:cxnSp>
        <p:nvCxnSpPr>
          <p:cNvPr id="5" name="Gerader Verbinder 4">
            <a:extLst>
              <a:ext uri="{FF2B5EF4-FFF2-40B4-BE49-F238E27FC236}">
                <a16:creationId xmlns:a16="http://schemas.microsoft.com/office/drawing/2014/main" id="{8B528685-D00D-4EDE-682B-93242B5B6764}"/>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F0FA32-33B5-230B-FEA5-3EFA1C8957F2}"/>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8D7C0E52-0085-02EF-2EE6-814BFF703101}"/>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E4A94BB3-EF0C-8524-F489-84626DF7FB4C}"/>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89DDD1-7BE9-9098-5B76-82BA2B3DDD49}"/>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sp>
        <p:nvSpPr>
          <p:cNvPr id="8" name="TextBox 7">
            <a:extLst>
              <a:ext uri="{FF2B5EF4-FFF2-40B4-BE49-F238E27FC236}">
                <a16:creationId xmlns:a16="http://schemas.microsoft.com/office/drawing/2014/main" id="{7A87FDC9-F0F3-8B5B-B5AC-ADC2D775C505}"/>
              </a:ext>
            </a:extLst>
          </p:cNvPr>
          <p:cNvSpPr txBox="1"/>
          <p:nvPr/>
        </p:nvSpPr>
        <p:spPr>
          <a:xfrm>
            <a:off x="839788" y="1826517"/>
            <a:ext cx="10237514" cy="3970318"/>
          </a:xfrm>
          <a:prstGeom prst="rect">
            <a:avLst/>
          </a:prstGeom>
          <a:noFill/>
        </p:spPr>
        <p:txBody>
          <a:bodyPr wrap="square">
            <a:spAutoFit/>
          </a:bodyPr>
          <a:lstStyle/>
          <a:p>
            <a:pPr marL="285750" indent="-285750" algn="just">
              <a:buFont typeface="Arial" panose="020B0604020202020204" pitchFamily="34" charset="0"/>
              <a:buChar char="•"/>
            </a:pPr>
            <a:r>
              <a:rPr lang="es-CR" dirty="0">
                <a:latin typeface="Ubuntu" panose="020B0504030602030204" pitchFamily="34" charset="0"/>
                <a:hlinkClick r:id="rId3"/>
              </a:rPr>
              <a:t>How </a:t>
            </a:r>
            <a:r>
              <a:rPr lang="es-CR" dirty="0" err="1">
                <a:latin typeface="Ubuntu" panose="020B0504030602030204" pitchFamily="34" charset="0"/>
                <a:hlinkClick r:id="rId3"/>
              </a:rPr>
              <a:t>to</a:t>
            </a:r>
            <a:r>
              <a:rPr lang="es-CR" dirty="0">
                <a:latin typeface="Ubuntu" panose="020B0504030602030204" pitchFamily="34" charset="0"/>
                <a:hlinkClick r:id="rId3"/>
              </a:rPr>
              <a:t> </a:t>
            </a:r>
            <a:r>
              <a:rPr lang="es-CR" dirty="0" err="1">
                <a:latin typeface="Ubuntu" panose="020B0504030602030204" pitchFamily="34" charset="0"/>
                <a:hlinkClick r:id="rId3"/>
              </a:rPr>
              <a:t>present</a:t>
            </a:r>
            <a:r>
              <a:rPr lang="es-CR" dirty="0">
                <a:latin typeface="Ubuntu" panose="020B0504030602030204" pitchFamily="34" charset="0"/>
                <a:hlinkClick r:id="rId3"/>
              </a:rPr>
              <a:t> </a:t>
            </a:r>
            <a:r>
              <a:rPr lang="es-CR" dirty="0" err="1">
                <a:latin typeface="Ubuntu" panose="020B0504030602030204" pitchFamily="34" charset="0"/>
                <a:hlinkClick r:id="rId3"/>
              </a:rPr>
              <a:t>programming</a:t>
            </a:r>
            <a:r>
              <a:rPr lang="es-CR" dirty="0">
                <a:latin typeface="Ubuntu" panose="020B0504030602030204" pitchFamily="34" charset="0"/>
                <a:hlinkClick r:id="rId3"/>
              </a:rPr>
              <a:t> </a:t>
            </a:r>
            <a:r>
              <a:rPr lang="es-CR" dirty="0" err="1">
                <a:latin typeface="Ubuntu" panose="020B0504030602030204" pitchFamily="34" charset="0"/>
                <a:hlinkClick r:id="rId3"/>
              </a:rPr>
              <a:t>to</a:t>
            </a:r>
            <a:r>
              <a:rPr lang="es-CR" dirty="0">
                <a:latin typeface="Ubuntu" panose="020B0504030602030204" pitchFamily="34" charset="0"/>
                <a:hlinkClick r:id="rId3"/>
              </a:rPr>
              <a:t> </a:t>
            </a:r>
            <a:r>
              <a:rPr lang="es-CR" dirty="0" err="1">
                <a:latin typeface="Ubuntu" panose="020B0504030602030204" pitchFamily="34" charset="0"/>
                <a:hlinkClick r:id="rId3"/>
              </a:rPr>
              <a:t>educators</a:t>
            </a:r>
            <a:endParaRPr lang="es-CR" dirty="0">
              <a:latin typeface="Ubuntu" panose="020B0504030602030204" pitchFamily="34" charset="0"/>
            </a:endParaRPr>
          </a:p>
          <a:p>
            <a:pPr marL="285750" indent="-285750" algn="just">
              <a:buFont typeface="Arial" panose="020B0604020202020204" pitchFamily="34" charset="0"/>
              <a:buChar char="•"/>
            </a:pPr>
            <a:endParaRPr lang="es-CR" dirty="0">
              <a:latin typeface="Ubuntu" panose="020B0504030602030204" pitchFamily="34" charset="0"/>
            </a:endParaRPr>
          </a:p>
          <a:p>
            <a:pPr marL="285750" indent="-285750" algn="just">
              <a:buFont typeface="Arial" panose="020B0604020202020204" pitchFamily="34" charset="0"/>
              <a:buChar char="•"/>
            </a:pPr>
            <a:r>
              <a:rPr lang="es-CR" dirty="0">
                <a:latin typeface="Ubuntu" panose="020B0504030602030204" pitchFamily="34" charset="0"/>
                <a:hlinkClick r:id="rId4"/>
              </a:rPr>
              <a:t>Activities </a:t>
            </a:r>
            <a:r>
              <a:rPr lang="es-CR" dirty="0" err="1">
                <a:latin typeface="Ubuntu" panose="020B0504030602030204" pitchFamily="34" charset="0"/>
                <a:hlinkClick r:id="rId4"/>
              </a:rPr>
              <a:t>to</a:t>
            </a:r>
            <a:r>
              <a:rPr lang="es-CR" dirty="0">
                <a:latin typeface="Ubuntu" panose="020B0504030602030204" pitchFamily="34" charset="0"/>
                <a:hlinkClick r:id="rId4"/>
              </a:rPr>
              <a:t> </a:t>
            </a:r>
            <a:r>
              <a:rPr lang="es-CR" dirty="0" err="1">
                <a:latin typeface="Ubuntu" panose="020B0504030602030204" pitchFamily="34" charset="0"/>
                <a:hlinkClick r:id="rId4"/>
              </a:rPr>
              <a:t>work</a:t>
            </a:r>
            <a:r>
              <a:rPr lang="es-CR" dirty="0">
                <a:latin typeface="Ubuntu" panose="020B0504030602030204" pitchFamily="34" charset="0"/>
                <a:hlinkClick r:id="rId4"/>
              </a:rPr>
              <a:t> </a:t>
            </a:r>
            <a:r>
              <a:rPr lang="es-CR" dirty="0" err="1">
                <a:latin typeface="Ubuntu" panose="020B0504030602030204" pitchFamily="34" charset="0"/>
                <a:hlinkClick r:id="rId4"/>
              </a:rPr>
              <a:t>with</a:t>
            </a:r>
            <a:r>
              <a:rPr lang="es-CR" dirty="0">
                <a:latin typeface="Ubuntu" panose="020B0504030602030204" pitchFamily="34" charset="0"/>
                <a:hlinkClick r:id="rId4"/>
              </a:rPr>
              <a:t> </a:t>
            </a:r>
            <a:r>
              <a:rPr lang="es-CR" dirty="0" err="1">
                <a:latin typeface="Ubuntu" panose="020B0504030602030204" pitchFamily="34" charset="0"/>
                <a:hlinkClick r:id="rId4"/>
              </a:rPr>
              <a:t>groups</a:t>
            </a:r>
            <a:endParaRPr lang="es-CR" dirty="0">
              <a:latin typeface="Ubuntu" panose="020B0504030602030204" pitchFamily="34" charset="0"/>
            </a:endParaRPr>
          </a:p>
          <a:p>
            <a:pPr marL="285750" indent="-285750" algn="just">
              <a:buFont typeface="Arial" panose="020B0604020202020204" pitchFamily="34" charset="0"/>
              <a:buChar char="•"/>
            </a:pPr>
            <a:endParaRPr lang="es-CR" dirty="0">
              <a:latin typeface="Ubuntu" panose="020B0504030602030204" pitchFamily="34" charset="0"/>
            </a:endParaRPr>
          </a:p>
          <a:p>
            <a:pPr marL="285750" indent="-285750" algn="just">
              <a:buFont typeface="Arial" panose="020B0604020202020204" pitchFamily="34" charset="0"/>
              <a:buChar char="•"/>
            </a:pPr>
            <a:r>
              <a:rPr lang="es-CR" dirty="0">
                <a:latin typeface="Ubuntu" panose="020B0504030602030204" pitchFamily="34" charset="0"/>
                <a:hlinkClick r:id="rId5"/>
              </a:rPr>
              <a:t>UCS Run </a:t>
            </a:r>
            <a:r>
              <a:rPr lang="es-CR" dirty="0" err="1">
                <a:latin typeface="Ubuntu" panose="020B0504030602030204" pitchFamily="34" charset="0"/>
                <a:hlinkClick r:id="rId5"/>
              </a:rPr>
              <a:t>of</a:t>
            </a:r>
            <a:r>
              <a:rPr lang="es-CR" dirty="0">
                <a:latin typeface="Ubuntu" panose="020B0504030602030204" pitchFamily="34" charset="0"/>
                <a:hlinkClick r:id="rId5"/>
              </a:rPr>
              <a:t> Show </a:t>
            </a:r>
            <a:r>
              <a:rPr lang="es-CR" dirty="0" err="1">
                <a:latin typeface="Ubuntu" panose="020B0504030602030204" pitchFamily="34" charset="0"/>
                <a:hlinkClick r:id="rId5"/>
              </a:rPr>
              <a:t>template</a:t>
            </a:r>
            <a:endParaRPr lang="es-CR" dirty="0">
              <a:latin typeface="Ubuntu" panose="020B0504030602030204" pitchFamily="34" charset="0"/>
            </a:endParaRPr>
          </a:p>
          <a:p>
            <a:pPr marL="285750" indent="-285750" algn="just">
              <a:buFont typeface="Arial" panose="020B0604020202020204" pitchFamily="34" charset="0"/>
              <a:buChar char="•"/>
            </a:pPr>
            <a:endParaRPr lang="es-CR" dirty="0">
              <a:latin typeface="Ubuntu" panose="020B0504030602030204" pitchFamily="34" charset="0"/>
            </a:endParaRPr>
          </a:p>
          <a:p>
            <a:pPr marL="285750" indent="-285750" algn="just">
              <a:buFont typeface="Arial" panose="020B0604020202020204" pitchFamily="34" charset="0"/>
              <a:buChar char="•"/>
            </a:pPr>
            <a:r>
              <a:rPr lang="es-CR" dirty="0">
                <a:latin typeface="Ubuntu" panose="020B0504030602030204" pitchFamily="34" charset="0"/>
                <a:hlinkClick r:id="rId6"/>
              </a:rPr>
              <a:t>UCS Workshop </a:t>
            </a:r>
            <a:r>
              <a:rPr lang="es-CR" dirty="0" err="1">
                <a:latin typeface="Ubuntu" panose="020B0504030602030204" pitchFamily="34" charset="0"/>
                <a:hlinkClick r:id="rId6"/>
              </a:rPr>
              <a:t>Checklist</a:t>
            </a:r>
            <a:r>
              <a:rPr lang="es-CR" dirty="0">
                <a:latin typeface="Ubuntu" panose="020B0504030602030204" pitchFamily="34" charset="0"/>
                <a:hlinkClick r:id="rId6"/>
              </a:rPr>
              <a:t> </a:t>
            </a:r>
            <a:r>
              <a:rPr lang="es-CR" dirty="0" err="1">
                <a:latin typeface="Ubuntu" panose="020B0504030602030204" pitchFamily="34" charset="0"/>
                <a:hlinkClick r:id="rId6"/>
              </a:rPr>
              <a:t>form</a:t>
            </a:r>
            <a:endParaRPr lang="es-CR" dirty="0">
              <a:latin typeface="Ubuntu" panose="020B0504030602030204" pitchFamily="34" charset="0"/>
            </a:endParaRPr>
          </a:p>
          <a:p>
            <a:pPr marL="285750" indent="-285750" algn="just">
              <a:buFont typeface="Arial" panose="020B0604020202020204" pitchFamily="34" charset="0"/>
              <a:buChar char="•"/>
            </a:pPr>
            <a:endParaRPr lang="es-CR" dirty="0">
              <a:latin typeface="Ubuntu" panose="020B0504030602030204" pitchFamily="34" charset="0"/>
            </a:endParaRPr>
          </a:p>
          <a:p>
            <a:pPr marL="285750" indent="-285750" algn="just">
              <a:buFont typeface="Arial" panose="020B0604020202020204" pitchFamily="34" charset="0"/>
              <a:buChar char="•"/>
            </a:pPr>
            <a:r>
              <a:rPr lang="es-CR" dirty="0">
                <a:latin typeface="Ubuntu" panose="020B0504030602030204" pitchFamily="34" charset="0"/>
                <a:hlinkClick r:id="rId7"/>
              </a:rPr>
              <a:t>UCS Workshop </a:t>
            </a:r>
            <a:r>
              <a:rPr lang="es-CR" dirty="0" err="1">
                <a:latin typeface="Ubuntu" panose="020B0504030602030204" pitchFamily="34" charset="0"/>
                <a:hlinkClick r:id="rId7"/>
              </a:rPr>
              <a:t>Evaluation</a:t>
            </a:r>
            <a:endParaRPr lang="es-CR" dirty="0">
              <a:latin typeface="Ubuntu" panose="020B0504030602030204" pitchFamily="34" charset="0"/>
            </a:endParaRPr>
          </a:p>
          <a:p>
            <a:pPr marL="285750" indent="-285750" algn="just">
              <a:buFont typeface="Arial" panose="020B0604020202020204" pitchFamily="34" charset="0"/>
              <a:buChar char="•"/>
            </a:pPr>
            <a:endParaRPr lang="es-CR" dirty="0">
              <a:latin typeface="Ubuntu" panose="020B0504030602030204" pitchFamily="34" charset="0"/>
            </a:endParaRPr>
          </a:p>
          <a:p>
            <a:pPr marL="285750" indent="-285750" algn="just">
              <a:buFont typeface="Arial" panose="020B0604020202020204" pitchFamily="34" charset="0"/>
              <a:buChar char="•"/>
            </a:pPr>
            <a:r>
              <a:rPr lang="es-CR" dirty="0">
                <a:latin typeface="Ubuntu" panose="020B0504030602030204" pitchFamily="34" charset="0"/>
                <a:hlinkClick r:id="rId8"/>
              </a:rPr>
              <a:t>UCS Workshop </a:t>
            </a:r>
            <a:r>
              <a:rPr lang="es-CR" dirty="0" err="1">
                <a:latin typeface="Ubuntu" panose="020B0504030602030204" pitchFamily="34" charset="0"/>
                <a:hlinkClick r:id="rId8"/>
              </a:rPr>
              <a:t>List</a:t>
            </a:r>
            <a:r>
              <a:rPr lang="es-CR" dirty="0">
                <a:latin typeface="Ubuntu" panose="020B0504030602030204" pitchFamily="34" charset="0"/>
                <a:hlinkClick r:id="rId8"/>
              </a:rPr>
              <a:t> </a:t>
            </a:r>
            <a:r>
              <a:rPr lang="es-CR" dirty="0" err="1">
                <a:latin typeface="Ubuntu" panose="020B0504030602030204" pitchFamily="34" charset="0"/>
                <a:hlinkClick r:id="rId8"/>
              </a:rPr>
              <a:t>of</a:t>
            </a:r>
            <a:r>
              <a:rPr lang="es-CR" dirty="0">
                <a:latin typeface="Ubuntu" panose="020B0504030602030204" pitchFamily="34" charset="0"/>
                <a:hlinkClick r:id="rId8"/>
              </a:rPr>
              <a:t> </a:t>
            </a:r>
            <a:r>
              <a:rPr lang="es-CR" dirty="0" err="1">
                <a:latin typeface="Ubuntu" panose="020B0504030602030204" pitchFamily="34" charset="0"/>
                <a:hlinkClick r:id="rId8"/>
              </a:rPr>
              <a:t>Participants</a:t>
            </a:r>
            <a:endParaRPr lang="es-CR" dirty="0">
              <a:latin typeface="Ubuntu" panose="020B0504030602030204" pitchFamily="34" charset="0"/>
            </a:endParaRPr>
          </a:p>
          <a:p>
            <a:pPr marL="285750" indent="-285750" algn="just">
              <a:buFont typeface="Arial" panose="020B0604020202020204" pitchFamily="34" charset="0"/>
              <a:buChar char="•"/>
            </a:pPr>
            <a:endParaRPr lang="es-CR" dirty="0">
              <a:latin typeface="Ubuntu" panose="020B0504030602030204" pitchFamily="34" charset="0"/>
            </a:endParaRPr>
          </a:p>
          <a:p>
            <a:pPr marL="285750" indent="-285750" algn="just">
              <a:buFont typeface="Arial" panose="020B0604020202020204" pitchFamily="34" charset="0"/>
              <a:buChar char="•"/>
            </a:pPr>
            <a:endParaRPr lang="es-CR" dirty="0">
              <a:latin typeface="Ubuntu" panose="020B0504030602030204" pitchFamily="34" charset="0"/>
            </a:endParaRPr>
          </a:p>
          <a:p>
            <a:pPr marL="285750" indent="-285750" algn="just">
              <a:buFont typeface="Arial" panose="020B0604020202020204" pitchFamily="34" charset="0"/>
              <a:buChar char="•"/>
            </a:pPr>
            <a:endParaRPr lang="en-US" dirty="0">
              <a:latin typeface="Ubuntu" panose="020B0504030602030204" pitchFamily="34" charset="0"/>
            </a:endParaRPr>
          </a:p>
        </p:txBody>
      </p:sp>
    </p:spTree>
    <p:extLst>
      <p:ext uri="{BB962C8B-B14F-4D97-AF65-F5344CB8AC3E}">
        <p14:creationId xmlns:p14="http://schemas.microsoft.com/office/powerpoint/2010/main" val="880181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1D14-0F4D-1B5D-18E9-14D3909EE807}"/>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F0331A8F-F5EA-CBA5-0606-5DF418207782}"/>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A5941A-3826-015E-9505-A4D8C159160B}"/>
              </a:ext>
            </a:extLst>
          </p:cNvPr>
          <p:cNvSpPr>
            <a:spLocks noGrp="1"/>
          </p:cNvSpPr>
          <p:nvPr>
            <p:ph type="title"/>
          </p:nvPr>
        </p:nvSpPr>
        <p:spPr>
          <a:xfrm>
            <a:off x="742505" y="365125"/>
            <a:ext cx="9721850" cy="1080000"/>
          </a:xfrm>
        </p:spPr>
        <p:txBody>
          <a:bodyPr>
            <a:normAutofit/>
          </a:bodyPr>
          <a:lstStyle/>
          <a:p>
            <a:r>
              <a:rPr lang="es-CR" sz="3000" b="1" dirty="0">
                <a:solidFill>
                  <a:srgbClr val="FF0000"/>
                </a:solidFill>
                <a:effectLst>
                  <a:outerShdw blurRad="38100" dist="38100" dir="2700000" algn="tl">
                    <a:srgbClr val="000000">
                      <a:alpha val="43137"/>
                    </a:srgbClr>
                  </a:outerShdw>
                </a:effectLst>
                <a:latin typeface="Ubuntu Light" panose="020B0304030602030204" pitchFamily="34" charset="0"/>
              </a:rPr>
              <a:t>Resources</a:t>
            </a:r>
            <a:endParaRPr lang="en-US" sz="3000" b="1" dirty="0">
              <a:solidFill>
                <a:srgbClr val="636359"/>
              </a:solidFill>
              <a:effectLst>
                <a:outerShdw blurRad="38100" dist="38100" dir="2700000" algn="tl">
                  <a:srgbClr val="000000">
                    <a:alpha val="43137"/>
                  </a:srgbClr>
                </a:outerShdw>
              </a:effectLst>
              <a:latin typeface="Ubuntu Light" panose="020B0304030602030204" pitchFamily="34" charset="0"/>
            </a:endParaRPr>
          </a:p>
        </p:txBody>
      </p:sp>
      <p:cxnSp>
        <p:nvCxnSpPr>
          <p:cNvPr id="5" name="Gerader Verbinder 4">
            <a:extLst>
              <a:ext uri="{FF2B5EF4-FFF2-40B4-BE49-F238E27FC236}">
                <a16:creationId xmlns:a16="http://schemas.microsoft.com/office/drawing/2014/main" id="{B39EED8A-62F4-7176-2FBF-C195E5481434}"/>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CD245E7-7796-8F40-9CEF-6AC4A6217BF7}"/>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F0278D27-DE90-CAD5-740E-496D4D2B3A6A}"/>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EF6FA6C5-33C1-E0CA-B263-9D9C88B74811}"/>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9FF9C1-66B1-7B80-117E-2203B14DAD8F}"/>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pic>
        <p:nvPicPr>
          <p:cNvPr id="6" name="Picture 5" descr="A group of people running&#10;&#10;Description automatically generated">
            <a:extLst>
              <a:ext uri="{FF2B5EF4-FFF2-40B4-BE49-F238E27FC236}">
                <a16:creationId xmlns:a16="http://schemas.microsoft.com/office/drawing/2014/main" id="{F092A370-285C-4936-F609-4F353D1F4726}"/>
              </a:ext>
            </a:extLst>
          </p:cNvPr>
          <p:cNvPicPr>
            <a:picLocks noChangeAspect="1"/>
          </p:cNvPicPr>
          <p:nvPr/>
        </p:nvPicPr>
        <p:blipFill rotWithShape="1">
          <a:blip r:embed="rId3"/>
          <a:srcRect t="10686"/>
          <a:stretch/>
        </p:blipFill>
        <p:spPr>
          <a:xfrm>
            <a:off x="893676" y="1497136"/>
            <a:ext cx="9953864" cy="4228458"/>
          </a:xfrm>
          <a:prstGeom prst="rect">
            <a:avLst/>
          </a:prstGeom>
        </p:spPr>
      </p:pic>
      <p:sp>
        <p:nvSpPr>
          <p:cNvPr id="8" name="TextBox 7">
            <a:extLst>
              <a:ext uri="{FF2B5EF4-FFF2-40B4-BE49-F238E27FC236}">
                <a16:creationId xmlns:a16="http://schemas.microsoft.com/office/drawing/2014/main" id="{D6206477-9D70-AA55-7411-582C663C1665}"/>
              </a:ext>
            </a:extLst>
          </p:cNvPr>
          <p:cNvSpPr txBox="1"/>
          <p:nvPr/>
        </p:nvSpPr>
        <p:spPr>
          <a:xfrm>
            <a:off x="-7048" y="5939753"/>
            <a:ext cx="6093822" cy="369332"/>
          </a:xfrm>
          <a:prstGeom prst="rect">
            <a:avLst/>
          </a:prstGeom>
          <a:noFill/>
        </p:spPr>
        <p:txBody>
          <a:bodyPr wrap="square">
            <a:spAutoFit/>
          </a:bodyPr>
          <a:lstStyle/>
          <a:p>
            <a:pPr algn="ctr"/>
            <a:r>
              <a:rPr lang="es-CR" dirty="0" err="1">
                <a:latin typeface="Ubuntu" panose="020B0504030602030204" pitchFamily="34" charset="0"/>
              </a:rPr>
              <a:t>Platform</a:t>
            </a:r>
            <a:r>
              <a:rPr lang="es-CR" dirty="0">
                <a:latin typeface="Ubuntu" panose="020B0504030602030204" pitchFamily="34" charset="0"/>
              </a:rPr>
              <a:t>: </a:t>
            </a:r>
            <a:r>
              <a:rPr lang="es-CR" dirty="0">
                <a:latin typeface="Ubuntu" panose="020B0504030602030204" pitchFamily="34" charset="0"/>
                <a:hlinkClick r:id="rId4"/>
              </a:rPr>
              <a:t>UCS Online </a:t>
            </a:r>
            <a:r>
              <a:rPr lang="es-CR" dirty="0" err="1">
                <a:latin typeface="Ubuntu" panose="020B0504030602030204" pitchFamily="34" charset="0"/>
                <a:hlinkClick r:id="rId4"/>
              </a:rPr>
              <a:t>Program</a:t>
            </a:r>
            <a:r>
              <a:rPr lang="es-CR" dirty="0">
                <a:latin typeface="Ubuntu" panose="020B0504030602030204" pitchFamily="34" charset="0"/>
                <a:hlinkClick r:id="rId4"/>
              </a:rPr>
              <a:t> Network</a:t>
            </a:r>
            <a:endParaRPr lang="en-US" dirty="0">
              <a:latin typeface="Ubuntu" panose="020B0504030602030204" pitchFamily="34" charset="0"/>
            </a:endParaRPr>
          </a:p>
        </p:txBody>
      </p:sp>
    </p:spTree>
    <p:extLst>
      <p:ext uri="{BB962C8B-B14F-4D97-AF65-F5344CB8AC3E}">
        <p14:creationId xmlns:p14="http://schemas.microsoft.com/office/powerpoint/2010/main" val="3412118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0ECFB-015F-E956-8979-8088724B157C}"/>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A473E6BC-1622-08F8-95B4-7EDB08ACF3F8}"/>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ED2DD7-A7C4-8B3C-F8C4-AACEEA4B8B2C}"/>
              </a:ext>
            </a:extLst>
          </p:cNvPr>
          <p:cNvSpPr>
            <a:spLocks noGrp="1"/>
          </p:cNvSpPr>
          <p:nvPr>
            <p:ph type="title"/>
          </p:nvPr>
        </p:nvSpPr>
        <p:spPr>
          <a:xfrm>
            <a:off x="742505" y="365125"/>
            <a:ext cx="9721850" cy="1080000"/>
          </a:xfrm>
        </p:spPr>
        <p:txBody>
          <a:bodyPr>
            <a:normAutofit/>
          </a:bodyPr>
          <a:lstStyle/>
          <a:p>
            <a:r>
              <a:rPr lang="es-CR" sz="3000" dirty="0">
                <a:solidFill>
                  <a:srgbClr val="FF0000"/>
                </a:solidFill>
                <a:latin typeface="Ubuntu Light" panose="020B0304030602030204" pitchFamily="34" charset="0"/>
              </a:rPr>
              <a:t>V. Resources</a:t>
            </a:r>
            <a:endParaRPr lang="en-US" sz="3000" dirty="0">
              <a:solidFill>
                <a:srgbClr val="636359"/>
              </a:solidFill>
              <a:latin typeface="Ubuntu Light" panose="020B0304030602030204" pitchFamily="34" charset="0"/>
            </a:endParaRPr>
          </a:p>
        </p:txBody>
      </p:sp>
      <p:cxnSp>
        <p:nvCxnSpPr>
          <p:cNvPr id="5" name="Gerader Verbinder 4">
            <a:extLst>
              <a:ext uri="{FF2B5EF4-FFF2-40B4-BE49-F238E27FC236}">
                <a16:creationId xmlns:a16="http://schemas.microsoft.com/office/drawing/2014/main" id="{C7A22422-E98D-5BF6-1027-DF6E3DDE20C9}"/>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7BDCFD-E37F-AB24-3EC8-494005CB4DD9}"/>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55EE2A2F-F0B1-E3E7-3E08-F2E91998C380}"/>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FB101B04-1D20-8F32-B268-919BE5E85006}"/>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D5E350B-F658-DA8A-B8ED-7629E4F59EE0}"/>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pic>
        <p:nvPicPr>
          <p:cNvPr id="4" name="TeacherSpotlightMAIN_16x9_enCC_2023">
            <a:hlinkClick r:id="" action="ppaction://media"/>
            <a:extLst>
              <a:ext uri="{FF2B5EF4-FFF2-40B4-BE49-F238E27FC236}">
                <a16:creationId xmlns:a16="http://schemas.microsoft.com/office/drawing/2014/main" id="{A85357D0-6A56-BAA3-2194-9388B9F60F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3896"/>
            <a:ext cx="12234482" cy="6881896"/>
          </a:xfrm>
          <a:prstGeom prst="rect">
            <a:avLst/>
          </a:prstGeom>
        </p:spPr>
      </p:pic>
    </p:spTree>
    <p:extLst>
      <p:ext uri="{BB962C8B-B14F-4D97-AF65-F5344CB8AC3E}">
        <p14:creationId xmlns:p14="http://schemas.microsoft.com/office/powerpoint/2010/main" val="187162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7322A26-4942-4D2E-9280-851200511EB0}"/>
              </a:ext>
            </a:extLst>
          </p:cNvPr>
          <p:cNvSpPr txBox="1">
            <a:spLocks/>
          </p:cNvSpPr>
          <p:nvPr/>
        </p:nvSpPr>
        <p:spPr>
          <a:xfrm>
            <a:off x="-139700" y="2584200"/>
            <a:ext cx="12192000" cy="1080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000" kern="1200">
                <a:solidFill>
                  <a:schemeClr val="bg1"/>
                </a:solidFill>
                <a:latin typeface="+mj-lt"/>
                <a:ea typeface="+mj-ea"/>
                <a:cs typeface="+mj-cs"/>
              </a:defRPr>
            </a:lvl1pPr>
          </a:lstStyle>
          <a:p>
            <a:r>
              <a:rPr lang="en-US" sz="5400" b="1">
                <a:latin typeface="Ubuntu" panose="020B0504030602030204" pitchFamily="34" charset="0"/>
              </a:rPr>
              <a:t>Thank you!</a:t>
            </a:r>
          </a:p>
        </p:txBody>
      </p:sp>
      <p:pic>
        <p:nvPicPr>
          <p:cNvPr id="9" name="Picture 8">
            <a:extLst>
              <a:ext uri="{FF2B5EF4-FFF2-40B4-BE49-F238E27FC236}">
                <a16:creationId xmlns:a16="http://schemas.microsoft.com/office/drawing/2014/main" id="{C6AF4131-5A85-4DB1-8A84-C15D7630D493}"/>
              </a:ext>
            </a:extLst>
          </p:cNvPr>
          <p:cNvPicPr>
            <a:picLocks noChangeAspect="1"/>
          </p:cNvPicPr>
          <p:nvPr/>
        </p:nvPicPr>
        <p:blipFill>
          <a:blip r:embed="rId3"/>
          <a:stretch>
            <a:fillRect/>
          </a:stretch>
        </p:blipFill>
        <p:spPr>
          <a:xfrm>
            <a:off x="10611802" y="1272540"/>
            <a:ext cx="981075" cy="838200"/>
          </a:xfrm>
          <a:prstGeom prst="rect">
            <a:avLst/>
          </a:prstGeom>
        </p:spPr>
      </p:pic>
    </p:spTree>
    <p:extLst>
      <p:ext uri="{BB962C8B-B14F-4D97-AF65-F5344CB8AC3E}">
        <p14:creationId xmlns:p14="http://schemas.microsoft.com/office/powerpoint/2010/main" val="3807331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0A4DE01-3730-E2EB-E53E-CBC9DC285F94}"/>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FEAB25E-7ED6-4781-BC79-20604A7C1551}"/>
              </a:ext>
            </a:extLst>
          </p:cNvPr>
          <p:cNvSpPr>
            <a:spLocks noGrp="1"/>
          </p:cNvSpPr>
          <p:nvPr>
            <p:ph type="title"/>
          </p:nvPr>
        </p:nvSpPr>
        <p:spPr>
          <a:xfrm>
            <a:off x="742505" y="365125"/>
            <a:ext cx="9721850" cy="1080000"/>
          </a:xfrm>
        </p:spPr>
        <p:txBody>
          <a:bodyPr>
            <a:normAutofit/>
          </a:bodyPr>
          <a:lstStyle/>
          <a:p>
            <a:r>
              <a:rPr lang="en-US" sz="3000" b="1" dirty="0">
                <a:solidFill>
                  <a:srgbClr val="FF0000"/>
                </a:solidFill>
                <a:effectLst>
                  <a:outerShdw blurRad="38100" dist="38100" dir="2700000" algn="tl">
                    <a:srgbClr val="000000">
                      <a:alpha val="43137"/>
                    </a:srgbClr>
                  </a:outerShdw>
                </a:effectLst>
                <a:latin typeface="Ubuntu Light" panose="020B0304030602030204" pitchFamily="34" charset="0"/>
              </a:rPr>
              <a:t>Agenda</a:t>
            </a:r>
            <a:endParaRPr lang="en-US" sz="3000" b="1" dirty="0">
              <a:solidFill>
                <a:srgbClr val="636359"/>
              </a:solidFill>
              <a:effectLst>
                <a:outerShdw blurRad="38100" dist="38100" dir="2700000" algn="tl">
                  <a:srgbClr val="000000">
                    <a:alpha val="43137"/>
                  </a:srgbClr>
                </a:outerShdw>
              </a:effectLst>
              <a:latin typeface="Ubuntu Light" panose="020B0304030602030204" pitchFamily="34" charset="0"/>
            </a:endParaRPr>
          </a:p>
        </p:txBody>
      </p:sp>
      <p:cxnSp>
        <p:nvCxnSpPr>
          <p:cNvPr id="5" name="Gerader Verbinder 4">
            <a:extLst>
              <a:ext uri="{FF2B5EF4-FFF2-40B4-BE49-F238E27FC236}">
                <a16:creationId xmlns:a16="http://schemas.microsoft.com/office/drawing/2014/main" id="{39FE7589-F75C-4CF6-B4C1-F04E91B887F8}"/>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7E2DF19-807C-4A97-AE92-9CF33D551990}"/>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D74D11F7-30A2-C742-A8EB-58F7AD362680}"/>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9E153464-524C-00D3-24AE-DB031DB179FB}"/>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47F7474-C540-7ADC-4689-70EC70EB618C}"/>
              </a:ext>
            </a:extLst>
          </p:cNvPr>
          <p:cNvSpPr txBox="1"/>
          <p:nvPr/>
        </p:nvSpPr>
        <p:spPr>
          <a:xfrm>
            <a:off x="839788" y="1625600"/>
            <a:ext cx="9431972" cy="55399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R" sz="2000" dirty="0" err="1">
                <a:latin typeface="Ubuntu" panose="020B0504030602030204" pitchFamily="34" charset="0"/>
              </a:rPr>
              <a:t>Why</a:t>
            </a:r>
            <a:r>
              <a:rPr lang="es-CR" sz="2000" dirty="0">
                <a:latin typeface="Ubuntu" panose="020B0504030602030204" pitchFamily="34" charset="0"/>
              </a:rPr>
              <a:t> </a:t>
            </a:r>
            <a:r>
              <a:rPr lang="es-CR" sz="2000" dirty="0" err="1">
                <a:latin typeface="Ubuntu" panose="020B0504030602030204" pitchFamily="34" charset="0"/>
              </a:rPr>
              <a:t>educators</a:t>
            </a:r>
            <a:r>
              <a:rPr lang="es-CR" sz="2000" dirty="0">
                <a:latin typeface="Ubuntu" panose="020B0504030602030204" pitchFamily="34" charset="0"/>
              </a:rPr>
              <a:t>?</a:t>
            </a:r>
          </a:p>
          <a:p>
            <a:pPr marL="285750" indent="-285750">
              <a:lnSpc>
                <a:spcPct val="150000"/>
              </a:lnSpc>
              <a:buFont typeface="Arial" panose="020B0604020202020204" pitchFamily="34" charset="0"/>
              <a:buChar char="•"/>
            </a:pPr>
            <a:r>
              <a:rPr lang="es-CR" sz="2000" dirty="0" err="1">
                <a:latin typeface="Ubuntu" panose="020B0504030602030204" pitchFamily="34" charset="0"/>
              </a:rPr>
              <a:t>Educators</a:t>
            </a:r>
            <a:r>
              <a:rPr lang="es-CR" sz="2000" dirty="0">
                <a:latin typeface="Ubuntu" panose="020B0504030602030204" pitchFamily="34" charset="0"/>
              </a:rPr>
              <a:t> Training Timeline:</a:t>
            </a:r>
          </a:p>
          <a:p>
            <a:pPr marL="800100" lvl="1" indent="-342900">
              <a:lnSpc>
                <a:spcPct val="150000"/>
              </a:lnSpc>
              <a:buFont typeface="+mj-lt"/>
              <a:buAutoNum type="arabicPeriod"/>
            </a:pPr>
            <a:r>
              <a:rPr lang="es-CR" sz="2000" dirty="0" err="1">
                <a:solidFill>
                  <a:schemeClr val="tx1">
                    <a:lumMod val="50000"/>
                    <a:lumOff val="50000"/>
                  </a:schemeClr>
                </a:solidFill>
                <a:latin typeface="Ubuntu" panose="020B0504030602030204" pitchFamily="34" charset="0"/>
              </a:rPr>
              <a:t>Initial</a:t>
            </a:r>
            <a:r>
              <a:rPr lang="es-CR" sz="2000" dirty="0">
                <a:solidFill>
                  <a:schemeClr val="tx1">
                    <a:lumMod val="50000"/>
                    <a:lumOff val="50000"/>
                  </a:schemeClr>
                </a:solidFill>
                <a:latin typeface="Ubuntu" panose="020B0504030602030204" pitchFamily="34" charset="0"/>
              </a:rPr>
              <a:t> meeting </a:t>
            </a:r>
            <a:r>
              <a:rPr lang="es-CR" sz="2000" dirty="0" err="1">
                <a:solidFill>
                  <a:schemeClr val="tx1">
                    <a:lumMod val="50000"/>
                    <a:lumOff val="50000"/>
                  </a:schemeClr>
                </a:solidFill>
                <a:latin typeface="Ubuntu" panose="020B0504030602030204" pitchFamily="34" charset="0"/>
              </a:rPr>
              <a:t>with</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school</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leaders</a:t>
            </a:r>
            <a:endParaRPr lang="es-CR" sz="2000" dirty="0">
              <a:solidFill>
                <a:schemeClr val="tx1">
                  <a:lumMod val="50000"/>
                  <a:lumOff val="50000"/>
                </a:schemeClr>
              </a:solidFill>
              <a:latin typeface="Ubuntu" panose="020B0504030602030204" pitchFamily="34" charset="0"/>
            </a:endParaRPr>
          </a:p>
          <a:p>
            <a:pPr marL="800100" lvl="1" indent="-342900">
              <a:lnSpc>
                <a:spcPct val="150000"/>
              </a:lnSpc>
              <a:buFont typeface="+mj-lt"/>
              <a:buAutoNum type="arabicPeriod"/>
            </a:pPr>
            <a:r>
              <a:rPr lang="es-CR" sz="2000" dirty="0">
                <a:solidFill>
                  <a:schemeClr val="tx1">
                    <a:lumMod val="50000"/>
                    <a:lumOff val="50000"/>
                  </a:schemeClr>
                </a:solidFill>
                <a:latin typeface="Ubuntu" panose="020B0504030602030204" pitchFamily="34" charset="0"/>
              </a:rPr>
              <a:t>Share </a:t>
            </a:r>
            <a:r>
              <a:rPr lang="es-CR" sz="2000" dirty="0" err="1">
                <a:solidFill>
                  <a:schemeClr val="tx1">
                    <a:lumMod val="50000"/>
                    <a:lumOff val="50000"/>
                  </a:schemeClr>
                </a:solidFill>
                <a:latin typeface="Ubuntu" panose="020B0504030602030204" pitchFamily="34" charset="0"/>
              </a:rPr>
              <a:t>materials</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before</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the</a:t>
            </a:r>
            <a:r>
              <a:rPr lang="es-CR" sz="2000" dirty="0">
                <a:solidFill>
                  <a:schemeClr val="tx1">
                    <a:lumMod val="50000"/>
                    <a:lumOff val="50000"/>
                  </a:schemeClr>
                </a:solidFill>
                <a:latin typeface="Ubuntu" panose="020B0504030602030204" pitchFamily="34" charset="0"/>
              </a:rPr>
              <a:t> training </a:t>
            </a:r>
            <a:r>
              <a:rPr lang="es-CR" sz="2000" dirty="0" err="1">
                <a:solidFill>
                  <a:schemeClr val="tx1">
                    <a:lumMod val="50000"/>
                    <a:lumOff val="50000"/>
                  </a:schemeClr>
                </a:solidFill>
                <a:latin typeface="Ubuntu" panose="020B0504030602030204" pitchFamily="34" charset="0"/>
              </a:rPr>
              <a:t>session</a:t>
            </a:r>
            <a:endParaRPr lang="es-CR" sz="2000" dirty="0">
              <a:solidFill>
                <a:schemeClr val="tx1">
                  <a:lumMod val="50000"/>
                  <a:lumOff val="50000"/>
                </a:schemeClr>
              </a:solidFill>
              <a:latin typeface="Ubuntu" panose="020B0504030602030204" pitchFamily="34" charset="0"/>
            </a:endParaRPr>
          </a:p>
          <a:p>
            <a:pPr marL="800100" lvl="1" indent="-342900">
              <a:lnSpc>
                <a:spcPct val="150000"/>
              </a:lnSpc>
              <a:buFont typeface="+mj-lt"/>
              <a:buAutoNum type="arabicPeriod"/>
            </a:pPr>
            <a:r>
              <a:rPr lang="es-CR" sz="2000" dirty="0">
                <a:solidFill>
                  <a:schemeClr val="tx1">
                    <a:lumMod val="50000"/>
                    <a:lumOff val="50000"/>
                  </a:schemeClr>
                </a:solidFill>
                <a:latin typeface="Ubuntu" panose="020B0504030602030204" pitchFamily="34" charset="0"/>
              </a:rPr>
              <a:t>Plan </a:t>
            </a:r>
            <a:r>
              <a:rPr lang="es-CR" sz="2000" dirty="0" err="1">
                <a:solidFill>
                  <a:schemeClr val="tx1">
                    <a:lumMod val="50000"/>
                    <a:lumOff val="50000"/>
                  </a:schemeClr>
                </a:solidFill>
                <a:latin typeface="Ubuntu" panose="020B0504030602030204" pitchFamily="34" charset="0"/>
              </a:rPr>
              <a:t>the</a:t>
            </a:r>
            <a:r>
              <a:rPr lang="es-CR" sz="2000" dirty="0">
                <a:solidFill>
                  <a:schemeClr val="tx1">
                    <a:lumMod val="50000"/>
                    <a:lumOff val="50000"/>
                  </a:schemeClr>
                </a:solidFill>
                <a:latin typeface="Ubuntu" panose="020B0504030602030204" pitchFamily="34" charset="0"/>
              </a:rPr>
              <a:t> training </a:t>
            </a:r>
            <a:r>
              <a:rPr lang="es-CR" sz="2000" dirty="0" err="1">
                <a:solidFill>
                  <a:schemeClr val="tx1">
                    <a:lumMod val="50000"/>
                    <a:lumOff val="50000"/>
                  </a:schemeClr>
                </a:solidFill>
                <a:latin typeface="Ubuntu" panose="020B0504030602030204" pitchFamily="34" charset="0"/>
              </a:rPr>
              <a:t>session</a:t>
            </a:r>
            <a:endParaRPr lang="es-CR" sz="2000" dirty="0">
              <a:solidFill>
                <a:schemeClr val="tx1">
                  <a:lumMod val="50000"/>
                  <a:lumOff val="50000"/>
                </a:schemeClr>
              </a:solidFill>
              <a:latin typeface="Ubuntu" panose="020B0504030602030204" pitchFamily="34" charset="0"/>
            </a:endParaRPr>
          </a:p>
          <a:p>
            <a:pPr marL="800100" lvl="1" indent="-342900">
              <a:lnSpc>
                <a:spcPct val="150000"/>
              </a:lnSpc>
              <a:buFont typeface="+mj-lt"/>
              <a:buAutoNum type="arabicPeriod"/>
            </a:pPr>
            <a:r>
              <a:rPr lang="es-CR" sz="2000" dirty="0">
                <a:solidFill>
                  <a:schemeClr val="tx1">
                    <a:lumMod val="50000"/>
                    <a:lumOff val="50000"/>
                  </a:schemeClr>
                </a:solidFill>
                <a:latin typeface="Ubuntu" panose="020B0504030602030204" pitchFamily="34" charset="0"/>
              </a:rPr>
              <a:t>Do </a:t>
            </a:r>
            <a:r>
              <a:rPr lang="es-CR" sz="2000" dirty="0" err="1">
                <a:solidFill>
                  <a:schemeClr val="tx1">
                    <a:lumMod val="50000"/>
                    <a:lumOff val="50000"/>
                  </a:schemeClr>
                </a:solidFill>
                <a:latin typeface="Ubuntu" panose="020B0504030602030204" pitchFamily="34" charset="0"/>
              </a:rPr>
              <a:t>the</a:t>
            </a:r>
            <a:r>
              <a:rPr lang="es-CR" sz="2000" dirty="0">
                <a:solidFill>
                  <a:schemeClr val="tx1">
                    <a:lumMod val="50000"/>
                    <a:lumOff val="50000"/>
                  </a:schemeClr>
                </a:solidFill>
                <a:latin typeface="Ubuntu" panose="020B0504030602030204" pitchFamily="34" charset="0"/>
              </a:rPr>
              <a:t> training </a:t>
            </a:r>
            <a:r>
              <a:rPr lang="es-CR" sz="2000" dirty="0" err="1">
                <a:solidFill>
                  <a:schemeClr val="tx1">
                    <a:lumMod val="50000"/>
                    <a:lumOff val="50000"/>
                  </a:schemeClr>
                </a:solidFill>
                <a:latin typeface="Ubuntu" panose="020B0504030602030204" pitchFamily="34" charset="0"/>
              </a:rPr>
              <a:t>session</a:t>
            </a:r>
            <a:endParaRPr lang="es-CR" sz="2000" dirty="0">
              <a:solidFill>
                <a:schemeClr val="tx1">
                  <a:lumMod val="50000"/>
                  <a:lumOff val="50000"/>
                </a:schemeClr>
              </a:solidFill>
              <a:latin typeface="Ubuntu" panose="020B0504030602030204" pitchFamily="34" charset="0"/>
            </a:endParaRPr>
          </a:p>
          <a:p>
            <a:pPr marL="800100" lvl="1" indent="-342900">
              <a:lnSpc>
                <a:spcPct val="150000"/>
              </a:lnSpc>
              <a:buFont typeface="+mj-lt"/>
              <a:buAutoNum type="arabicPeriod"/>
            </a:pPr>
            <a:r>
              <a:rPr lang="es-CR" sz="2000" dirty="0" err="1">
                <a:solidFill>
                  <a:schemeClr val="tx1">
                    <a:lumMod val="50000"/>
                    <a:lumOff val="50000"/>
                  </a:schemeClr>
                </a:solidFill>
                <a:latin typeface="Ubuntu" panose="020B0504030602030204" pitchFamily="34" charset="0"/>
              </a:rPr>
              <a:t>Provide</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certificates</a:t>
            </a:r>
            <a:r>
              <a:rPr lang="es-CR" sz="2000" dirty="0">
                <a:solidFill>
                  <a:schemeClr val="tx1">
                    <a:lumMod val="50000"/>
                    <a:lumOff val="50000"/>
                  </a:schemeClr>
                </a:solidFill>
                <a:latin typeface="Ubuntu" panose="020B0504030602030204" pitchFamily="34" charset="0"/>
              </a:rPr>
              <a:t> and set </a:t>
            </a:r>
            <a:r>
              <a:rPr lang="es-CR" sz="2000" dirty="0" err="1">
                <a:solidFill>
                  <a:schemeClr val="tx1">
                    <a:lumMod val="50000"/>
                    <a:lumOff val="50000"/>
                  </a:schemeClr>
                </a:solidFill>
                <a:latin typeface="Ubuntu" panose="020B0504030602030204" pitchFamily="34" charset="0"/>
              </a:rPr>
              <a:t>actionable</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next</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steps</a:t>
            </a:r>
            <a:endParaRPr lang="es-CR" sz="2000" dirty="0">
              <a:solidFill>
                <a:schemeClr val="tx1">
                  <a:lumMod val="50000"/>
                  <a:lumOff val="50000"/>
                </a:schemeClr>
              </a:solidFill>
              <a:latin typeface="Ubuntu" panose="020B0504030602030204" pitchFamily="34" charset="0"/>
            </a:endParaRPr>
          </a:p>
          <a:p>
            <a:pPr marL="800100" lvl="1" indent="-342900">
              <a:lnSpc>
                <a:spcPct val="150000"/>
              </a:lnSpc>
              <a:buFont typeface="+mj-lt"/>
              <a:buAutoNum type="arabicPeriod"/>
            </a:pPr>
            <a:r>
              <a:rPr lang="es-CR" sz="2000" dirty="0" err="1">
                <a:solidFill>
                  <a:schemeClr val="tx1">
                    <a:lumMod val="50000"/>
                    <a:lumOff val="50000"/>
                  </a:schemeClr>
                </a:solidFill>
                <a:latin typeface="Ubuntu" panose="020B0504030602030204" pitchFamily="34" charset="0"/>
              </a:rPr>
              <a:t>Follow</a:t>
            </a:r>
            <a:r>
              <a:rPr lang="es-CR" sz="2000" dirty="0">
                <a:solidFill>
                  <a:schemeClr val="tx1">
                    <a:lumMod val="50000"/>
                    <a:lumOff val="50000"/>
                  </a:schemeClr>
                </a:solidFill>
                <a:latin typeface="Ubuntu" panose="020B0504030602030204" pitchFamily="34" charset="0"/>
              </a:rPr>
              <a:t> up and </a:t>
            </a:r>
            <a:r>
              <a:rPr lang="es-CR" sz="2000" dirty="0" err="1">
                <a:solidFill>
                  <a:schemeClr val="tx1">
                    <a:lumMod val="50000"/>
                    <a:lumOff val="50000"/>
                  </a:schemeClr>
                </a:solidFill>
                <a:latin typeface="Ubuntu" panose="020B0504030602030204" pitchFamily="34" charset="0"/>
              </a:rPr>
              <a:t>offer</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continuous</a:t>
            </a:r>
            <a:r>
              <a:rPr lang="es-CR" sz="2000" dirty="0">
                <a:solidFill>
                  <a:schemeClr val="tx1">
                    <a:lumMod val="50000"/>
                    <a:lumOff val="50000"/>
                  </a:schemeClr>
                </a:solidFill>
                <a:latin typeface="Ubuntu" panose="020B0504030602030204" pitchFamily="34" charset="0"/>
              </a:rPr>
              <a:t> </a:t>
            </a:r>
            <a:r>
              <a:rPr lang="es-CR" sz="2000" dirty="0" err="1">
                <a:solidFill>
                  <a:schemeClr val="tx1">
                    <a:lumMod val="50000"/>
                    <a:lumOff val="50000"/>
                  </a:schemeClr>
                </a:solidFill>
                <a:latin typeface="Ubuntu" panose="020B0504030602030204" pitchFamily="34" charset="0"/>
              </a:rPr>
              <a:t>support</a:t>
            </a:r>
            <a:endParaRPr lang="es-CR" sz="2000" dirty="0">
              <a:solidFill>
                <a:schemeClr val="tx1">
                  <a:lumMod val="50000"/>
                  <a:lumOff val="50000"/>
                </a:schemeClr>
              </a:solidFill>
              <a:latin typeface="Ubuntu" panose="020B0504030602030204" pitchFamily="34" charset="0"/>
            </a:endParaRPr>
          </a:p>
          <a:p>
            <a:pPr marL="285750" indent="-285750">
              <a:lnSpc>
                <a:spcPct val="150000"/>
              </a:lnSpc>
              <a:buFont typeface="Arial" panose="020B0604020202020204" pitchFamily="34" charset="0"/>
              <a:buChar char="•"/>
            </a:pPr>
            <a:r>
              <a:rPr lang="es-CR" sz="2000" dirty="0">
                <a:latin typeface="Ubuntu" panose="020B0504030602030204" pitchFamily="34" charset="0"/>
              </a:rPr>
              <a:t>Resources</a:t>
            </a:r>
          </a:p>
          <a:p>
            <a:pPr marL="285750" indent="-285750">
              <a:lnSpc>
                <a:spcPct val="150000"/>
              </a:lnSpc>
              <a:buFont typeface="Arial" panose="020B0604020202020204" pitchFamily="34" charset="0"/>
              <a:buChar char="•"/>
            </a:pPr>
            <a:r>
              <a:rPr lang="es-CR" sz="2000" dirty="0">
                <a:latin typeface="Ubuntu" panose="020B0504030602030204" pitchFamily="34" charset="0"/>
              </a:rPr>
              <a:t>Video</a:t>
            </a:r>
          </a:p>
          <a:p>
            <a:pPr marL="800100" lvl="1" indent="-342900">
              <a:buFont typeface="+mj-lt"/>
              <a:buAutoNum type="arabicPeriod"/>
            </a:pPr>
            <a:endParaRPr lang="es-CR" dirty="0"/>
          </a:p>
          <a:p>
            <a:pPr marL="800100" lvl="1" indent="-342900">
              <a:buFont typeface="+mj-lt"/>
              <a:buAutoNum type="arabicPeriod"/>
            </a:pPr>
            <a:endParaRPr lang="es-CR" dirty="0"/>
          </a:p>
          <a:p>
            <a:pPr marL="800100" lvl="1" indent="-342900">
              <a:buFont typeface="+mj-lt"/>
              <a:buAutoNum type="arabicPeriod"/>
            </a:pPr>
            <a:endParaRPr lang="en-US" dirty="0"/>
          </a:p>
        </p:txBody>
      </p:sp>
    </p:spTree>
    <p:extLst>
      <p:ext uri="{BB962C8B-B14F-4D97-AF65-F5344CB8AC3E}">
        <p14:creationId xmlns:p14="http://schemas.microsoft.com/office/powerpoint/2010/main" val="188764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6DC07-A4C7-CD38-3442-B1BD59559095}"/>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AC481DC6-B643-505E-0BC6-D82889D4CE16}"/>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2560B06-EC15-07A0-F229-519BBB88F106}"/>
              </a:ext>
            </a:extLst>
          </p:cNvPr>
          <p:cNvSpPr>
            <a:spLocks noGrp="1"/>
          </p:cNvSpPr>
          <p:nvPr>
            <p:ph type="title"/>
          </p:nvPr>
        </p:nvSpPr>
        <p:spPr>
          <a:xfrm>
            <a:off x="742505" y="365125"/>
            <a:ext cx="9721850" cy="1080000"/>
          </a:xfrm>
        </p:spPr>
        <p:txBody>
          <a:bodyPr>
            <a:normAutofit/>
          </a:bodyPr>
          <a:lstStyle/>
          <a:p>
            <a:r>
              <a:rPr lang="en-US" sz="3000" b="1" dirty="0">
                <a:solidFill>
                  <a:srgbClr val="FF0000"/>
                </a:solidFill>
                <a:effectLst>
                  <a:outerShdw blurRad="38100" dist="38100" dir="2700000" algn="tl">
                    <a:srgbClr val="000000">
                      <a:alpha val="43137"/>
                    </a:srgbClr>
                  </a:outerShdw>
                </a:effectLst>
                <a:latin typeface="Ubuntu Light" panose="020B0304030602030204" pitchFamily="34" charset="0"/>
              </a:rPr>
              <a:t>Why Educators?</a:t>
            </a:r>
            <a:endParaRPr lang="en-US" sz="3000" b="1" dirty="0">
              <a:solidFill>
                <a:srgbClr val="636359"/>
              </a:solidFill>
              <a:effectLst>
                <a:outerShdw blurRad="38100" dist="38100" dir="2700000" algn="tl">
                  <a:srgbClr val="000000">
                    <a:alpha val="43137"/>
                  </a:srgbClr>
                </a:outerShdw>
              </a:effectLst>
              <a:latin typeface="Ubuntu Light" panose="020B0304030602030204" pitchFamily="34" charset="0"/>
            </a:endParaRPr>
          </a:p>
        </p:txBody>
      </p:sp>
      <p:cxnSp>
        <p:nvCxnSpPr>
          <p:cNvPr id="5" name="Gerader Verbinder 4">
            <a:extLst>
              <a:ext uri="{FF2B5EF4-FFF2-40B4-BE49-F238E27FC236}">
                <a16:creationId xmlns:a16="http://schemas.microsoft.com/office/drawing/2014/main" id="{54DEBD92-3121-664D-A715-61A593789B0E}"/>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3A1599-9169-F3F1-1285-1C4B61A5E848}"/>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A9453194-E509-719F-91E3-85A176AF0FE0}"/>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9730F2DE-824E-C3A2-B575-509337CD885B}"/>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posing for a photo&#10;&#10;AI-generated content may be incorrect.">
            <a:extLst>
              <a:ext uri="{FF2B5EF4-FFF2-40B4-BE49-F238E27FC236}">
                <a16:creationId xmlns:a16="http://schemas.microsoft.com/office/drawing/2014/main" id="{96CA5812-BCD8-1A93-0E88-90EA7A489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66" y="1641831"/>
            <a:ext cx="5198156" cy="2755585"/>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024A63E5-7A46-0393-BF08-2700A531D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121" y="3004895"/>
            <a:ext cx="4573950" cy="3049300"/>
          </a:xfrm>
          <a:prstGeom prst="rect">
            <a:avLst/>
          </a:prstGeom>
        </p:spPr>
      </p:pic>
    </p:spTree>
    <p:extLst>
      <p:ext uri="{BB962C8B-B14F-4D97-AF65-F5344CB8AC3E}">
        <p14:creationId xmlns:p14="http://schemas.microsoft.com/office/powerpoint/2010/main" val="274746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4AD2-AA4A-8BD7-B6CF-0998A89D3D12}"/>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8FD25DE6-A98A-FC3E-B211-419424A5EA19}"/>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8298DBF-B521-28DB-D9B3-0AAE6852D327}"/>
              </a:ext>
            </a:extLst>
          </p:cNvPr>
          <p:cNvSpPr>
            <a:spLocks noGrp="1"/>
          </p:cNvSpPr>
          <p:nvPr>
            <p:ph type="title"/>
          </p:nvPr>
        </p:nvSpPr>
        <p:spPr>
          <a:xfrm>
            <a:off x="742505" y="365125"/>
            <a:ext cx="9721850" cy="1080000"/>
          </a:xfrm>
        </p:spPr>
        <p:txBody>
          <a:bodyPr>
            <a:normAutofit/>
          </a:bodyPr>
          <a:lstStyle/>
          <a:p>
            <a:r>
              <a:rPr lang="en-US" sz="3000" b="1" dirty="0">
                <a:solidFill>
                  <a:srgbClr val="FF0000"/>
                </a:solidFill>
                <a:effectLst>
                  <a:outerShdw blurRad="38100" dist="38100" dir="2700000" algn="tl">
                    <a:srgbClr val="000000">
                      <a:alpha val="43137"/>
                    </a:srgbClr>
                  </a:outerShdw>
                </a:effectLst>
                <a:latin typeface="Ubuntu Light" panose="020B0304030602030204" pitchFamily="34" charset="0"/>
              </a:rPr>
              <a:t>Educators Training</a:t>
            </a:r>
            <a:endParaRPr lang="en-US" sz="3000" b="1" dirty="0">
              <a:solidFill>
                <a:srgbClr val="636359"/>
              </a:solidFill>
              <a:effectLst>
                <a:outerShdw blurRad="38100" dist="38100" dir="2700000" algn="tl">
                  <a:srgbClr val="000000">
                    <a:alpha val="43137"/>
                  </a:srgbClr>
                </a:outerShdw>
              </a:effectLst>
              <a:latin typeface="Ubuntu Light" panose="020B0304030602030204" pitchFamily="34" charset="0"/>
            </a:endParaRPr>
          </a:p>
        </p:txBody>
      </p:sp>
      <p:cxnSp>
        <p:nvCxnSpPr>
          <p:cNvPr id="5" name="Gerader Verbinder 4">
            <a:extLst>
              <a:ext uri="{FF2B5EF4-FFF2-40B4-BE49-F238E27FC236}">
                <a16:creationId xmlns:a16="http://schemas.microsoft.com/office/drawing/2014/main" id="{0FF14639-1015-F903-E509-7FA40E9AD8E3}"/>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520AF19-5144-A12E-CFA7-457DB9117A71}"/>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0D984A4F-F297-1EB1-175F-81F96915182D}"/>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2851A796-49DA-B3FE-9C7A-C806DDBF9005}"/>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8873CBD-3390-C9F5-F1E2-0DBAECD50E9A}"/>
              </a:ext>
            </a:extLst>
          </p:cNvPr>
          <p:cNvPicPr>
            <a:picLocks noChangeAspect="1"/>
          </p:cNvPicPr>
          <p:nvPr/>
        </p:nvPicPr>
        <p:blipFill>
          <a:blip r:embed="rId3">
            <a:extLst>
              <a:ext uri="{28A0092B-C50C-407E-A947-70E740481C1C}">
                <a14:useLocalDpi xmlns:a14="http://schemas.microsoft.com/office/drawing/2010/main" val="0"/>
              </a:ext>
            </a:extLst>
          </a:blip>
          <a:srcRect l="-249" t="14773" r="249" b="14451"/>
          <a:stretch/>
        </p:blipFill>
        <p:spPr>
          <a:xfrm>
            <a:off x="1045993" y="1523263"/>
            <a:ext cx="10016576" cy="3987752"/>
          </a:xfrm>
          <a:prstGeom prst="rect">
            <a:avLst/>
          </a:prstGeom>
        </p:spPr>
      </p:pic>
    </p:spTree>
    <p:extLst>
      <p:ext uri="{BB962C8B-B14F-4D97-AF65-F5344CB8AC3E}">
        <p14:creationId xmlns:p14="http://schemas.microsoft.com/office/powerpoint/2010/main" val="795875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B2EBB-FFFA-A5EE-C0F5-BA51F5D28854}"/>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2EDE63D-BC84-1C39-1135-7A217E9B295A}"/>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9DD88A6-2917-DBFE-4681-197680907508}"/>
              </a:ext>
            </a:extLst>
          </p:cNvPr>
          <p:cNvSpPr>
            <a:spLocks noGrp="1"/>
          </p:cNvSpPr>
          <p:nvPr>
            <p:ph type="title"/>
          </p:nvPr>
        </p:nvSpPr>
        <p:spPr>
          <a:xfrm>
            <a:off x="742505" y="365125"/>
            <a:ext cx="9721850" cy="1080000"/>
          </a:xfrm>
        </p:spPr>
        <p:txBody>
          <a:bodyPr>
            <a:normAutofit/>
          </a:bodyPr>
          <a:lstStyle/>
          <a:p>
            <a:r>
              <a:rPr lang="en-US" sz="3000" dirty="0">
                <a:solidFill>
                  <a:srgbClr val="0293D9"/>
                </a:solidFill>
                <a:latin typeface="Ubuntu Light" panose="020B0304030602030204" pitchFamily="34" charset="0"/>
              </a:rPr>
              <a:t>1. Initial Meeting with School Leaders</a:t>
            </a:r>
          </a:p>
        </p:txBody>
      </p:sp>
      <p:cxnSp>
        <p:nvCxnSpPr>
          <p:cNvPr id="5" name="Gerader Verbinder 4">
            <a:extLst>
              <a:ext uri="{FF2B5EF4-FFF2-40B4-BE49-F238E27FC236}">
                <a16:creationId xmlns:a16="http://schemas.microsoft.com/office/drawing/2014/main" id="{D246C63C-3D03-92BC-FDA6-B9EE17C49F97}"/>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5D82F8B-9991-E6FF-9B08-630D3430846C}"/>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E586CF01-D4CE-B54C-B263-8E9E86DC5317}"/>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5AF9B437-8A79-C40C-5AFE-D22C95A7007A}"/>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descr="A timeline of a educator training&#10;&#10;AI-generated content may be incorrect.">
            <a:extLst>
              <a:ext uri="{FF2B5EF4-FFF2-40B4-BE49-F238E27FC236}">
                <a16:creationId xmlns:a16="http://schemas.microsoft.com/office/drawing/2014/main" id="{523C1B4B-3450-4B63-3580-8E0003883326}"/>
              </a:ext>
            </a:extLst>
          </p:cNvPr>
          <p:cNvPicPr>
            <a:picLocks noChangeAspect="1"/>
          </p:cNvPicPr>
          <p:nvPr/>
        </p:nvPicPr>
        <p:blipFill>
          <a:blip r:embed="rId3">
            <a:extLst>
              <a:ext uri="{28A0092B-C50C-407E-A947-70E740481C1C}">
                <a14:useLocalDpi xmlns:a14="http://schemas.microsoft.com/office/drawing/2010/main" val="0"/>
              </a:ext>
            </a:extLst>
          </a:blip>
          <a:srcRect l="9439" t="47058" r="82460" b="35925"/>
          <a:stretch/>
        </p:blipFill>
        <p:spPr>
          <a:xfrm>
            <a:off x="7447281" y="373247"/>
            <a:ext cx="772159" cy="914400"/>
          </a:xfrm>
          <a:prstGeom prst="rect">
            <a:avLst/>
          </a:prstGeom>
        </p:spPr>
      </p:pic>
      <p:pic>
        <p:nvPicPr>
          <p:cNvPr id="9" name="Picture 8" descr="Women talking in office">
            <a:extLst>
              <a:ext uri="{FF2B5EF4-FFF2-40B4-BE49-F238E27FC236}">
                <a16:creationId xmlns:a16="http://schemas.microsoft.com/office/drawing/2014/main" id="{24775AE2-B5F0-4873-1E98-0B1CDCECC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04" y="3418826"/>
            <a:ext cx="4243203" cy="2830209"/>
          </a:xfrm>
          <a:prstGeom prst="rect">
            <a:avLst/>
          </a:prstGeom>
        </p:spPr>
      </p:pic>
      <p:sp>
        <p:nvSpPr>
          <p:cNvPr id="4" name="TextBox 3">
            <a:extLst>
              <a:ext uri="{FF2B5EF4-FFF2-40B4-BE49-F238E27FC236}">
                <a16:creationId xmlns:a16="http://schemas.microsoft.com/office/drawing/2014/main" id="{75C1AFE4-3D89-AEE2-80D8-739A8B68A3B7}"/>
              </a:ext>
            </a:extLst>
          </p:cNvPr>
          <p:cNvSpPr txBox="1"/>
          <p:nvPr/>
        </p:nvSpPr>
        <p:spPr>
          <a:xfrm>
            <a:off x="678812" y="1477695"/>
            <a:ext cx="9815043" cy="1508105"/>
          </a:xfrm>
          <a:prstGeom prst="rect">
            <a:avLst/>
          </a:prstGeom>
          <a:noFill/>
        </p:spPr>
        <p:txBody>
          <a:bodyPr wrap="square" rtlCol="0">
            <a:spAutoFit/>
          </a:bodyPr>
          <a:lstStyle/>
          <a:p>
            <a:r>
              <a:rPr lang="en-US" sz="2300" dirty="0">
                <a:latin typeface="Ubuntu" panose="020B0504030602030204" pitchFamily="34" charset="0"/>
              </a:rPr>
              <a:t>In this first meeting with the school, show how Special Olympics programming can make their learning environment more inclusive and exciting. Also, clearly define the next steps for conducting training with the educators of that school.</a:t>
            </a:r>
            <a:endParaRPr lang="en-US" sz="2300" b="0" i="0" dirty="0">
              <a:solidFill>
                <a:srgbClr val="1C1C1C"/>
              </a:solidFill>
              <a:effectLst/>
              <a:latin typeface="Ubuntu" panose="020B0504030602030204" pitchFamily="34" charset="0"/>
            </a:endParaRPr>
          </a:p>
        </p:txBody>
      </p:sp>
      <p:sp>
        <p:nvSpPr>
          <p:cNvPr id="7" name="TextBox 6">
            <a:extLst>
              <a:ext uri="{FF2B5EF4-FFF2-40B4-BE49-F238E27FC236}">
                <a16:creationId xmlns:a16="http://schemas.microsoft.com/office/drawing/2014/main" id="{8FFE0420-3009-8B5B-1953-2320CB7DF62F}"/>
              </a:ext>
            </a:extLst>
          </p:cNvPr>
          <p:cNvSpPr txBox="1"/>
          <p:nvPr/>
        </p:nvSpPr>
        <p:spPr>
          <a:xfrm>
            <a:off x="6130835" y="3638347"/>
            <a:ext cx="5464628" cy="1200329"/>
          </a:xfrm>
          <a:prstGeom prst="rect">
            <a:avLst/>
          </a:prstGeom>
          <a:noFill/>
        </p:spPr>
        <p:txBody>
          <a:bodyPr wrap="square" rtlCol="0">
            <a:spAutoFit/>
          </a:bodyPr>
          <a:lstStyle/>
          <a:p>
            <a:r>
              <a:rPr lang="en-US" dirty="0">
                <a:solidFill>
                  <a:srgbClr val="000000"/>
                </a:solidFill>
                <a:latin typeface="Ubuntu" panose="020B0504030602030204" pitchFamily="34" charset="0"/>
              </a:rPr>
              <a:t>Tips and tricks: </a:t>
            </a:r>
          </a:p>
          <a:p>
            <a:r>
              <a:rPr lang="en-US" dirty="0">
                <a:solidFill>
                  <a:srgbClr val="000000"/>
                </a:solidFill>
                <a:latin typeface="Ubuntu" panose="020B0504030602030204" pitchFamily="34" charset="0"/>
              </a:rPr>
              <a:t>Check out these infographics:</a:t>
            </a:r>
          </a:p>
          <a:p>
            <a:pPr marL="285750" indent="-285750">
              <a:buFont typeface="Courier New" panose="02070309020205020404" pitchFamily="49" charset="0"/>
              <a:buChar char="o"/>
            </a:pPr>
            <a:r>
              <a:rPr lang="en-US" dirty="0">
                <a:solidFill>
                  <a:srgbClr val="000000"/>
                </a:solidFill>
                <a:latin typeface="Ubuntu" panose="020B0504030602030204" pitchFamily="34" charset="0"/>
                <a:hlinkClick r:id="rId5"/>
              </a:rPr>
              <a:t>SO UCS Overview</a:t>
            </a:r>
            <a:endParaRPr lang="en-US" dirty="0">
              <a:solidFill>
                <a:srgbClr val="000000"/>
              </a:solidFill>
              <a:latin typeface="Ubuntu" panose="020B0504030602030204" pitchFamily="34" charset="0"/>
            </a:endParaRPr>
          </a:p>
          <a:p>
            <a:pPr marL="285750" indent="-285750">
              <a:buFont typeface="Courier New" panose="02070309020205020404" pitchFamily="49" charset="0"/>
              <a:buChar char="o"/>
            </a:pPr>
            <a:r>
              <a:rPr lang="en-US" dirty="0">
                <a:solidFill>
                  <a:srgbClr val="000000"/>
                </a:solidFill>
                <a:latin typeface="Ubuntu" panose="020B0504030602030204" pitchFamily="34" charset="0"/>
                <a:hlinkClick r:id="rId6"/>
              </a:rPr>
              <a:t>The impact of Unified Schools around the world</a:t>
            </a:r>
            <a:endParaRPr lang="en-US" dirty="0">
              <a:solidFill>
                <a:srgbClr val="000000"/>
              </a:solidFill>
              <a:latin typeface="Ubuntu" panose="020B0504030602030204" pitchFamily="34" charset="0"/>
            </a:endParaRPr>
          </a:p>
        </p:txBody>
      </p:sp>
      <p:pic>
        <p:nvPicPr>
          <p:cNvPr id="8" name="Graphic 7" descr="Lightbulb and gear outline">
            <a:extLst>
              <a:ext uri="{FF2B5EF4-FFF2-40B4-BE49-F238E27FC236}">
                <a16:creationId xmlns:a16="http://schemas.microsoft.com/office/drawing/2014/main" id="{AED2FE3B-DE11-0CC5-4410-37B7101CDC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435" y="3736852"/>
            <a:ext cx="914400" cy="914400"/>
          </a:xfrm>
          <a:prstGeom prst="rect">
            <a:avLst/>
          </a:prstGeom>
        </p:spPr>
      </p:pic>
    </p:spTree>
    <p:extLst>
      <p:ext uri="{BB962C8B-B14F-4D97-AF65-F5344CB8AC3E}">
        <p14:creationId xmlns:p14="http://schemas.microsoft.com/office/powerpoint/2010/main" val="146994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0A4DE01-3730-E2EB-E53E-CBC9DC285F94}"/>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FEAB25E-7ED6-4781-BC79-20604A7C1551}"/>
              </a:ext>
            </a:extLst>
          </p:cNvPr>
          <p:cNvSpPr>
            <a:spLocks noGrp="1"/>
          </p:cNvSpPr>
          <p:nvPr>
            <p:ph type="title"/>
          </p:nvPr>
        </p:nvSpPr>
        <p:spPr>
          <a:xfrm>
            <a:off x="742505" y="365125"/>
            <a:ext cx="9721850" cy="1080000"/>
          </a:xfrm>
        </p:spPr>
        <p:txBody>
          <a:bodyPr>
            <a:normAutofit/>
          </a:bodyPr>
          <a:lstStyle/>
          <a:p>
            <a:r>
              <a:rPr lang="en-US" sz="3000" dirty="0">
                <a:solidFill>
                  <a:srgbClr val="84AD2F"/>
                </a:solidFill>
                <a:latin typeface="Ubuntu Light" panose="020B0304030602030204" pitchFamily="34" charset="0"/>
              </a:rPr>
              <a:t>2. Share materials before the training session</a:t>
            </a:r>
          </a:p>
        </p:txBody>
      </p:sp>
      <p:cxnSp>
        <p:nvCxnSpPr>
          <p:cNvPr id="5" name="Gerader Verbinder 4">
            <a:extLst>
              <a:ext uri="{FF2B5EF4-FFF2-40B4-BE49-F238E27FC236}">
                <a16:creationId xmlns:a16="http://schemas.microsoft.com/office/drawing/2014/main" id="{39FE7589-F75C-4CF6-B4C1-F04E91B887F8}"/>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7E2DF19-807C-4A97-AE92-9CF33D551990}"/>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D74D11F7-30A2-C742-A8EB-58F7AD362680}"/>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9E153464-524C-00D3-24AE-DB031DB179FB}"/>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79E601-AB3D-E3F9-459D-DE08682DFE25}"/>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sp>
        <p:nvSpPr>
          <p:cNvPr id="6" name="TextBox 5">
            <a:extLst>
              <a:ext uri="{FF2B5EF4-FFF2-40B4-BE49-F238E27FC236}">
                <a16:creationId xmlns:a16="http://schemas.microsoft.com/office/drawing/2014/main" id="{AAAE1AA9-A708-CF56-4A90-4F032A669B94}"/>
              </a:ext>
            </a:extLst>
          </p:cNvPr>
          <p:cNvSpPr txBox="1"/>
          <p:nvPr/>
        </p:nvSpPr>
        <p:spPr>
          <a:xfrm>
            <a:off x="678812" y="1477695"/>
            <a:ext cx="9815043" cy="2215991"/>
          </a:xfrm>
          <a:prstGeom prst="rect">
            <a:avLst/>
          </a:prstGeom>
          <a:noFill/>
        </p:spPr>
        <p:txBody>
          <a:bodyPr wrap="square" rtlCol="0">
            <a:spAutoFit/>
          </a:bodyPr>
          <a:lstStyle/>
          <a:p>
            <a:r>
              <a:rPr lang="en-US" sz="2300" dirty="0">
                <a:latin typeface="Ubuntu" panose="020B0504030602030204" pitchFamily="34" charset="0"/>
              </a:rPr>
              <a:t>If the school agrees, share materials ahead of time to help educators feel prepared. Encourage them to deepen their understanding of Special Olympics through our online courses like:</a:t>
            </a:r>
          </a:p>
          <a:p>
            <a:endParaRPr lang="en-US" sz="2300" dirty="0">
              <a:latin typeface="Ubuntu" panose="020B0504030602030204" pitchFamily="34" charset="0"/>
            </a:endParaRPr>
          </a:p>
          <a:p>
            <a:pPr marL="457200" indent="-457200">
              <a:buFont typeface="Courier New" panose="02070309020205020404" pitchFamily="49" charset="0"/>
              <a:buChar char="o"/>
            </a:pPr>
            <a:r>
              <a:rPr lang="en-US" sz="2300" dirty="0">
                <a:latin typeface="Ubuntu" panose="020B0504030602030204" pitchFamily="34" charset="0"/>
              </a:rPr>
              <a:t>Global Unified Schools Teacher Training</a:t>
            </a:r>
          </a:p>
          <a:p>
            <a:pPr marL="457200" indent="-457200">
              <a:buFont typeface="Courier New" panose="02070309020205020404" pitchFamily="49" charset="0"/>
              <a:buChar char="o"/>
            </a:pPr>
            <a:r>
              <a:rPr lang="en-US" sz="2300" dirty="0">
                <a:latin typeface="Ubuntu" panose="020B0504030602030204" pitchFamily="34" charset="0"/>
              </a:rPr>
              <a:t>Unified Sports Coaching course</a:t>
            </a:r>
          </a:p>
        </p:txBody>
      </p:sp>
      <p:sp>
        <p:nvSpPr>
          <p:cNvPr id="7" name="TextBox 6">
            <a:extLst>
              <a:ext uri="{FF2B5EF4-FFF2-40B4-BE49-F238E27FC236}">
                <a16:creationId xmlns:a16="http://schemas.microsoft.com/office/drawing/2014/main" id="{64A04C7C-802A-289F-0091-8FE04DD127B9}"/>
              </a:ext>
            </a:extLst>
          </p:cNvPr>
          <p:cNvSpPr txBox="1"/>
          <p:nvPr/>
        </p:nvSpPr>
        <p:spPr>
          <a:xfrm>
            <a:off x="1406435" y="5731029"/>
            <a:ext cx="5464628" cy="646331"/>
          </a:xfrm>
          <a:prstGeom prst="rect">
            <a:avLst/>
          </a:prstGeom>
          <a:noFill/>
        </p:spPr>
        <p:txBody>
          <a:bodyPr wrap="square" rtlCol="0">
            <a:spAutoFit/>
          </a:bodyPr>
          <a:lstStyle/>
          <a:p>
            <a:r>
              <a:rPr lang="en-US" dirty="0">
                <a:solidFill>
                  <a:srgbClr val="000000"/>
                </a:solidFill>
                <a:latin typeface="Ubuntu" panose="020B0504030602030204" pitchFamily="34" charset="0"/>
              </a:rPr>
              <a:t>Tips and tricks: </a:t>
            </a:r>
          </a:p>
          <a:p>
            <a:r>
              <a:rPr lang="en-US" dirty="0">
                <a:solidFill>
                  <a:srgbClr val="000000"/>
                </a:solidFill>
                <a:latin typeface="Ubuntu" panose="020B0504030602030204" pitchFamily="34" charset="0"/>
              </a:rPr>
              <a:t>Check out the</a:t>
            </a:r>
            <a:r>
              <a:rPr lang="en-US" dirty="0">
                <a:solidFill>
                  <a:srgbClr val="000000"/>
                </a:solidFill>
                <a:effectLst/>
                <a:latin typeface="Ubuntu" panose="020B0504030602030204" pitchFamily="34" charset="0"/>
              </a:rPr>
              <a:t> </a:t>
            </a:r>
            <a:r>
              <a:rPr lang="en-US" dirty="0">
                <a:solidFill>
                  <a:srgbClr val="000000"/>
                </a:solidFill>
                <a:effectLst/>
                <a:latin typeface="Ubuntu" panose="020B0504030602030204" pitchFamily="34" charset="0"/>
                <a:hlinkClick r:id="rId3"/>
              </a:rPr>
              <a:t>SO</a:t>
            </a:r>
            <a:r>
              <a:rPr lang="en-US" dirty="0">
                <a:solidFill>
                  <a:srgbClr val="000000"/>
                </a:solidFill>
                <a:effectLst/>
                <a:latin typeface="Ubuntu" panose="020B0504030602030204" pitchFamily="34" charset="0"/>
              </a:rPr>
              <a:t> </a:t>
            </a:r>
            <a:r>
              <a:rPr lang="en-US" dirty="0">
                <a:solidFill>
                  <a:srgbClr val="000000"/>
                </a:solidFill>
                <a:effectLst/>
                <a:latin typeface="Ubuntu" panose="020B0504030602030204" pitchFamily="34" charset="0"/>
                <a:hlinkClick r:id="rId3"/>
              </a:rPr>
              <a:t>E-Learning platform</a:t>
            </a:r>
            <a:endParaRPr lang="en-US" dirty="0">
              <a:latin typeface="Ubuntu" panose="020B0504030602030204" pitchFamily="34" charset="0"/>
            </a:endParaRPr>
          </a:p>
        </p:txBody>
      </p:sp>
      <p:pic>
        <p:nvPicPr>
          <p:cNvPr id="12" name="Picture 11" descr="Two people using laptop">
            <a:extLst>
              <a:ext uri="{FF2B5EF4-FFF2-40B4-BE49-F238E27FC236}">
                <a16:creationId xmlns:a16="http://schemas.microsoft.com/office/drawing/2014/main" id="{DBF493A5-22E0-CDA5-4F2F-A1A349F3AD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34222" y="3871882"/>
            <a:ext cx="3830133" cy="2554295"/>
          </a:xfrm>
          <a:prstGeom prst="rect">
            <a:avLst/>
          </a:prstGeom>
        </p:spPr>
      </p:pic>
      <p:pic>
        <p:nvPicPr>
          <p:cNvPr id="15" name="Graphic 14" descr="Lightbulb and gear outline">
            <a:extLst>
              <a:ext uri="{FF2B5EF4-FFF2-40B4-BE49-F238E27FC236}">
                <a16:creationId xmlns:a16="http://schemas.microsoft.com/office/drawing/2014/main" id="{227E14B6-9AE8-ADC7-AB63-EB5AF8F117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035" y="5616174"/>
            <a:ext cx="914400" cy="914400"/>
          </a:xfrm>
          <a:prstGeom prst="rect">
            <a:avLst/>
          </a:prstGeom>
        </p:spPr>
      </p:pic>
      <p:pic>
        <p:nvPicPr>
          <p:cNvPr id="4" name="Picture 3" descr="A timeline of a educator training&#10;&#10;AI-generated content may be incorrect.">
            <a:extLst>
              <a:ext uri="{FF2B5EF4-FFF2-40B4-BE49-F238E27FC236}">
                <a16:creationId xmlns:a16="http://schemas.microsoft.com/office/drawing/2014/main" id="{11FC2DE6-3F98-FA37-AB2B-FA1B880E2AAF}"/>
              </a:ext>
            </a:extLst>
          </p:cNvPr>
          <p:cNvPicPr>
            <a:picLocks noChangeAspect="1"/>
          </p:cNvPicPr>
          <p:nvPr/>
        </p:nvPicPr>
        <p:blipFill>
          <a:blip r:embed="rId7">
            <a:extLst>
              <a:ext uri="{28A0092B-C50C-407E-A947-70E740481C1C}">
                <a14:useLocalDpi xmlns:a14="http://schemas.microsoft.com/office/drawing/2010/main" val="0"/>
              </a:ext>
            </a:extLst>
          </a:blip>
          <a:srcRect l="24412" t="45243" r="67912" b="37740"/>
          <a:stretch/>
        </p:blipFill>
        <p:spPr>
          <a:xfrm>
            <a:off x="9278983" y="365147"/>
            <a:ext cx="731521" cy="914400"/>
          </a:xfrm>
          <a:prstGeom prst="rect">
            <a:avLst/>
          </a:prstGeom>
        </p:spPr>
      </p:pic>
    </p:spTree>
    <p:extLst>
      <p:ext uri="{BB962C8B-B14F-4D97-AF65-F5344CB8AC3E}">
        <p14:creationId xmlns:p14="http://schemas.microsoft.com/office/powerpoint/2010/main" val="322128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0A4DE01-3730-E2EB-E53E-CBC9DC285F94}"/>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FEAB25E-7ED6-4781-BC79-20604A7C1551}"/>
              </a:ext>
            </a:extLst>
          </p:cNvPr>
          <p:cNvSpPr>
            <a:spLocks noGrp="1"/>
          </p:cNvSpPr>
          <p:nvPr>
            <p:ph type="title"/>
          </p:nvPr>
        </p:nvSpPr>
        <p:spPr>
          <a:xfrm>
            <a:off x="742505" y="365125"/>
            <a:ext cx="9721850" cy="1080000"/>
          </a:xfrm>
        </p:spPr>
        <p:txBody>
          <a:bodyPr>
            <a:normAutofit/>
          </a:bodyPr>
          <a:lstStyle/>
          <a:p>
            <a:r>
              <a:rPr lang="en-US" sz="3000" dirty="0">
                <a:solidFill>
                  <a:srgbClr val="EE008C"/>
                </a:solidFill>
                <a:latin typeface="Ubuntu Light" panose="020B0304030602030204" pitchFamily="34" charset="0"/>
              </a:rPr>
              <a:t>3. Plan the training session</a:t>
            </a:r>
          </a:p>
        </p:txBody>
      </p:sp>
      <p:cxnSp>
        <p:nvCxnSpPr>
          <p:cNvPr id="5" name="Gerader Verbinder 4">
            <a:extLst>
              <a:ext uri="{FF2B5EF4-FFF2-40B4-BE49-F238E27FC236}">
                <a16:creationId xmlns:a16="http://schemas.microsoft.com/office/drawing/2014/main" id="{39FE7589-F75C-4CF6-B4C1-F04E91B887F8}"/>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7E2DF19-807C-4A97-AE92-9CF33D551990}"/>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D74D11F7-30A2-C742-A8EB-58F7AD362680}"/>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9E153464-524C-00D3-24AE-DB031DB179FB}"/>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F1691737-7889-6D90-F533-D5B7247F0D6A}"/>
              </a:ext>
            </a:extLst>
          </p:cNvPr>
          <p:cNvGraphicFramePr/>
          <p:nvPr>
            <p:extLst>
              <p:ext uri="{D42A27DB-BD31-4B8C-83A1-F6EECF244321}">
                <p14:modId xmlns:p14="http://schemas.microsoft.com/office/powerpoint/2010/main" val="1339053098"/>
              </p:ext>
            </p:extLst>
          </p:nvPr>
        </p:nvGraphicFramePr>
        <p:xfrm>
          <a:off x="1979748" y="1471251"/>
          <a:ext cx="8157029" cy="5216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28FEE75-5B52-5BB3-AA55-D806F4DC0C6B}"/>
              </a:ext>
            </a:extLst>
          </p:cNvPr>
          <p:cNvPicPr>
            <a:picLocks noChangeAspect="1"/>
          </p:cNvPicPr>
          <p:nvPr/>
        </p:nvPicPr>
        <p:blipFill>
          <a:blip r:embed="rId8">
            <a:extLst>
              <a:ext uri="{28A0092B-C50C-407E-A947-70E740481C1C}">
                <a14:useLocalDpi xmlns:a14="http://schemas.microsoft.com/office/drawing/2010/main" val="0"/>
              </a:ext>
            </a:extLst>
          </a:blip>
          <a:srcRect l="39126" t="45397" r="53411" b="36598"/>
          <a:stretch/>
        </p:blipFill>
        <p:spPr>
          <a:xfrm>
            <a:off x="8381999" y="251327"/>
            <a:ext cx="711201" cy="965200"/>
          </a:xfrm>
          <a:prstGeom prst="rect">
            <a:avLst/>
          </a:prstGeom>
        </p:spPr>
      </p:pic>
    </p:spTree>
    <p:extLst>
      <p:ext uri="{BB962C8B-B14F-4D97-AF65-F5344CB8AC3E}">
        <p14:creationId xmlns:p14="http://schemas.microsoft.com/office/powerpoint/2010/main" val="1600702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025F0-1B88-45D7-22FC-31BA42847A36}"/>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20D65E24-C03D-DED8-C86D-A770EA1F4067}"/>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81A6EB7-94F1-26BB-A77F-85F8A27AF498}"/>
              </a:ext>
            </a:extLst>
          </p:cNvPr>
          <p:cNvSpPr>
            <a:spLocks noGrp="1"/>
          </p:cNvSpPr>
          <p:nvPr>
            <p:ph type="title"/>
          </p:nvPr>
        </p:nvSpPr>
        <p:spPr>
          <a:xfrm>
            <a:off x="742505" y="365125"/>
            <a:ext cx="9721850" cy="1080000"/>
          </a:xfrm>
        </p:spPr>
        <p:txBody>
          <a:bodyPr>
            <a:normAutofit/>
          </a:bodyPr>
          <a:lstStyle/>
          <a:p>
            <a:r>
              <a:rPr lang="en-US" sz="3000" dirty="0">
                <a:solidFill>
                  <a:srgbClr val="E66A1F"/>
                </a:solidFill>
                <a:latin typeface="Ubuntu Light" panose="020B0304030602030204" pitchFamily="34" charset="0"/>
              </a:rPr>
              <a:t>4. Do the training session</a:t>
            </a:r>
          </a:p>
        </p:txBody>
      </p:sp>
      <p:cxnSp>
        <p:nvCxnSpPr>
          <p:cNvPr id="5" name="Gerader Verbinder 4">
            <a:extLst>
              <a:ext uri="{FF2B5EF4-FFF2-40B4-BE49-F238E27FC236}">
                <a16:creationId xmlns:a16="http://schemas.microsoft.com/office/drawing/2014/main" id="{4CA60F03-03F7-815A-C9E7-81A13B98CAF1}"/>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1C119A7-0FD3-86E2-675C-8E9804ECC932}"/>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69321E85-806D-3FF3-FD1F-F3C07AF2FE17}"/>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3F582610-4D31-E076-5CDC-C31AB9FEEBC4}"/>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9441A45-77D1-24F5-7A5F-D78D11F12C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3329" y="1484314"/>
            <a:ext cx="6730329" cy="5047747"/>
          </a:xfrm>
          <a:prstGeom prst="rect">
            <a:avLst/>
          </a:prstGeom>
        </p:spPr>
      </p:pic>
      <p:pic>
        <p:nvPicPr>
          <p:cNvPr id="6" name="Picture 5">
            <a:extLst>
              <a:ext uri="{FF2B5EF4-FFF2-40B4-BE49-F238E27FC236}">
                <a16:creationId xmlns:a16="http://schemas.microsoft.com/office/drawing/2014/main" id="{EBD487D8-4C44-2DE0-D3C8-8596AD0F1DCF}"/>
              </a:ext>
            </a:extLst>
          </p:cNvPr>
          <p:cNvPicPr>
            <a:picLocks noChangeAspect="1"/>
          </p:cNvPicPr>
          <p:nvPr/>
        </p:nvPicPr>
        <p:blipFill>
          <a:blip r:embed="rId4">
            <a:extLst>
              <a:ext uri="{28A0092B-C50C-407E-A947-70E740481C1C}">
                <a14:useLocalDpi xmlns:a14="http://schemas.microsoft.com/office/drawing/2010/main" val="0"/>
              </a:ext>
            </a:extLst>
          </a:blip>
          <a:srcRect l="53838" t="47198" r="38913" b="37356"/>
          <a:stretch/>
        </p:blipFill>
        <p:spPr>
          <a:xfrm>
            <a:off x="8452778" y="442600"/>
            <a:ext cx="690880" cy="828040"/>
          </a:xfrm>
          <a:prstGeom prst="rect">
            <a:avLst/>
          </a:prstGeom>
        </p:spPr>
      </p:pic>
    </p:spTree>
    <p:extLst>
      <p:ext uri="{BB962C8B-B14F-4D97-AF65-F5344CB8AC3E}">
        <p14:creationId xmlns:p14="http://schemas.microsoft.com/office/powerpoint/2010/main" val="81701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3F1B3-8CD2-C52E-7AF3-C81FB44EC8A4}"/>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9F51E7F8-12AC-839B-E70A-C5C9F7504AAD}"/>
              </a:ext>
            </a:extLst>
          </p:cNvPr>
          <p:cNvSpPr>
            <a:spLocks noChangeAspect="1"/>
          </p:cNvSpPr>
          <p:nvPr/>
        </p:nvSpPr>
        <p:spPr>
          <a:xfrm>
            <a:off x="4851207" y="6054195"/>
            <a:ext cx="287220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4F404C4-E617-B2A3-1F7B-F58AEC365C0B}"/>
              </a:ext>
            </a:extLst>
          </p:cNvPr>
          <p:cNvSpPr>
            <a:spLocks noGrp="1"/>
          </p:cNvSpPr>
          <p:nvPr>
            <p:ph type="title"/>
          </p:nvPr>
        </p:nvSpPr>
        <p:spPr>
          <a:xfrm>
            <a:off x="742505" y="365125"/>
            <a:ext cx="9721850" cy="1080000"/>
          </a:xfrm>
        </p:spPr>
        <p:txBody>
          <a:bodyPr>
            <a:normAutofit/>
          </a:bodyPr>
          <a:lstStyle/>
          <a:p>
            <a:r>
              <a:rPr lang="en-US" sz="3000" dirty="0">
                <a:solidFill>
                  <a:srgbClr val="E66A1F"/>
                </a:solidFill>
                <a:latin typeface="Ubuntu Light" panose="020B0304030602030204" pitchFamily="34" charset="0"/>
              </a:rPr>
              <a:t>During the training: Introduce</a:t>
            </a:r>
          </a:p>
        </p:txBody>
      </p:sp>
      <p:cxnSp>
        <p:nvCxnSpPr>
          <p:cNvPr id="5" name="Gerader Verbinder 4">
            <a:extLst>
              <a:ext uri="{FF2B5EF4-FFF2-40B4-BE49-F238E27FC236}">
                <a16:creationId xmlns:a16="http://schemas.microsoft.com/office/drawing/2014/main" id="{D2CD71D2-271F-69FC-D795-E72DE4871032}"/>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7E0C0A-CA1F-D4A3-6564-A254D85297F8}"/>
              </a:ext>
            </a:extLst>
          </p:cNvPr>
          <p:cNvSpPr txBox="1"/>
          <p:nvPr/>
        </p:nvSpPr>
        <p:spPr>
          <a:xfrm>
            <a:off x="10557548" y="1365548"/>
            <a:ext cx="1098646" cy="630942"/>
          </a:xfrm>
          <a:prstGeom prst="rect">
            <a:avLst/>
          </a:prstGeom>
          <a:solidFill>
            <a:schemeClr val="accent1"/>
          </a:solidFill>
        </p:spPr>
        <p:txBody>
          <a:bodyPr wrap="square" rtlCol="0">
            <a:spAutoFit/>
          </a:bodyPr>
          <a:lstStyle/>
          <a:p>
            <a:pPr algn="ctr">
              <a:lnSpc>
                <a:spcPts val="1400"/>
              </a:lnSpc>
            </a:pPr>
            <a:r>
              <a:rPr lang="en-US" sz="1600">
                <a:solidFill>
                  <a:schemeClr val="bg2">
                    <a:lumMod val="50000"/>
                  </a:schemeClr>
                </a:solidFill>
                <a:latin typeface="Ubuntu Light" panose="020B0304030602030204" pitchFamily="34" charset="0"/>
              </a:rPr>
              <a:t>GLOBAL</a:t>
            </a:r>
          </a:p>
          <a:p>
            <a:pPr algn="ctr">
              <a:lnSpc>
                <a:spcPts val="1400"/>
              </a:lnSpc>
            </a:pPr>
            <a:r>
              <a:rPr lang="en-US" sz="1200">
                <a:solidFill>
                  <a:schemeClr val="bg2"/>
                </a:solidFill>
                <a:latin typeface="Ubuntu Light" panose="020B0304030602030204" pitchFamily="34" charset="0"/>
              </a:rPr>
              <a:t>YOUTH &amp; </a:t>
            </a:r>
          </a:p>
          <a:p>
            <a:pPr algn="ctr">
              <a:lnSpc>
                <a:spcPts val="1400"/>
              </a:lnSpc>
            </a:pPr>
            <a:r>
              <a:rPr lang="en-US" sz="1200">
                <a:solidFill>
                  <a:schemeClr val="bg2"/>
                </a:solidFill>
                <a:latin typeface="Ubuntu Light" panose="020B0304030602030204" pitchFamily="34" charset="0"/>
              </a:rPr>
              <a:t>EDUCATION</a:t>
            </a:r>
          </a:p>
        </p:txBody>
      </p:sp>
      <p:sp>
        <p:nvSpPr>
          <p:cNvPr id="3" name="Rectangle 2">
            <a:extLst>
              <a:ext uri="{FF2B5EF4-FFF2-40B4-BE49-F238E27FC236}">
                <a16:creationId xmlns:a16="http://schemas.microsoft.com/office/drawing/2014/main" id="{42C960D6-F58B-8C45-9F5C-F6800BB7C136}"/>
              </a:ext>
            </a:extLst>
          </p:cNvPr>
          <p:cNvSpPr>
            <a:spLocks noChangeAspect="1"/>
          </p:cNvSpPr>
          <p:nvPr/>
        </p:nvSpPr>
        <p:spPr>
          <a:xfrm>
            <a:off x="10684933" y="1216527"/>
            <a:ext cx="846667" cy="803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r Verbinder 4">
            <a:extLst>
              <a:ext uri="{FF2B5EF4-FFF2-40B4-BE49-F238E27FC236}">
                <a16:creationId xmlns:a16="http://schemas.microsoft.com/office/drawing/2014/main" id="{7E3B2C2D-F629-94CD-A7BC-46215EBDAA39}"/>
              </a:ext>
            </a:extLst>
          </p:cNvPr>
          <p:cNvCxnSpPr>
            <a:cxnSpLocks/>
          </p:cNvCxnSpPr>
          <p:nvPr/>
        </p:nvCxnSpPr>
        <p:spPr>
          <a:xfrm>
            <a:off x="839788" y="1348114"/>
            <a:ext cx="971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FFB029-D414-DE5D-F17F-A8269D8C754A}"/>
              </a:ext>
            </a:extLst>
          </p:cNvPr>
          <p:cNvSpPr txBox="1"/>
          <p:nvPr/>
        </p:nvSpPr>
        <p:spPr>
          <a:xfrm>
            <a:off x="842684" y="1843950"/>
            <a:ext cx="10004856" cy="49667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endParaRPr lang="en-US" sz="2000" dirty="0">
              <a:solidFill>
                <a:srgbClr val="000000"/>
              </a:solidFill>
              <a:latin typeface="Segoe UI" panose="020B0502040204020203" pitchFamily="34" charset="0"/>
            </a:endParaRPr>
          </a:p>
        </p:txBody>
      </p:sp>
      <p:sp>
        <p:nvSpPr>
          <p:cNvPr id="6" name="TextBox 5">
            <a:extLst>
              <a:ext uri="{FF2B5EF4-FFF2-40B4-BE49-F238E27FC236}">
                <a16:creationId xmlns:a16="http://schemas.microsoft.com/office/drawing/2014/main" id="{9838BC6C-75BF-89EC-3549-4651E80C7453}"/>
              </a:ext>
            </a:extLst>
          </p:cNvPr>
          <p:cNvSpPr txBox="1"/>
          <p:nvPr/>
        </p:nvSpPr>
        <p:spPr>
          <a:xfrm>
            <a:off x="678812" y="1477695"/>
            <a:ext cx="9815043" cy="1508105"/>
          </a:xfrm>
          <a:prstGeom prst="rect">
            <a:avLst/>
          </a:prstGeom>
          <a:noFill/>
        </p:spPr>
        <p:txBody>
          <a:bodyPr wrap="square" rtlCol="0">
            <a:spAutoFit/>
          </a:bodyPr>
          <a:lstStyle/>
          <a:p>
            <a:r>
              <a:rPr lang="en-US" sz="2300" dirty="0">
                <a:latin typeface="Ubuntu" panose="020B0504030602030204" pitchFamily="34" charset="0"/>
              </a:rPr>
              <a:t>When you meet in person, inspire educators by sharing the </a:t>
            </a:r>
            <a:r>
              <a:rPr lang="en-US" sz="2300" b="1" dirty="0">
                <a:latin typeface="Ubuntu" panose="020B0504030602030204" pitchFamily="34" charset="0"/>
              </a:rPr>
              <a:t>mission</a:t>
            </a:r>
            <a:r>
              <a:rPr lang="en-US" sz="2300" dirty="0">
                <a:latin typeface="Ubuntu" panose="020B0504030602030204" pitchFamily="34" charset="0"/>
              </a:rPr>
              <a:t> of Special Olympics. Highlight that we are the </a:t>
            </a:r>
            <a:r>
              <a:rPr lang="en-US" sz="2300" b="1" dirty="0">
                <a:latin typeface="Ubuntu" panose="020B0504030602030204" pitchFamily="34" charset="0"/>
              </a:rPr>
              <a:t>world’s largest Movement for inclusion</a:t>
            </a:r>
            <a:r>
              <a:rPr lang="en-US" sz="2300" dirty="0">
                <a:latin typeface="Ubuntu" panose="020B0504030602030204" pitchFamily="34" charset="0"/>
              </a:rPr>
              <a:t>, advocating for the rights of individuals with intellectual disabilities.</a:t>
            </a:r>
          </a:p>
        </p:txBody>
      </p:sp>
      <p:sp>
        <p:nvSpPr>
          <p:cNvPr id="7" name="TextBox 6">
            <a:extLst>
              <a:ext uri="{FF2B5EF4-FFF2-40B4-BE49-F238E27FC236}">
                <a16:creationId xmlns:a16="http://schemas.microsoft.com/office/drawing/2014/main" id="{85C7BC68-D87E-5255-03F6-BA8F81868A71}"/>
              </a:ext>
            </a:extLst>
          </p:cNvPr>
          <p:cNvSpPr txBox="1"/>
          <p:nvPr/>
        </p:nvSpPr>
        <p:spPr>
          <a:xfrm>
            <a:off x="1176581" y="5256332"/>
            <a:ext cx="4623328" cy="1200329"/>
          </a:xfrm>
          <a:prstGeom prst="rect">
            <a:avLst/>
          </a:prstGeom>
          <a:noFill/>
        </p:spPr>
        <p:txBody>
          <a:bodyPr wrap="square" rtlCol="0">
            <a:spAutoFit/>
          </a:bodyPr>
          <a:lstStyle/>
          <a:p>
            <a:r>
              <a:rPr lang="en-US" dirty="0">
                <a:solidFill>
                  <a:srgbClr val="000000"/>
                </a:solidFill>
                <a:latin typeface="Ubuntu" panose="020B0504030602030204" pitchFamily="34" charset="0"/>
              </a:rPr>
              <a:t>Tips and tricks: </a:t>
            </a:r>
          </a:p>
          <a:p>
            <a:r>
              <a:rPr lang="en-US" dirty="0">
                <a:solidFill>
                  <a:srgbClr val="000000"/>
                </a:solidFill>
                <a:latin typeface="Ubuntu" panose="020B0504030602030204" pitchFamily="34" charset="0"/>
              </a:rPr>
              <a:t>Explore the “</a:t>
            </a:r>
            <a:r>
              <a:rPr lang="en-US" dirty="0">
                <a:solidFill>
                  <a:srgbClr val="000000"/>
                </a:solidFill>
                <a:latin typeface="Ubuntu" panose="020B0504030602030204" pitchFamily="34" charset="0"/>
                <a:hlinkClick r:id="rId3"/>
              </a:rPr>
              <a:t>How to present UCS programming to educators</a:t>
            </a:r>
            <a:r>
              <a:rPr lang="en-US" dirty="0">
                <a:solidFill>
                  <a:srgbClr val="000000"/>
                </a:solidFill>
                <a:latin typeface="Ubuntu" panose="020B0504030602030204" pitchFamily="34" charset="0"/>
              </a:rPr>
              <a:t>”, and this </a:t>
            </a:r>
            <a:r>
              <a:rPr lang="en-US" dirty="0">
                <a:solidFill>
                  <a:srgbClr val="000000"/>
                </a:solidFill>
                <a:latin typeface="Ubuntu" panose="020B0504030602030204" pitchFamily="34" charset="0"/>
                <a:hlinkClick r:id="rId4"/>
              </a:rPr>
              <a:t>Workshop slide example</a:t>
            </a:r>
            <a:endParaRPr lang="en-US" dirty="0">
              <a:latin typeface="Ubuntu" panose="020B0504030602030204" pitchFamily="34" charset="0"/>
            </a:endParaRPr>
          </a:p>
        </p:txBody>
      </p:sp>
      <p:pic>
        <p:nvPicPr>
          <p:cNvPr id="15" name="Graphic 14" descr="Lightbulb and gear outline">
            <a:extLst>
              <a:ext uri="{FF2B5EF4-FFF2-40B4-BE49-F238E27FC236}">
                <a16:creationId xmlns:a16="http://schemas.microsoft.com/office/drawing/2014/main" id="{A012C001-2684-2085-F521-6C41873E39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838" y="5394103"/>
            <a:ext cx="914400" cy="914400"/>
          </a:xfrm>
          <a:prstGeom prst="rect">
            <a:avLst/>
          </a:prstGeom>
        </p:spPr>
      </p:pic>
      <p:pic>
        <p:nvPicPr>
          <p:cNvPr id="9" name="Picture 8">
            <a:extLst>
              <a:ext uri="{FF2B5EF4-FFF2-40B4-BE49-F238E27FC236}">
                <a16:creationId xmlns:a16="http://schemas.microsoft.com/office/drawing/2014/main" id="{1B6C7035-8DAB-78A7-26AE-7114206F16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69280" y="3032157"/>
            <a:ext cx="4623328" cy="3178794"/>
          </a:xfrm>
          <a:prstGeom prst="rect">
            <a:avLst/>
          </a:prstGeom>
        </p:spPr>
      </p:pic>
      <p:pic>
        <p:nvPicPr>
          <p:cNvPr id="4" name="Picture 3">
            <a:extLst>
              <a:ext uri="{FF2B5EF4-FFF2-40B4-BE49-F238E27FC236}">
                <a16:creationId xmlns:a16="http://schemas.microsoft.com/office/drawing/2014/main" id="{47452829-00B0-3417-A44F-52A17B9CFB19}"/>
              </a:ext>
            </a:extLst>
          </p:cNvPr>
          <p:cNvPicPr>
            <a:picLocks noChangeAspect="1"/>
          </p:cNvPicPr>
          <p:nvPr/>
        </p:nvPicPr>
        <p:blipFill>
          <a:blip r:embed="rId8">
            <a:extLst>
              <a:ext uri="{28A0092B-C50C-407E-A947-70E740481C1C}">
                <a14:useLocalDpi xmlns:a14="http://schemas.microsoft.com/office/drawing/2010/main" val="0"/>
              </a:ext>
            </a:extLst>
          </a:blip>
          <a:srcRect l="53838" t="47198" r="38913" b="37356"/>
          <a:stretch/>
        </p:blipFill>
        <p:spPr>
          <a:xfrm>
            <a:off x="8452778" y="442600"/>
            <a:ext cx="690880" cy="828040"/>
          </a:xfrm>
          <a:prstGeom prst="rect">
            <a:avLst/>
          </a:prstGeom>
        </p:spPr>
      </p:pic>
    </p:spTree>
    <p:extLst>
      <p:ext uri="{BB962C8B-B14F-4D97-AF65-F5344CB8AC3E}">
        <p14:creationId xmlns:p14="http://schemas.microsoft.com/office/powerpoint/2010/main" val="6784523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a:themeElements>
    <a:clrScheme name="SOWG Berlin 2023">
      <a:dk1>
        <a:srgbClr val="000000"/>
      </a:dk1>
      <a:lt1>
        <a:srgbClr val="FFFFFF"/>
      </a:lt1>
      <a:dk2>
        <a:srgbClr val="FF0000"/>
      </a:dk2>
      <a:lt2>
        <a:srgbClr val="636359"/>
      </a:lt2>
      <a:accent1>
        <a:srgbClr val="FFFFFF"/>
      </a:accent1>
      <a:accent2>
        <a:srgbClr val="FFFFFF"/>
      </a:accent2>
      <a:accent3>
        <a:srgbClr val="FFFFFF"/>
      </a:accent3>
      <a:accent4>
        <a:srgbClr val="FFFFFF"/>
      </a:accent4>
      <a:accent5>
        <a:srgbClr val="FFFFFF"/>
      </a:accent5>
      <a:accent6>
        <a:srgbClr val="FFFFFF"/>
      </a:accent6>
      <a:hlink>
        <a:srgbClr val="FF0000"/>
      </a:hlink>
      <a:folHlink>
        <a:srgbClr val="6363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5a57745-76f0-4dcb-8ba4-9701821e0759">
      <Terms xmlns="http://schemas.microsoft.com/office/infopath/2007/PartnerControls"/>
    </lcf76f155ced4ddcb4097134ff3c332f>
    <TaxCatchAll xmlns="3356d762-99e9-4384-9392-e43d2267191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C8DE02CF7DBD4B8F5591F963E14D9A" ma:contentTypeVersion="18" ma:contentTypeDescription="Create a new document." ma:contentTypeScope="" ma:versionID="9beb11f7a75a4aba0d9a591526264784">
  <xsd:schema xmlns:xsd="http://www.w3.org/2001/XMLSchema" xmlns:xs="http://www.w3.org/2001/XMLSchema" xmlns:p="http://schemas.microsoft.com/office/2006/metadata/properties" xmlns:ns2="05a57745-76f0-4dcb-8ba4-9701821e0759" xmlns:ns3="3356d762-99e9-4384-9392-e43d2267191a" targetNamespace="http://schemas.microsoft.com/office/2006/metadata/properties" ma:root="true" ma:fieldsID="1db9402a4d5d06202a2bc66019e3e07a" ns2:_="" ns3:_="">
    <xsd:import namespace="05a57745-76f0-4dcb-8ba4-9701821e0759"/>
    <xsd:import namespace="3356d762-99e9-4384-9392-e43d226719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a57745-76f0-4dcb-8ba4-9701821e075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b950ee-0551-49f2-b79a-5519cdec45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56d762-99e9-4384-9392-e43d2267191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0a486a9-74d6-44bd-b2c6-960377e8a3c7}" ma:internalName="TaxCatchAll" ma:showField="CatchAllData" ma:web="3356d762-99e9-4384-9392-e43d226719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526EBE-DD69-46CB-BA9C-A858411C2B29}">
  <ds:schemaRefs>
    <ds:schemaRef ds:uri="http://schemas.microsoft.com/sharepoint/v3/contenttype/forms"/>
  </ds:schemaRefs>
</ds:datastoreItem>
</file>

<file path=customXml/itemProps2.xml><?xml version="1.0" encoding="utf-8"?>
<ds:datastoreItem xmlns:ds="http://schemas.openxmlformats.org/officeDocument/2006/customXml" ds:itemID="{929ADC9A-DA49-4C02-9B67-42471E4ABADA}">
  <ds:schemaRefs>
    <ds:schemaRef ds:uri="http://purl.org/dc/dcmitype/"/>
    <ds:schemaRef ds:uri="http://purl.org/dc/elements/1.1/"/>
    <ds:schemaRef ds:uri="3356d762-99e9-4384-9392-e43d2267191a"/>
    <ds:schemaRef ds:uri="http://schemas.openxmlformats.org/package/2006/metadata/core-properties"/>
    <ds:schemaRef ds:uri="http://purl.org/dc/term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05a57745-76f0-4dcb-8ba4-9701821e0759"/>
  </ds:schemaRefs>
</ds:datastoreItem>
</file>

<file path=customXml/itemProps3.xml><?xml version="1.0" encoding="utf-8"?>
<ds:datastoreItem xmlns:ds="http://schemas.openxmlformats.org/officeDocument/2006/customXml" ds:itemID="{80297293-3A16-4918-A394-FDFBC69301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a57745-76f0-4dcb-8ba4-9701821e0759"/>
    <ds:schemaRef ds:uri="3356d762-99e9-4384-9392-e43d226719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1987</TotalTime>
  <Words>686</Words>
  <Application>Microsoft Office PowerPoint</Application>
  <PresentationFormat>Widescreen</PresentationFormat>
  <Paragraphs>152</Paragraphs>
  <Slides>18</Slides>
  <Notes>18</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MS PGothic</vt:lpstr>
      <vt:lpstr>Arial</vt:lpstr>
      <vt:lpstr>Calibri</vt:lpstr>
      <vt:lpstr>Calibri Light</vt:lpstr>
      <vt:lpstr>Courier New</vt:lpstr>
      <vt:lpstr>Gill Sans</vt:lpstr>
      <vt:lpstr>Gotham Bold</vt:lpstr>
      <vt:lpstr>Gotham Book</vt:lpstr>
      <vt:lpstr>Gotham Medium</vt:lpstr>
      <vt:lpstr>Segoe UI</vt:lpstr>
      <vt:lpstr>Ubuntu</vt:lpstr>
      <vt:lpstr>Ubuntu Light</vt:lpstr>
      <vt:lpstr>Body White copy</vt:lpstr>
      <vt:lpstr>1_Office</vt:lpstr>
      <vt:lpstr>Unified Champion Schools   Educators Training</vt:lpstr>
      <vt:lpstr>Agenda</vt:lpstr>
      <vt:lpstr>Why Educators?</vt:lpstr>
      <vt:lpstr>Educators Training</vt:lpstr>
      <vt:lpstr>1. Initial Meeting with School Leaders</vt:lpstr>
      <vt:lpstr>2. Share materials before the training session</vt:lpstr>
      <vt:lpstr>3. Plan the training session</vt:lpstr>
      <vt:lpstr>4. Do the training session</vt:lpstr>
      <vt:lpstr>During the training: Introduce</vt:lpstr>
      <vt:lpstr>During the training: Raise awareness about ID</vt:lpstr>
      <vt:lpstr>During the training: Present the UCS Model</vt:lpstr>
      <vt:lpstr>During the training: Take one step forward</vt:lpstr>
      <vt:lpstr>5. Closing the training</vt:lpstr>
      <vt:lpstr>6. Follow up and offer continuous support </vt:lpstr>
      <vt:lpstr>Resources</vt:lpstr>
      <vt:lpstr>Resources</vt:lpstr>
      <vt:lpstr>V.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Jodl</dc:creator>
  <cp:lastModifiedBy>Maricris Castillo Hellmund</cp:lastModifiedBy>
  <cp:revision>185</cp:revision>
  <dcterms:created xsi:type="dcterms:W3CDTF">2021-01-27T18:10:07Z</dcterms:created>
  <dcterms:modified xsi:type="dcterms:W3CDTF">2025-02-14T15:09:50Z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0x01010044C8DE02CF7DBD4B8F5591F963E14D9A</vt:lpwstr>
  </property>
  <property fmtid="{D5CDD505-2E9C-101B-9397-08002B2CF9AE}" pid="3" name="MediaServiceImageTags">
    <vt:lpwstr/>
  </property>
</Properties>
</file>