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10.jpg" ContentType="image/jpe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14EAF-4684-4F57-9701-ED5962401674}" v="175" dt="2025-02-22T23:01:36.9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6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 Goodwin" userId="8f33b64a-f87c-41fc-8dcc-d03e16e785fd" providerId="ADAL" clId="{83A14EAF-4684-4F57-9701-ED5962401674}"/>
    <pc:docChg chg="undo custSel addSld delSld modSld">
      <pc:chgData name="Kimber Goodwin" userId="8f33b64a-f87c-41fc-8dcc-d03e16e785fd" providerId="ADAL" clId="{83A14EAF-4684-4F57-9701-ED5962401674}" dt="2025-02-22T23:00:51.429" v="964"/>
      <pc:docMkLst>
        <pc:docMk/>
      </pc:docMkLst>
      <pc:sldChg chg="modSp mod">
        <pc:chgData name="Kimber Goodwin" userId="8f33b64a-f87c-41fc-8dcc-d03e16e785fd" providerId="ADAL" clId="{83A14EAF-4684-4F57-9701-ED5962401674}" dt="2025-02-19T16:18:20.703" v="25" actId="20577"/>
        <pc:sldMkLst>
          <pc:docMk/>
          <pc:sldMk cId="2012854009" sldId="256"/>
        </pc:sldMkLst>
        <pc:spChg chg="mod">
          <ac:chgData name="Kimber Goodwin" userId="8f33b64a-f87c-41fc-8dcc-d03e16e785fd" providerId="ADAL" clId="{83A14EAF-4684-4F57-9701-ED5962401674}" dt="2025-02-19T16:18:20.703" v="25" actId="20577"/>
          <ac:spMkLst>
            <pc:docMk/>
            <pc:sldMk cId="2012854009" sldId="256"/>
            <ac:spMk id="2" creationId="{65158673-5776-1E90-6607-3009DF94624C}"/>
          </ac:spMkLst>
        </pc:spChg>
      </pc:sldChg>
      <pc:sldChg chg="addSp delSp modSp mod">
        <pc:chgData name="Kimber Goodwin" userId="8f33b64a-f87c-41fc-8dcc-d03e16e785fd" providerId="ADAL" clId="{83A14EAF-4684-4F57-9701-ED5962401674}" dt="2025-02-22T18:16:23.033" v="868" actId="1076"/>
        <pc:sldMkLst>
          <pc:docMk/>
          <pc:sldMk cId="1717055782" sldId="257"/>
        </pc:sldMkLst>
        <pc:spChg chg="mod">
          <ac:chgData name="Kimber Goodwin" userId="8f33b64a-f87c-41fc-8dcc-d03e16e785fd" providerId="ADAL" clId="{83A14EAF-4684-4F57-9701-ED5962401674}" dt="2025-02-19T16:26:26.468" v="137" actId="1035"/>
          <ac:spMkLst>
            <pc:docMk/>
            <pc:sldMk cId="1717055782" sldId="257"/>
            <ac:spMk id="2" creationId="{E979AE27-84F4-737B-1619-685EF78174F9}"/>
          </ac:spMkLst>
        </pc:spChg>
        <pc:spChg chg="add mod">
          <ac:chgData name="Kimber Goodwin" userId="8f33b64a-f87c-41fc-8dcc-d03e16e785fd" providerId="ADAL" clId="{83A14EAF-4684-4F57-9701-ED5962401674}" dt="2025-02-22T18:16:23.033" v="868" actId="1076"/>
          <ac:spMkLst>
            <pc:docMk/>
            <pc:sldMk cId="1717055782" sldId="257"/>
            <ac:spMk id="4" creationId="{D7B86FC1-2FA2-19D4-DDFA-37589DEC0EE6}"/>
          </ac:spMkLst>
        </pc:spChg>
        <pc:spChg chg="add mod">
          <ac:chgData name="Kimber Goodwin" userId="8f33b64a-f87c-41fc-8dcc-d03e16e785fd" providerId="ADAL" clId="{83A14EAF-4684-4F57-9701-ED5962401674}" dt="2025-02-19T16:26:08.963" v="136"/>
          <ac:spMkLst>
            <pc:docMk/>
            <pc:sldMk cId="1717055782" sldId="257"/>
            <ac:spMk id="5" creationId="{FF2747F8-6F57-1DEF-8111-0682877B69F8}"/>
          </ac:spMkLst>
        </pc:spChg>
      </pc:sldChg>
      <pc:sldChg chg="addSp delSp modSp mod">
        <pc:chgData name="Kimber Goodwin" userId="8f33b64a-f87c-41fc-8dcc-d03e16e785fd" providerId="ADAL" clId="{83A14EAF-4684-4F57-9701-ED5962401674}" dt="2025-02-19T16:44:10.382" v="389" actId="1076"/>
        <pc:sldMkLst>
          <pc:docMk/>
          <pc:sldMk cId="2100422358" sldId="258"/>
        </pc:sldMkLst>
        <pc:spChg chg="mod">
          <ac:chgData name="Kimber Goodwin" userId="8f33b64a-f87c-41fc-8dcc-d03e16e785fd" providerId="ADAL" clId="{83A14EAF-4684-4F57-9701-ED5962401674}" dt="2025-02-19T16:27:11.673" v="153" actId="20577"/>
          <ac:spMkLst>
            <pc:docMk/>
            <pc:sldMk cId="2100422358" sldId="258"/>
            <ac:spMk id="2" creationId="{4A9760F6-AD63-76C3-ECA2-F50F72A83A47}"/>
          </ac:spMkLst>
        </pc:spChg>
        <pc:spChg chg="add mod">
          <ac:chgData name="Kimber Goodwin" userId="8f33b64a-f87c-41fc-8dcc-d03e16e785fd" providerId="ADAL" clId="{83A14EAF-4684-4F57-9701-ED5962401674}" dt="2025-02-19T16:43:45.113" v="386" actId="1076"/>
          <ac:spMkLst>
            <pc:docMk/>
            <pc:sldMk cId="2100422358" sldId="258"/>
            <ac:spMk id="5" creationId="{6AAA13DB-889A-4670-42AE-AFB872BFC852}"/>
          </ac:spMkLst>
        </pc:spChg>
        <pc:spChg chg="add mod">
          <ac:chgData name="Kimber Goodwin" userId="8f33b64a-f87c-41fc-8dcc-d03e16e785fd" providerId="ADAL" clId="{83A14EAF-4684-4F57-9701-ED5962401674}" dt="2025-02-19T16:44:01.534" v="388" actId="1076"/>
          <ac:spMkLst>
            <pc:docMk/>
            <pc:sldMk cId="2100422358" sldId="258"/>
            <ac:spMk id="6" creationId="{E856EE04-4799-E4AF-5260-624E59C4E441}"/>
          </ac:spMkLst>
        </pc:spChg>
        <pc:spChg chg="add mod">
          <ac:chgData name="Kimber Goodwin" userId="8f33b64a-f87c-41fc-8dcc-d03e16e785fd" providerId="ADAL" clId="{83A14EAF-4684-4F57-9701-ED5962401674}" dt="2025-02-19T16:43:24.012" v="384" actId="1076"/>
          <ac:spMkLst>
            <pc:docMk/>
            <pc:sldMk cId="2100422358" sldId="258"/>
            <ac:spMk id="9" creationId="{62240AFC-7956-976B-9EC4-1823FC3542DC}"/>
          </ac:spMkLst>
        </pc:spChg>
        <pc:spChg chg="add mod">
          <ac:chgData name="Kimber Goodwin" userId="8f33b64a-f87c-41fc-8dcc-d03e16e785fd" providerId="ADAL" clId="{83A14EAF-4684-4F57-9701-ED5962401674}" dt="2025-02-19T16:41:38.414" v="373" actId="1076"/>
          <ac:spMkLst>
            <pc:docMk/>
            <pc:sldMk cId="2100422358" sldId="258"/>
            <ac:spMk id="11" creationId="{1903A8EE-07E6-4E61-BE44-8363686B1AE6}"/>
          </ac:spMkLst>
        </pc:spChg>
        <pc:picChg chg="add mod">
          <ac:chgData name="Kimber Goodwin" userId="8f33b64a-f87c-41fc-8dcc-d03e16e785fd" providerId="ADAL" clId="{83A14EAF-4684-4F57-9701-ED5962401674}" dt="2025-02-19T16:42:42.736" v="380" actId="1076"/>
          <ac:picMkLst>
            <pc:docMk/>
            <pc:sldMk cId="2100422358" sldId="258"/>
            <ac:picMk id="16" creationId="{86C28D54-69B8-DD12-D085-C56D4B302BB0}"/>
          </ac:picMkLst>
        </pc:picChg>
        <pc:picChg chg="add mod">
          <ac:chgData name="Kimber Goodwin" userId="8f33b64a-f87c-41fc-8dcc-d03e16e785fd" providerId="ADAL" clId="{83A14EAF-4684-4F57-9701-ED5962401674}" dt="2025-02-19T16:44:10.382" v="389" actId="1076"/>
          <ac:picMkLst>
            <pc:docMk/>
            <pc:sldMk cId="2100422358" sldId="258"/>
            <ac:picMk id="18" creationId="{AACCF676-F992-92E0-ABCB-94C83CABEBC3}"/>
          </ac:picMkLst>
        </pc:picChg>
        <pc:picChg chg="add mod">
          <ac:chgData name="Kimber Goodwin" userId="8f33b64a-f87c-41fc-8dcc-d03e16e785fd" providerId="ADAL" clId="{83A14EAF-4684-4F57-9701-ED5962401674}" dt="2025-02-19T16:43:27.933" v="385" actId="1076"/>
          <ac:picMkLst>
            <pc:docMk/>
            <pc:sldMk cId="2100422358" sldId="258"/>
            <ac:picMk id="20" creationId="{948FB2EA-E6A6-0885-540E-ADBB20DB6514}"/>
          </ac:picMkLst>
        </pc:picChg>
        <pc:picChg chg="add mod">
          <ac:chgData name="Kimber Goodwin" userId="8f33b64a-f87c-41fc-8dcc-d03e16e785fd" providerId="ADAL" clId="{83A14EAF-4684-4F57-9701-ED5962401674}" dt="2025-02-19T16:43:53.012" v="387" actId="1076"/>
          <ac:picMkLst>
            <pc:docMk/>
            <pc:sldMk cId="2100422358" sldId="258"/>
            <ac:picMk id="22" creationId="{8CB36FC3-2EAC-878B-840D-753B46154578}"/>
          </ac:picMkLst>
        </pc:picChg>
      </pc:sldChg>
      <pc:sldChg chg="del">
        <pc:chgData name="Kimber Goodwin" userId="8f33b64a-f87c-41fc-8dcc-d03e16e785fd" providerId="ADAL" clId="{83A14EAF-4684-4F57-9701-ED5962401674}" dt="2025-02-19T16:40:57.224" v="368" actId="2696"/>
        <pc:sldMkLst>
          <pc:docMk/>
          <pc:sldMk cId="1381375003" sldId="259"/>
        </pc:sldMkLst>
      </pc:sldChg>
      <pc:sldChg chg="del">
        <pc:chgData name="Kimber Goodwin" userId="8f33b64a-f87c-41fc-8dcc-d03e16e785fd" providerId="ADAL" clId="{83A14EAF-4684-4F57-9701-ED5962401674}" dt="2025-02-19T16:41:02.585" v="369" actId="2696"/>
        <pc:sldMkLst>
          <pc:docMk/>
          <pc:sldMk cId="2587881434" sldId="260"/>
        </pc:sldMkLst>
      </pc:sldChg>
      <pc:sldChg chg="del">
        <pc:chgData name="Kimber Goodwin" userId="8f33b64a-f87c-41fc-8dcc-d03e16e785fd" providerId="ADAL" clId="{83A14EAF-4684-4F57-9701-ED5962401674}" dt="2025-02-19T16:41:06.932" v="370" actId="2696"/>
        <pc:sldMkLst>
          <pc:docMk/>
          <pc:sldMk cId="1452616985" sldId="261"/>
        </pc:sldMkLst>
      </pc:sldChg>
      <pc:sldChg chg="del">
        <pc:chgData name="Kimber Goodwin" userId="8f33b64a-f87c-41fc-8dcc-d03e16e785fd" providerId="ADAL" clId="{83A14EAF-4684-4F57-9701-ED5962401674}" dt="2025-02-22T18:14:54.274" v="864" actId="2696"/>
        <pc:sldMkLst>
          <pc:docMk/>
          <pc:sldMk cId="2794327794" sldId="262"/>
        </pc:sldMkLst>
      </pc:sldChg>
      <pc:sldChg chg="add del">
        <pc:chgData name="Kimber Goodwin" userId="8f33b64a-f87c-41fc-8dcc-d03e16e785fd" providerId="ADAL" clId="{83A14EAF-4684-4F57-9701-ED5962401674}" dt="2025-02-19T16:27:41.025" v="156" actId="2890"/>
        <pc:sldMkLst>
          <pc:docMk/>
          <pc:sldMk cId="1995778518" sldId="263"/>
        </pc:sldMkLst>
      </pc:sldChg>
      <pc:sldChg chg="addSp delSp modSp add mod">
        <pc:chgData name="Kimber Goodwin" userId="8f33b64a-f87c-41fc-8dcc-d03e16e785fd" providerId="ADAL" clId="{83A14EAF-4684-4F57-9701-ED5962401674}" dt="2025-02-22T23:00:51.429" v="964"/>
        <pc:sldMkLst>
          <pc:docMk/>
          <pc:sldMk cId="3782517918" sldId="263"/>
        </pc:sldMkLst>
        <pc:spChg chg="mod">
          <ac:chgData name="Kimber Goodwin" userId="8f33b64a-f87c-41fc-8dcc-d03e16e785fd" providerId="ADAL" clId="{83A14EAF-4684-4F57-9701-ED5962401674}" dt="2025-02-19T16:40:40.487" v="366" actId="20577"/>
          <ac:spMkLst>
            <pc:docMk/>
            <pc:sldMk cId="3782517918" sldId="263"/>
            <ac:spMk id="2" creationId="{27339952-9D15-7953-1279-5A27DE4021AB}"/>
          </ac:spMkLst>
        </pc:spChg>
        <pc:graphicFrameChg chg="add mod modGraphic">
          <ac:chgData name="Kimber Goodwin" userId="8f33b64a-f87c-41fc-8dcc-d03e16e785fd" providerId="ADAL" clId="{83A14EAF-4684-4F57-9701-ED5962401674}" dt="2025-02-22T23:00:51.429" v="964"/>
          <ac:graphicFrameMkLst>
            <pc:docMk/>
            <pc:sldMk cId="3782517918" sldId="263"/>
            <ac:graphicFrameMk id="3" creationId="{B7CA1D62-4350-F186-D908-E99B3F81E056}"/>
          </ac:graphicFrameMkLst>
        </pc:graphicFrameChg>
      </pc:sldChg>
      <pc:sldChg chg="delSp modSp add del mod">
        <pc:chgData name="Kimber Goodwin" userId="8f33b64a-f87c-41fc-8dcc-d03e16e785fd" providerId="ADAL" clId="{83A14EAF-4684-4F57-9701-ED5962401674}" dt="2025-02-22T18:16:31.573" v="869" actId="2696"/>
        <pc:sldMkLst>
          <pc:docMk/>
          <pc:sldMk cId="1845003406" sldId="264"/>
        </pc:sldMkLst>
        <pc:spChg chg="mod">
          <ac:chgData name="Kimber Goodwin" userId="8f33b64a-f87c-41fc-8dcc-d03e16e785fd" providerId="ADAL" clId="{83A14EAF-4684-4F57-9701-ED5962401674}" dt="2025-02-22T18:12:45.297" v="765" actId="20577"/>
          <ac:spMkLst>
            <pc:docMk/>
            <pc:sldMk cId="1845003406" sldId="264"/>
            <ac:spMk id="2" creationId="{857E895B-0C32-5920-B2CE-0E29739C4B59}"/>
          </ac:spMkLst>
        </pc:spChg>
        <pc:picChg chg="del">
          <ac:chgData name="Kimber Goodwin" userId="8f33b64a-f87c-41fc-8dcc-d03e16e785fd" providerId="ADAL" clId="{83A14EAF-4684-4F57-9701-ED5962401674}" dt="2025-02-22T18:16:00.862" v="865" actId="478"/>
          <ac:picMkLst>
            <pc:docMk/>
            <pc:sldMk cId="1845003406" sldId="264"/>
            <ac:picMk id="10" creationId="{32A01AD0-4D81-B411-D73E-96A72A5A3FE2}"/>
          </ac:picMkLst>
        </pc:picChg>
      </pc:sldChg>
      <pc:sldChg chg="modSp add mod">
        <pc:chgData name="Kimber Goodwin" userId="8f33b64a-f87c-41fc-8dcc-d03e16e785fd" providerId="ADAL" clId="{83A14EAF-4684-4F57-9701-ED5962401674}" dt="2025-02-22T22:47:31.486" v="963" actId="20577"/>
        <pc:sldMkLst>
          <pc:docMk/>
          <pc:sldMk cId="1659300016" sldId="265"/>
        </pc:sldMkLst>
        <pc:spChg chg="mod">
          <ac:chgData name="Kimber Goodwin" userId="8f33b64a-f87c-41fc-8dcc-d03e16e785fd" providerId="ADAL" clId="{83A14EAF-4684-4F57-9701-ED5962401674}" dt="2025-02-22T18:13:02.924" v="808" actId="20577"/>
          <ac:spMkLst>
            <pc:docMk/>
            <pc:sldMk cId="1659300016" sldId="265"/>
            <ac:spMk id="2" creationId="{99107B20-878C-9098-63B0-00D41B9A7BD8}"/>
          </ac:spMkLst>
        </pc:spChg>
        <pc:spChg chg="mod">
          <ac:chgData name="Kimber Goodwin" userId="8f33b64a-f87c-41fc-8dcc-d03e16e785fd" providerId="ADAL" clId="{83A14EAF-4684-4F57-9701-ED5962401674}" dt="2025-02-22T22:47:31.486" v="963" actId="20577"/>
          <ac:spMkLst>
            <pc:docMk/>
            <pc:sldMk cId="1659300016" sldId="265"/>
            <ac:spMk id="5" creationId="{678CA0D3-5818-40E3-18F9-3677858DC023}"/>
          </ac:spMkLst>
        </pc:spChg>
        <pc:picChg chg="mod">
          <ac:chgData name="Kimber Goodwin" userId="8f33b64a-f87c-41fc-8dcc-d03e16e785fd" providerId="ADAL" clId="{83A14EAF-4684-4F57-9701-ED5962401674}" dt="2025-02-22T18:13:54.232" v="817" actId="1076"/>
          <ac:picMkLst>
            <pc:docMk/>
            <pc:sldMk cId="1659300016" sldId="265"/>
            <ac:picMk id="10" creationId="{5F62DEFA-E88C-0383-273A-028B33DFCE23}"/>
          </ac:picMkLst>
        </pc:picChg>
      </pc:sldChg>
      <pc:sldChg chg="addSp delSp modSp add del mod">
        <pc:chgData name="Kimber Goodwin" userId="8f33b64a-f87c-41fc-8dcc-d03e16e785fd" providerId="ADAL" clId="{83A14EAF-4684-4F57-9701-ED5962401674}" dt="2025-02-22T18:09:50.943" v="736" actId="2696"/>
        <pc:sldMkLst>
          <pc:docMk/>
          <pc:sldMk cId="3994237987" sldId="265"/>
        </pc:sldMkLst>
      </pc:sldChg>
      <pc:sldChg chg="add del">
        <pc:chgData name="Kimber Goodwin" userId="8f33b64a-f87c-41fc-8dcc-d03e16e785fd" providerId="ADAL" clId="{83A14EAF-4684-4F57-9701-ED5962401674}" dt="2025-02-22T18:09:59.439" v="738" actId="2696"/>
        <pc:sldMkLst>
          <pc:docMk/>
          <pc:sldMk cId="1201537750" sldId="266"/>
        </pc:sldMkLst>
      </pc:sldChg>
      <pc:sldChg chg="delSp add del mod">
        <pc:chgData name="Kimber Goodwin" userId="8f33b64a-f87c-41fc-8dcc-d03e16e785fd" providerId="ADAL" clId="{83A14EAF-4684-4F57-9701-ED5962401674}" dt="2025-02-22T18:09:55.471" v="737" actId="2696"/>
        <pc:sldMkLst>
          <pc:docMk/>
          <pc:sldMk cId="3657980572" sldId="26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F8B67-0292-4F6F-A21A-C4264BD7942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F0F2E86-9305-4858-A3DB-398AECB15071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Agreement Drafted</a:t>
          </a:r>
        </a:p>
      </dgm:t>
    </dgm:pt>
    <dgm:pt modelId="{611099E5-D15F-4579-9188-123A258A5B46}" type="parTrans" cxnId="{8266A955-DB52-4C53-97E9-C35A8956B725}">
      <dgm:prSet/>
      <dgm:spPr/>
      <dgm:t>
        <a:bodyPr/>
        <a:lstStyle/>
        <a:p>
          <a:endParaRPr lang="en-US"/>
        </a:p>
      </dgm:t>
    </dgm:pt>
    <dgm:pt modelId="{FEB7558D-680A-4424-B523-BE6632C35B79}" type="sibTrans" cxnId="{8266A955-DB52-4C53-97E9-C35A8956B725}">
      <dgm:prSet/>
      <dgm:spPr/>
      <dgm:t>
        <a:bodyPr/>
        <a:lstStyle/>
        <a:p>
          <a:endParaRPr lang="en-US"/>
        </a:p>
      </dgm:t>
    </dgm:pt>
    <dgm:pt modelId="{4A6FF134-E474-46FC-A448-9D7553CF61ED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Reviewed and Signed</a:t>
          </a:r>
        </a:p>
      </dgm:t>
    </dgm:pt>
    <dgm:pt modelId="{128FCBE3-2644-41FD-9C4B-4F720713F537}" type="parTrans" cxnId="{F2257BD7-A55A-44B9-8B38-71162168FBC4}">
      <dgm:prSet/>
      <dgm:spPr/>
      <dgm:t>
        <a:bodyPr/>
        <a:lstStyle/>
        <a:p>
          <a:endParaRPr lang="en-US"/>
        </a:p>
      </dgm:t>
    </dgm:pt>
    <dgm:pt modelId="{D12C8624-5F77-4344-879D-CF29DC44540F}" type="sibTrans" cxnId="{F2257BD7-A55A-44B9-8B38-71162168FBC4}">
      <dgm:prSet/>
      <dgm:spPr/>
      <dgm:t>
        <a:bodyPr/>
        <a:lstStyle/>
        <a:p>
          <a:endParaRPr lang="en-US"/>
        </a:p>
      </dgm:t>
    </dgm:pt>
    <dgm:pt modelId="{C0F56B87-01EB-4E49-8AE1-5BEE271D47E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Payment Initiated</a:t>
          </a:r>
        </a:p>
      </dgm:t>
    </dgm:pt>
    <dgm:pt modelId="{C7D6ED06-D1B4-4CF0-AF44-83A6CFE9165B}" type="parTrans" cxnId="{B63BBC6C-CE8C-4F19-9C20-CAA7DEDEF371}">
      <dgm:prSet/>
      <dgm:spPr/>
      <dgm:t>
        <a:bodyPr/>
        <a:lstStyle/>
        <a:p>
          <a:endParaRPr lang="en-US"/>
        </a:p>
      </dgm:t>
    </dgm:pt>
    <dgm:pt modelId="{B049740D-6412-4B5B-8114-496226192297}" type="sibTrans" cxnId="{B63BBC6C-CE8C-4F19-9C20-CAA7DEDEF371}">
      <dgm:prSet/>
      <dgm:spPr/>
      <dgm:t>
        <a:bodyPr/>
        <a:lstStyle/>
        <a:p>
          <a:endParaRPr lang="en-US"/>
        </a:p>
      </dgm:t>
    </dgm:pt>
    <dgm:pt modelId="{27F415E4-19BB-4B30-BC5E-9C35F256B306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Programming Implemented</a:t>
          </a:r>
        </a:p>
      </dgm:t>
    </dgm:pt>
    <dgm:pt modelId="{C53B091E-73B0-42F3-869A-3B5E73DE4575}" type="parTrans" cxnId="{44441B41-68ED-4024-883B-E062493D52D2}">
      <dgm:prSet/>
      <dgm:spPr/>
      <dgm:t>
        <a:bodyPr/>
        <a:lstStyle/>
        <a:p>
          <a:endParaRPr lang="en-US"/>
        </a:p>
      </dgm:t>
    </dgm:pt>
    <dgm:pt modelId="{0A46D2CC-4FE0-465E-96EA-60BF98E77D5D}" type="sibTrans" cxnId="{44441B41-68ED-4024-883B-E062493D52D2}">
      <dgm:prSet/>
      <dgm:spPr/>
      <dgm:t>
        <a:bodyPr/>
        <a:lstStyle/>
        <a:p>
          <a:endParaRPr lang="en-US"/>
        </a:p>
      </dgm:t>
    </dgm:pt>
    <dgm:pt modelId="{473C337F-17BE-4D0E-85E0-82F0CA0BCDA5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Ongoing Monitoring</a:t>
          </a:r>
        </a:p>
      </dgm:t>
    </dgm:pt>
    <dgm:pt modelId="{179E5C76-4FB0-4906-8590-8F51A95B3147}" type="parTrans" cxnId="{6304EC2D-DFD7-465A-BD7F-4EEDCFCD253D}">
      <dgm:prSet/>
      <dgm:spPr/>
      <dgm:t>
        <a:bodyPr/>
        <a:lstStyle/>
        <a:p>
          <a:endParaRPr lang="en-US"/>
        </a:p>
      </dgm:t>
    </dgm:pt>
    <dgm:pt modelId="{D517AC79-4008-45CD-9484-638B0019F3F8}" type="sibTrans" cxnId="{6304EC2D-DFD7-465A-BD7F-4EEDCFCD253D}">
      <dgm:prSet/>
      <dgm:spPr/>
      <dgm:t>
        <a:bodyPr/>
        <a:lstStyle/>
        <a:p>
          <a:endParaRPr lang="en-US"/>
        </a:p>
      </dgm:t>
    </dgm:pt>
    <dgm:pt modelId="{9C0BB03D-5DB9-464C-8767-AC3A29942DD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/>
            <a:t>Reporting</a:t>
          </a:r>
        </a:p>
      </dgm:t>
    </dgm:pt>
    <dgm:pt modelId="{79B66FAA-016D-4F8E-8983-4984D37EA61A}" type="parTrans" cxnId="{AA3A1F7A-7113-4C9A-9103-675D23C60833}">
      <dgm:prSet/>
      <dgm:spPr/>
      <dgm:t>
        <a:bodyPr/>
        <a:lstStyle/>
        <a:p>
          <a:endParaRPr lang="en-US"/>
        </a:p>
      </dgm:t>
    </dgm:pt>
    <dgm:pt modelId="{8BF7A328-9AA2-40E1-85B9-8153403BCDA9}" type="sibTrans" cxnId="{AA3A1F7A-7113-4C9A-9103-675D23C60833}">
      <dgm:prSet/>
      <dgm:spPr/>
      <dgm:t>
        <a:bodyPr/>
        <a:lstStyle/>
        <a:p>
          <a:endParaRPr lang="en-US"/>
        </a:p>
      </dgm:t>
    </dgm:pt>
    <dgm:pt modelId="{E78AA649-87F4-4071-8CB6-BC5DB40A8082}" type="pres">
      <dgm:prSet presAssocID="{636F8B67-0292-4F6F-A21A-C4264BD79420}" presName="CompostProcess" presStyleCnt="0">
        <dgm:presLayoutVars>
          <dgm:dir/>
          <dgm:resizeHandles val="exact"/>
        </dgm:presLayoutVars>
      </dgm:prSet>
      <dgm:spPr/>
    </dgm:pt>
    <dgm:pt modelId="{E05C8810-59A8-4ED2-8F54-A5D60D901F9D}" type="pres">
      <dgm:prSet presAssocID="{636F8B67-0292-4F6F-A21A-C4264BD79420}" presName="arrow" presStyleLbl="bgShp" presStyleIdx="0" presStyleCnt="1" custScaleX="115865" custLinFactNeighborX="-501" custLinFactNeighborY="13287"/>
      <dgm:spPr>
        <a:solidFill>
          <a:srgbClr val="B2B2B2"/>
        </a:solidFill>
      </dgm:spPr>
    </dgm:pt>
    <dgm:pt modelId="{A29640FB-0295-4121-B0EE-4559770F47DC}" type="pres">
      <dgm:prSet presAssocID="{636F8B67-0292-4F6F-A21A-C4264BD79420}" presName="linearProcess" presStyleCnt="0"/>
      <dgm:spPr/>
    </dgm:pt>
    <dgm:pt modelId="{2088E188-BE3F-43F9-9D77-C095F4AA4FE1}" type="pres">
      <dgm:prSet presAssocID="{8F0F2E86-9305-4858-A3DB-398AECB15071}" presName="textNode" presStyleLbl="node1" presStyleIdx="0" presStyleCnt="6" custScaleX="67955" custScaleY="53006" custLinFactX="-28824" custLinFactNeighborX="-100000" custLinFactNeighborY="-1133">
        <dgm:presLayoutVars>
          <dgm:bulletEnabled val="1"/>
        </dgm:presLayoutVars>
      </dgm:prSet>
      <dgm:spPr/>
    </dgm:pt>
    <dgm:pt modelId="{8292DA91-C26C-4C13-8AB4-EF2F01A8F910}" type="pres">
      <dgm:prSet presAssocID="{FEB7558D-680A-4424-B523-BE6632C35B79}" presName="sibTrans" presStyleCnt="0"/>
      <dgm:spPr/>
    </dgm:pt>
    <dgm:pt modelId="{D509CC78-604A-4C6F-A015-BE2D0200295B}" type="pres">
      <dgm:prSet presAssocID="{4A6FF134-E474-46FC-A448-9D7553CF61ED}" presName="textNode" presStyleLbl="node1" presStyleIdx="1" presStyleCnt="6" custScaleX="67955" custScaleY="53006" custLinFactNeighborX="-55931" custLinFactNeighborY="-526">
        <dgm:presLayoutVars>
          <dgm:bulletEnabled val="1"/>
        </dgm:presLayoutVars>
      </dgm:prSet>
      <dgm:spPr/>
    </dgm:pt>
    <dgm:pt modelId="{EF9A12E1-1203-4EF3-819F-090133F3BD3F}" type="pres">
      <dgm:prSet presAssocID="{D12C8624-5F77-4344-879D-CF29DC44540F}" presName="sibTrans" presStyleCnt="0"/>
      <dgm:spPr/>
    </dgm:pt>
    <dgm:pt modelId="{3C386F90-0671-4DCB-B00B-24DA4AAB1BF4}" type="pres">
      <dgm:prSet presAssocID="{C0F56B87-01EB-4E49-8AE1-5BEE271D47E5}" presName="textNode" presStyleLbl="node1" presStyleIdx="2" presStyleCnt="6" custScaleX="67955" custScaleY="53006" custLinFactNeighborX="-58939" custLinFactNeighborY="-536">
        <dgm:presLayoutVars>
          <dgm:bulletEnabled val="1"/>
        </dgm:presLayoutVars>
      </dgm:prSet>
      <dgm:spPr/>
    </dgm:pt>
    <dgm:pt modelId="{BC3D6C05-87F4-4BE9-BB53-35B03D536BBE}" type="pres">
      <dgm:prSet presAssocID="{B049740D-6412-4B5B-8114-496226192297}" presName="sibTrans" presStyleCnt="0"/>
      <dgm:spPr/>
    </dgm:pt>
    <dgm:pt modelId="{DD8F4B95-E96A-4F75-ACBE-20864DE243A6}" type="pres">
      <dgm:prSet presAssocID="{27F415E4-19BB-4B30-BC5E-9C35F256B306}" presName="textNode" presStyleLbl="node1" presStyleIdx="3" presStyleCnt="6" custScaleX="67955" custScaleY="53006" custLinFactNeighborX="-67467" custLinFactNeighborY="-1191">
        <dgm:presLayoutVars>
          <dgm:bulletEnabled val="1"/>
        </dgm:presLayoutVars>
      </dgm:prSet>
      <dgm:spPr/>
    </dgm:pt>
    <dgm:pt modelId="{9BEB4E32-490B-476C-83F5-5677DBA5451A}" type="pres">
      <dgm:prSet presAssocID="{0A46D2CC-4FE0-465E-96EA-60BF98E77D5D}" presName="sibTrans" presStyleCnt="0"/>
      <dgm:spPr/>
    </dgm:pt>
    <dgm:pt modelId="{C60E531D-A0A2-4ACE-8343-11514A483D8E}" type="pres">
      <dgm:prSet presAssocID="{473C337F-17BE-4D0E-85E0-82F0CA0BCDA5}" presName="textNode" presStyleLbl="node1" presStyleIdx="4" presStyleCnt="6" custScaleX="67955" custScaleY="53006" custLinFactNeighborX="-58021" custLinFactNeighborY="-1191">
        <dgm:presLayoutVars>
          <dgm:bulletEnabled val="1"/>
        </dgm:presLayoutVars>
      </dgm:prSet>
      <dgm:spPr/>
    </dgm:pt>
    <dgm:pt modelId="{D9DAB3F8-82C1-43A4-9B76-EE72343B0C4C}" type="pres">
      <dgm:prSet presAssocID="{D517AC79-4008-45CD-9484-638B0019F3F8}" presName="sibTrans" presStyleCnt="0"/>
      <dgm:spPr/>
    </dgm:pt>
    <dgm:pt modelId="{15E7861C-F8C4-4834-8007-70AFC703D65A}" type="pres">
      <dgm:prSet presAssocID="{9C0BB03D-5DB9-464C-8767-AC3A29942DD4}" presName="textNode" presStyleLbl="node1" presStyleIdx="5" presStyleCnt="6" custScaleX="67955" custScaleY="53006" custLinFactNeighborX="-68903" custLinFactNeighborY="-1191">
        <dgm:presLayoutVars>
          <dgm:bulletEnabled val="1"/>
        </dgm:presLayoutVars>
      </dgm:prSet>
      <dgm:spPr/>
    </dgm:pt>
  </dgm:ptLst>
  <dgm:cxnLst>
    <dgm:cxn modelId="{6304EC2D-DFD7-465A-BD7F-4EEDCFCD253D}" srcId="{636F8B67-0292-4F6F-A21A-C4264BD79420}" destId="{473C337F-17BE-4D0E-85E0-82F0CA0BCDA5}" srcOrd="4" destOrd="0" parTransId="{179E5C76-4FB0-4906-8590-8F51A95B3147}" sibTransId="{D517AC79-4008-45CD-9484-638B0019F3F8}"/>
    <dgm:cxn modelId="{44441B41-68ED-4024-883B-E062493D52D2}" srcId="{636F8B67-0292-4F6F-A21A-C4264BD79420}" destId="{27F415E4-19BB-4B30-BC5E-9C35F256B306}" srcOrd="3" destOrd="0" parTransId="{C53B091E-73B0-42F3-869A-3B5E73DE4575}" sibTransId="{0A46D2CC-4FE0-465E-96EA-60BF98E77D5D}"/>
    <dgm:cxn modelId="{B63BBC6C-CE8C-4F19-9C20-CAA7DEDEF371}" srcId="{636F8B67-0292-4F6F-A21A-C4264BD79420}" destId="{C0F56B87-01EB-4E49-8AE1-5BEE271D47E5}" srcOrd="2" destOrd="0" parTransId="{C7D6ED06-D1B4-4CF0-AF44-83A6CFE9165B}" sibTransId="{B049740D-6412-4B5B-8114-496226192297}"/>
    <dgm:cxn modelId="{55F40C6D-DC99-47FB-867A-54E8E49A4C1C}" type="presOf" srcId="{C0F56B87-01EB-4E49-8AE1-5BEE271D47E5}" destId="{3C386F90-0671-4DCB-B00B-24DA4AAB1BF4}" srcOrd="0" destOrd="0" presId="urn:microsoft.com/office/officeart/2005/8/layout/hProcess9"/>
    <dgm:cxn modelId="{8B65E44F-D9AD-4DF1-BFF5-C106714A846E}" type="presOf" srcId="{4A6FF134-E474-46FC-A448-9D7553CF61ED}" destId="{D509CC78-604A-4C6F-A015-BE2D0200295B}" srcOrd="0" destOrd="0" presId="urn:microsoft.com/office/officeart/2005/8/layout/hProcess9"/>
    <dgm:cxn modelId="{8266A955-DB52-4C53-97E9-C35A8956B725}" srcId="{636F8B67-0292-4F6F-A21A-C4264BD79420}" destId="{8F0F2E86-9305-4858-A3DB-398AECB15071}" srcOrd="0" destOrd="0" parTransId="{611099E5-D15F-4579-9188-123A258A5B46}" sibTransId="{FEB7558D-680A-4424-B523-BE6632C35B79}"/>
    <dgm:cxn modelId="{AA3A1F7A-7113-4C9A-9103-675D23C60833}" srcId="{636F8B67-0292-4F6F-A21A-C4264BD79420}" destId="{9C0BB03D-5DB9-464C-8767-AC3A29942DD4}" srcOrd="5" destOrd="0" parTransId="{79B66FAA-016D-4F8E-8983-4984D37EA61A}" sibTransId="{8BF7A328-9AA2-40E1-85B9-8153403BCDA9}"/>
    <dgm:cxn modelId="{33F90F87-A749-488A-A64B-266E17646723}" type="presOf" srcId="{473C337F-17BE-4D0E-85E0-82F0CA0BCDA5}" destId="{C60E531D-A0A2-4ACE-8343-11514A483D8E}" srcOrd="0" destOrd="0" presId="urn:microsoft.com/office/officeart/2005/8/layout/hProcess9"/>
    <dgm:cxn modelId="{CDA0D78B-93E2-4F27-A253-CB69E2340785}" type="presOf" srcId="{27F415E4-19BB-4B30-BC5E-9C35F256B306}" destId="{DD8F4B95-E96A-4F75-ACBE-20864DE243A6}" srcOrd="0" destOrd="0" presId="urn:microsoft.com/office/officeart/2005/8/layout/hProcess9"/>
    <dgm:cxn modelId="{667B68A1-30E1-48CF-ABD2-A6B79D6F4EC9}" type="presOf" srcId="{636F8B67-0292-4F6F-A21A-C4264BD79420}" destId="{E78AA649-87F4-4071-8CB6-BC5DB40A8082}" srcOrd="0" destOrd="0" presId="urn:microsoft.com/office/officeart/2005/8/layout/hProcess9"/>
    <dgm:cxn modelId="{F2257BD7-A55A-44B9-8B38-71162168FBC4}" srcId="{636F8B67-0292-4F6F-A21A-C4264BD79420}" destId="{4A6FF134-E474-46FC-A448-9D7553CF61ED}" srcOrd="1" destOrd="0" parTransId="{128FCBE3-2644-41FD-9C4B-4F720713F537}" sibTransId="{D12C8624-5F77-4344-879D-CF29DC44540F}"/>
    <dgm:cxn modelId="{48F40AF2-FD61-435F-A7E9-782DFAEC9D3A}" type="presOf" srcId="{9C0BB03D-5DB9-464C-8767-AC3A29942DD4}" destId="{15E7861C-F8C4-4834-8007-70AFC703D65A}" srcOrd="0" destOrd="0" presId="urn:microsoft.com/office/officeart/2005/8/layout/hProcess9"/>
    <dgm:cxn modelId="{A36FE7F2-E240-4164-81EB-9F258B67EA06}" type="presOf" srcId="{8F0F2E86-9305-4858-A3DB-398AECB15071}" destId="{2088E188-BE3F-43F9-9D77-C095F4AA4FE1}" srcOrd="0" destOrd="0" presId="urn:microsoft.com/office/officeart/2005/8/layout/hProcess9"/>
    <dgm:cxn modelId="{583C8E9F-2CCF-47F8-9FB2-9D61799152B5}" type="presParOf" srcId="{E78AA649-87F4-4071-8CB6-BC5DB40A8082}" destId="{E05C8810-59A8-4ED2-8F54-A5D60D901F9D}" srcOrd="0" destOrd="0" presId="urn:microsoft.com/office/officeart/2005/8/layout/hProcess9"/>
    <dgm:cxn modelId="{D8ABC4E8-12CF-450E-83EA-73C3B20B165D}" type="presParOf" srcId="{E78AA649-87F4-4071-8CB6-BC5DB40A8082}" destId="{A29640FB-0295-4121-B0EE-4559770F47DC}" srcOrd="1" destOrd="0" presId="urn:microsoft.com/office/officeart/2005/8/layout/hProcess9"/>
    <dgm:cxn modelId="{12935390-3BEF-4856-9481-AF3537C08858}" type="presParOf" srcId="{A29640FB-0295-4121-B0EE-4559770F47DC}" destId="{2088E188-BE3F-43F9-9D77-C095F4AA4FE1}" srcOrd="0" destOrd="0" presId="urn:microsoft.com/office/officeart/2005/8/layout/hProcess9"/>
    <dgm:cxn modelId="{6DEA2C48-B4AE-490C-A568-6AC6FA6DE593}" type="presParOf" srcId="{A29640FB-0295-4121-B0EE-4559770F47DC}" destId="{8292DA91-C26C-4C13-8AB4-EF2F01A8F910}" srcOrd="1" destOrd="0" presId="urn:microsoft.com/office/officeart/2005/8/layout/hProcess9"/>
    <dgm:cxn modelId="{3D419356-AF50-40B1-9BA9-C861854A99C3}" type="presParOf" srcId="{A29640FB-0295-4121-B0EE-4559770F47DC}" destId="{D509CC78-604A-4C6F-A015-BE2D0200295B}" srcOrd="2" destOrd="0" presId="urn:microsoft.com/office/officeart/2005/8/layout/hProcess9"/>
    <dgm:cxn modelId="{976E1AB2-B344-4BBF-82D3-68AAAB4EE00B}" type="presParOf" srcId="{A29640FB-0295-4121-B0EE-4559770F47DC}" destId="{EF9A12E1-1203-4EF3-819F-090133F3BD3F}" srcOrd="3" destOrd="0" presId="urn:microsoft.com/office/officeart/2005/8/layout/hProcess9"/>
    <dgm:cxn modelId="{4ECD8999-9BF9-4EC2-89A6-B3ABE3AE3267}" type="presParOf" srcId="{A29640FB-0295-4121-B0EE-4559770F47DC}" destId="{3C386F90-0671-4DCB-B00B-24DA4AAB1BF4}" srcOrd="4" destOrd="0" presId="urn:microsoft.com/office/officeart/2005/8/layout/hProcess9"/>
    <dgm:cxn modelId="{0BEDC0AC-918A-49BC-B8D4-8006B5F33A59}" type="presParOf" srcId="{A29640FB-0295-4121-B0EE-4559770F47DC}" destId="{BC3D6C05-87F4-4BE9-BB53-35B03D536BBE}" srcOrd="5" destOrd="0" presId="urn:microsoft.com/office/officeart/2005/8/layout/hProcess9"/>
    <dgm:cxn modelId="{4C06EEC6-E8F3-4DBF-9531-A063002DCF39}" type="presParOf" srcId="{A29640FB-0295-4121-B0EE-4559770F47DC}" destId="{DD8F4B95-E96A-4F75-ACBE-20864DE243A6}" srcOrd="6" destOrd="0" presId="urn:microsoft.com/office/officeart/2005/8/layout/hProcess9"/>
    <dgm:cxn modelId="{ACFD6681-D183-40AB-B48B-735C4CFFAFC6}" type="presParOf" srcId="{A29640FB-0295-4121-B0EE-4559770F47DC}" destId="{9BEB4E32-490B-476C-83F5-5677DBA5451A}" srcOrd="7" destOrd="0" presId="urn:microsoft.com/office/officeart/2005/8/layout/hProcess9"/>
    <dgm:cxn modelId="{7396FD71-9F64-4E7F-BF68-FED2726EA10E}" type="presParOf" srcId="{A29640FB-0295-4121-B0EE-4559770F47DC}" destId="{C60E531D-A0A2-4ACE-8343-11514A483D8E}" srcOrd="8" destOrd="0" presId="urn:microsoft.com/office/officeart/2005/8/layout/hProcess9"/>
    <dgm:cxn modelId="{780550A9-FD79-4AFC-A650-DCD67E4659A1}" type="presParOf" srcId="{A29640FB-0295-4121-B0EE-4559770F47DC}" destId="{D9DAB3F8-82C1-43A4-9B76-EE72343B0C4C}" srcOrd="9" destOrd="0" presId="urn:microsoft.com/office/officeart/2005/8/layout/hProcess9"/>
    <dgm:cxn modelId="{34764301-6C3E-4A64-BCE1-5DF1D30F7726}" type="presParOf" srcId="{A29640FB-0295-4121-B0EE-4559770F47DC}" destId="{15E7861C-F8C4-4834-8007-70AFC703D65A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C8810-59A8-4ED2-8F54-A5D60D901F9D}">
      <dsp:nvSpPr>
        <dsp:cNvPr id="0" name=""/>
        <dsp:cNvSpPr/>
      </dsp:nvSpPr>
      <dsp:spPr>
        <a:xfrm>
          <a:off x="40078" y="0"/>
          <a:ext cx="11906009" cy="6103619"/>
        </a:xfrm>
        <a:prstGeom prst="rightArrow">
          <a:avLst/>
        </a:prstGeom>
        <a:solidFill>
          <a:srgbClr val="B2B2B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88E188-BE3F-43F9-9D77-C095F4AA4FE1}">
      <dsp:nvSpPr>
        <dsp:cNvPr id="0" name=""/>
        <dsp:cNvSpPr/>
      </dsp:nvSpPr>
      <dsp:spPr>
        <a:xfrm>
          <a:off x="0" y="2377091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Agreement Drafted</a:t>
          </a:r>
        </a:p>
      </dsp:txBody>
      <dsp:txXfrm>
        <a:off x="63173" y="2440264"/>
        <a:ext cx="1750948" cy="1167767"/>
      </dsp:txXfrm>
    </dsp:sp>
    <dsp:sp modelId="{D509CC78-604A-4C6F-A015-BE2D0200295B}">
      <dsp:nvSpPr>
        <dsp:cNvPr id="0" name=""/>
        <dsp:cNvSpPr/>
      </dsp:nvSpPr>
      <dsp:spPr>
        <a:xfrm>
          <a:off x="1953861" y="2391911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Reviewed and Signed</a:t>
          </a:r>
        </a:p>
      </dsp:txBody>
      <dsp:txXfrm>
        <a:off x="2017034" y="2455084"/>
        <a:ext cx="1750948" cy="1167767"/>
      </dsp:txXfrm>
    </dsp:sp>
    <dsp:sp modelId="{3C386F90-0671-4DCB-B00B-24DA4AAB1BF4}">
      <dsp:nvSpPr>
        <dsp:cNvPr id="0" name=""/>
        <dsp:cNvSpPr/>
      </dsp:nvSpPr>
      <dsp:spPr>
        <a:xfrm>
          <a:off x="3989463" y="2391666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Payment Initiated</a:t>
          </a:r>
        </a:p>
      </dsp:txBody>
      <dsp:txXfrm>
        <a:off x="4052636" y="2454839"/>
        <a:ext cx="1750948" cy="1167767"/>
      </dsp:txXfrm>
    </dsp:sp>
    <dsp:sp modelId="{DD8F4B95-E96A-4F75-ACBE-20864DE243A6}">
      <dsp:nvSpPr>
        <dsp:cNvPr id="0" name=""/>
        <dsp:cNvSpPr/>
      </dsp:nvSpPr>
      <dsp:spPr>
        <a:xfrm>
          <a:off x="6016055" y="2375675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Programming Implemented</a:t>
          </a:r>
        </a:p>
      </dsp:txBody>
      <dsp:txXfrm>
        <a:off x="6079228" y="2438848"/>
        <a:ext cx="1750948" cy="1167767"/>
      </dsp:txXfrm>
    </dsp:sp>
    <dsp:sp modelId="{C60E531D-A0A2-4ACE-8343-11514A483D8E}">
      <dsp:nvSpPr>
        <dsp:cNvPr id="0" name=""/>
        <dsp:cNvSpPr/>
      </dsp:nvSpPr>
      <dsp:spPr>
        <a:xfrm>
          <a:off x="8071985" y="2375675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Ongoing Monitoring</a:t>
          </a:r>
        </a:p>
      </dsp:txBody>
      <dsp:txXfrm>
        <a:off x="8135158" y="2438848"/>
        <a:ext cx="1750948" cy="1167767"/>
      </dsp:txXfrm>
    </dsp:sp>
    <dsp:sp modelId="{15E7861C-F8C4-4834-8007-70AFC703D65A}">
      <dsp:nvSpPr>
        <dsp:cNvPr id="0" name=""/>
        <dsp:cNvSpPr/>
      </dsp:nvSpPr>
      <dsp:spPr>
        <a:xfrm>
          <a:off x="10094735" y="2375675"/>
          <a:ext cx="1877294" cy="1294113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Reporting</a:t>
          </a:r>
        </a:p>
      </dsp:txBody>
      <dsp:txXfrm>
        <a:off x="10157908" y="2438848"/>
        <a:ext cx="1750948" cy="1167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D3B72-44A8-4690-85F8-94FE7AB10A9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20B8E-1CF2-4B90-ABA8-12D023C13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3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F124-3B9B-438C-9B07-0FB395940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02EF7-AB24-611A-5AA9-17B26EA7C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7BD09-7C9E-24FF-6650-756995BEE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99B6-E042-3ABA-3ED7-D5EFA5E3E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1CCA5-B42B-5712-574C-AA6FE014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1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5328-927F-AF41-DD05-522A1079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2374-9A9F-34E5-D46B-607E57C98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992AA-4BA2-8718-13AA-75B64603D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7943F-100D-42A4-D10B-FCC7BED3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318E2-4BAF-F0BB-7DAB-9F789925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1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F8B0E7-F4B4-F7A0-05AF-39CED9D6F8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046CA-D9CF-16E6-374F-163A63F8B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15229-B67A-9204-DF36-31B40AB6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EB6C6-C890-D85E-51ED-D9CE1DB3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F73E-522A-645C-04B7-42756340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7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87D72-16E0-B471-4093-8028C3F6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B0C91-6A90-F02B-A119-75982CD4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4133F-D9BB-43B0-511E-B6A4AEAF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BC0D5-8C27-F3B8-FA9B-DD455F3C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CF360-79C3-91F1-42FE-B696240E8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4DF0B-6C2D-0570-0BF3-B433B5345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96CEF-6E68-2713-4A70-DCEB368DD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CBC55-BA4F-0603-F70B-C35F282D7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EEEC4-216D-26AC-954A-840BBDBDE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D29E1-6550-A817-04A2-BAED9136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8B91D-EBBC-D24F-2741-531CD5BBA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1FB4A-F898-29CA-DB91-6DEF5E8287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C0C49-9C15-D1B2-A49A-880A1D9D9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361BE-739A-D648-0F00-7D129F2D2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62D2D-951D-F8E4-460E-3517418B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7B2B1-CC0B-7EE6-D1FC-FAD5BE4D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5DF85-5FEA-31D0-B82A-29FDE68CD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673DC-0AF2-20ED-9279-D9CDECEBD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21493-FF99-CC35-626D-A6B35B8B4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CFF98-C8AC-E29F-4E27-C95F04B6E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BA22CD-BCE5-95BA-865B-76F14E548A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665E63-6B29-2801-592B-00574A9B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198B59-D32A-CB49-45C4-EF6CA0A9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FF900-CB41-61E3-FA55-0B41990D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3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646D-A781-E9B6-8639-4AE6B7C5A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1A3AC-06C1-6C81-9102-5063ACDCB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B927A0-63BD-A2E2-A9CC-E0320CC3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DCA87-E6F9-623A-2296-BD8C96D3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6BFC74-9923-116E-C435-B6B7DA43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606C16-D08A-7D49-3737-F758F4C01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A69BD-CAB2-E178-1D14-41D9934EE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3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FD1E-494A-7C61-3251-57D6729B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A3E54-9BAB-C485-1977-1FDB1737C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3BC89-0076-57C5-9DF0-08C1A1E39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F2A6E-C4BD-3276-3672-8E4E83EA8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68F94-196B-6453-87E8-3D269C3C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72BB7-73AC-E323-26C1-C209C6F2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0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F335D-AB04-934D-1204-97BCCA45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454863-FC8C-4C49-BA38-F6BC63C528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00977-A22E-3BD1-30B9-5CAFAACEA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59AD0-1427-F1E4-7F87-CE482AAA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496D9-9DAF-ADF5-88D2-962F15657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422E9-7F30-E174-3AA6-98EB7BEA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5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63951A-AD80-8717-413F-4E16ED8DD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EF8CA-C8E9-B44A-92C3-3622A7444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91B54-55E9-0F93-7D72-9E665EECE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066DA-DC64-4185-B749-BB6F40E9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E2FD0-EE12-926D-0403-1589F75EE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67E55-C52F-52FE-CC05-E9B3FB5BA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3402-B635-44AF-A81E-5573B221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9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58673-5776-1E90-6607-3009DF946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584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Global Youth &amp; Education</a:t>
            </a:r>
            <a:b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Subaward Grantee</a:t>
            </a:r>
            <a:b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Training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C9E8F3B-E54F-63F1-059D-F231F9155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866" y="3576632"/>
            <a:ext cx="2112268" cy="2255525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F7AFFD8-9957-D248-CD65-0FBAEE56083B}"/>
              </a:ext>
            </a:extLst>
          </p:cNvPr>
          <p:cNvSpPr/>
          <p:nvPr/>
        </p:nvSpPr>
        <p:spPr>
          <a:xfrm>
            <a:off x="640080" y="406400"/>
            <a:ext cx="10769600" cy="32448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4041A1B-E84F-8063-4395-9BF2AC98C5CC}"/>
              </a:ext>
            </a:extLst>
          </p:cNvPr>
          <p:cNvSpPr/>
          <p:nvPr/>
        </p:nvSpPr>
        <p:spPr>
          <a:xfrm>
            <a:off x="640080" y="6137270"/>
            <a:ext cx="10769600" cy="32448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5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9AE27-84F4-737B-1619-685EF781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3696"/>
            <a:ext cx="10515600" cy="1309296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B86FC1-2FA2-19D4-DDFA-37589DEC0EE6}"/>
              </a:ext>
            </a:extLst>
          </p:cNvPr>
          <p:cNvSpPr txBox="1"/>
          <p:nvPr/>
        </p:nvSpPr>
        <p:spPr>
          <a:xfrm>
            <a:off x="838200" y="2217420"/>
            <a:ext cx="108318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Types of Awards</a:t>
            </a:r>
          </a:p>
          <a:p>
            <a:pPr marR="0"/>
            <a:endParaRPr lang="en-US" sz="32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Subaward Agreement </a:t>
            </a:r>
            <a:r>
              <a:rPr lang="en-US" sz="3200" kern="100" dirty="0"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US" sz="32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rocess</a:t>
            </a:r>
          </a:p>
          <a:p>
            <a:pPr marR="0"/>
            <a:endParaRPr lang="en-US" sz="32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Subaward Management, Accounting, and Reporting</a:t>
            </a:r>
          </a:p>
          <a:p>
            <a:pPr marL="0" marR="0"/>
            <a:endParaRPr lang="en-US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F2747F8-6F57-1DEF-8111-0682877B69F8}"/>
              </a:ext>
            </a:extLst>
          </p:cNvPr>
          <p:cNvSpPr/>
          <p:nvPr/>
        </p:nvSpPr>
        <p:spPr>
          <a:xfrm>
            <a:off x="640080" y="6137270"/>
            <a:ext cx="10769600" cy="32448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5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60F6-AD63-76C3-ECA2-F50F72A8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Types of Awards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AA13DB-889A-4670-42AE-AFB872BFC852}"/>
              </a:ext>
            </a:extLst>
          </p:cNvPr>
          <p:cNvSpPr txBox="1"/>
          <p:nvPr/>
        </p:nvSpPr>
        <p:spPr>
          <a:xfrm>
            <a:off x="5802630" y="1751514"/>
            <a:ext cx="544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Youth Leadership Summits</a:t>
            </a:r>
          </a:p>
          <a:p>
            <a:endParaRPr lang="en-US" sz="2800" dirty="0">
              <a:latin typeface="Ubuntu" panose="020B05040306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56EE04-4799-E4AF-5260-624E59C4E441}"/>
              </a:ext>
            </a:extLst>
          </p:cNvPr>
          <p:cNvSpPr txBox="1"/>
          <p:nvPr/>
        </p:nvSpPr>
        <p:spPr>
          <a:xfrm>
            <a:off x="5882640" y="4062918"/>
            <a:ext cx="5821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Special Purpose and Events</a:t>
            </a:r>
          </a:p>
          <a:p>
            <a:endParaRPr lang="en-US" sz="2800" dirty="0">
              <a:latin typeface="Ubuntu" panose="020B05040306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240AFC-7956-976B-9EC4-1823FC3542DC}"/>
              </a:ext>
            </a:extLst>
          </p:cNvPr>
          <p:cNvSpPr txBox="1"/>
          <p:nvPr/>
        </p:nvSpPr>
        <p:spPr>
          <a:xfrm>
            <a:off x="990600" y="4054569"/>
            <a:ext cx="544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Innovation Grants</a:t>
            </a:r>
          </a:p>
          <a:p>
            <a:endParaRPr lang="en-US" sz="2800" dirty="0">
              <a:latin typeface="Ubuntu" panose="020B05040306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03A8EE-07E6-4E61-BE44-8363686B1AE6}"/>
              </a:ext>
            </a:extLst>
          </p:cNvPr>
          <p:cNvSpPr txBox="1"/>
          <p:nvPr/>
        </p:nvSpPr>
        <p:spPr>
          <a:xfrm>
            <a:off x="441960" y="1751514"/>
            <a:ext cx="544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Unified Champion Schools</a:t>
            </a:r>
          </a:p>
        </p:txBody>
      </p:sp>
      <p:pic>
        <p:nvPicPr>
          <p:cNvPr id="16" name="Graphic 15" descr="Schoolhouse outline">
            <a:extLst>
              <a:ext uri="{FF2B5EF4-FFF2-40B4-BE49-F238E27FC236}">
                <a16:creationId xmlns:a16="http://schemas.microsoft.com/office/drawing/2014/main" id="{86C28D54-69B8-DD12-D085-C56D4B302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0550" y="2173158"/>
            <a:ext cx="1769030" cy="1769030"/>
          </a:xfrm>
          <a:prstGeom prst="rect">
            <a:avLst/>
          </a:prstGeom>
        </p:spPr>
      </p:pic>
      <p:pic>
        <p:nvPicPr>
          <p:cNvPr id="18" name="Graphic 17" descr="Meeting outline">
            <a:extLst>
              <a:ext uri="{FF2B5EF4-FFF2-40B4-BE49-F238E27FC236}">
                <a16:creationId xmlns:a16="http://schemas.microsoft.com/office/drawing/2014/main" id="{AACCF676-F992-92E0-ABCB-94C83CABE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1830" y="4432145"/>
            <a:ext cx="1897380" cy="1897380"/>
          </a:xfrm>
          <a:prstGeom prst="rect">
            <a:avLst/>
          </a:prstGeom>
        </p:spPr>
      </p:pic>
      <p:pic>
        <p:nvPicPr>
          <p:cNvPr id="20" name="Graphic 19" descr="Lightbulb and gear outline">
            <a:extLst>
              <a:ext uri="{FF2B5EF4-FFF2-40B4-BE49-F238E27FC236}">
                <a16:creationId xmlns:a16="http://schemas.microsoft.com/office/drawing/2014/main" id="{948FB2EA-E6A6-0885-540E-ADBB20DB65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06385" y="4633418"/>
            <a:ext cx="1737360" cy="1737360"/>
          </a:xfrm>
          <a:prstGeom prst="rect">
            <a:avLst/>
          </a:prstGeom>
        </p:spPr>
      </p:pic>
      <p:pic>
        <p:nvPicPr>
          <p:cNvPr id="22" name="Graphic 21" descr="Cheers with solid fill">
            <a:extLst>
              <a:ext uri="{FF2B5EF4-FFF2-40B4-BE49-F238E27FC236}">
                <a16:creationId xmlns:a16="http://schemas.microsoft.com/office/drawing/2014/main" id="{8CB36FC3-2EAC-878B-840D-753B4615457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59591" y="2320900"/>
            <a:ext cx="1541859" cy="154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42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25468-229F-6862-FA29-D69E33950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39952-9D15-7953-1279-5A27DE40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Subaward Agreement Process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7CA1D62-4350-F186-D908-E99B3F81E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1917947"/>
              </p:ext>
            </p:extLst>
          </p:nvPr>
        </p:nvGraphicFramePr>
        <p:xfrm>
          <a:off x="102870" y="674370"/>
          <a:ext cx="12089130" cy="610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251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E522D-B679-C62C-6C1D-6E09F8750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7B20-878C-9098-63B0-00D41B9A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Subaward Management, Accounting, and Reporting</a:t>
            </a:r>
          </a:p>
        </p:txBody>
      </p:sp>
      <p:pic>
        <p:nvPicPr>
          <p:cNvPr id="10" name="Picture 9" descr="Filling out forms on a table">
            <a:extLst>
              <a:ext uri="{FF2B5EF4-FFF2-40B4-BE49-F238E27FC236}">
                <a16:creationId xmlns:a16="http://schemas.microsoft.com/office/drawing/2014/main" id="{5F62DEFA-E88C-0383-273A-028B33DFC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" y="2834641"/>
            <a:ext cx="3642087" cy="24310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8CA0D3-5818-40E3-18F9-3677858DC023}"/>
              </a:ext>
            </a:extLst>
          </p:cNvPr>
          <p:cNvSpPr txBox="1"/>
          <p:nvPr/>
        </p:nvSpPr>
        <p:spPr>
          <a:xfrm>
            <a:off x="4400550" y="1897380"/>
            <a:ext cx="72351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Separate accounting of subaward activity</a:t>
            </a:r>
          </a:p>
          <a:p>
            <a:pPr marL="0" marR="0"/>
            <a:endParaRPr lang="en-US" sz="28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Use funds only for the purpose described</a:t>
            </a:r>
          </a:p>
          <a:p>
            <a:pPr marL="0" marR="0"/>
            <a:endParaRPr lang="en-US" sz="28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Maintain receipts and documentation</a:t>
            </a:r>
          </a:p>
          <a:p>
            <a:pPr marL="0" marR="0"/>
            <a:endParaRPr lang="en-US" sz="28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Report timely and accurately </a:t>
            </a:r>
          </a:p>
          <a:p>
            <a:pPr marL="0" marR="0"/>
            <a:endParaRPr lang="en-US" sz="2800" kern="100" dirty="0">
              <a:effectLst/>
              <a:latin typeface="Ubuntu" panose="020B0504030602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2800" kern="100" dirty="0">
                <a:effectLst/>
                <a:latin typeface="Ubuntu" panose="020B05040306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not report an expense more than once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0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C8DE02CF7DBD4B8F5591F963E14D9A" ma:contentTypeVersion="18" ma:contentTypeDescription="Create a new document." ma:contentTypeScope="" ma:versionID="9beb11f7a75a4aba0d9a591526264784">
  <xsd:schema xmlns:xsd="http://www.w3.org/2001/XMLSchema" xmlns:xs="http://www.w3.org/2001/XMLSchema" xmlns:p="http://schemas.microsoft.com/office/2006/metadata/properties" xmlns:ns2="05a57745-76f0-4dcb-8ba4-9701821e0759" xmlns:ns3="3356d762-99e9-4384-9392-e43d2267191a" targetNamespace="http://schemas.microsoft.com/office/2006/metadata/properties" ma:root="true" ma:fieldsID="1db9402a4d5d06202a2bc66019e3e07a" ns2:_="" ns3:_="">
    <xsd:import namespace="05a57745-76f0-4dcb-8ba4-9701821e0759"/>
    <xsd:import namespace="3356d762-99e9-4384-9392-e43d226719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57745-76f0-4dcb-8ba4-9701821e07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ab950ee-0551-49f2-b79a-5519cdec45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56d762-99e9-4384-9392-e43d2267191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a486a9-74d6-44bd-b2c6-960377e8a3c7}" ma:internalName="TaxCatchAll" ma:showField="CatchAllData" ma:web="3356d762-99e9-4384-9392-e43d226719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a57745-76f0-4dcb-8ba4-9701821e0759">
      <Terms xmlns="http://schemas.microsoft.com/office/infopath/2007/PartnerControls"/>
    </lcf76f155ced4ddcb4097134ff3c332f>
    <TaxCatchAll xmlns="3356d762-99e9-4384-9392-e43d2267191a" xsi:nil="true"/>
    <SharedWithUsers xmlns="3356d762-99e9-4384-9392-e43d2267191a">
      <UserInfo>
        <DisplayName>Kimber Goodwin</DisplayName>
        <AccountId>445</AccountId>
        <AccountType/>
      </UserInfo>
      <UserInfo>
        <DisplayName>Erin Jordan</DisplayName>
        <AccountId>1749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C8FAD91-CABF-4791-8951-95E4855F08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57745-76f0-4dcb-8ba4-9701821e0759"/>
    <ds:schemaRef ds:uri="3356d762-99e9-4384-9392-e43d226719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B59A21-AEFF-4072-84E8-D2A1A09EE4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82A5B1-1F5F-4B47-A50D-F5B7AFB6B585}">
  <ds:schemaRefs>
    <ds:schemaRef ds:uri="http://schemas.microsoft.com/office/2006/metadata/properties"/>
    <ds:schemaRef ds:uri="http://schemas.microsoft.com/office/infopath/2007/PartnerControls"/>
    <ds:schemaRef ds:uri="05a57745-76f0-4dcb-8ba4-9701821e0759"/>
    <ds:schemaRef ds:uri="3356d762-99e9-4384-9392-e43d2267191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93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Ubuntu</vt:lpstr>
      <vt:lpstr>Office Theme</vt:lpstr>
      <vt:lpstr>Global Youth &amp; Education Subaward Grantee Training</vt:lpstr>
      <vt:lpstr>Overview</vt:lpstr>
      <vt:lpstr>Types of Awards</vt:lpstr>
      <vt:lpstr>Subaward Agreement Process</vt:lpstr>
      <vt:lpstr>Subaward Management, Accounting, and Reporting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Youth &amp; Education Finance Onboarding</dc:title>
  <dc:creator>Kimber Goodwin</dc:creator>
  <cp:lastModifiedBy>Kimber Goodwin</cp:lastModifiedBy>
  <cp:revision>3</cp:revision>
  <dcterms:created xsi:type="dcterms:W3CDTF">2022-12-01T18:56:08Z</dcterms:created>
  <dcterms:modified xsi:type="dcterms:W3CDTF">2025-02-22T23:01:45Z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0x01010044C8DE02CF7DBD4B8F5591F963E14D9A</vt:lpwstr>
  </property>
  <property fmtid="{D5CDD505-2E9C-101B-9397-08002B2CF9AE}" pid="3" name="MediaServiceImageTags">
    <vt:lpwstr/>
  </property>
</Properties>
</file>