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1" r:id="rId3"/>
  </p:sldMasterIdLst>
  <p:notesMasterIdLst>
    <p:notesMasterId r:id="rId24"/>
  </p:notesMasterIdLst>
  <p:sldIdLst>
    <p:sldId id="279" r:id="rId4"/>
    <p:sldId id="293" r:id="rId5"/>
    <p:sldId id="296" r:id="rId6"/>
    <p:sldId id="290" r:id="rId7"/>
    <p:sldId id="292" r:id="rId8"/>
    <p:sldId id="262" r:id="rId9"/>
    <p:sldId id="276" r:id="rId10"/>
    <p:sldId id="295" r:id="rId11"/>
    <p:sldId id="278" r:id="rId12"/>
    <p:sldId id="287" r:id="rId13"/>
    <p:sldId id="301" r:id="rId14"/>
    <p:sldId id="298" r:id="rId15"/>
    <p:sldId id="299" r:id="rId16"/>
    <p:sldId id="268" r:id="rId17"/>
    <p:sldId id="281" r:id="rId18"/>
    <p:sldId id="269" r:id="rId19"/>
    <p:sldId id="286" r:id="rId20"/>
    <p:sldId id="289" r:id="rId21"/>
    <p:sldId id="297" r:id="rId22"/>
    <p:sldId id="29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6F418161-B784-4532-B221-01A287D18DA8}">
          <p14:sldIdLst>
            <p14:sldId id="279"/>
            <p14:sldId id="293"/>
            <p14:sldId id="296"/>
            <p14:sldId id="290"/>
          </p14:sldIdLst>
        </p14:section>
        <p14:section name="Section Dividers" id="{D54E5683-0F9D-4A23-9BEA-A17551399373}">
          <p14:sldIdLst>
            <p14:sldId id="292"/>
            <p14:sldId id="262"/>
            <p14:sldId id="276"/>
            <p14:sldId id="295"/>
            <p14:sldId id="278"/>
            <p14:sldId id="287"/>
            <p14:sldId id="301"/>
            <p14:sldId id="298"/>
            <p14:sldId id="299"/>
            <p14:sldId id="268"/>
            <p14:sldId id="281"/>
            <p14:sldId id="269"/>
            <p14:sldId id="286"/>
            <p14:sldId id="289"/>
            <p14:sldId id="297"/>
            <p14:sldId id="291"/>
          </p14:sldIdLst>
        </p14:section>
        <p14:section name="Slides" id="{DB8F361C-180C-4350-88CB-1E05709B3F8C}">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DA"/>
    <a:srgbClr val="636359"/>
    <a:srgbClr val="39BB9D"/>
    <a:srgbClr val="FBFBFC"/>
    <a:srgbClr val="A5C5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D81FBB-A5F3-D5BF-762F-C18F0472C505}" v="297" dt="2025-08-28T12:16:14.566"/>
    <p1510:client id="{8CDA9C3A-B8FF-4D91-A923-4F3AE27D1BDD}" v="1592" dt="2025-08-28T12:21:15.787"/>
    <p1510:client id="{DAB26AAD-09A6-7008-73C7-ACDCB2FFA56C}" v="166" dt="2025-08-27T13:45:29.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Ryan" userId="S::cryan@specialolympics.org::cf24d6d7-558d-4557-b196-e17ef927c5dc" providerId="AD" clId="Web-{5822EDB9-D220-AFC2-4D56-47FEDCF82704}"/>
    <pc:docChg chg="addSld delSld modSld sldOrd modSection">
      <pc:chgData name="Cassandra Ryan" userId="S::cryan@specialolympics.org::cf24d6d7-558d-4557-b196-e17ef927c5dc" providerId="AD" clId="Web-{5822EDB9-D220-AFC2-4D56-47FEDCF82704}" dt="2025-07-25T18:58:48.215" v="41" actId="20577"/>
      <pc:docMkLst>
        <pc:docMk/>
      </pc:docMkLst>
      <pc:sldChg chg="delSp modSp del">
        <pc:chgData name="Cassandra Ryan" userId="S::cryan@specialolympics.org::cf24d6d7-558d-4557-b196-e17ef927c5dc" providerId="AD" clId="Web-{5822EDB9-D220-AFC2-4D56-47FEDCF82704}" dt="2025-07-25T18:58:28.309" v="26"/>
        <pc:sldMkLst>
          <pc:docMk/>
          <pc:sldMk cId="746003750" sldId="272"/>
        </pc:sldMkLst>
      </pc:sldChg>
      <pc:sldChg chg="modSp">
        <pc:chgData name="Cassandra Ryan" userId="S::cryan@specialolympics.org::cf24d6d7-558d-4557-b196-e17ef927c5dc" providerId="AD" clId="Web-{5822EDB9-D220-AFC2-4D56-47FEDCF82704}" dt="2025-07-25T18:58:45.621" v="40" actId="20577"/>
        <pc:sldMkLst>
          <pc:docMk/>
          <pc:sldMk cId="2770755701" sldId="281"/>
        </pc:sldMkLst>
      </pc:sldChg>
      <pc:sldChg chg="modSp new ord">
        <pc:chgData name="Cassandra Ryan" userId="S::cryan@specialolympics.org::cf24d6d7-558d-4557-b196-e17ef927c5dc" providerId="AD" clId="Web-{5822EDB9-D220-AFC2-4D56-47FEDCF82704}" dt="2025-07-25T18:58:06.152" v="20" actId="20577"/>
        <pc:sldMkLst>
          <pc:docMk/>
          <pc:sldMk cId="3591362659" sldId="285"/>
        </pc:sldMkLst>
      </pc:sldChg>
      <pc:sldChg chg="modSp new">
        <pc:chgData name="Cassandra Ryan" userId="S::cryan@specialolympics.org::cf24d6d7-558d-4557-b196-e17ef927c5dc" providerId="AD" clId="Web-{5822EDB9-D220-AFC2-4D56-47FEDCF82704}" dt="2025-07-25T18:58:48.215" v="41" actId="20577"/>
        <pc:sldMkLst>
          <pc:docMk/>
          <pc:sldMk cId="958425045" sldId="286"/>
        </pc:sldMkLst>
      </pc:sldChg>
    </pc:docChg>
  </pc:docChgLst>
  <pc:docChgLst>
    <pc:chgData name="Cassandra Ryan" userId="cf24d6d7-558d-4557-b196-e17ef927c5dc" providerId="ADAL" clId="{14D5F3A5-1B39-4AEA-8202-0562AAB58349}"/>
    <pc:docChg chg="custSel addSld delSld modSld modSection">
      <pc:chgData name="Cassandra Ryan" userId="cf24d6d7-558d-4557-b196-e17ef927c5dc" providerId="ADAL" clId="{14D5F3A5-1B39-4AEA-8202-0562AAB58349}" dt="2025-08-28T12:21:15.787" v="2697" actId="20577"/>
      <pc:docMkLst>
        <pc:docMk/>
      </pc:docMkLst>
      <pc:sldChg chg="modNotesTx">
        <pc:chgData name="Cassandra Ryan" userId="cf24d6d7-558d-4557-b196-e17ef927c5dc" providerId="ADAL" clId="{14D5F3A5-1B39-4AEA-8202-0562AAB58349}" dt="2025-08-28T09:54:05.760" v="1331" actId="20577"/>
        <pc:sldMkLst>
          <pc:docMk/>
          <pc:sldMk cId="0" sldId="262"/>
        </pc:sldMkLst>
      </pc:sldChg>
      <pc:sldChg chg="modNotesTx">
        <pc:chgData name="Cassandra Ryan" userId="cf24d6d7-558d-4557-b196-e17ef927c5dc" providerId="ADAL" clId="{14D5F3A5-1B39-4AEA-8202-0562AAB58349}" dt="2025-08-28T12:15:40.873" v="2302" actId="20577"/>
        <pc:sldMkLst>
          <pc:docMk/>
          <pc:sldMk cId="3376127006" sldId="269"/>
        </pc:sldMkLst>
      </pc:sldChg>
      <pc:sldChg chg="modSp del mod">
        <pc:chgData name="Cassandra Ryan" userId="cf24d6d7-558d-4557-b196-e17ef927c5dc" providerId="ADAL" clId="{14D5F3A5-1B39-4AEA-8202-0562AAB58349}" dt="2025-08-27T09:14:00.640" v="55" actId="47"/>
        <pc:sldMkLst>
          <pc:docMk/>
          <pc:sldMk cId="4135365339" sldId="273"/>
        </pc:sldMkLst>
        <pc:spChg chg="mod">
          <ac:chgData name="Cassandra Ryan" userId="cf24d6d7-558d-4557-b196-e17ef927c5dc" providerId="ADAL" clId="{14D5F3A5-1B39-4AEA-8202-0562AAB58349}" dt="2025-08-27T08:48:10.438" v="4" actId="113"/>
          <ac:spMkLst>
            <pc:docMk/>
            <pc:sldMk cId="4135365339" sldId="273"/>
            <ac:spMk id="3" creationId="{1F4CF752-D85F-D818-97D1-2B6684445FEC}"/>
          </ac:spMkLst>
        </pc:spChg>
        <pc:spChg chg="mod">
          <ac:chgData name="Cassandra Ryan" userId="cf24d6d7-558d-4557-b196-e17ef927c5dc" providerId="ADAL" clId="{14D5F3A5-1B39-4AEA-8202-0562AAB58349}" dt="2025-08-27T09:09:24.792" v="19" actId="20578"/>
          <ac:spMkLst>
            <pc:docMk/>
            <pc:sldMk cId="4135365339" sldId="273"/>
            <ac:spMk id="5" creationId="{30CDE904-3DD1-385D-50C7-E542B627A0A4}"/>
          </ac:spMkLst>
        </pc:spChg>
      </pc:sldChg>
      <pc:sldChg chg="addSp delSp modSp mod">
        <pc:chgData name="Cassandra Ryan" userId="cf24d6d7-558d-4557-b196-e17ef927c5dc" providerId="ADAL" clId="{14D5F3A5-1B39-4AEA-8202-0562AAB58349}" dt="2025-08-28T09:54:33.257" v="1332" actId="1076"/>
        <pc:sldMkLst>
          <pc:docMk/>
          <pc:sldMk cId="534534908" sldId="278"/>
        </pc:sldMkLst>
        <pc:spChg chg="add mod">
          <ac:chgData name="Cassandra Ryan" userId="cf24d6d7-558d-4557-b196-e17ef927c5dc" providerId="ADAL" clId="{14D5F3A5-1B39-4AEA-8202-0562AAB58349}" dt="2025-08-28T09:54:33.257" v="1332" actId="1076"/>
          <ac:spMkLst>
            <pc:docMk/>
            <pc:sldMk cId="534534908" sldId="278"/>
            <ac:spMk id="2" creationId="{EC72F13B-EBEA-7D92-B00F-BC02F90F415C}"/>
          </ac:spMkLst>
        </pc:spChg>
        <pc:picChg chg="del">
          <ac:chgData name="Cassandra Ryan" userId="cf24d6d7-558d-4557-b196-e17ef927c5dc" providerId="ADAL" clId="{14D5F3A5-1B39-4AEA-8202-0562AAB58349}" dt="2025-08-27T20:54:30.887" v="182" actId="478"/>
          <ac:picMkLst>
            <pc:docMk/>
            <pc:sldMk cId="534534908" sldId="278"/>
            <ac:picMk id="3" creationId="{32F4FAD6-C096-3961-2751-E9C579F8B249}"/>
          </ac:picMkLst>
        </pc:picChg>
        <pc:picChg chg="mod">
          <ac:chgData name="Cassandra Ryan" userId="cf24d6d7-558d-4557-b196-e17ef927c5dc" providerId="ADAL" clId="{14D5F3A5-1B39-4AEA-8202-0562AAB58349}" dt="2025-08-27T09:27:04.358" v="85" actId="1076"/>
          <ac:picMkLst>
            <pc:docMk/>
            <pc:sldMk cId="534534908" sldId="278"/>
            <ac:picMk id="4" creationId="{CFBDDB60-0186-46B2-3AED-F6A5A441982F}"/>
          </ac:picMkLst>
        </pc:picChg>
        <pc:picChg chg="mod">
          <ac:chgData name="Cassandra Ryan" userId="cf24d6d7-558d-4557-b196-e17ef927c5dc" providerId="ADAL" clId="{14D5F3A5-1B39-4AEA-8202-0562AAB58349}" dt="2025-08-27T20:54:55.970" v="194" actId="1037"/>
          <ac:picMkLst>
            <pc:docMk/>
            <pc:sldMk cId="534534908" sldId="278"/>
            <ac:picMk id="5" creationId="{C55C78A9-8389-C692-18D4-EE7950CC7B36}"/>
          </ac:picMkLst>
        </pc:picChg>
        <pc:picChg chg="mod">
          <ac:chgData name="Cassandra Ryan" userId="cf24d6d7-558d-4557-b196-e17ef927c5dc" providerId="ADAL" clId="{14D5F3A5-1B39-4AEA-8202-0562AAB58349}" dt="2025-08-27T09:27:10.236" v="87" actId="1076"/>
          <ac:picMkLst>
            <pc:docMk/>
            <pc:sldMk cId="534534908" sldId="278"/>
            <ac:picMk id="6" creationId="{D1163443-082F-9485-C701-A094AEE2B5A3}"/>
          </ac:picMkLst>
        </pc:picChg>
        <pc:picChg chg="add mod modCrop">
          <ac:chgData name="Cassandra Ryan" userId="cf24d6d7-558d-4557-b196-e17ef927c5dc" providerId="ADAL" clId="{14D5F3A5-1B39-4AEA-8202-0562AAB58349}" dt="2025-08-27T20:54:53.385" v="189" actId="14100"/>
          <ac:picMkLst>
            <pc:docMk/>
            <pc:sldMk cId="534534908" sldId="278"/>
            <ac:picMk id="8" creationId="{A92FFC46-4EB8-B0DC-1B29-476FA5C07872}"/>
          </ac:picMkLst>
        </pc:picChg>
      </pc:sldChg>
      <pc:sldChg chg="modNotesTx">
        <pc:chgData name="Cassandra Ryan" userId="cf24d6d7-558d-4557-b196-e17ef927c5dc" providerId="ADAL" clId="{14D5F3A5-1B39-4AEA-8202-0562AAB58349}" dt="2025-08-28T12:14:18.661" v="2137" actId="20577"/>
        <pc:sldMkLst>
          <pc:docMk/>
          <pc:sldMk cId="2770755701" sldId="281"/>
        </pc:sldMkLst>
      </pc:sldChg>
      <pc:sldChg chg="modSp mod modNotesTx">
        <pc:chgData name="Cassandra Ryan" userId="cf24d6d7-558d-4557-b196-e17ef927c5dc" providerId="ADAL" clId="{14D5F3A5-1B39-4AEA-8202-0562AAB58349}" dt="2025-08-28T09:57:00.212" v="1683" actId="5793"/>
        <pc:sldMkLst>
          <pc:docMk/>
          <pc:sldMk cId="2905615259" sldId="287"/>
        </pc:sldMkLst>
        <pc:spChg chg="mod">
          <ac:chgData name="Cassandra Ryan" userId="cf24d6d7-558d-4557-b196-e17ef927c5dc" providerId="ADAL" clId="{14D5F3A5-1B39-4AEA-8202-0562AAB58349}" dt="2025-08-27T09:28:29.883" v="173" actId="20577"/>
          <ac:spMkLst>
            <pc:docMk/>
            <pc:sldMk cId="2905615259" sldId="287"/>
            <ac:spMk id="2" creationId="{5131CE57-5361-411B-97CE-F91D51E1FCE5}"/>
          </ac:spMkLst>
        </pc:spChg>
        <pc:graphicFrameChg chg="mod">
          <ac:chgData name="Cassandra Ryan" userId="cf24d6d7-558d-4557-b196-e17ef927c5dc" providerId="ADAL" clId="{14D5F3A5-1B39-4AEA-8202-0562AAB58349}" dt="2025-08-28T08:28:47.152" v="387" actId="20577"/>
          <ac:graphicFrameMkLst>
            <pc:docMk/>
            <pc:sldMk cId="2905615259" sldId="287"/>
            <ac:graphicFrameMk id="7" creationId="{2C87EE2A-5141-31F4-D52F-A7B57DE9FB5D}"/>
          </ac:graphicFrameMkLst>
        </pc:graphicFrameChg>
      </pc:sldChg>
      <pc:sldChg chg="modSp mod modNotesTx">
        <pc:chgData name="Cassandra Ryan" userId="cf24d6d7-558d-4557-b196-e17ef927c5dc" providerId="ADAL" clId="{14D5F3A5-1B39-4AEA-8202-0562AAB58349}" dt="2025-08-28T12:21:15.787" v="2697" actId="20577"/>
        <pc:sldMkLst>
          <pc:docMk/>
          <pc:sldMk cId="2640113217" sldId="289"/>
        </pc:sldMkLst>
        <pc:spChg chg="mod">
          <ac:chgData name="Cassandra Ryan" userId="cf24d6d7-558d-4557-b196-e17ef927c5dc" providerId="ADAL" clId="{14D5F3A5-1B39-4AEA-8202-0562AAB58349}" dt="2025-08-27T21:02:04.922" v="200" actId="20577"/>
          <ac:spMkLst>
            <pc:docMk/>
            <pc:sldMk cId="2640113217" sldId="289"/>
            <ac:spMk id="4" creationId="{F6031043-5FA2-8995-BC2A-222F44E3A95B}"/>
          </ac:spMkLst>
        </pc:spChg>
      </pc:sldChg>
      <pc:sldChg chg="modNotesTx">
        <pc:chgData name="Cassandra Ryan" userId="cf24d6d7-558d-4557-b196-e17ef927c5dc" providerId="ADAL" clId="{14D5F3A5-1B39-4AEA-8202-0562AAB58349}" dt="2025-08-28T11:04:09.030" v="1920" actId="20577"/>
        <pc:sldMkLst>
          <pc:docMk/>
          <pc:sldMk cId="2108740848" sldId="290"/>
        </pc:sldMkLst>
      </pc:sldChg>
      <pc:sldChg chg="modNotesTx">
        <pc:chgData name="Cassandra Ryan" userId="cf24d6d7-558d-4557-b196-e17ef927c5dc" providerId="ADAL" clId="{14D5F3A5-1B39-4AEA-8202-0562AAB58349}" dt="2025-08-28T11:06:16.071" v="2043" actId="20577"/>
        <pc:sldMkLst>
          <pc:docMk/>
          <pc:sldMk cId="4236138621" sldId="292"/>
        </pc:sldMkLst>
      </pc:sldChg>
      <pc:sldChg chg="modSp modNotesTx">
        <pc:chgData name="Cassandra Ryan" userId="cf24d6d7-558d-4557-b196-e17ef927c5dc" providerId="ADAL" clId="{14D5F3A5-1B39-4AEA-8202-0562AAB58349}" dt="2025-08-28T09:52:34.922" v="1292" actId="20577"/>
        <pc:sldMkLst>
          <pc:docMk/>
          <pc:sldMk cId="3919648861" sldId="293"/>
        </pc:sldMkLst>
        <pc:graphicFrameChg chg="mod">
          <ac:chgData name="Cassandra Ryan" userId="cf24d6d7-558d-4557-b196-e17ef927c5dc" providerId="ADAL" clId="{14D5F3A5-1B39-4AEA-8202-0562AAB58349}" dt="2025-08-28T09:49:26.456" v="925" actId="20577"/>
          <ac:graphicFrameMkLst>
            <pc:docMk/>
            <pc:sldMk cId="3919648861" sldId="293"/>
            <ac:graphicFrameMk id="7" creationId="{0FC74963-25E6-5051-21DB-D55B842C0190}"/>
          </ac:graphicFrameMkLst>
        </pc:graphicFrameChg>
      </pc:sldChg>
      <pc:sldChg chg="addSp delSp modSp new mod modNotesTx">
        <pc:chgData name="Cassandra Ryan" userId="cf24d6d7-558d-4557-b196-e17ef927c5dc" providerId="ADAL" clId="{14D5F3A5-1B39-4AEA-8202-0562AAB58349}" dt="2025-08-28T10:48:51.320" v="1846" actId="20577"/>
        <pc:sldMkLst>
          <pc:docMk/>
          <pc:sldMk cId="1635553277" sldId="296"/>
        </pc:sldMkLst>
        <pc:spChg chg="mod">
          <ac:chgData name="Cassandra Ryan" userId="cf24d6d7-558d-4557-b196-e17ef927c5dc" providerId="ADAL" clId="{14D5F3A5-1B39-4AEA-8202-0562AAB58349}" dt="2025-08-27T09:11:34.308" v="47" actId="1076"/>
          <ac:spMkLst>
            <pc:docMk/>
            <pc:sldMk cId="1635553277" sldId="296"/>
            <ac:spMk id="2" creationId="{CBB20AFD-7D6A-A4EA-9F64-E096D72C69CD}"/>
          </ac:spMkLst>
        </pc:spChg>
        <pc:spChg chg="mod">
          <ac:chgData name="Cassandra Ryan" userId="cf24d6d7-558d-4557-b196-e17ef927c5dc" providerId="ADAL" clId="{14D5F3A5-1B39-4AEA-8202-0562AAB58349}" dt="2025-08-27T09:11:48.051" v="51" actId="1076"/>
          <ac:spMkLst>
            <pc:docMk/>
            <pc:sldMk cId="1635553277" sldId="296"/>
            <ac:spMk id="3" creationId="{A3C12FA8-2314-0DD7-98CB-06749A19B7C8}"/>
          </ac:spMkLst>
        </pc:spChg>
        <pc:spChg chg="mod">
          <ac:chgData name="Cassandra Ryan" userId="cf24d6d7-558d-4557-b196-e17ef927c5dc" providerId="ADAL" clId="{14D5F3A5-1B39-4AEA-8202-0562AAB58349}" dt="2025-08-27T09:12:05.305" v="54" actId="114"/>
          <ac:spMkLst>
            <pc:docMk/>
            <pc:sldMk cId="1635553277" sldId="296"/>
            <ac:spMk id="4" creationId="{89381CBA-CAD2-DB3B-41CC-AA2F1BE3F36F}"/>
          </ac:spMkLst>
        </pc:spChg>
        <pc:spChg chg="del">
          <ac:chgData name="Cassandra Ryan" userId="cf24d6d7-558d-4557-b196-e17ef927c5dc" providerId="ADAL" clId="{14D5F3A5-1B39-4AEA-8202-0562AAB58349}" dt="2025-08-27T09:09:18.207" v="18" actId="478"/>
          <ac:spMkLst>
            <pc:docMk/>
            <pc:sldMk cId="1635553277" sldId="296"/>
            <ac:spMk id="5" creationId="{88AB0BFB-D5A7-291F-D180-4F2719D232CE}"/>
          </ac:spMkLst>
        </pc:spChg>
        <pc:spChg chg="add mod ord">
          <ac:chgData name="Cassandra Ryan" userId="cf24d6d7-558d-4557-b196-e17ef927c5dc" providerId="ADAL" clId="{14D5F3A5-1B39-4AEA-8202-0562AAB58349}" dt="2025-08-27T09:11:51.820" v="52" actId="1076"/>
          <ac:spMkLst>
            <pc:docMk/>
            <pc:sldMk cId="1635553277" sldId="296"/>
            <ac:spMk id="7" creationId="{C454A7F4-7A99-E6BD-BCCD-31469146F6B9}"/>
          </ac:spMkLst>
        </pc:spChg>
      </pc:sldChg>
      <pc:sldChg chg="modSp mod">
        <pc:chgData name="Cassandra Ryan" userId="cf24d6d7-558d-4557-b196-e17ef927c5dc" providerId="ADAL" clId="{14D5F3A5-1B39-4AEA-8202-0562AAB58349}" dt="2025-08-27T21:02:51.384" v="253" actId="20577"/>
        <pc:sldMkLst>
          <pc:docMk/>
          <pc:sldMk cId="3055164759" sldId="297"/>
        </pc:sldMkLst>
        <pc:spChg chg="mod">
          <ac:chgData name="Cassandra Ryan" userId="cf24d6d7-558d-4557-b196-e17ef927c5dc" providerId="ADAL" clId="{14D5F3A5-1B39-4AEA-8202-0562AAB58349}" dt="2025-08-27T21:02:51.384" v="253" actId="20577"/>
          <ac:spMkLst>
            <pc:docMk/>
            <pc:sldMk cId="3055164759" sldId="297"/>
            <ac:spMk id="4" creationId="{90367858-C0E2-37B2-B8F2-59BFDF8539E4}"/>
          </ac:spMkLst>
        </pc:spChg>
      </pc:sldChg>
      <pc:sldChg chg="addSp delSp modSp new mod">
        <pc:chgData name="Cassandra Ryan" userId="cf24d6d7-558d-4557-b196-e17ef927c5dc" providerId="ADAL" clId="{14D5F3A5-1B39-4AEA-8202-0562AAB58349}" dt="2025-08-28T08:42:36.180" v="461" actId="1076"/>
        <pc:sldMkLst>
          <pc:docMk/>
          <pc:sldMk cId="2760218140" sldId="298"/>
        </pc:sldMkLst>
        <pc:spChg chg="del">
          <ac:chgData name="Cassandra Ryan" userId="cf24d6d7-558d-4557-b196-e17ef927c5dc" providerId="ADAL" clId="{14D5F3A5-1B39-4AEA-8202-0562AAB58349}" dt="2025-08-28T08:32:48.263" v="423" actId="478"/>
          <ac:spMkLst>
            <pc:docMk/>
            <pc:sldMk cId="2760218140" sldId="298"/>
            <ac:spMk id="2" creationId="{0D330765-E442-7A26-0BBD-EC149C5461A9}"/>
          </ac:spMkLst>
        </pc:spChg>
        <pc:picChg chg="add del mod">
          <ac:chgData name="Cassandra Ryan" userId="cf24d6d7-558d-4557-b196-e17ef927c5dc" providerId="ADAL" clId="{14D5F3A5-1B39-4AEA-8202-0562AAB58349}" dt="2025-08-28T08:35:33.519" v="436" actId="478"/>
          <ac:picMkLst>
            <pc:docMk/>
            <pc:sldMk cId="2760218140" sldId="298"/>
            <ac:picMk id="4" creationId="{8A7F1EFA-4F9E-5F9A-4917-99F92171A1EF}"/>
          </ac:picMkLst>
        </pc:picChg>
        <pc:picChg chg="add mod">
          <ac:chgData name="Cassandra Ryan" userId="cf24d6d7-558d-4557-b196-e17ef927c5dc" providerId="ADAL" clId="{14D5F3A5-1B39-4AEA-8202-0562AAB58349}" dt="2025-08-28T08:42:36.180" v="461" actId="1076"/>
          <ac:picMkLst>
            <pc:docMk/>
            <pc:sldMk cId="2760218140" sldId="298"/>
            <ac:picMk id="6" creationId="{19718E54-942A-13B3-BA93-0BA75591A32A}"/>
          </ac:picMkLst>
        </pc:picChg>
        <pc:picChg chg="add del mod">
          <ac:chgData name="Cassandra Ryan" userId="cf24d6d7-558d-4557-b196-e17ef927c5dc" providerId="ADAL" clId="{14D5F3A5-1B39-4AEA-8202-0562AAB58349}" dt="2025-08-28T08:32:34.787" v="422" actId="478"/>
          <ac:picMkLst>
            <pc:docMk/>
            <pc:sldMk cId="2760218140" sldId="298"/>
            <ac:picMk id="8" creationId="{9CFFC563-D1C7-28B7-B563-3C141ECD6C85}"/>
          </ac:picMkLst>
        </pc:picChg>
        <pc:picChg chg="add mod">
          <ac:chgData name="Cassandra Ryan" userId="cf24d6d7-558d-4557-b196-e17ef927c5dc" providerId="ADAL" clId="{14D5F3A5-1B39-4AEA-8202-0562AAB58349}" dt="2025-08-28T08:42:33.417" v="460" actId="1076"/>
          <ac:picMkLst>
            <pc:docMk/>
            <pc:sldMk cId="2760218140" sldId="298"/>
            <ac:picMk id="10" creationId="{61766804-BC48-887E-825C-5F804E7AD51C}"/>
          </ac:picMkLst>
        </pc:picChg>
      </pc:sldChg>
      <pc:sldChg chg="addSp delSp modSp new mod">
        <pc:chgData name="Cassandra Ryan" userId="cf24d6d7-558d-4557-b196-e17ef927c5dc" providerId="ADAL" clId="{14D5F3A5-1B39-4AEA-8202-0562AAB58349}" dt="2025-08-28T08:42:28.996" v="459" actId="1076"/>
        <pc:sldMkLst>
          <pc:docMk/>
          <pc:sldMk cId="50055405" sldId="299"/>
        </pc:sldMkLst>
        <pc:spChg chg="del">
          <ac:chgData name="Cassandra Ryan" userId="cf24d6d7-558d-4557-b196-e17ef927c5dc" providerId="ADAL" clId="{14D5F3A5-1B39-4AEA-8202-0562AAB58349}" dt="2025-08-28T08:36:04.776" v="453" actId="478"/>
          <ac:spMkLst>
            <pc:docMk/>
            <pc:sldMk cId="50055405" sldId="299"/>
            <ac:spMk id="2" creationId="{4BA9A058-9EC2-B5D2-AA6C-55D686337734}"/>
          </ac:spMkLst>
        </pc:spChg>
        <pc:picChg chg="add mod">
          <ac:chgData name="Cassandra Ryan" userId="cf24d6d7-558d-4557-b196-e17ef927c5dc" providerId="ADAL" clId="{14D5F3A5-1B39-4AEA-8202-0562AAB58349}" dt="2025-08-28T08:42:27.175" v="458" actId="1076"/>
          <ac:picMkLst>
            <pc:docMk/>
            <pc:sldMk cId="50055405" sldId="299"/>
            <ac:picMk id="3" creationId="{9A35A553-87DE-8B43-BCB6-EB6E582F968C}"/>
          </ac:picMkLst>
        </pc:picChg>
        <pc:picChg chg="add mod">
          <ac:chgData name="Cassandra Ryan" userId="cf24d6d7-558d-4557-b196-e17ef927c5dc" providerId="ADAL" clId="{14D5F3A5-1B39-4AEA-8202-0562AAB58349}" dt="2025-08-28T08:42:28.996" v="459" actId="1076"/>
          <ac:picMkLst>
            <pc:docMk/>
            <pc:sldMk cId="50055405" sldId="299"/>
            <ac:picMk id="5" creationId="{DDA0CD07-E5CA-9749-51DB-8ADFCC2F868E}"/>
          </ac:picMkLst>
        </pc:picChg>
      </pc:sldChg>
      <pc:sldChg chg="addSp delSp modSp new del mod modNotesTx">
        <pc:chgData name="Cassandra Ryan" userId="cf24d6d7-558d-4557-b196-e17ef927c5dc" providerId="ADAL" clId="{14D5F3A5-1B39-4AEA-8202-0562AAB58349}" dt="2025-08-28T08:50:01.565" v="604" actId="47"/>
        <pc:sldMkLst>
          <pc:docMk/>
          <pc:sldMk cId="4239038388" sldId="300"/>
        </pc:sldMkLst>
        <pc:spChg chg="del">
          <ac:chgData name="Cassandra Ryan" userId="cf24d6d7-558d-4557-b196-e17ef927c5dc" providerId="ADAL" clId="{14D5F3A5-1B39-4AEA-8202-0562AAB58349}" dt="2025-08-28T08:47:43.374" v="589" actId="478"/>
          <ac:spMkLst>
            <pc:docMk/>
            <pc:sldMk cId="4239038388" sldId="300"/>
            <ac:spMk id="2" creationId="{51EA4DC4-5921-F830-BF5D-B1F4C7F1B971}"/>
          </ac:spMkLst>
        </pc:spChg>
        <pc:picChg chg="add mod">
          <ac:chgData name="Cassandra Ryan" userId="cf24d6d7-558d-4557-b196-e17ef927c5dc" providerId="ADAL" clId="{14D5F3A5-1B39-4AEA-8202-0562AAB58349}" dt="2025-08-28T08:49:05.828" v="595" actId="1076"/>
          <ac:picMkLst>
            <pc:docMk/>
            <pc:sldMk cId="4239038388" sldId="300"/>
            <ac:picMk id="4" creationId="{8BB4FBC1-C178-962D-E99C-C4A417BCB8A5}"/>
          </ac:picMkLst>
        </pc:picChg>
        <pc:picChg chg="add mod">
          <ac:chgData name="Cassandra Ryan" userId="cf24d6d7-558d-4557-b196-e17ef927c5dc" providerId="ADAL" clId="{14D5F3A5-1B39-4AEA-8202-0562AAB58349}" dt="2025-08-28T08:49:00.621" v="594" actId="208"/>
          <ac:picMkLst>
            <pc:docMk/>
            <pc:sldMk cId="4239038388" sldId="300"/>
            <ac:picMk id="6" creationId="{C19B73B7-3985-2A60-EACD-6C83A9FD0CC6}"/>
          </ac:picMkLst>
        </pc:picChg>
        <pc:picChg chg="add mod">
          <ac:chgData name="Cassandra Ryan" userId="cf24d6d7-558d-4557-b196-e17ef927c5dc" providerId="ADAL" clId="{14D5F3A5-1B39-4AEA-8202-0562AAB58349}" dt="2025-08-28T08:49:34.675" v="598"/>
          <ac:picMkLst>
            <pc:docMk/>
            <pc:sldMk cId="4239038388" sldId="300"/>
            <ac:picMk id="7" creationId="{87DD8741-B308-BA16-F751-F982F293D188}"/>
          </ac:picMkLst>
        </pc:picChg>
      </pc:sldChg>
      <pc:sldChg chg="addSp delSp modSp new mod">
        <pc:chgData name="Cassandra Ryan" userId="cf24d6d7-558d-4557-b196-e17ef927c5dc" providerId="ADAL" clId="{14D5F3A5-1B39-4AEA-8202-0562AAB58349}" dt="2025-08-28T08:49:57.355" v="603" actId="478"/>
        <pc:sldMkLst>
          <pc:docMk/>
          <pc:sldMk cId="752130237" sldId="301"/>
        </pc:sldMkLst>
        <pc:spChg chg="del">
          <ac:chgData name="Cassandra Ryan" userId="cf24d6d7-558d-4557-b196-e17ef927c5dc" providerId="ADAL" clId="{14D5F3A5-1B39-4AEA-8202-0562AAB58349}" dt="2025-08-28T08:49:44.736" v="600" actId="478"/>
          <ac:spMkLst>
            <pc:docMk/>
            <pc:sldMk cId="752130237" sldId="301"/>
            <ac:spMk id="3" creationId="{71E8FD94-6560-11F8-35F9-7AED92736BFF}"/>
          </ac:spMkLst>
        </pc:spChg>
        <pc:spChg chg="del mod">
          <ac:chgData name="Cassandra Ryan" userId="cf24d6d7-558d-4557-b196-e17ef927c5dc" providerId="ADAL" clId="{14D5F3A5-1B39-4AEA-8202-0562AAB58349}" dt="2025-08-28T08:49:57.355" v="603" actId="478"/>
          <ac:spMkLst>
            <pc:docMk/>
            <pc:sldMk cId="752130237" sldId="301"/>
            <ac:spMk id="5" creationId="{4E5E2419-FA6E-E63D-07B8-4476B73F5DD1}"/>
          </ac:spMkLst>
        </pc:spChg>
        <pc:picChg chg="add mod">
          <ac:chgData name="Cassandra Ryan" userId="cf24d6d7-558d-4557-b196-e17ef927c5dc" providerId="ADAL" clId="{14D5F3A5-1B39-4AEA-8202-0562AAB58349}" dt="2025-08-28T08:49:32.495" v="597"/>
          <ac:picMkLst>
            <pc:docMk/>
            <pc:sldMk cId="752130237" sldId="301"/>
            <ac:picMk id="7" creationId="{C68AA05D-72F7-71DD-4AC0-2659E9491F13}"/>
          </ac:picMkLst>
        </pc:picChg>
        <pc:picChg chg="add mod">
          <ac:chgData name="Cassandra Ryan" userId="cf24d6d7-558d-4557-b196-e17ef927c5dc" providerId="ADAL" clId="{14D5F3A5-1B39-4AEA-8202-0562AAB58349}" dt="2025-08-28T08:49:40.562" v="599"/>
          <ac:picMkLst>
            <pc:docMk/>
            <pc:sldMk cId="752130237" sldId="301"/>
            <ac:picMk id="8" creationId="{11041340-3E4E-F906-BB1A-2F5D363A19E5}"/>
          </ac:picMkLst>
        </pc:picChg>
      </pc:sldChg>
    </pc:docChg>
  </pc:docChgLst>
  <pc:docChgLst>
    <pc:chgData name="Cassandra Ryan" userId="S::cryan@specialolympics.org::cf24d6d7-558d-4557-b196-e17ef927c5dc" providerId="AD" clId="Web-{B217B0F0-6EB9-3DE3-4DAD-42BA7515FE19}"/>
    <pc:docChg chg="addSld modSld sldOrd modSection">
      <pc:chgData name="Cassandra Ryan" userId="S::cryan@specialolympics.org::cf24d6d7-558d-4557-b196-e17ef927c5dc" providerId="AD" clId="Web-{B217B0F0-6EB9-3DE3-4DAD-42BA7515FE19}" dt="2025-08-25T15:39:14.938" v="236"/>
      <pc:docMkLst>
        <pc:docMk/>
      </pc:docMkLst>
      <pc:sldChg chg="modSp">
        <pc:chgData name="Cassandra Ryan" userId="S::cryan@specialolympics.org::cf24d6d7-558d-4557-b196-e17ef927c5dc" providerId="AD" clId="Web-{B217B0F0-6EB9-3DE3-4DAD-42BA7515FE19}" dt="2025-08-20T17:32:08.491" v="98" actId="20577"/>
        <pc:sldMkLst>
          <pc:docMk/>
          <pc:sldMk cId="4135365339" sldId="273"/>
        </pc:sldMkLst>
      </pc:sldChg>
      <pc:sldChg chg="addSp delSp modSp">
        <pc:chgData name="Cassandra Ryan" userId="S::cryan@specialolympics.org::cf24d6d7-558d-4557-b196-e17ef927c5dc" providerId="AD" clId="Web-{B217B0F0-6EB9-3DE3-4DAD-42BA7515FE19}" dt="2025-08-25T15:39:14.938" v="236"/>
        <pc:sldMkLst>
          <pc:docMk/>
          <pc:sldMk cId="534534908" sldId="278"/>
        </pc:sldMkLst>
        <pc:picChg chg="add mod modCrop">
          <ac:chgData name="Cassandra Ryan" userId="S::cryan@specialolympics.org::cf24d6d7-558d-4557-b196-e17ef927c5dc" providerId="AD" clId="Web-{B217B0F0-6EB9-3DE3-4DAD-42BA7515FE19}" dt="2025-08-25T15:38:55.344" v="231" actId="1076"/>
          <ac:picMkLst>
            <pc:docMk/>
            <pc:sldMk cId="534534908" sldId="278"/>
            <ac:picMk id="4" creationId="{CFBDDB60-0186-46B2-3AED-F6A5A441982F}"/>
          </ac:picMkLst>
        </pc:picChg>
        <pc:picChg chg="add mod modCrop">
          <ac:chgData name="Cassandra Ryan" userId="S::cryan@specialolympics.org::cf24d6d7-558d-4557-b196-e17ef927c5dc" providerId="AD" clId="Web-{B217B0F0-6EB9-3DE3-4DAD-42BA7515FE19}" dt="2025-08-25T15:39:14.938" v="236"/>
          <ac:picMkLst>
            <pc:docMk/>
            <pc:sldMk cId="534534908" sldId="278"/>
            <ac:picMk id="5" creationId="{C55C78A9-8389-C692-18D4-EE7950CC7B36}"/>
          </ac:picMkLst>
        </pc:picChg>
        <pc:picChg chg="add mod modCrop">
          <ac:chgData name="Cassandra Ryan" userId="S::cryan@specialolympics.org::cf24d6d7-558d-4557-b196-e17ef927c5dc" providerId="AD" clId="Web-{B217B0F0-6EB9-3DE3-4DAD-42BA7515FE19}" dt="2025-08-25T15:38:21.718" v="223" actId="1076"/>
          <ac:picMkLst>
            <pc:docMk/>
            <pc:sldMk cId="534534908" sldId="278"/>
            <ac:picMk id="6" creationId="{D1163443-082F-9485-C701-A094AEE2B5A3}"/>
          </ac:picMkLst>
        </pc:picChg>
      </pc:sldChg>
      <pc:sldChg chg="modSp ord">
        <pc:chgData name="Cassandra Ryan" userId="S::cryan@specialolympics.org::cf24d6d7-558d-4557-b196-e17ef927c5dc" providerId="AD" clId="Web-{B217B0F0-6EB9-3DE3-4DAD-42BA7515FE19}" dt="2025-08-18T20:01:51.951" v="6" actId="1076"/>
        <pc:sldMkLst>
          <pc:docMk/>
          <pc:sldMk cId="2905615259" sldId="287"/>
        </pc:sldMkLst>
        <pc:graphicFrameChg chg="mod">
          <ac:chgData name="Cassandra Ryan" userId="S::cryan@specialolympics.org::cf24d6d7-558d-4557-b196-e17ef927c5dc" providerId="AD" clId="Web-{B217B0F0-6EB9-3DE3-4DAD-42BA7515FE19}" dt="2025-08-18T20:01:51.951" v="6" actId="1076"/>
          <ac:graphicFrameMkLst>
            <pc:docMk/>
            <pc:sldMk cId="2905615259" sldId="287"/>
            <ac:graphicFrameMk id="7" creationId="{2C87EE2A-5141-31F4-D52F-A7B57DE9FB5D}"/>
          </ac:graphicFrameMkLst>
        </pc:graphicFrameChg>
      </pc:sldChg>
      <pc:sldChg chg="modSp ord">
        <pc:chgData name="Cassandra Ryan" userId="S::cryan@specialolympics.org::cf24d6d7-558d-4557-b196-e17ef927c5dc" providerId="AD" clId="Web-{B217B0F0-6EB9-3DE3-4DAD-42BA7515FE19}" dt="2025-08-20T14:52:25.565" v="67" actId="20577"/>
        <pc:sldMkLst>
          <pc:docMk/>
          <pc:sldMk cId="2640113217" sldId="289"/>
        </pc:sldMkLst>
        <pc:spChg chg="mod">
          <ac:chgData name="Cassandra Ryan" userId="S::cryan@specialolympics.org::cf24d6d7-558d-4557-b196-e17ef927c5dc" providerId="AD" clId="Web-{B217B0F0-6EB9-3DE3-4DAD-42BA7515FE19}" dt="2025-08-20T14:52:25.565" v="67" actId="20577"/>
          <ac:spMkLst>
            <pc:docMk/>
            <pc:sldMk cId="2640113217" sldId="289"/>
            <ac:spMk id="4" creationId="{F6031043-5FA2-8995-BC2A-222F44E3A95B}"/>
          </ac:spMkLst>
        </pc:spChg>
      </pc:sldChg>
      <pc:sldChg chg="ord">
        <pc:chgData name="Cassandra Ryan" userId="S::cryan@specialolympics.org::cf24d6d7-558d-4557-b196-e17ef927c5dc" providerId="AD" clId="Web-{B217B0F0-6EB9-3DE3-4DAD-42BA7515FE19}" dt="2025-08-18T19:53:49.573" v="0"/>
        <pc:sldMkLst>
          <pc:docMk/>
          <pc:sldMk cId="2108740848" sldId="290"/>
        </pc:sldMkLst>
      </pc:sldChg>
      <pc:sldChg chg="addSp delSp modSp mod modClrScheme chgLayout">
        <pc:chgData name="Cassandra Ryan" userId="S::cryan@specialolympics.org::cf24d6d7-558d-4557-b196-e17ef927c5dc" providerId="AD" clId="Web-{B217B0F0-6EB9-3DE3-4DAD-42BA7515FE19}" dt="2025-08-18T20:02:57.813" v="36"/>
        <pc:sldMkLst>
          <pc:docMk/>
          <pc:sldMk cId="3919648861" sldId="293"/>
        </pc:sldMkLst>
        <pc:spChg chg="mod">
          <ac:chgData name="Cassandra Ryan" userId="S::cryan@specialolympics.org::cf24d6d7-558d-4557-b196-e17ef927c5dc" providerId="AD" clId="Web-{B217B0F0-6EB9-3DE3-4DAD-42BA7515FE19}" dt="2025-08-18T20:02:57.813" v="36"/>
          <ac:spMkLst>
            <pc:docMk/>
            <pc:sldMk cId="3919648861" sldId="293"/>
            <ac:spMk id="2" creationId="{799A411C-3ECD-CF02-65D5-6C7599BF736C}"/>
          </ac:spMkLst>
        </pc:spChg>
        <pc:spChg chg="mod">
          <ac:chgData name="Cassandra Ryan" userId="S::cryan@specialolympics.org::cf24d6d7-558d-4557-b196-e17ef927c5dc" providerId="AD" clId="Web-{B217B0F0-6EB9-3DE3-4DAD-42BA7515FE19}" dt="2025-08-18T20:02:57.813" v="36"/>
          <ac:spMkLst>
            <pc:docMk/>
            <pc:sldMk cId="3919648861" sldId="293"/>
            <ac:spMk id="4" creationId="{4D4D9493-E037-24B5-6A01-5BC79D88A22D}"/>
          </ac:spMkLst>
        </pc:spChg>
        <pc:spChg chg="mod">
          <ac:chgData name="Cassandra Ryan" userId="S::cryan@specialolympics.org::cf24d6d7-558d-4557-b196-e17ef927c5dc" providerId="AD" clId="Web-{B217B0F0-6EB9-3DE3-4DAD-42BA7515FE19}" dt="2025-08-18T20:02:57.813" v="36"/>
          <ac:spMkLst>
            <pc:docMk/>
            <pc:sldMk cId="3919648861" sldId="293"/>
            <ac:spMk id="5" creationId="{666D237D-9FD4-9E0D-CE4B-381233B97AE3}"/>
          </ac:spMkLst>
        </pc:spChg>
        <pc:graphicFrameChg chg="add mod">
          <ac:chgData name="Cassandra Ryan" userId="S::cryan@specialolympics.org::cf24d6d7-558d-4557-b196-e17ef927c5dc" providerId="AD" clId="Web-{B217B0F0-6EB9-3DE3-4DAD-42BA7515FE19}" dt="2025-08-18T20:02:57.813" v="36"/>
          <ac:graphicFrameMkLst>
            <pc:docMk/>
            <pc:sldMk cId="3919648861" sldId="293"/>
            <ac:graphicFrameMk id="7" creationId="{0FC74963-25E6-5051-21DB-D55B842C0190}"/>
          </ac:graphicFrameMkLst>
        </pc:graphicFrameChg>
      </pc:sldChg>
      <pc:sldChg chg="addSp delSp modSp add ord replId">
        <pc:chgData name="Cassandra Ryan" userId="S::cryan@specialolympics.org::cf24d6d7-558d-4557-b196-e17ef927c5dc" providerId="AD" clId="Web-{B217B0F0-6EB9-3DE3-4DAD-42BA7515FE19}" dt="2025-08-25T15:37:44.701" v="211"/>
        <pc:sldMkLst>
          <pc:docMk/>
          <pc:sldMk cId="612664062" sldId="295"/>
        </pc:sldMkLst>
        <pc:spChg chg="add mod">
          <ac:chgData name="Cassandra Ryan" userId="S::cryan@specialolympics.org::cf24d6d7-558d-4557-b196-e17ef927c5dc" providerId="AD" clId="Web-{B217B0F0-6EB9-3DE3-4DAD-42BA7515FE19}" dt="2025-08-25T15:37:26.592" v="207" actId="14100"/>
          <ac:spMkLst>
            <pc:docMk/>
            <pc:sldMk cId="612664062" sldId="295"/>
            <ac:spMk id="2" creationId="{2A6CF127-9011-866C-B02E-E2A3D0564F5C}"/>
          </ac:spMkLst>
        </pc:spChg>
        <pc:picChg chg="mod modCrop">
          <ac:chgData name="Cassandra Ryan" userId="S::cryan@specialolympics.org::cf24d6d7-558d-4557-b196-e17ef927c5dc" providerId="AD" clId="Web-{B217B0F0-6EB9-3DE3-4DAD-42BA7515FE19}" dt="2025-08-25T15:37:38.514" v="209" actId="1076"/>
          <ac:picMkLst>
            <pc:docMk/>
            <pc:sldMk cId="612664062" sldId="295"/>
            <ac:picMk id="7" creationId="{51F623AF-7CE3-6884-C700-1EEDB7481281}"/>
          </ac:picMkLst>
        </pc:picChg>
        <pc:picChg chg="mod modCrop">
          <ac:chgData name="Cassandra Ryan" userId="S::cryan@specialolympics.org::cf24d6d7-558d-4557-b196-e17ef927c5dc" providerId="AD" clId="Web-{B217B0F0-6EB9-3DE3-4DAD-42BA7515FE19}" dt="2025-08-25T15:37:36.592" v="208" actId="1076"/>
          <ac:picMkLst>
            <pc:docMk/>
            <pc:sldMk cId="612664062" sldId="295"/>
            <ac:picMk id="8" creationId="{875E0326-8EA5-0A7E-0821-3F2C00213562}"/>
          </ac:picMkLst>
        </pc:picChg>
      </pc:sldChg>
    </pc:docChg>
  </pc:docChgLst>
  <pc:docChgLst>
    <pc:chgData name="Cassandra Ryan" userId="cf24d6d7-558d-4557-b196-e17ef927c5dc" providerId="ADAL" clId="{8CDA9C3A-B8FF-4D91-A923-4F3AE27D1BDD}"/>
    <pc:docChg chg="custSel addSld modSld sldOrd modSection">
      <pc:chgData name="Cassandra Ryan" userId="cf24d6d7-558d-4557-b196-e17ef927c5dc" providerId="ADAL" clId="{8CDA9C3A-B8FF-4D91-A923-4F3AE27D1BDD}" dt="2025-08-22T01:49:00.304" v="224"/>
      <pc:docMkLst>
        <pc:docMk/>
      </pc:docMkLst>
      <pc:sldChg chg="modSp new mod ord">
        <pc:chgData name="Cassandra Ryan" userId="cf24d6d7-558d-4557-b196-e17ef927c5dc" providerId="ADAL" clId="{8CDA9C3A-B8FF-4D91-A923-4F3AE27D1BDD}" dt="2025-08-22T01:49:00.304" v="224"/>
        <pc:sldMkLst>
          <pc:docMk/>
          <pc:sldMk cId="965320372" sldId="294"/>
        </pc:sldMkLst>
      </pc:sldChg>
    </pc:docChg>
  </pc:docChgLst>
  <pc:docChgLst>
    <pc:chgData name="Cassandra Ryan" userId="S::cryan@specialolympics.org::cf24d6d7-558d-4557-b196-e17ef927c5dc" providerId="AD" clId="Web-{70C2541E-2DD8-30D4-BB11-62D67474F5C7}"/>
    <pc:docChg chg="addSld delSld modSld sldOrd modSection">
      <pc:chgData name="Cassandra Ryan" userId="S::cryan@specialolympics.org::cf24d6d7-558d-4557-b196-e17ef927c5dc" providerId="AD" clId="Web-{70C2541E-2DD8-30D4-BB11-62D67474F5C7}" dt="2025-08-15T16:59:49.153" v="379" actId="20577"/>
      <pc:docMkLst>
        <pc:docMk/>
      </pc:docMkLst>
      <pc:sldChg chg="modSp">
        <pc:chgData name="Cassandra Ryan" userId="S::cryan@specialolympics.org::cf24d6d7-558d-4557-b196-e17ef927c5dc" providerId="AD" clId="Web-{70C2541E-2DD8-30D4-BB11-62D67474F5C7}" dt="2025-08-15T16:45:47.168" v="107" actId="20577"/>
        <pc:sldMkLst>
          <pc:docMk/>
          <pc:sldMk cId="0" sldId="262"/>
        </pc:sldMkLst>
        <pc:spChg chg="mod">
          <ac:chgData name="Cassandra Ryan" userId="S::cryan@specialolympics.org::cf24d6d7-558d-4557-b196-e17ef927c5dc" providerId="AD" clId="Web-{70C2541E-2DD8-30D4-BB11-62D67474F5C7}" dt="2025-08-15T16:45:33.042" v="91" actId="1076"/>
          <ac:spMkLst>
            <pc:docMk/>
            <pc:sldMk cId="0" sldId="262"/>
            <ac:spMk id="7" creationId="{00000000-0000-0000-0000-000000000000}"/>
          </ac:spMkLst>
        </pc:spChg>
        <pc:spChg chg="mod">
          <ac:chgData name="Cassandra Ryan" userId="S::cryan@specialolympics.org::cf24d6d7-558d-4557-b196-e17ef927c5dc" providerId="AD" clId="Web-{70C2541E-2DD8-30D4-BB11-62D67474F5C7}" dt="2025-08-15T16:45:47.168" v="107" actId="20577"/>
          <ac:spMkLst>
            <pc:docMk/>
            <pc:sldMk cId="0" sldId="262"/>
            <ac:spMk id="9" creationId="{00000000-0000-0000-0000-000000000000}"/>
          </ac:spMkLst>
        </pc:spChg>
      </pc:sldChg>
      <pc:sldChg chg="addSp delSp modSp del mod setBg">
        <pc:chgData name="Cassandra Ryan" userId="S::cryan@specialolympics.org::cf24d6d7-558d-4557-b196-e17ef927c5dc" providerId="AD" clId="Web-{70C2541E-2DD8-30D4-BB11-62D67474F5C7}" dt="2025-08-15T16:52:57.073" v="221"/>
        <pc:sldMkLst>
          <pc:docMk/>
          <pc:sldMk cId="1502919847" sldId="266"/>
        </pc:sldMkLst>
      </pc:sldChg>
      <pc:sldChg chg="modSp">
        <pc:chgData name="Cassandra Ryan" userId="S::cryan@specialolympics.org::cf24d6d7-558d-4557-b196-e17ef927c5dc" providerId="AD" clId="Web-{70C2541E-2DD8-30D4-BB11-62D67474F5C7}" dt="2025-08-15T16:43:24.380" v="71" actId="20577"/>
        <pc:sldMkLst>
          <pc:docMk/>
          <pc:sldMk cId="4135365339" sldId="273"/>
        </pc:sldMkLst>
      </pc:sldChg>
      <pc:sldChg chg="modSp">
        <pc:chgData name="Cassandra Ryan" userId="S::cryan@specialolympics.org::cf24d6d7-558d-4557-b196-e17ef927c5dc" providerId="AD" clId="Web-{70C2541E-2DD8-30D4-BB11-62D67474F5C7}" dt="2025-08-15T16:53:34.496" v="230" actId="20577"/>
        <pc:sldMkLst>
          <pc:docMk/>
          <pc:sldMk cId="2597684247" sldId="276"/>
        </pc:sldMkLst>
        <pc:spChg chg="mod">
          <ac:chgData name="Cassandra Ryan" userId="S::cryan@specialolympics.org::cf24d6d7-558d-4557-b196-e17ef927c5dc" providerId="AD" clId="Web-{70C2541E-2DD8-30D4-BB11-62D67474F5C7}" dt="2025-08-15T16:53:17.214" v="228" actId="20577"/>
          <ac:spMkLst>
            <pc:docMk/>
            <pc:sldMk cId="2597684247" sldId="276"/>
            <ac:spMk id="2" creationId="{4CB6F6C0-C212-4058-4EAD-494B4165BD8F}"/>
          </ac:spMkLst>
        </pc:spChg>
        <pc:spChg chg="mod">
          <ac:chgData name="Cassandra Ryan" userId="S::cryan@specialolympics.org::cf24d6d7-558d-4557-b196-e17ef927c5dc" providerId="AD" clId="Web-{70C2541E-2DD8-30D4-BB11-62D67474F5C7}" dt="2025-08-15T16:53:34.496" v="230" actId="20577"/>
          <ac:spMkLst>
            <pc:docMk/>
            <pc:sldMk cId="2597684247" sldId="276"/>
            <ac:spMk id="3" creationId="{355BA58E-907C-A82E-DA3D-39FE1F2DA934}"/>
          </ac:spMkLst>
        </pc:spChg>
      </pc:sldChg>
      <pc:sldChg chg="del">
        <pc:chgData name="Cassandra Ryan" userId="S::cryan@specialolympics.org::cf24d6d7-558d-4557-b196-e17ef927c5dc" providerId="AD" clId="Web-{70C2541E-2DD8-30D4-BB11-62D67474F5C7}" dt="2025-08-12T14:47:38.321" v="38"/>
        <pc:sldMkLst>
          <pc:docMk/>
          <pc:sldMk cId="407941196" sldId="280"/>
        </pc:sldMkLst>
      </pc:sldChg>
      <pc:sldChg chg="del">
        <pc:chgData name="Cassandra Ryan" userId="S::cryan@specialolympics.org::cf24d6d7-558d-4557-b196-e17ef927c5dc" providerId="AD" clId="Web-{70C2541E-2DD8-30D4-BB11-62D67474F5C7}" dt="2025-08-12T14:48:46.806" v="39"/>
        <pc:sldMkLst>
          <pc:docMk/>
          <pc:sldMk cId="3662922867" sldId="283"/>
        </pc:sldMkLst>
      </pc:sldChg>
      <pc:sldChg chg="del">
        <pc:chgData name="Cassandra Ryan" userId="S::cryan@specialolympics.org::cf24d6d7-558d-4557-b196-e17ef927c5dc" providerId="AD" clId="Web-{70C2541E-2DD8-30D4-BB11-62D67474F5C7}" dt="2025-08-12T14:48:48.510" v="40"/>
        <pc:sldMkLst>
          <pc:docMk/>
          <pc:sldMk cId="1561033224" sldId="284"/>
        </pc:sldMkLst>
      </pc:sldChg>
      <pc:sldChg chg="del">
        <pc:chgData name="Cassandra Ryan" userId="S::cryan@specialolympics.org::cf24d6d7-558d-4557-b196-e17ef927c5dc" providerId="AD" clId="Web-{70C2541E-2DD8-30D4-BB11-62D67474F5C7}" dt="2025-08-12T14:48:54.807" v="41"/>
        <pc:sldMkLst>
          <pc:docMk/>
          <pc:sldMk cId="3591362659" sldId="285"/>
        </pc:sldMkLst>
      </pc:sldChg>
      <pc:sldChg chg="addSp delSp modSp mod ord modClrScheme chgLayout">
        <pc:chgData name="Cassandra Ryan" userId="S::cryan@specialolympics.org::cf24d6d7-558d-4557-b196-e17ef927c5dc" providerId="AD" clId="Web-{70C2541E-2DD8-30D4-BB11-62D67474F5C7}" dt="2025-08-15T16:59:49.153" v="379" actId="20577"/>
        <pc:sldMkLst>
          <pc:docMk/>
          <pc:sldMk cId="2905615259" sldId="287"/>
        </pc:sldMkLst>
        <pc:spChg chg="mod">
          <ac:chgData name="Cassandra Ryan" userId="S::cryan@specialolympics.org::cf24d6d7-558d-4557-b196-e17ef927c5dc" providerId="AD" clId="Web-{70C2541E-2DD8-30D4-BB11-62D67474F5C7}" dt="2025-08-15T16:44:11.257" v="74"/>
          <ac:spMkLst>
            <pc:docMk/>
            <pc:sldMk cId="2905615259" sldId="287"/>
            <ac:spMk id="2" creationId="{5131CE57-5361-411B-97CE-F91D51E1FCE5}"/>
          </ac:spMkLst>
        </pc:spChg>
        <pc:spChg chg="mod">
          <ac:chgData name="Cassandra Ryan" userId="S::cryan@specialolympics.org::cf24d6d7-558d-4557-b196-e17ef927c5dc" providerId="AD" clId="Web-{70C2541E-2DD8-30D4-BB11-62D67474F5C7}" dt="2025-08-15T16:44:11.257" v="74"/>
          <ac:spMkLst>
            <pc:docMk/>
            <pc:sldMk cId="2905615259" sldId="287"/>
            <ac:spMk id="4" creationId="{AA97AF49-6D3B-CAEE-1950-82E95846AFB5}"/>
          </ac:spMkLst>
        </pc:spChg>
        <pc:spChg chg="mod">
          <ac:chgData name="Cassandra Ryan" userId="S::cryan@specialolympics.org::cf24d6d7-558d-4557-b196-e17ef927c5dc" providerId="AD" clId="Web-{70C2541E-2DD8-30D4-BB11-62D67474F5C7}" dt="2025-08-15T16:44:11.257" v="74"/>
          <ac:spMkLst>
            <pc:docMk/>
            <pc:sldMk cId="2905615259" sldId="287"/>
            <ac:spMk id="5" creationId="{5C57159C-B441-9885-661E-EBF5275316E3}"/>
          </ac:spMkLst>
        </pc:spChg>
        <pc:graphicFrameChg chg="add mod modGraphic">
          <ac:chgData name="Cassandra Ryan" userId="S::cryan@specialolympics.org::cf24d6d7-558d-4557-b196-e17ef927c5dc" providerId="AD" clId="Web-{70C2541E-2DD8-30D4-BB11-62D67474F5C7}" dt="2025-08-15T16:59:49.153" v="379" actId="20577"/>
          <ac:graphicFrameMkLst>
            <pc:docMk/>
            <pc:sldMk cId="2905615259" sldId="287"/>
            <ac:graphicFrameMk id="7" creationId="{2C87EE2A-5141-31F4-D52F-A7B57DE9FB5D}"/>
          </ac:graphicFrameMkLst>
        </pc:graphicFrameChg>
      </pc:sldChg>
      <pc:sldChg chg="del">
        <pc:chgData name="Cassandra Ryan" userId="S::cryan@specialolympics.org::cf24d6d7-558d-4557-b196-e17ef927c5dc" providerId="AD" clId="Web-{70C2541E-2DD8-30D4-BB11-62D67474F5C7}" dt="2025-08-12T14:47:28.243" v="37"/>
        <pc:sldMkLst>
          <pc:docMk/>
          <pc:sldMk cId="368494592" sldId="288"/>
        </pc:sldMkLst>
      </pc:sldChg>
      <pc:sldChg chg="addSp delSp modSp new mod ord setBg">
        <pc:chgData name="Cassandra Ryan" userId="S::cryan@specialolympics.org::cf24d6d7-558d-4557-b196-e17ef927c5dc" providerId="AD" clId="Web-{70C2541E-2DD8-30D4-BB11-62D67474F5C7}" dt="2025-08-15T16:42:46.174" v="58"/>
        <pc:sldMkLst>
          <pc:docMk/>
          <pc:sldMk cId="2108740848" sldId="290"/>
        </pc:sldMkLst>
        <pc:spChg chg="mod modVis">
          <ac:chgData name="Cassandra Ryan" userId="S::cryan@specialolympics.org::cf24d6d7-558d-4557-b196-e17ef927c5dc" providerId="AD" clId="Web-{70C2541E-2DD8-30D4-BB11-62D67474F5C7}" dt="2025-08-15T16:42:20.454" v="54"/>
          <ac:spMkLst>
            <pc:docMk/>
            <pc:sldMk cId="2108740848" sldId="290"/>
            <ac:spMk id="4" creationId="{49526840-47B6-DD6B-4E97-7E5FF61B9658}"/>
          </ac:spMkLst>
        </pc:spChg>
        <pc:spChg chg="mod modVis">
          <ac:chgData name="Cassandra Ryan" userId="S::cryan@specialolympics.org::cf24d6d7-558d-4557-b196-e17ef927c5dc" providerId="AD" clId="Web-{70C2541E-2DD8-30D4-BB11-62D67474F5C7}" dt="2025-08-15T16:42:20.454" v="54"/>
          <ac:spMkLst>
            <pc:docMk/>
            <pc:sldMk cId="2108740848" sldId="290"/>
            <ac:spMk id="5" creationId="{C96DB02D-7CB3-9A5E-4B7A-22690F67F9B2}"/>
          </ac:spMkLst>
        </pc:spChg>
        <pc:picChg chg="add mod ord">
          <ac:chgData name="Cassandra Ryan" userId="S::cryan@specialolympics.org::cf24d6d7-558d-4557-b196-e17ef927c5dc" providerId="AD" clId="Web-{70C2541E-2DD8-30D4-BB11-62D67474F5C7}" dt="2025-08-15T16:42:46.174" v="58"/>
          <ac:picMkLst>
            <pc:docMk/>
            <pc:sldMk cId="2108740848" sldId="290"/>
            <ac:picMk id="7" creationId="{7A919099-AA02-3C45-4B68-BCF55359EB32}"/>
          </ac:picMkLst>
        </pc:picChg>
      </pc:sldChg>
      <pc:sldChg chg="addSp delSp modSp new del">
        <pc:chgData name="Cassandra Ryan" userId="S::cryan@specialolympics.org::cf24d6d7-558d-4557-b196-e17ef927c5dc" providerId="AD" clId="Web-{70C2541E-2DD8-30D4-BB11-62D67474F5C7}" dt="2025-08-08T16:37:48.256" v="17"/>
        <pc:sldMkLst>
          <pc:docMk/>
          <pc:sldMk cId="3544523431" sldId="290"/>
        </pc:sldMkLst>
      </pc:sldChg>
      <pc:sldChg chg="modSp new">
        <pc:chgData name="Cassandra Ryan" userId="S::cryan@specialolympics.org::cf24d6d7-558d-4557-b196-e17ef927c5dc" providerId="AD" clId="Web-{70C2541E-2DD8-30D4-BB11-62D67474F5C7}" dt="2025-08-12T14:49:15.119" v="44" actId="1076"/>
        <pc:sldMkLst>
          <pc:docMk/>
          <pc:sldMk cId="3985956684" sldId="291"/>
        </pc:sldMkLst>
        <pc:spChg chg="mod">
          <ac:chgData name="Cassandra Ryan" userId="S::cryan@specialolympics.org::cf24d6d7-558d-4557-b196-e17ef927c5dc" providerId="AD" clId="Web-{70C2541E-2DD8-30D4-BB11-62D67474F5C7}" dt="2025-08-12T14:49:15.119" v="44" actId="1076"/>
          <ac:spMkLst>
            <pc:docMk/>
            <pc:sldMk cId="3985956684" sldId="291"/>
            <ac:spMk id="2" creationId="{6E47CFB6-5399-D253-15EF-2B2D9797EFC1}"/>
          </ac:spMkLst>
        </pc:spChg>
      </pc:sldChg>
      <pc:sldChg chg="addSp delSp modSp new">
        <pc:chgData name="Cassandra Ryan" userId="S::cryan@specialolympics.org::cf24d6d7-558d-4557-b196-e17ef927c5dc" providerId="AD" clId="Web-{70C2541E-2DD8-30D4-BB11-62D67474F5C7}" dt="2025-08-15T16:53:02.510" v="222" actId="1076"/>
        <pc:sldMkLst>
          <pc:docMk/>
          <pc:sldMk cId="4236138621" sldId="292"/>
        </pc:sldMkLst>
        <pc:spChg chg="add mod">
          <ac:chgData name="Cassandra Ryan" userId="S::cryan@specialolympics.org::cf24d6d7-558d-4557-b196-e17ef927c5dc" providerId="AD" clId="Web-{70C2541E-2DD8-30D4-BB11-62D67474F5C7}" dt="2025-08-15T16:52:05.321" v="196"/>
          <ac:spMkLst>
            <pc:docMk/>
            <pc:sldMk cId="4236138621" sldId="292"/>
            <ac:spMk id="5" creationId="{4787DD7B-E8FC-CE75-A550-31F065F82ACA}"/>
          </ac:spMkLst>
        </pc:spChg>
        <pc:spChg chg="add mod">
          <ac:chgData name="Cassandra Ryan" userId="S::cryan@specialolympics.org::cf24d6d7-558d-4557-b196-e17ef927c5dc" providerId="AD" clId="Web-{70C2541E-2DD8-30D4-BB11-62D67474F5C7}" dt="2025-08-15T16:53:02.510" v="222" actId="1076"/>
          <ac:spMkLst>
            <pc:docMk/>
            <pc:sldMk cId="4236138621" sldId="292"/>
            <ac:spMk id="6" creationId="{90ADF35A-62F1-EB5E-18A1-B66871815974}"/>
          </ac:spMkLst>
        </pc:spChg>
        <pc:picChg chg="add mod">
          <ac:chgData name="Cassandra Ryan" userId="S::cryan@specialolympics.org::cf24d6d7-558d-4557-b196-e17ef927c5dc" providerId="AD" clId="Web-{70C2541E-2DD8-30D4-BB11-62D67474F5C7}" dt="2025-08-15T16:52:54.526" v="220" actId="1076"/>
          <ac:picMkLst>
            <pc:docMk/>
            <pc:sldMk cId="4236138621" sldId="292"/>
            <ac:picMk id="4" creationId="{848DEAD2-71D2-3CE1-A2F5-E2349C084744}"/>
          </ac:picMkLst>
        </pc:picChg>
      </pc:sldChg>
      <pc:sldChg chg="modSp new">
        <pc:chgData name="Cassandra Ryan" userId="S::cryan@specialolympics.org::cf24d6d7-558d-4557-b196-e17ef927c5dc" providerId="AD" clId="Web-{70C2541E-2DD8-30D4-BB11-62D67474F5C7}" dt="2025-08-15T16:58:56.680" v="358" actId="20577"/>
        <pc:sldMkLst>
          <pc:docMk/>
          <pc:sldMk cId="3919648861" sldId="293"/>
        </pc:sldMkLst>
        <pc:spChg chg="mod">
          <ac:chgData name="Cassandra Ryan" userId="S::cryan@specialolympics.org::cf24d6d7-558d-4557-b196-e17ef927c5dc" providerId="AD" clId="Web-{70C2541E-2DD8-30D4-BB11-62D67474F5C7}" dt="2025-08-15T16:57:37.471" v="232" actId="20577"/>
          <ac:spMkLst>
            <pc:docMk/>
            <pc:sldMk cId="3919648861" sldId="293"/>
            <ac:spMk id="2" creationId="{799A411C-3ECD-CF02-65D5-6C7599BF736C}"/>
          </ac:spMkLst>
        </pc:spChg>
      </pc:sldChg>
    </pc:docChg>
  </pc:docChgLst>
  <pc:docChgLst>
    <pc:chgData name="Cassandra Ryan" userId="S::cryan@specialolympics.org::cf24d6d7-558d-4557-b196-e17ef927c5dc" providerId="AD" clId="Web-{17D63101-5B9C-B11F-76EE-0C255A8B91BB}"/>
    <pc:docChg chg="addSld delSld modSld modSection">
      <pc:chgData name="Cassandra Ryan" userId="S::cryan@specialolympics.org::cf24d6d7-558d-4557-b196-e17ef927c5dc" providerId="AD" clId="Web-{17D63101-5B9C-B11F-76EE-0C255A8B91BB}" dt="2025-07-29T19:56:25.679" v="715" actId="1076"/>
      <pc:docMkLst>
        <pc:docMk/>
      </pc:docMkLst>
      <pc:sldChg chg="addSp delSp modSp">
        <pc:chgData name="Cassandra Ryan" userId="S::cryan@specialolympics.org::cf24d6d7-558d-4557-b196-e17ef927c5dc" providerId="AD" clId="Web-{17D63101-5B9C-B11F-76EE-0C255A8B91BB}" dt="2025-07-29T13:13:08.003" v="164"/>
        <pc:sldMkLst>
          <pc:docMk/>
          <pc:sldMk cId="0" sldId="262"/>
        </pc:sldMkLst>
        <pc:spChg chg="mod">
          <ac:chgData name="Cassandra Ryan" userId="S::cryan@specialolympics.org::cf24d6d7-558d-4557-b196-e17ef927c5dc" providerId="AD" clId="Web-{17D63101-5B9C-B11F-76EE-0C255A8B91BB}" dt="2025-07-29T13:12:41.112" v="161" actId="14100"/>
          <ac:spMkLst>
            <pc:docMk/>
            <pc:sldMk cId="0" sldId="262"/>
            <ac:spMk id="7" creationId="{00000000-0000-0000-0000-000000000000}"/>
          </ac:spMkLst>
        </pc:spChg>
        <pc:spChg chg="add del">
          <ac:chgData name="Cassandra Ryan" userId="S::cryan@specialolympics.org::cf24d6d7-558d-4557-b196-e17ef927c5dc" providerId="AD" clId="Web-{17D63101-5B9C-B11F-76EE-0C255A8B91BB}" dt="2025-07-29T13:13:08.003" v="164"/>
          <ac:spMkLst>
            <pc:docMk/>
            <pc:sldMk cId="0" sldId="262"/>
            <ac:spMk id="8" creationId="{00000000-0000-0000-0000-000000000000}"/>
          </ac:spMkLst>
        </pc:spChg>
        <pc:spChg chg="mod">
          <ac:chgData name="Cassandra Ryan" userId="S::cryan@specialolympics.org::cf24d6d7-558d-4557-b196-e17ef927c5dc" providerId="AD" clId="Web-{17D63101-5B9C-B11F-76EE-0C255A8B91BB}" dt="2025-07-29T13:12:46.237" v="162" actId="1076"/>
          <ac:spMkLst>
            <pc:docMk/>
            <pc:sldMk cId="0" sldId="262"/>
            <ac:spMk id="9" creationId="{00000000-0000-0000-0000-000000000000}"/>
          </ac:spMkLst>
        </pc:spChg>
      </pc:sldChg>
      <pc:sldChg chg="addSp delSp modSp mod modClrScheme chgLayout">
        <pc:chgData name="Cassandra Ryan" userId="S::cryan@specialolympics.org::cf24d6d7-558d-4557-b196-e17ef927c5dc" providerId="AD" clId="Web-{17D63101-5B9C-B11F-76EE-0C255A8B91BB}" dt="2025-07-29T13:10:39.688" v="160"/>
        <pc:sldMkLst>
          <pc:docMk/>
          <pc:sldMk cId="4135365339" sldId="273"/>
        </pc:sldMkLst>
      </pc:sldChg>
      <pc:sldChg chg="modSp">
        <pc:chgData name="Cassandra Ryan" userId="S::cryan@specialolympics.org::cf24d6d7-558d-4557-b196-e17ef927c5dc" providerId="AD" clId="Web-{17D63101-5B9C-B11F-76EE-0C255A8B91BB}" dt="2025-07-29T12:55:10.876" v="2" actId="20577"/>
        <pc:sldMkLst>
          <pc:docMk/>
          <pc:sldMk cId="2436117536" sldId="279"/>
        </pc:sldMkLst>
        <pc:spChg chg="mod">
          <ac:chgData name="Cassandra Ryan" userId="S::cryan@specialolympics.org::cf24d6d7-558d-4557-b196-e17ef927c5dc" providerId="AD" clId="Web-{17D63101-5B9C-B11F-76EE-0C255A8B91BB}" dt="2025-07-29T12:55:10.876" v="2" actId="20577"/>
          <ac:spMkLst>
            <pc:docMk/>
            <pc:sldMk cId="2436117536" sldId="279"/>
            <ac:spMk id="2" creationId="{81D8D894-BA16-48C8-93F2-BB68649CBEFF}"/>
          </ac:spMkLst>
        </pc:spChg>
      </pc:sldChg>
      <pc:sldChg chg="addSp delSp modSp">
        <pc:chgData name="Cassandra Ryan" userId="S::cryan@specialolympics.org::cf24d6d7-558d-4557-b196-e17ef927c5dc" providerId="AD" clId="Web-{17D63101-5B9C-B11F-76EE-0C255A8B91BB}" dt="2025-07-29T13:09:13.312" v="148" actId="1076"/>
        <pc:sldMkLst>
          <pc:docMk/>
          <pc:sldMk cId="407941196" sldId="280"/>
        </pc:sldMkLst>
      </pc:sldChg>
      <pc:sldChg chg="modSp del">
        <pc:chgData name="Cassandra Ryan" userId="S::cryan@specialolympics.org::cf24d6d7-558d-4557-b196-e17ef927c5dc" providerId="AD" clId="Web-{17D63101-5B9C-B11F-76EE-0C255A8B91BB}" dt="2025-07-29T17:23:09.304" v="462"/>
        <pc:sldMkLst>
          <pc:docMk/>
          <pc:sldMk cId="3105768617" sldId="282"/>
        </pc:sldMkLst>
      </pc:sldChg>
      <pc:sldChg chg="modSp">
        <pc:chgData name="Cassandra Ryan" userId="S::cryan@specialolympics.org::cf24d6d7-558d-4557-b196-e17ef927c5dc" providerId="AD" clId="Web-{17D63101-5B9C-B11F-76EE-0C255A8B91BB}" dt="2025-07-29T13:13:46.785" v="165" actId="20577"/>
        <pc:sldMkLst>
          <pc:docMk/>
          <pc:sldMk cId="1561033224" sldId="284"/>
        </pc:sldMkLst>
      </pc:sldChg>
      <pc:sldChg chg="modSp new modNotes">
        <pc:chgData name="Cassandra Ryan" userId="S::cryan@specialolympics.org::cf24d6d7-558d-4557-b196-e17ef927c5dc" providerId="AD" clId="Web-{17D63101-5B9C-B11F-76EE-0C255A8B91BB}" dt="2025-07-29T17:23:17.898" v="464"/>
        <pc:sldMkLst>
          <pc:docMk/>
          <pc:sldMk cId="2905615259" sldId="287"/>
        </pc:sldMkLst>
        <pc:spChg chg="mod">
          <ac:chgData name="Cassandra Ryan" userId="S::cryan@specialolympics.org::cf24d6d7-558d-4557-b196-e17ef927c5dc" providerId="AD" clId="Web-{17D63101-5B9C-B11F-76EE-0C255A8B91BB}" dt="2025-07-29T17:17:39.924" v="170" actId="20577"/>
          <ac:spMkLst>
            <pc:docMk/>
            <pc:sldMk cId="2905615259" sldId="287"/>
            <ac:spMk id="2" creationId="{5131CE57-5361-411B-97CE-F91D51E1FCE5}"/>
          </ac:spMkLst>
        </pc:spChg>
      </pc:sldChg>
      <pc:sldChg chg="modSp new">
        <pc:chgData name="Cassandra Ryan" userId="S::cryan@specialolympics.org::cf24d6d7-558d-4557-b196-e17ef927c5dc" providerId="AD" clId="Web-{17D63101-5B9C-B11F-76EE-0C255A8B91BB}" dt="2025-07-29T17:22:26.913" v="456" actId="20577"/>
        <pc:sldMkLst>
          <pc:docMk/>
          <pc:sldMk cId="368494592" sldId="288"/>
        </pc:sldMkLst>
      </pc:sldChg>
      <pc:sldChg chg="addSp modSp new">
        <pc:chgData name="Cassandra Ryan" userId="S::cryan@specialolympics.org::cf24d6d7-558d-4557-b196-e17ef927c5dc" providerId="AD" clId="Web-{17D63101-5B9C-B11F-76EE-0C255A8B91BB}" dt="2025-07-29T19:56:25.679" v="715" actId="1076"/>
        <pc:sldMkLst>
          <pc:docMk/>
          <pc:sldMk cId="2640113217" sldId="289"/>
        </pc:sldMkLst>
        <pc:spChg chg="mod">
          <ac:chgData name="Cassandra Ryan" userId="S::cryan@specialolympics.org::cf24d6d7-558d-4557-b196-e17ef927c5dc" providerId="AD" clId="Web-{17D63101-5B9C-B11F-76EE-0C255A8B91BB}" dt="2025-07-29T19:56:25.679" v="715" actId="1076"/>
          <ac:spMkLst>
            <pc:docMk/>
            <pc:sldMk cId="2640113217" sldId="289"/>
            <ac:spMk id="2" creationId="{00FC9D8E-9855-DA3C-4D5A-803041658E0C}"/>
          </ac:spMkLst>
        </pc:spChg>
        <pc:spChg chg="add mod">
          <ac:chgData name="Cassandra Ryan" userId="S::cryan@specialolympics.org::cf24d6d7-558d-4557-b196-e17ef927c5dc" providerId="AD" clId="Web-{17D63101-5B9C-B11F-76EE-0C255A8B91BB}" dt="2025-07-29T19:56:21.553" v="714" actId="1076"/>
          <ac:spMkLst>
            <pc:docMk/>
            <pc:sldMk cId="2640113217" sldId="289"/>
            <ac:spMk id="4" creationId="{F6031043-5FA2-8995-BC2A-222F44E3A95B}"/>
          </ac:spMkLst>
        </pc:spChg>
      </pc:sldChg>
    </pc:docChg>
  </pc:docChgLst>
  <pc:docChgLst>
    <pc:chgData name="Cassandra Ryan" userId="S::cryan@specialolympics.org::cf24d6d7-558d-4557-b196-e17ef927c5dc" providerId="AD" clId="Web-{DAB26AAD-09A6-7008-73C7-ACDCB2FFA56C}"/>
    <pc:docChg chg="addSld delSld modSld modSection">
      <pc:chgData name="Cassandra Ryan" userId="S::cryan@specialolympics.org::cf24d6d7-558d-4557-b196-e17ef927c5dc" providerId="AD" clId="Web-{DAB26AAD-09A6-7008-73C7-ACDCB2FFA56C}" dt="2025-08-27T13:45:29.863" v="203"/>
      <pc:docMkLst>
        <pc:docMk/>
      </pc:docMkLst>
      <pc:sldChg chg="modSp">
        <pc:chgData name="Cassandra Ryan" userId="S::cryan@specialolympics.org::cf24d6d7-558d-4557-b196-e17ef927c5dc" providerId="AD" clId="Web-{DAB26AAD-09A6-7008-73C7-ACDCB2FFA56C}" dt="2025-08-27T13:28:01.890" v="75" actId="20577"/>
        <pc:sldMkLst>
          <pc:docMk/>
          <pc:sldMk cId="0" sldId="262"/>
        </pc:sldMkLst>
        <pc:spChg chg="mod">
          <ac:chgData name="Cassandra Ryan" userId="S::cryan@specialolympics.org::cf24d6d7-558d-4557-b196-e17ef927c5dc" providerId="AD" clId="Web-{DAB26AAD-09A6-7008-73C7-ACDCB2FFA56C}" dt="2025-08-27T13:28:01.890" v="75" actId="20577"/>
          <ac:spMkLst>
            <pc:docMk/>
            <pc:sldMk cId="0" sldId="262"/>
            <ac:spMk id="8" creationId="{00000000-0000-0000-0000-000000000000}"/>
          </ac:spMkLst>
        </pc:spChg>
      </pc:sldChg>
      <pc:sldChg chg="modSp">
        <pc:chgData name="Cassandra Ryan" userId="S::cryan@specialolympics.org::cf24d6d7-558d-4557-b196-e17ef927c5dc" providerId="AD" clId="Web-{DAB26AAD-09A6-7008-73C7-ACDCB2FFA56C}" dt="2025-08-27T13:33:14.876" v="82" actId="14100"/>
        <pc:sldMkLst>
          <pc:docMk/>
          <pc:sldMk cId="2597684247" sldId="276"/>
        </pc:sldMkLst>
        <pc:spChg chg="mod">
          <ac:chgData name="Cassandra Ryan" userId="S::cryan@specialolympics.org::cf24d6d7-558d-4557-b196-e17ef927c5dc" providerId="AD" clId="Web-{DAB26AAD-09A6-7008-73C7-ACDCB2FFA56C}" dt="2025-08-27T13:33:14.876" v="82" actId="14100"/>
          <ac:spMkLst>
            <pc:docMk/>
            <pc:sldMk cId="2597684247" sldId="276"/>
            <ac:spMk id="3" creationId="{355BA58E-907C-A82E-DA3D-39FE1F2DA934}"/>
          </ac:spMkLst>
        </pc:spChg>
      </pc:sldChg>
      <pc:sldChg chg="addSp modSp">
        <pc:chgData name="Cassandra Ryan" userId="S::cryan@specialolympics.org::cf24d6d7-558d-4557-b196-e17ef927c5dc" providerId="AD" clId="Web-{DAB26AAD-09A6-7008-73C7-ACDCB2FFA56C}" dt="2025-08-27T13:34:14.579" v="108" actId="1076"/>
        <pc:sldMkLst>
          <pc:docMk/>
          <pc:sldMk cId="534534908" sldId="278"/>
        </pc:sldMkLst>
        <pc:picChg chg="add mod">
          <ac:chgData name="Cassandra Ryan" userId="S::cryan@specialolympics.org::cf24d6d7-558d-4557-b196-e17ef927c5dc" providerId="AD" clId="Web-{DAB26AAD-09A6-7008-73C7-ACDCB2FFA56C}" dt="2025-08-27T13:34:14.579" v="108" actId="1076"/>
          <ac:picMkLst>
            <pc:docMk/>
            <pc:sldMk cId="534534908" sldId="278"/>
            <ac:picMk id="3" creationId="{32F4FAD6-C096-3961-2751-E9C579F8B249}"/>
          </ac:picMkLst>
        </pc:picChg>
        <pc:picChg chg="mod">
          <ac:chgData name="Cassandra Ryan" userId="S::cryan@specialolympics.org::cf24d6d7-558d-4557-b196-e17ef927c5dc" providerId="AD" clId="Web-{DAB26AAD-09A6-7008-73C7-ACDCB2FFA56C}" dt="2025-08-27T13:33:53.658" v="100" actId="1076"/>
          <ac:picMkLst>
            <pc:docMk/>
            <pc:sldMk cId="534534908" sldId="278"/>
            <ac:picMk id="4" creationId="{CFBDDB60-0186-46B2-3AED-F6A5A441982F}"/>
          </ac:picMkLst>
        </pc:picChg>
        <pc:picChg chg="mod">
          <ac:chgData name="Cassandra Ryan" userId="S::cryan@specialolympics.org::cf24d6d7-558d-4557-b196-e17ef927c5dc" providerId="AD" clId="Web-{DAB26AAD-09A6-7008-73C7-ACDCB2FFA56C}" dt="2025-08-27T13:34:01.923" v="103" actId="1076"/>
          <ac:picMkLst>
            <pc:docMk/>
            <pc:sldMk cId="534534908" sldId="278"/>
            <ac:picMk id="5" creationId="{C55C78A9-8389-C692-18D4-EE7950CC7B36}"/>
          </ac:picMkLst>
        </pc:picChg>
        <pc:picChg chg="mod">
          <ac:chgData name="Cassandra Ryan" userId="S::cryan@specialolympics.org::cf24d6d7-558d-4557-b196-e17ef927c5dc" providerId="AD" clId="Web-{DAB26AAD-09A6-7008-73C7-ACDCB2FFA56C}" dt="2025-08-27T13:33:49.657" v="98" actId="14100"/>
          <ac:picMkLst>
            <pc:docMk/>
            <pc:sldMk cId="534534908" sldId="278"/>
            <ac:picMk id="6" creationId="{D1163443-082F-9485-C701-A094AEE2B5A3}"/>
          </ac:picMkLst>
        </pc:picChg>
      </pc:sldChg>
      <pc:sldChg chg="modSp">
        <pc:chgData name="Cassandra Ryan" userId="S::cryan@specialolympics.org::cf24d6d7-558d-4557-b196-e17ef927c5dc" providerId="AD" clId="Web-{DAB26AAD-09A6-7008-73C7-ACDCB2FFA56C}" dt="2025-08-27T13:33:23.861" v="96" actId="20577"/>
        <pc:sldMkLst>
          <pc:docMk/>
          <pc:sldMk cId="2905615259" sldId="287"/>
        </pc:sldMkLst>
        <pc:graphicFrameChg chg="modGraphic">
          <ac:chgData name="Cassandra Ryan" userId="S::cryan@specialolympics.org::cf24d6d7-558d-4557-b196-e17ef927c5dc" providerId="AD" clId="Web-{DAB26AAD-09A6-7008-73C7-ACDCB2FFA56C}" dt="2025-08-27T13:33:23.861" v="96" actId="20577"/>
          <ac:graphicFrameMkLst>
            <pc:docMk/>
            <pc:sldMk cId="2905615259" sldId="287"/>
            <ac:graphicFrameMk id="7" creationId="{2C87EE2A-5141-31F4-D52F-A7B57DE9FB5D}"/>
          </ac:graphicFrameMkLst>
        </pc:graphicFrameChg>
      </pc:sldChg>
      <pc:sldChg chg="modSp">
        <pc:chgData name="Cassandra Ryan" userId="S::cryan@specialolympics.org::cf24d6d7-558d-4557-b196-e17ef927c5dc" providerId="AD" clId="Web-{DAB26AAD-09A6-7008-73C7-ACDCB2FFA56C}" dt="2025-08-27T13:37:38.614" v="132" actId="20577"/>
        <pc:sldMkLst>
          <pc:docMk/>
          <pc:sldMk cId="2640113217" sldId="289"/>
        </pc:sldMkLst>
        <pc:spChg chg="mod">
          <ac:chgData name="Cassandra Ryan" userId="S::cryan@specialolympics.org::cf24d6d7-558d-4557-b196-e17ef927c5dc" providerId="AD" clId="Web-{DAB26AAD-09A6-7008-73C7-ACDCB2FFA56C}" dt="2025-08-27T13:37:38.614" v="132" actId="20577"/>
          <ac:spMkLst>
            <pc:docMk/>
            <pc:sldMk cId="2640113217" sldId="289"/>
            <ac:spMk id="4" creationId="{F6031043-5FA2-8995-BC2A-222F44E3A95B}"/>
          </ac:spMkLst>
        </pc:spChg>
      </pc:sldChg>
      <pc:sldChg chg="modSp">
        <pc:chgData name="Cassandra Ryan" userId="S::cryan@specialolympics.org::cf24d6d7-558d-4557-b196-e17ef927c5dc" providerId="AD" clId="Web-{DAB26AAD-09A6-7008-73C7-ACDCB2FFA56C}" dt="2025-08-27T13:30:02.953" v="76" actId="1076"/>
        <pc:sldMkLst>
          <pc:docMk/>
          <pc:sldMk cId="4236138621" sldId="292"/>
        </pc:sldMkLst>
        <pc:picChg chg="mod">
          <ac:chgData name="Cassandra Ryan" userId="S::cryan@specialolympics.org::cf24d6d7-558d-4557-b196-e17ef927c5dc" providerId="AD" clId="Web-{DAB26AAD-09A6-7008-73C7-ACDCB2FFA56C}" dt="2025-08-27T13:30:02.953" v="76" actId="1076"/>
          <ac:picMkLst>
            <pc:docMk/>
            <pc:sldMk cId="4236138621" sldId="292"/>
            <ac:picMk id="4" creationId="{848DEAD2-71D2-3CE1-A2F5-E2349C084744}"/>
          </ac:picMkLst>
        </pc:picChg>
      </pc:sldChg>
      <pc:sldChg chg="modSp">
        <pc:chgData name="Cassandra Ryan" userId="S::cryan@specialolympics.org::cf24d6d7-558d-4557-b196-e17ef927c5dc" providerId="AD" clId="Web-{DAB26AAD-09A6-7008-73C7-ACDCB2FFA56C}" dt="2025-08-27T13:24:28.403" v="50" actId="20577"/>
        <pc:sldMkLst>
          <pc:docMk/>
          <pc:sldMk cId="3919648861" sldId="293"/>
        </pc:sldMkLst>
        <pc:graphicFrameChg chg="modGraphic">
          <ac:chgData name="Cassandra Ryan" userId="S::cryan@specialolympics.org::cf24d6d7-558d-4557-b196-e17ef927c5dc" providerId="AD" clId="Web-{DAB26AAD-09A6-7008-73C7-ACDCB2FFA56C}" dt="2025-08-27T13:24:28.403" v="50" actId="20577"/>
          <ac:graphicFrameMkLst>
            <pc:docMk/>
            <pc:sldMk cId="3919648861" sldId="293"/>
            <ac:graphicFrameMk id="7" creationId="{0FC74963-25E6-5051-21DB-D55B842C0190}"/>
          </ac:graphicFrameMkLst>
        </pc:graphicFrameChg>
      </pc:sldChg>
      <pc:sldChg chg="del">
        <pc:chgData name="Cassandra Ryan" userId="S::cryan@specialolympics.org::cf24d6d7-558d-4557-b196-e17ef927c5dc" providerId="AD" clId="Web-{DAB26AAD-09A6-7008-73C7-ACDCB2FFA56C}" dt="2025-08-27T13:45:29.863" v="203"/>
        <pc:sldMkLst>
          <pc:docMk/>
          <pc:sldMk cId="965320372" sldId="294"/>
        </pc:sldMkLst>
      </pc:sldChg>
      <pc:sldChg chg="delSp modSp">
        <pc:chgData name="Cassandra Ryan" userId="S::cryan@specialolympics.org::cf24d6d7-558d-4557-b196-e17ef927c5dc" providerId="AD" clId="Web-{DAB26AAD-09A6-7008-73C7-ACDCB2FFA56C}" dt="2025-08-27T13:34:43.501" v="110" actId="1076"/>
        <pc:sldMkLst>
          <pc:docMk/>
          <pc:sldMk cId="612664062" sldId="295"/>
        </pc:sldMkLst>
        <pc:picChg chg="del">
          <ac:chgData name="Cassandra Ryan" userId="S::cryan@specialolympics.org::cf24d6d7-558d-4557-b196-e17ef927c5dc" providerId="AD" clId="Web-{DAB26AAD-09A6-7008-73C7-ACDCB2FFA56C}" dt="2025-08-27T13:34:05.251" v="104"/>
          <ac:picMkLst>
            <pc:docMk/>
            <pc:sldMk cId="612664062" sldId="295"/>
            <ac:picMk id="3" creationId="{15BB33EC-A955-302B-964C-4B0353F7455D}"/>
          </ac:picMkLst>
        </pc:picChg>
        <pc:picChg chg="mod">
          <ac:chgData name="Cassandra Ryan" userId="S::cryan@specialolympics.org::cf24d6d7-558d-4557-b196-e17ef927c5dc" providerId="AD" clId="Web-{DAB26AAD-09A6-7008-73C7-ACDCB2FFA56C}" dt="2025-08-27T13:34:41.689" v="109" actId="1076"/>
          <ac:picMkLst>
            <pc:docMk/>
            <pc:sldMk cId="612664062" sldId="295"/>
            <ac:picMk id="7" creationId="{51F623AF-7CE3-6884-C700-1EEDB7481281}"/>
          </ac:picMkLst>
        </pc:picChg>
        <pc:picChg chg="mod">
          <ac:chgData name="Cassandra Ryan" userId="S::cryan@specialolympics.org::cf24d6d7-558d-4557-b196-e17ef927c5dc" providerId="AD" clId="Web-{DAB26AAD-09A6-7008-73C7-ACDCB2FFA56C}" dt="2025-08-27T13:34:43.501" v="110" actId="1076"/>
          <ac:picMkLst>
            <pc:docMk/>
            <pc:sldMk cId="612664062" sldId="295"/>
            <ac:picMk id="8" creationId="{875E0326-8EA5-0A7E-0821-3F2C00213562}"/>
          </ac:picMkLst>
        </pc:picChg>
      </pc:sldChg>
      <pc:sldChg chg="modSp add replId">
        <pc:chgData name="Cassandra Ryan" userId="S::cryan@specialolympics.org::cf24d6d7-558d-4557-b196-e17ef927c5dc" providerId="AD" clId="Web-{DAB26AAD-09A6-7008-73C7-ACDCB2FFA56C}" dt="2025-08-27T13:45:21.862" v="202" actId="20577"/>
        <pc:sldMkLst>
          <pc:docMk/>
          <pc:sldMk cId="3055164759" sldId="297"/>
        </pc:sldMkLst>
        <pc:spChg chg="mod">
          <ac:chgData name="Cassandra Ryan" userId="S::cryan@specialolympics.org::cf24d6d7-558d-4557-b196-e17ef927c5dc" providerId="AD" clId="Web-{DAB26AAD-09A6-7008-73C7-ACDCB2FFA56C}" dt="2025-08-27T13:45:21.862" v="202" actId="20577"/>
          <ac:spMkLst>
            <pc:docMk/>
            <pc:sldMk cId="3055164759" sldId="297"/>
            <ac:spMk id="2" creationId="{89B6EA47-6F08-8BE0-6351-94AB8AFB7853}"/>
          </ac:spMkLst>
        </pc:spChg>
        <pc:spChg chg="mod">
          <ac:chgData name="Cassandra Ryan" userId="S::cryan@specialolympics.org::cf24d6d7-558d-4557-b196-e17ef927c5dc" providerId="AD" clId="Web-{DAB26AAD-09A6-7008-73C7-ACDCB2FFA56C}" dt="2025-08-27T13:42:46.870" v="163" actId="1076"/>
          <ac:spMkLst>
            <pc:docMk/>
            <pc:sldMk cId="3055164759" sldId="297"/>
            <ac:spMk id="4" creationId="{90367858-C0E2-37B2-B8F2-59BFDF8539E4}"/>
          </ac:spMkLst>
        </pc:spChg>
      </pc:sldChg>
    </pc:docChg>
  </pc:docChgLst>
  <pc:docChgLst>
    <pc:chgData name="Guest User" userId="S::urn:spo:tenantanon#28df91dd-1e53-4cd8-867f-c5f007ce677b::" providerId="AD" clId="Web-{61D81FBB-A5F3-D5BF-762F-C18F0472C505}"/>
    <pc:docChg chg="modSld">
      <pc:chgData name="Guest User" userId="S::urn:spo:tenantanon#28df91dd-1e53-4cd8-867f-c5f007ce677b::" providerId="AD" clId="Web-{61D81FBB-A5F3-D5BF-762F-C18F0472C505}" dt="2025-08-28T10:56:29.329" v="312" actId="20577"/>
      <pc:docMkLst>
        <pc:docMk/>
      </pc:docMkLst>
      <pc:sldChg chg="modSp">
        <pc:chgData name="Guest User" userId="S::urn:spo:tenantanon#28df91dd-1e53-4cd8-867f-c5f007ce677b::" providerId="AD" clId="Web-{61D81FBB-A5F3-D5BF-762F-C18F0472C505}" dt="2025-08-28T10:56:29.329" v="312" actId="20577"/>
        <pc:sldMkLst>
          <pc:docMk/>
          <pc:sldMk cId="2770755701" sldId="281"/>
        </pc:sldMkLst>
        <pc:spChg chg="mod">
          <ac:chgData name="Guest User" userId="S::urn:spo:tenantanon#28df91dd-1e53-4cd8-867f-c5f007ce677b::" providerId="AD" clId="Web-{61D81FBB-A5F3-D5BF-762F-C18F0472C505}" dt="2025-08-27T14:12:37.829" v="25" actId="20577"/>
          <ac:spMkLst>
            <pc:docMk/>
            <pc:sldMk cId="2770755701" sldId="281"/>
            <ac:spMk id="2" creationId="{7037211B-BB07-B946-EEA8-44DEC77769C4}"/>
          </ac:spMkLst>
        </pc:spChg>
        <pc:spChg chg="mod">
          <ac:chgData name="Guest User" userId="S::urn:spo:tenantanon#28df91dd-1e53-4cd8-867f-c5f007ce677b::" providerId="AD" clId="Web-{61D81FBB-A5F3-D5BF-762F-C18F0472C505}" dt="2025-08-28T10:56:29.329" v="312" actId="20577"/>
          <ac:spMkLst>
            <pc:docMk/>
            <pc:sldMk cId="2770755701" sldId="281"/>
            <ac:spMk id="3" creationId="{A0D19694-59A5-728E-0B86-EC19FD6D52B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0526D5-2C47-4BA3-B725-D8621372C1A3}"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C6D1A3CB-CB68-4637-B6A1-DC7AE60E8DC1}">
      <dgm:prSet phldr="0"/>
      <dgm:spPr/>
      <dgm:t>
        <a:bodyPr/>
        <a:lstStyle/>
        <a:p>
          <a:pPr algn="l" rtl="0">
            <a:lnSpc>
              <a:spcPct val="90000"/>
            </a:lnSpc>
          </a:pPr>
          <a:r>
            <a:rPr lang="en-US" sz="1700">
              <a:solidFill>
                <a:srgbClr val="FFFFFF"/>
              </a:solidFill>
              <a:latin typeface="Calibri" panose="020F0502020204030204"/>
              <a:ea typeface="+mn-ea"/>
              <a:cs typeface="+mn-cs"/>
            </a:rPr>
            <a:t>Overview of Moment of Diagnosis</a:t>
          </a:r>
        </a:p>
      </dgm:t>
    </dgm:pt>
    <dgm:pt modelId="{65FEDA09-D7B9-4DA7-A4AA-6816E57C3284}" type="parTrans" cxnId="{74E45E79-3647-49B9-8A5E-9C80663AD8A8}">
      <dgm:prSet/>
      <dgm:spPr/>
      <dgm:t>
        <a:bodyPr/>
        <a:lstStyle/>
        <a:p>
          <a:endParaRPr lang="en-US"/>
        </a:p>
      </dgm:t>
    </dgm:pt>
    <dgm:pt modelId="{CCBD793A-A801-4243-9132-3FE177E07A7E}" type="sibTrans" cxnId="{74E45E79-3647-49B9-8A5E-9C80663AD8A8}">
      <dgm:prSet/>
      <dgm:spPr/>
      <dgm:t>
        <a:bodyPr/>
        <a:lstStyle/>
        <a:p>
          <a:endParaRPr lang="en-US"/>
        </a:p>
      </dgm:t>
    </dgm:pt>
    <dgm:pt modelId="{478EAF1C-3F08-4E46-92BE-579B6B7319FA}">
      <dgm:prSet/>
      <dgm:spPr/>
      <dgm:t>
        <a:bodyPr/>
        <a:lstStyle/>
        <a:p>
          <a:pPr algn="l" rtl="0">
            <a:lnSpc>
              <a:spcPct val="90000"/>
            </a:lnSpc>
          </a:pPr>
          <a:r>
            <a:rPr lang="en-US" sz="1700">
              <a:solidFill>
                <a:srgbClr val="FFFFFF"/>
              </a:solidFill>
              <a:latin typeface="Calibri" panose="020F0502020204030204"/>
              <a:ea typeface="+mn-ea"/>
              <a:cs typeface="+mn-cs"/>
            </a:rPr>
            <a:t>Recruitment tool + Provider involvement</a:t>
          </a:r>
        </a:p>
      </dgm:t>
    </dgm:pt>
    <dgm:pt modelId="{A8B3C818-E1C8-4FC4-B0D4-F8F61FF1E61C}" type="parTrans" cxnId="{31EEEFE6-FDBE-4F18-8736-343DEFDD4130}">
      <dgm:prSet/>
      <dgm:spPr/>
      <dgm:t>
        <a:bodyPr/>
        <a:lstStyle/>
        <a:p>
          <a:endParaRPr lang="en-US"/>
        </a:p>
      </dgm:t>
    </dgm:pt>
    <dgm:pt modelId="{FE2FC89D-5336-4220-873A-5BB56DD5F710}" type="sibTrans" cxnId="{31EEEFE6-FDBE-4F18-8736-343DEFDD4130}">
      <dgm:prSet/>
      <dgm:spPr/>
      <dgm:t>
        <a:bodyPr/>
        <a:lstStyle/>
        <a:p>
          <a:endParaRPr lang="en-US"/>
        </a:p>
      </dgm:t>
    </dgm:pt>
    <dgm:pt modelId="{738BC06B-9040-4BCB-912B-7695CBEDBA0B}">
      <dgm:prSet/>
      <dgm:spPr/>
      <dgm:t>
        <a:bodyPr/>
        <a:lstStyle/>
        <a:p>
          <a:pPr algn="l">
            <a:lnSpc>
              <a:spcPct val="90000"/>
            </a:lnSpc>
          </a:pPr>
          <a:r>
            <a:rPr lang="en-US" sz="1700">
              <a:solidFill>
                <a:srgbClr val="FFFFFF"/>
              </a:solidFill>
              <a:latin typeface="Calibri" panose="020F0502020204030204"/>
              <a:ea typeface="+mn-ea"/>
              <a:cs typeface="+mn-cs"/>
            </a:rPr>
            <a:t>SO Maryland example</a:t>
          </a:r>
        </a:p>
      </dgm:t>
    </dgm:pt>
    <dgm:pt modelId="{B86E72B1-9B5C-481E-BB40-5858E756587D}" type="parTrans" cxnId="{638A1D99-1EAB-447B-8CB3-1B444EEB4C43}">
      <dgm:prSet/>
      <dgm:spPr/>
      <dgm:t>
        <a:bodyPr/>
        <a:lstStyle/>
        <a:p>
          <a:endParaRPr lang="en-US"/>
        </a:p>
      </dgm:t>
    </dgm:pt>
    <dgm:pt modelId="{7144CF4F-82AE-41B8-9ABD-21B70365DDE5}" type="sibTrans" cxnId="{638A1D99-1EAB-447B-8CB3-1B444EEB4C43}">
      <dgm:prSet/>
      <dgm:spPr/>
      <dgm:t>
        <a:bodyPr/>
        <a:lstStyle/>
        <a:p>
          <a:endParaRPr lang="en-US"/>
        </a:p>
      </dgm:t>
    </dgm:pt>
    <dgm:pt modelId="{5588E491-42A3-4EB9-AD95-D86DD753CB96}">
      <dgm:prSet/>
      <dgm:spPr/>
      <dgm:t>
        <a:bodyPr/>
        <a:lstStyle/>
        <a:p>
          <a:pPr algn="l">
            <a:lnSpc>
              <a:spcPct val="90000"/>
            </a:lnSpc>
          </a:pPr>
          <a:r>
            <a:rPr lang="en-US" sz="1700">
              <a:solidFill>
                <a:srgbClr val="FFFFFF"/>
              </a:solidFill>
              <a:latin typeface="Calibri" panose="020F0502020204030204"/>
              <a:ea typeface="+mn-ea"/>
              <a:cs typeface="+mn-cs"/>
            </a:rPr>
            <a:t>Healthy Start example</a:t>
          </a:r>
        </a:p>
      </dgm:t>
    </dgm:pt>
    <dgm:pt modelId="{65B3711A-1E9F-4914-81C5-C7D737C6F359}" type="parTrans" cxnId="{C840484F-E39A-4516-8941-1F521D4F0744}">
      <dgm:prSet/>
      <dgm:spPr/>
      <dgm:t>
        <a:bodyPr/>
        <a:lstStyle/>
        <a:p>
          <a:endParaRPr lang="en-US"/>
        </a:p>
      </dgm:t>
    </dgm:pt>
    <dgm:pt modelId="{7FBF2E88-9E95-4644-AAEA-AF4071221E79}" type="sibTrans" cxnId="{C840484F-E39A-4516-8941-1F521D4F0744}">
      <dgm:prSet/>
      <dgm:spPr/>
      <dgm:t>
        <a:bodyPr/>
        <a:lstStyle/>
        <a:p>
          <a:endParaRPr lang="en-US"/>
        </a:p>
      </dgm:t>
    </dgm:pt>
    <dgm:pt modelId="{5CC32A41-419A-4AA4-B626-B3D2401E1BF9}">
      <dgm:prSet/>
      <dgm:spPr/>
      <dgm:t>
        <a:bodyPr/>
        <a:lstStyle/>
        <a:p>
          <a:pPr algn="l">
            <a:lnSpc>
              <a:spcPct val="90000"/>
            </a:lnSpc>
          </a:pPr>
          <a:r>
            <a:rPr lang="en-US" sz="1700">
              <a:solidFill>
                <a:srgbClr val="FFFFFF"/>
              </a:solidFill>
              <a:latin typeface="Calibri" panose="020F0502020204030204"/>
              <a:ea typeface="+mn-ea"/>
              <a:cs typeface="+mn-cs"/>
            </a:rPr>
            <a:t>Discussion</a:t>
          </a:r>
        </a:p>
      </dgm:t>
    </dgm:pt>
    <dgm:pt modelId="{657013F4-FEE1-4E9B-80F5-01351E06E836}" type="parTrans" cxnId="{B5A2FAC7-045C-446B-AD53-6FAB55414F68}">
      <dgm:prSet/>
      <dgm:spPr/>
      <dgm:t>
        <a:bodyPr/>
        <a:lstStyle/>
        <a:p>
          <a:endParaRPr lang="en-US"/>
        </a:p>
      </dgm:t>
    </dgm:pt>
    <dgm:pt modelId="{29D046CA-BAB8-4F11-B7C3-CB9B6E92619E}" type="sibTrans" cxnId="{B5A2FAC7-045C-446B-AD53-6FAB55414F68}">
      <dgm:prSet/>
      <dgm:spPr/>
      <dgm:t>
        <a:bodyPr/>
        <a:lstStyle/>
        <a:p>
          <a:endParaRPr lang="en-US"/>
        </a:p>
      </dgm:t>
    </dgm:pt>
    <dgm:pt modelId="{3CC104DA-D4EF-42AA-BDC9-C473BDC44C89}" type="pres">
      <dgm:prSet presAssocID="{760526D5-2C47-4BA3-B725-D8621372C1A3}" presName="linear" presStyleCnt="0">
        <dgm:presLayoutVars>
          <dgm:dir/>
          <dgm:animLvl val="lvl"/>
          <dgm:resizeHandles val="exact"/>
        </dgm:presLayoutVars>
      </dgm:prSet>
      <dgm:spPr/>
    </dgm:pt>
    <dgm:pt modelId="{DAAEB641-C59E-4D0D-9169-EC89785BAC96}" type="pres">
      <dgm:prSet presAssocID="{C6D1A3CB-CB68-4637-B6A1-DC7AE60E8DC1}" presName="parentLin" presStyleCnt="0"/>
      <dgm:spPr/>
    </dgm:pt>
    <dgm:pt modelId="{001EF2B0-8331-4246-9650-111AFD21F099}" type="pres">
      <dgm:prSet presAssocID="{C6D1A3CB-CB68-4637-B6A1-DC7AE60E8DC1}" presName="parentLeftMargin" presStyleLbl="node1" presStyleIdx="0" presStyleCnt="5"/>
      <dgm:spPr/>
    </dgm:pt>
    <dgm:pt modelId="{C88D247C-9018-43C1-8485-B993CFE1261C}" type="pres">
      <dgm:prSet presAssocID="{C6D1A3CB-CB68-4637-B6A1-DC7AE60E8DC1}" presName="parentText" presStyleLbl="node1" presStyleIdx="0" presStyleCnt="5">
        <dgm:presLayoutVars>
          <dgm:chMax val="0"/>
          <dgm:bulletEnabled val="1"/>
        </dgm:presLayoutVars>
      </dgm:prSet>
      <dgm:spPr/>
    </dgm:pt>
    <dgm:pt modelId="{352C667F-0027-413C-B8E7-A171E3C2A9FE}" type="pres">
      <dgm:prSet presAssocID="{C6D1A3CB-CB68-4637-B6A1-DC7AE60E8DC1}" presName="negativeSpace" presStyleCnt="0"/>
      <dgm:spPr/>
    </dgm:pt>
    <dgm:pt modelId="{58B63AF7-0F12-48DF-BF4A-FFB80D143820}" type="pres">
      <dgm:prSet presAssocID="{C6D1A3CB-CB68-4637-B6A1-DC7AE60E8DC1}" presName="childText" presStyleLbl="conFgAcc1" presStyleIdx="0" presStyleCnt="5">
        <dgm:presLayoutVars>
          <dgm:bulletEnabled val="1"/>
        </dgm:presLayoutVars>
      </dgm:prSet>
      <dgm:spPr/>
    </dgm:pt>
    <dgm:pt modelId="{1271CBF7-0430-4050-BF19-FAFF203F9E46}" type="pres">
      <dgm:prSet presAssocID="{CCBD793A-A801-4243-9132-3FE177E07A7E}" presName="spaceBetweenRectangles" presStyleCnt="0"/>
      <dgm:spPr/>
    </dgm:pt>
    <dgm:pt modelId="{74C04FAC-E7DE-488E-B4F8-46D2746A4365}" type="pres">
      <dgm:prSet presAssocID="{478EAF1C-3F08-4E46-92BE-579B6B7319FA}" presName="parentLin" presStyleCnt="0"/>
      <dgm:spPr/>
    </dgm:pt>
    <dgm:pt modelId="{19F57D56-9770-44EB-9584-9BDF599A2864}" type="pres">
      <dgm:prSet presAssocID="{478EAF1C-3F08-4E46-92BE-579B6B7319FA}" presName="parentLeftMargin" presStyleLbl="node1" presStyleIdx="0" presStyleCnt="5"/>
      <dgm:spPr/>
    </dgm:pt>
    <dgm:pt modelId="{55FC3D52-0E96-4E3C-B4DA-BFC31FB1E828}" type="pres">
      <dgm:prSet presAssocID="{478EAF1C-3F08-4E46-92BE-579B6B7319FA}" presName="parentText" presStyleLbl="node1" presStyleIdx="1" presStyleCnt="5">
        <dgm:presLayoutVars>
          <dgm:chMax val="0"/>
          <dgm:bulletEnabled val="1"/>
        </dgm:presLayoutVars>
      </dgm:prSet>
      <dgm:spPr/>
    </dgm:pt>
    <dgm:pt modelId="{8EE82EE4-7FEF-4DD2-B85F-2B57BA0476A8}" type="pres">
      <dgm:prSet presAssocID="{478EAF1C-3F08-4E46-92BE-579B6B7319FA}" presName="negativeSpace" presStyleCnt="0"/>
      <dgm:spPr/>
    </dgm:pt>
    <dgm:pt modelId="{0C874FE8-B03B-4141-9AFE-F1450B02BB79}" type="pres">
      <dgm:prSet presAssocID="{478EAF1C-3F08-4E46-92BE-579B6B7319FA}" presName="childText" presStyleLbl="conFgAcc1" presStyleIdx="1" presStyleCnt="5">
        <dgm:presLayoutVars>
          <dgm:bulletEnabled val="1"/>
        </dgm:presLayoutVars>
      </dgm:prSet>
      <dgm:spPr/>
    </dgm:pt>
    <dgm:pt modelId="{5D5225A6-E47E-4A61-AA57-7A401F6B385F}" type="pres">
      <dgm:prSet presAssocID="{FE2FC89D-5336-4220-873A-5BB56DD5F710}" presName="spaceBetweenRectangles" presStyleCnt="0"/>
      <dgm:spPr/>
    </dgm:pt>
    <dgm:pt modelId="{D57CB0B8-E3E7-4989-9E65-3AF384CC877D}" type="pres">
      <dgm:prSet presAssocID="{738BC06B-9040-4BCB-912B-7695CBEDBA0B}" presName="parentLin" presStyleCnt="0"/>
      <dgm:spPr/>
    </dgm:pt>
    <dgm:pt modelId="{E0603D69-38FD-4AF0-91BF-E4DF73C7BD07}" type="pres">
      <dgm:prSet presAssocID="{738BC06B-9040-4BCB-912B-7695CBEDBA0B}" presName="parentLeftMargin" presStyleLbl="node1" presStyleIdx="1" presStyleCnt="5"/>
      <dgm:spPr/>
    </dgm:pt>
    <dgm:pt modelId="{DB60BD7A-4B79-4721-9EED-AD7911936458}" type="pres">
      <dgm:prSet presAssocID="{738BC06B-9040-4BCB-912B-7695CBEDBA0B}" presName="parentText" presStyleLbl="node1" presStyleIdx="2" presStyleCnt="5">
        <dgm:presLayoutVars>
          <dgm:chMax val="0"/>
          <dgm:bulletEnabled val="1"/>
        </dgm:presLayoutVars>
      </dgm:prSet>
      <dgm:spPr/>
    </dgm:pt>
    <dgm:pt modelId="{61932C0A-31B9-44A5-B618-A3C6EF684AEE}" type="pres">
      <dgm:prSet presAssocID="{738BC06B-9040-4BCB-912B-7695CBEDBA0B}" presName="negativeSpace" presStyleCnt="0"/>
      <dgm:spPr/>
    </dgm:pt>
    <dgm:pt modelId="{91F0D6A1-8BF8-4D67-AA03-D544229E55FA}" type="pres">
      <dgm:prSet presAssocID="{738BC06B-9040-4BCB-912B-7695CBEDBA0B}" presName="childText" presStyleLbl="conFgAcc1" presStyleIdx="2" presStyleCnt="5">
        <dgm:presLayoutVars>
          <dgm:bulletEnabled val="1"/>
        </dgm:presLayoutVars>
      </dgm:prSet>
      <dgm:spPr/>
    </dgm:pt>
    <dgm:pt modelId="{AD7B4FDB-906A-49D1-99FF-CC7646FA9FD5}" type="pres">
      <dgm:prSet presAssocID="{7144CF4F-82AE-41B8-9ABD-21B70365DDE5}" presName="spaceBetweenRectangles" presStyleCnt="0"/>
      <dgm:spPr/>
    </dgm:pt>
    <dgm:pt modelId="{596B5472-CF6F-4167-BBF1-AB3D3DF599EB}" type="pres">
      <dgm:prSet presAssocID="{5588E491-42A3-4EB9-AD95-D86DD753CB96}" presName="parentLin" presStyleCnt="0"/>
      <dgm:spPr/>
    </dgm:pt>
    <dgm:pt modelId="{503F3DF6-085B-4470-A184-FC4915EB31E0}" type="pres">
      <dgm:prSet presAssocID="{5588E491-42A3-4EB9-AD95-D86DD753CB96}" presName="parentLeftMargin" presStyleLbl="node1" presStyleIdx="2" presStyleCnt="5"/>
      <dgm:spPr/>
    </dgm:pt>
    <dgm:pt modelId="{FF9B191E-CCB4-443C-81FB-AE55288C436C}" type="pres">
      <dgm:prSet presAssocID="{5588E491-42A3-4EB9-AD95-D86DD753CB96}" presName="parentText" presStyleLbl="node1" presStyleIdx="3" presStyleCnt="5">
        <dgm:presLayoutVars>
          <dgm:chMax val="0"/>
          <dgm:bulletEnabled val="1"/>
        </dgm:presLayoutVars>
      </dgm:prSet>
      <dgm:spPr/>
    </dgm:pt>
    <dgm:pt modelId="{14F485D8-38F5-4577-B168-C836F0A143F4}" type="pres">
      <dgm:prSet presAssocID="{5588E491-42A3-4EB9-AD95-D86DD753CB96}" presName="negativeSpace" presStyleCnt="0"/>
      <dgm:spPr/>
    </dgm:pt>
    <dgm:pt modelId="{07EA0588-B6B5-4F6A-927D-CB90B7C88A63}" type="pres">
      <dgm:prSet presAssocID="{5588E491-42A3-4EB9-AD95-D86DD753CB96}" presName="childText" presStyleLbl="conFgAcc1" presStyleIdx="3" presStyleCnt="5">
        <dgm:presLayoutVars>
          <dgm:bulletEnabled val="1"/>
        </dgm:presLayoutVars>
      </dgm:prSet>
      <dgm:spPr/>
    </dgm:pt>
    <dgm:pt modelId="{9F145ACE-2417-4675-82CC-C8283B17AD45}" type="pres">
      <dgm:prSet presAssocID="{7FBF2E88-9E95-4644-AAEA-AF4071221E79}" presName="spaceBetweenRectangles" presStyleCnt="0"/>
      <dgm:spPr/>
    </dgm:pt>
    <dgm:pt modelId="{1D3C4670-DB8D-4C71-B078-4C2E87F30E1D}" type="pres">
      <dgm:prSet presAssocID="{5CC32A41-419A-4AA4-B626-B3D2401E1BF9}" presName="parentLin" presStyleCnt="0"/>
      <dgm:spPr/>
    </dgm:pt>
    <dgm:pt modelId="{D3D9B8CC-1987-444C-BDEC-9306A8EA350B}" type="pres">
      <dgm:prSet presAssocID="{5CC32A41-419A-4AA4-B626-B3D2401E1BF9}" presName="parentLeftMargin" presStyleLbl="node1" presStyleIdx="3" presStyleCnt="5"/>
      <dgm:spPr/>
    </dgm:pt>
    <dgm:pt modelId="{E9CCE4FD-34CE-44DE-B4F6-A36B31FE7909}" type="pres">
      <dgm:prSet presAssocID="{5CC32A41-419A-4AA4-B626-B3D2401E1BF9}" presName="parentText" presStyleLbl="node1" presStyleIdx="4" presStyleCnt="5">
        <dgm:presLayoutVars>
          <dgm:chMax val="0"/>
          <dgm:bulletEnabled val="1"/>
        </dgm:presLayoutVars>
      </dgm:prSet>
      <dgm:spPr/>
    </dgm:pt>
    <dgm:pt modelId="{9B97270C-A3C1-4981-A474-229F81B6062E}" type="pres">
      <dgm:prSet presAssocID="{5CC32A41-419A-4AA4-B626-B3D2401E1BF9}" presName="negativeSpace" presStyleCnt="0"/>
      <dgm:spPr/>
    </dgm:pt>
    <dgm:pt modelId="{83F3BCCD-6520-4979-B8D7-BC6DFF7396DA}" type="pres">
      <dgm:prSet presAssocID="{5CC32A41-419A-4AA4-B626-B3D2401E1BF9}" presName="childText" presStyleLbl="conFgAcc1" presStyleIdx="4" presStyleCnt="5">
        <dgm:presLayoutVars>
          <dgm:bulletEnabled val="1"/>
        </dgm:presLayoutVars>
      </dgm:prSet>
      <dgm:spPr/>
    </dgm:pt>
  </dgm:ptLst>
  <dgm:cxnLst>
    <dgm:cxn modelId="{EB6C4C05-452E-415C-9714-86ED37210A6B}" type="presOf" srcId="{478EAF1C-3F08-4E46-92BE-579B6B7319FA}" destId="{55FC3D52-0E96-4E3C-B4DA-BFC31FB1E828}" srcOrd="1" destOrd="0" presId="urn:microsoft.com/office/officeart/2005/8/layout/list1"/>
    <dgm:cxn modelId="{A3CC5505-C94C-4128-AD12-D212B52D2E84}" type="presOf" srcId="{C6D1A3CB-CB68-4637-B6A1-DC7AE60E8DC1}" destId="{C88D247C-9018-43C1-8485-B993CFE1261C}" srcOrd="1" destOrd="0" presId="urn:microsoft.com/office/officeart/2005/8/layout/list1"/>
    <dgm:cxn modelId="{9F367A0E-EC53-4B74-B9C2-CDFF06E83578}" type="presOf" srcId="{5CC32A41-419A-4AA4-B626-B3D2401E1BF9}" destId="{E9CCE4FD-34CE-44DE-B4F6-A36B31FE7909}" srcOrd="1" destOrd="0" presId="urn:microsoft.com/office/officeart/2005/8/layout/list1"/>
    <dgm:cxn modelId="{B8EC160F-75C5-4EFC-B5E6-AA55B508A4E6}" type="presOf" srcId="{5588E491-42A3-4EB9-AD95-D86DD753CB96}" destId="{503F3DF6-085B-4470-A184-FC4915EB31E0}" srcOrd="0" destOrd="0" presId="urn:microsoft.com/office/officeart/2005/8/layout/list1"/>
    <dgm:cxn modelId="{4D33A12E-FF09-4E07-AE80-71A03068DAD7}" type="presOf" srcId="{5588E491-42A3-4EB9-AD95-D86DD753CB96}" destId="{FF9B191E-CCB4-443C-81FB-AE55288C436C}" srcOrd="1" destOrd="0" presId="urn:microsoft.com/office/officeart/2005/8/layout/list1"/>
    <dgm:cxn modelId="{6BD7DB36-2293-4280-9BD0-BC88F21FFA77}" type="presOf" srcId="{760526D5-2C47-4BA3-B725-D8621372C1A3}" destId="{3CC104DA-D4EF-42AA-BDC9-C473BDC44C89}" srcOrd="0" destOrd="0" presId="urn:microsoft.com/office/officeart/2005/8/layout/list1"/>
    <dgm:cxn modelId="{C840484F-E39A-4516-8941-1F521D4F0744}" srcId="{760526D5-2C47-4BA3-B725-D8621372C1A3}" destId="{5588E491-42A3-4EB9-AD95-D86DD753CB96}" srcOrd="3" destOrd="0" parTransId="{65B3711A-1E9F-4914-81C5-C7D737C6F359}" sibTransId="{7FBF2E88-9E95-4644-AAEA-AF4071221E79}"/>
    <dgm:cxn modelId="{B7D8F574-0D7B-4237-B5C7-2B34901424B0}" type="presOf" srcId="{478EAF1C-3F08-4E46-92BE-579B6B7319FA}" destId="{19F57D56-9770-44EB-9584-9BDF599A2864}" srcOrd="0" destOrd="0" presId="urn:microsoft.com/office/officeart/2005/8/layout/list1"/>
    <dgm:cxn modelId="{74E45E79-3647-49B9-8A5E-9C80663AD8A8}" srcId="{760526D5-2C47-4BA3-B725-D8621372C1A3}" destId="{C6D1A3CB-CB68-4637-B6A1-DC7AE60E8DC1}" srcOrd="0" destOrd="0" parTransId="{65FEDA09-D7B9-4DA7-A4AA-6816E57C3284}" sibTransId="{CCBD793A-A801-4243-9132-3FE177E07A7E}"/>
    <dgm:cxn modelId="{638A1D99-1EAB-447B-8CB3-1B444EEB4C43}" srcId="{760526D5-2C47-4BA3-B725-D8621372C1A3}" destId="{738BC06B-9040-4BCB-912B-7695CBEDBA0B}" srcOrd="2" destOrd="0" parTransId="{B86E72B1-9B5C-481E-BB40-5858E756587D}" sibTransId="{7144CF4F-82AE-41B8-9ABD-21B70365DDE5}"/>
    <dgm:cxn modelId="{25CE849A-3E86-4E12-A4C8-100804E354F8}" type="presOf" srcId="{5CC32A41-419A-4AA4-B626-B3D2401E1BF9}" destId="{D3D9B8CC-1987-444C-BDEC-9306A8EA350B}" srcOrd="0" destOrd="0" presId="urn:microsoft.com/office/officeart/2005/8/layout/list1"/>
    <dgm:cxn modelId="{1F7DDEA0-B4D3-48FB-AF33-DC8553C229D8}" type="presOf" srcId="{738BC06B-9040-4BCB-912B-7695CBEDBA0B}" destId="{DB60BD7A-4B79-4721-9EED-AD7911936458}" srcOrd="1" destOrd="0" presId="urn:microsoft.com/office/officeart/2005/8/layout/list1"/>
    <dgm:cxn modelId="{4993D7A1-9D07-498C-B4EC-1BCB063E5156}" type="presOf" srcId="{C6D1A3CB-CB68-4637-B6A1-DC7AE60E8DC1}" destId="{001EF2B0-8331-4246-9650-111AFD21F099}" srcOrd="0" destOrd="0" presId="urn:microsoft.com/office/officeart/2005/8/layout/list1"/>
    <dgm:cxn modelId="{B5A2FAC7-045C-446B-AD53-6FAB55414F68}" srcId="{760526D5-2C47-4BA3-B725-D8621372C1A3}" destId="{5CC32A41-419A-4AA4-B626-B3D2401E1BF9}" srcOrd="4" destOrd="0" parTransId="{657013F4-FEE1-4E9B-80F5-01351E06E836}" sibTransId="{29D046CA-BAB8-4F11-B7C3-CB9B6E92619E}"/>
    <dgm:cxn modelId="{7268E1D0-126B-4036-92AD-CE29CCEC7155}" type="presOf" srcId="{738BC06B-9040-4BCB-912B-7695CBEDBA0B}" destId="{E0603D69-38FD-4AF0-91BF-E4DF73C7BD07}" srcOrd="0" destOrd="0" presId="urn:microsoft.com/office/officeart/2005/8/layout/list1"/>
    <dgm:cxn modelId="{31EEEFE6-FDBE-4F18-8736-343DEFDD4130}" srcId="{760526D5-2C47-4BA3-B725-D8621372C1A3}" destId="{478EAF1C-3F08-4E46-92BE-579B6B7319FA}" srcOrd="1" destOrd="0" parTransId="{A8B3C818-E1C8-4FC4-B0D4-F8F61FF1E61C}" sibTransId="{FE2FC89D-5336-4220-873A-5BB56DD5F710}"/>
    <dgm:cxn modelId="{9297AA2D-4B98-45FD-BF03-B893AD1E7212}" type="presParOf" srcId="{3CC104DA-D4EF-42AA-BDC9-C473BDC44C89}" destId="{DAAEB641-C59E-4D0D-9169-EC89785BAC96}" srcOrd="0" destOrd="0" presId="urn:microsoft.com/office/officeart/2005/8/layout/list1"/>
    <dgm:cxn modelId="{87EC13E6-842D-4B39-87D2-05D4EA784786}" type="presParOf" srcId="{DAAEB641-C59E-4D0D-9169-EC89785BAC96}" destId="{001EF2B0-8331-4246-9650-111AFD21F099}" srcOrd="0" destOrd="0" presId="urn:microsoft.com/office/officeart/2005/8/layout/list1"/>
    <dgm:cxn modelId="{81145CCF-63C2-43C7-A66B-DF01B511C525}" type="presParOf" srcId="{DAAEB641-C59E-4D0D-9169-EC89785BAC96}" destId="{C88D247C-9018-43C1-8485-B993CFE1261C}" srcOrd="1" destOrd="0" presId="urn:microsoft.com/office/officeart/2005/8/layout/list1"/>
    <dgm:cxn modelId="{8B98B802-D849-4EAF-B163-8F9D1E4602D2}" type="presParOf" srcId="{3CC104DA-D4EF-42AA-BDC9-C473BDC44C89}" destId="{352C667F-0027-413C-B8E7-A171E3C2A9FE}" srcOrd="1" destOrd="0" presId="urn:microsoft.com/office/officeart/2005/8/layout/list1"/>
    <dgm:cxn modelId="{8B270EEC-4A94-4140-9765-C6BFD9C39414}" type="presParOf" srcId="{3CC104DA-D4EF-42AA-BDC9-C473BDC44C89}" destId="{58B63AF7-0F12-48DF-BF4A-FFB80D143820}" srcOrd="2" destOrd="0" presId="urn:microsoft.com/office/officeart/2005/8/layout/list1"/>
    <dgm:cxn modelId="{1F7D9019-DB36-4A81-A5AD-11CB977CFCD0}" type="presParOf" srcId="{3CC104DA-D4EF-42AA-BDC9-C473BDC44C89}" destId="{1271CBF7-0430-4050-BF19-FAFF203F9E46}" srcOrd="3" destOrd="0" presId="urn:microsoft.com/office/officeart/2005/8/layout/list1"/>
    <dgm:cxn modelId="{03D793BC-9195-4B7C-8A56-A7112B36E273}" type="presParOf" srcId="{3CC104DA-D4EF-42AA-BDC9-C473BDC44C89}" destId="{74C04FAC-E7DE-488E-B4F8-46D2746A4365}" srcOrd="4" destOrd="0" presId="urn:microsoft.com/office/officeart/2005/8/layout/list1"/>
    <dgm:cxn modelId="{C2FC5EB3-8233-459E-9644-689C4A4001B3}" type="presParOf" srcId="{74C04FAC-E7DE-488E-B4F8-46D2746A4365}" destId="{19F57D56-9770-44EB-9584-9BDF599A2864}" srcOrd="0" destOrd="0" presId="urn:microsoft.com/office/officeart/2005/8/layout/list1"/>
    <dgm:cxn modelId="{CA9A7F4E-46D3-4E26-8805-A96A5D9CFA6F}" type="presParOf" srcId="{74C04FAC-E7DE-488E-B4F8-46D2746A4365}" destId="{55FC3D52-0E96-4E3C-B4DA-BFC31FB1E828}" srcOrd="1" destOrd="0" presId="urn:microsoft.com/office/officeart/2005/8/layout/list1"/>
    <dgm:cxn modelId="{7923D050-894A-49EA-A918-58AE76F7E085}" type="presParOf" srcId="{3CC104DA-D4EF-42AA-BDC9-C473BDC44C89}" destId="{8EE82EE4-7FEF-4DD2-B85F-2B57BA0476A8}" srcOrd="5" destOrd="0" presId="urn:microsoft.com/office/officeart/2005/8/layout/list1"/>
    <dgm:cxn modelId="{B6A497F1-C04C-4AE6-98A9-CA75665A9664}" type="presParOf" srcId="{3CC104DA-D4EF-42AA-BDC9-C473BDC44C89}" destId="{0C874FE8-B03B-4141-9AFE-F1450B02BB79}" srcOrd="6" destOrd="0" presId="urn:microsoft.com/office/officeart/2005/8/layout/list1"/>
    <dgm:cxn modelId="{603515B3-98C8-4781-A70E-5F8DAAE2F911}" type="presParOf" srcId="{3CC104DA-D4EF-42AA-BDC9-C473BDC44C89}" destId="{5D5225A6-E47E-4A61-AA57-7A401F6B385F}" srcOrd="7" destOrd="0" presId="urn:microsoft.com/office/officeart/2005/8/layout/list1"/>
    <dgm:cxn modelId="{A15CCE5C-964F-4CA6-AD4E-705A98B4640F}" type="presParOf" srcId="{3CC104DA-D4EF-42AA-BDC9-C473BDC44C89}" destId="{D57CB0B8-E3E7-4989-9E65-3AF384CC877D}" srcOrd="8" destOrd="0" presId="urn:microsoft.com/office/officeart/2005/8/layout/list1"/>
    <dgm:cxn modelId="{725C8D24-5E0A-4BF8-8DD1-3CCAD08FA3AF}" type="presParOf" srcId="{D57CB0B8-E3E7-4989-9E65-3AF384CC877D}" destId="{E0603D69-38FD-4AF0-91BF-E4DF73C7BD07}" srcOrd="0" destOrd="0" presId="urn:microsoft.com/office/officeart/2005/8/layout/list1"/>
    <dgm:cxn modelId="{90FE442D-4734-44DC-9DE0-0D829031FF13}" type="presParOf" srcId="{D57CB0B8-E3E7-4989-9E65-3AF384CC877D}" destId="{DB60BD7A-4B79-4721-9EED-AD7911936458}" srcOrd="1" destOrd="0" presId="urn:microsoft.com/office/officeart/2005/8/layout/list1"/>
    <dgm:cxn modelId="{98BCAE14-2A8A-4F17-9D16-A175A702A92D}" type="presParOf" srcId="{3CC104DA-D4EF-42AA-BDC9-C473BDC44C89}" destId="{61932C0A-31B9-44A5-B618-A3C6EF684AEE}" srcOrd="9" destOrd="0" presId="urn:microsoft.com/office/officeart/2005/8/layout/list1"/>
    <dgm:cxn modelId="{60B0D636-C8ED-476C-B78C-B4FBC9435467}" type="presParOf" srcId="{3CC104DA-D4EF-42AA-BDC9-C473BDC44C89}" destId="{91F0D6A1-8BF8-4D67-AA03-D544229E55FA}" srcOrd="10" destOrd="0" presId="urn:microsoft.com/office/officeart/2005/8/layout/list1"/>
    <dgm:cxn modelId="{372D48AF-7553-4C2D-AC95-F6714333BECB}" type="presParOf" srcId="{3CC104DA-D4EF-42AA-BDC9-C473BDC44C89}" destId="{AD7B4FDB-906A-49D1-99FF-CC7646FA9FD5}" srcOrd="11" destOrd="0" presId="urn:microsoft.com/office/officeart/2005/8/layout/list1"/>
    <dgm:cxn modelId="{2DEEC2C9-7EA8-4357-B8A4-E8CFEA6F4176}" type="presParOf" srcId="{3CC104DA-D4EF-42AA-BDC9-C473BDC44C89}" destId="{596B5472-CF6F-4167-BBF1-AB3D3DF599EB}" srcOrd="12" destOrd="0" presId="urn:microsoft.com/office/officeart/2005/8/layout/list1"/>
    <dgm:cxn modelId="{3BCC0C92-D865-4ED2-9EC4-6E2D907B4DDF}" type="presParOf" srcId="{596B5472-CF6F-4167-BBF1-AB3D3DF599EB}" destId="{503F3DF6-085B-4470-A184-FC4915EB31E0}" srcOrd="0" destOrd="0" presId="urn:microsoft.com/office/officeart/2005/8/layout/list1"/>
    <dgm:cxn modelId="{FDC759BE-F44E-471A-B053-5A0C85DFC985}" type="presParOf" srcId="{596B5472-CF6F-4167-BBF1-AB3D3DF599EB}" destId="{FF9B191E-CCB4-443C-81FB-AE55288C436C}" srcOrd="1" destOrd="0" presId="urn:microsoft.com/office/officeart/2005/8/layout/list1"/>
    <dgm:cxn modelId="{BFB696D9-7969-4973-9A61-CE04B4118A02}" type="presParOf" srcId="{3CC104DA-D4EF-42AA-BDC9-C473BDC44C89}" destId="{14F485D8-38F5-4577-B168-C836F0A143F4}" srcOrd="13" destOrd="0" presId="urn:microsoft.com/office/officeart/2005/8/layout/list1"/>
    <dgm:cxn modelId="{56ED7B81-E1F8-4833-9FBE-2BD273B4CE09}" type="presParOf" srcId="{3CC104DA-D4EF-42AA-BDC9-C473BDC44C89}" destId="{07EA0588-B6B5-4F6A-927D-CB90B7C88A63}" srcOrd="14" destOrd="0" presId="urn:microsoft.com/office/officeart/2005/8/layout/list1"/>
    <dgm:cxn modelId="{5C30F226-6E5F-41C4-B91C-8D91862B7EC9}" type="presParOf" srcId="{3CC104DA-D4EF-42AA-BDC9-C473BDC44C89}" destId="{9F145ACE-2417-4675-82CC-C8283B17AD45}" srcOrd="15" destOrd="0" presId="urn:microsoft.com/office/officeart/2005/8/layout/list1"/>
    <dgm:cxn modelId="{63D81353-2B5A-4636-9A00-935BB4A0170C}" type="presParOf" srcId="{3CC104DA-D4EF-42AA-BDC9-C473BDC44C89}" destId="{1D3C4670-DB8D-4C71-B078-4C2E87F30E1D}" srcOrd="16" destOrd="0" presId="urn:microsoft.com/office/officeart/2005/8/layout/list1"/>
    <dgm:cxn modelId="{D7054B33-58D1-452B-BBFD-A0F03B7B388A}" type="presParOf" srcId="{1D3C4670-DB8D-4C71-B078-4C2E87F30E1D}" destId="{D3D9B8CC-1987-444C-BDEC-9306A8EA350B}" srcOrd="0" destOrd="0" presId="urn:microsoft.com/office/officeart/2005/8/layout/list1"/>
    <dgm:cxn modelId="{1F7C8721-F88B-4468-9432-166389E0927C}" type="presParOf" srcId="{1D3C4670-DB8D-4C71-B078-4C2E87F30E1D}" destId="{E9CCE4FD-34CE-44DE-B4F6-A36B31FE7909}" srcOrd="1" destOrd="0" presId="urn:microsoft.com/office/officeart/2005/8/layout/list1"/>
    <dgm:cxn modelId="{9C9A875B-E9B1-428C-9618-9E9400C8A55A}" type="presParOf" srcId="{3CC104DA-D4EF-42AA-BDC9-C473BDC44C89}" destId="{9B97270C-A3C1-4981-A474-229F81B6062E}" srcOrd="17" destOrd="0" presId="urn:microsoft.com/office/officeart/2005/8/layout/list1"/>
    <dgm:cxn modelId="{F99185FF-A9F8-4557-81C9-66DB13B4E55D}" type="presParOf" srcId="{3CC104DA-D4EF-42AA-BDC9-C473BDC44C89}" destId="{83F3BCCD-6520-4979-B8D7-BC6DFF7396D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4F1CDA-7D96-438C-8B08-0D82C698C64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DC81D11-5004-46DF-A35B-A2752926F02A}">
      <dgm:prSet/>
      <dgm:spPr/>
      <dgm:t>
        <a:bodyPr/>
        <a:lstStyle/>
        <a:p>
          <a:pPr rtl="0"/>
          <a:r>
            <a:rPr lang="en-US"/>
            <a:t>Outreach to families once children turn 2 (app</a:t>
          </a:r>
          <a:r>
            <a:rPr lang="en-US">
              <a:latin typeface="Calibri Light" panose="020F0302020204030204"/>
            </a:rPr>
            <a:t> data</a:t>
          </a:r>
          <a:r>
            <a:rPr lang="en-US"/>
            <a:t>)</a:t>
          </a:r>
        </a:p>
      </dgm:t>
    </dgm:pt>
    <dgm:pt modelId="{5D9AB3E8-BFA0-4C68-93FA-1C5D9241B08B}" type="parTrans" cxnId="{1744709D-0669-48D0-9711-47EBAE17719B}">
      <dgm:prSet/>
      <dgm:spPr/>
      <dgm:t>
        <a:bodyPr/>
        <a:lstStyle/>
        <a:p>
          <a:endParaRPr lang="en-US"/>
        </a:p>
      </dgm:t>
    </dgm:pt>
    <dgm:pt modelId="{33F45AF6-EB53-4E85-B4A1-4BE527016505}" type="sibTrans" cxnId="{1744709D-0669-48D0-9711-47EBAE17719B}">
      <dgm:prSet/>
      <dgm:spPr/>
      <dgm:t>
        <a:bodyPr/>
        <a:lstStyle/>
        <a:p>
          <a:endParaRPr lang="en-US"/>
        </a:p>
      </dgm:t>
    </dgm:pt>
    <dgm:pt modelId="{9B001823-1B89-40A2-A0DC-494C001BE934}">
      <dgm:prSet/>
      <dgm:spPr/>
      <dgm:t>
        <a:bodyPr/>
        <a:lstStyle/>
        <a:p>
          <a:pPr rtl="0"/>
          <a:r>
            <a:rPr lang="en-US"/>
            <a:t>Pillar 3 collaboration (</a:t>
          </a:r>
          <a:r>
            <a:rPr lang="en-US">
              <a:latin typeface="Calibri Light" panose="020F0302020204030204"/>
            </a:rPr>
            <a:t>resources</a:t>
          </a:r>
          <a:r>
            <a:rPr lang="en-US"/>
            <a:t> </a:t>
          </a:r>
          <a:r>
            <a:rPr lang="en-US">
              <a:latin typeface="Calibri Light" panose="020F0302020204030204"/>
            </a:rPr>
            <a:t>for </a:t>
          </a:r>
          <a:r>
            <a:rPr lang="en-US"/>
            <a:t>healthcare providers/diagnostic psychologists)</a:t>
          </a:r>
        </a:p>
      </dgm:t>
    </dgm:pt>
    <dgm:pt modelId="{D3F7B9CE-82B4-4449-8A4A-0DE9D1BFE5B6}" type="parTrans" cxnId="{9AB1B575-29E9-4590-BBF9-A4A36820CDF5}">
      <dgm:prSet/>
      <dgm:spPr/>
      <dgm:t>
        <a:bodyPr/>
        <a:lstStyle/>
        <a:p>
          <a:endParaRPr lang="en-US"/>
        </a:p>
      </dgm:t>
    </dgm:pt>
    <dgm:pt modelId="{1EE1CB7C-C3B0-420B-A2DD-5BB121569F8A}" type="sibTrans" cxnId="{9AB1B575-29E9-4590-BBF9-A4A36820CDF5}">
      <dgm:prSet/>
      <dgm:spPr/>
      <dgm:t>
        <a:bodyPr/>
        <a:lstStyle/>
        <a:p>
          <a:endParaRPr lang="en-US"/>
        </a:p>
      </dgm:t>
    </dgm:pt>
    <dgm:pt modelId="{CB7A3D29-6660-467D-B608-5C2054B03F21}">
      <dgm:prSet/>
      <dgm:spPr/>
      <dgm:t>
        <a:bodyPr/>
        <a:lstStyle/>
        <a:p>
          <a:r>
            <a:rPr lang="en-US"/>
            <a:t>Supports FHE goals—FHF topics focused on this early stage</a:t>
          </a:r>
        </a:p>
      </dgm:t>
    </dgm:pt>
    <dgm:pt modelId="{124F4459-9CCE-432C-A14E-E1581F65769F}" type="parTrans" cxnId="{F8604E02-4008-4E98-A130-E458F797494C}">
      <dgm:prSet/>
      <dgm:spPr/>
      <dgm:t>
        <a:bodyPr/>
        <a:lstStyle/>
        <a:p>
          <a:endParaRPr lang="en-US"/>
        </a:p>
      </dgm:t>
    </dgm:pt>
    <dgm:pt modelId="{B27C8A41-4291-46F1-A5E3-6DD40BF861EE}" type="sibTrans" cxnId="{F8604E02-4008-4E98-A130-E458F797494C}">
      <dgm:prSet/>
      <dgm:spPr/>
      <dgm:t>
        <a:bodyPr/>
        <a:lstStyle/>
        <a:p>
          <a:endParaRPr lang="en-US"/>
        </a:p>
      </dgm:t>
    </dgm:pt>
    <dgm:pt modelId="{1ACD6126-E946-475F-AA2F-5CC101F9A150}">
      <dgm:prSet phldr="0"/>
      <dgm:spPr/>
      <dgm:t>
        <a:bodyPr/>
        <a:lstStyle/>
        <a:p>
          <a:pPr rtl="0"/>
          <a:r>
            <a:rPr lang="en-US">
              <a:latin typeface="Calibri Light" panose="020F0302020204030204"/>
            </a:rPr>
            <a:t>Pediatric toolkit</a:t>
          </a:r>
        </a:p>
      </dgm:t>
    </dgm:pt>
    <dgm:pt modelId="{86A58229-C94E-4172-89E3-2BAA143882FC}" type="parTrans" cxnId="{1512350C-1161-4329-8742-FB4ADACEFB6D}">
      <dgm:prSet/>
      <dgm:spPr/>
      <dgm:t>
        <a:bodyPr/>
        <a:lstStyle/>
        <a:p>
          <a:endParaRPr lang="en-US"/>
        </a:p>
      </dgm:t>
    </dgm:pt>
    <dgm:pt modelId="{5D2F83B8-3089-4F67-B4A3-B23A7B03AA38}" type="sibTrans" cxnId="{1512350C-1161-4329-8742-FB4ADACEFB6D}">
      <dgm:prSet/>
      <dgm:spPr/>
      <dgm:t>
        <a:bodyPr/>
        <a:lstStyle/>
        <a:p>
          <a:endParaRPr lang="en-US"/>
        </a:p>
      </dgm:t>
    </dgm:pt>
    <dgm:pt modelId="{F90CACB4-5268-4EA4-B38E-568851EEDAD1}" type="pres">
      <dgm:prSet presAssocID="{E94F1CDA-7D96-438C-8B08-0D82C698C64B}" presName="vert0" presStyleCnt="0">
        <dgm:presLayoutVars>
          <dgm:dir/>
          <dgm:animOne val="branch"/>
          <dgm:animLvl val="lvl"/>
        </dgm:presLayoutVars>
      </dgm:prSet>
      <dgm:spPr/>
    </dgm:pt>
    <dgm:pt modelId="{EBB32DF6-CE51-4A70-9E8A-1A8030C6527F}" type="pres">
      <dgm:prSet presAssocID="{7DC81D11-5004-46DF-A35B-A2752926F02A}" presName="thickLine" presStyleLbl="alignNode1" presStyleIdx="0" presStyleCnt="4"/>
      <dgm:spPr/>
    </dgm:pt>
    <dgm:pt modelId="{C48ECCEB-DB64-408C-B314-C8606FC3D4EB}" type="pres">
      <dgm:prSet presAssocID="{7DC81D11-5004-46DF-A35B-A2752926F02A}" presName="horz1" presStyleCnt="0"/>
      <dgm:spPr/>
    </dgm:pt>
    <dgm:pt modelId="{38111BCB-9C83-4E58-A713-9C904CC79F5F}" type="pres">
      <dgm:prSet presAssocID="{7DC81D11-5004-46DF-A35B-A2752926F02A}" presName="tx1" presStyleLbl="revTx" presStyleIdx="0" presStyleCnt="4"/>
      <dgm:spPr/>
    </dgm:pt>
    <dgm:pt modelId="{150B4E6E-A02F-4DE0-8C29-09F331B7AC02}" type="pres">
      <dgm:prSet presAssocID="{7DC81D11-5004-46DF-A35B-A2752926F02A}" presName="vert1" presStyleCnt="0"/>
      <dgm:spPr/>
    </dgm:pt>
    <dgm:pt modelId="{517FC444-DE63-43B9-8BCD-7FD3AA793D88}" type="pres">
      <dgm:prSet presAssocID="{9B001823-1B89-40A2-A0DC-494C001BE934}" presName="thickLine" presStyleLbl="alignNode1" presStyleIdx="1" presStyleCnt="4"/>
      <dgm:spPr/>
    </dgm:pt>
    <dgm:pt modelId="{B91C6408-10C4-417B-8063-B890EFEC0C63}" type="pres">
      <dgm:prSet presAssocID="{9B001823-1B89-40A2-A0DC-494C001BE934}" presName="horz1" presStyleCnt="0"/>
      <dgm:spPr/>
    </dgm:pt>
    <dgm:pt modelId="{650D6A33-BD80-420F-A506-E4AC5B7A045F}" type="pres">
      <dgm:prSet presAssocID="{9B001823-1B89-40A2-A0DC-494C001BE934}" presName="tx1" presStyleLbl="revTx" presStyleIdx="1" presStyleCnt="4"/>
      <dgm:spPr/>
    </dgm:pt>
    <dgm:pt modelId="{D5AAEB11-8D24-4D8D-BEA2-6AEAAAA07A70}" type="pres">
      <dgm:prSet presAssocID="{9B001823-1B89-40A2-A0DC-494C001BE934}" presName="vert1" presStyleCnt="0"/>
      <dgm:spPr/>
    </dgm:pt>
    <dgm:pt modelId="{02E41EDB-ECCE-4C1C-B409-52590EF5A473}" type="pres">
      <dgm:prSet presAssocID="{CB7A3D29-6660-467D-B608-5C2054B03F21}" presName="thickLine" presStyleLbl="alignNode1" presStyleIdx="2" presStyleCnt="4"/>
      <dgm:spPr/>
    </dgm:pt>
    <dgm:pt modelId="{16B48678-07F2-4347-BCF2-57BD3B1587D8}" type="pres">
      <dgm:prSet presAssocID="{CB7A3D29-6660-467D-B608-5C2054B03F21}" presName="horz1" presStyleCnt="0"/>
      <dgm:spPr/>
    </dgm:pt>
    <dgm:pt modelId="{F25C96A8-7C9A-4BB5-9B8E-C55B8FC5E4BF}" type="pres">
      <dgm:prSet presAssocID="{CB7A3D29-6660-467D-B608-5C2054B03F21}" presName="tx1" presStyleLbl="revTx" presStyleIdx="2" presStyleCnt="4"/>
      <dgm:spPr/>
    </dgm:pt>
    <dgm:pt modelId="{6B89D3C7-FF29-4601-A4EB-6B3AEA06925C}" type="pres">
      <dgm:prSet presAssocID="{CB7A3D29-6660-467D-B608-5C2054B03F21}" presName="vert1" presStyleCnt="0"/>
      <dgm:spPr/>
    </dgm:pt>
    <dgm:pt modelId="{46E0853F-8FA8-487A-A58A-07888AD8897B}" type="pres">
      <dgm:prSet presAssocID="{1ACD6126-E946-475F-AA2F-5CC101F9A150}" presName="thickLine" presStyleLbl="alignNode1" presStyleIdx="3" presStyleCnt="4"/>
      <dgm:spPr/>
    </dgm:pt>
    <dgm:pt modelId="{6990B612-48C4-45D3-8F58-9C917C436B4D}" type="pres">
      <dgm:prSet presAssocID="{1ACD6126-E946-475F-AA2F-5CC101F9A150}" presName="horz1" presStyleCnt="0"/>
      <dgm:spPr/>
    </dgm:pt>
    <dgm:pt modelId="{D351D5F0-9A99-48B9-8D8C-DFC11382B929}" type="pres">
      <dgm:prSet presAssocID="{1ACD6126-E946-475F-AA2F-5CC101F9A150}" presName="tx1" presStyleLbl="revTx" presStyleIdx="3" presStyleCnt="4"/>
      <dgm:spPr/>
    </dgm:pt>
    <dgm:pt modelId="{8D71343C-3A40-4E0B-A7DD-AA90F290E5EB}" type="pres">
      <dgm:prSet presAssocID="{1ACD6126-E946-475F-AA2F-5CC101F9A150}" presName="vert1" presStyleCnt="0"/>
      <dgm:spPr/>
    </dgm:pt>
  </dgm:ptLst>
  <dgm:cxnLst>
    <dgm:cxn modelId="{F8604E02-4008-4E98-A130-E458F797494C}" srcId="{E94F1CDA-7D96-438C-8B08-0D82C698C64B}" destId="{CB7A3D29-6660-467D-B608-5C2054B03F21}" srcOrd="2" destOrd="0" parTransId="{124F4459-9CCE-432C-A14E-E1581F65769F}" sibTransId="{B27C8A41-4291-46F1-A5E3-6DD40BF861EE}"/>
    <dgm:cxn modelId="{1512350C-1161-4329-8742-FB4ADACEFB6D}" srcId="{E94F1CDA-7D96-438C-8B08-0D82C698C64B}" destId="{1ACD6126-E946-475F-AA2F-5CC101F9A150}" srcOrd="3" destOrd="0" parTransId="{86A58229-C94E-4172-89E3-2BAA143882FC}" sibTransId="{5D2F83B8-3089-4F67-B4A3-B23A7B03AA38}"/>
    <dgm:cxn modelId="{05EDCC43-0ABE-4DFA-A6B8-E9971503FDE1}" type="presOf" srcId="{E94F1CDA-7D96-438C-8B08-0D82C698C64B}" destId="{F90CACB4-5268-4EA4-B38E-568851EEDAD1}" srcOrd="0" destOrd="0" presId="urn:microsoft.com/office/officeart/2008/layout/LinedList"/>
    <dgm:cxn modelId="{51312354-E69A-4302-83A4-9D5A4E87B89C}" type="presOf" srcId="{1ACD6126-E946-475F-AA2F-5CC101F9A150}" destId="{D351D5F0-9A99-48B9-8D8C-DFC11382B929}" srcOrd="0" destOrd="0" presId="urn:microsoft.com/office/officeart/2008/layout/LinedList"/>
    <dgm:cxn modelId="{9AB1B575-29E9-4590-BBF9-A4A36820CDF5}" srcId="{E94F1CDA-7D96-438C-8B08-0D82C698C64B}" destId="{9B001823-1B89-40A2-A0DC-494C001BE934}" srcOrd="1" destOrd="0" parTransId="{D3F7B9CE-82B4-4449-8A4A-0DE9D1BFE5B6}" sibTransId="{1EE1CB7C-C3B0-420B-A2DD-5BB121569F8A}"/>
    <dgm:cxn modelId="{1744709D-0669-48D0-9711-47EBAE17719B}" srcId="{E94F1CDA-7D96-438C-8B08-0D82C698C64B}" destId="{7DC81D11-5004-46DF-A35B-A2752926F02A}" srcOrd="0" destOrd="0" parTransId="{5D9AB3E8-BFA0-4C68-93FA-1C5D9241B08B}" sibTransId="{33F45AF6-EB53-4E85-B4A1-4BE527016505}"/>
    <dgm:cxn modelId="{B56272A0-A647-472E-8F1B-DB98C4FE4BDA}" type="presOf" srcId="{CB7A3D29-6660-467D-B608-5C2054B03F21}" destId="{F25C96A8-7C9A-4BB5-9B8E-C55B8FC5E4BF}" srcOrd="0" destOrd="0" presId="urn:microsoft.com/office/officeart/2008/layout/LinedList"/>
    <dgm:cxn modelId="{FA6C7CA7-9A10-4C89-8FFD-987A137B03E8}" type="presOf" srcId="{9B001823-1B89-40A2-A0DC-494C001BE934}" destId="{650D6A33-BD80-420F-A506-E4AC5B7A045F}" srcOrd="0" destOrd="0" presId="urn:microsoft.com/office/officeart/2008/layout/LinedList"/>
    <dgm:cxn modelId="{00234ED3-FC5F-4EBA-B428-6FEAD9666DF0}" type="presOf" srcId="{7DC81D11-5004-46DF-A35B-A2752926F02A}" destId="{38111BCB-9C83-4E58-A713-9C904CC79F5F}" srcOrd="0" destOrd="0" presId="urn:microsoft.com/office/officeart/2008/layout/LinedList"/>
    <dgm:cxn modelId="{A825D310-8064-4F7F-B6C8-B3FFA408E821}" type="presParOf" srcId="{F90CACB4-5268-4EA4-B38E-568851EEDAD1}" destId="{EBB32DF6-CE51-4A70-9E8A-1A8030C6527F}" srcOrd="0" destOrd="0" presId="urn:microsoft.com/office/officeart/2008/layout/LinedList"/>
    <dgm:cxn modelId="{784F5C16-3F18-45AC-BAD8-77CCD54EEFE1}" type="presParOf" srcId="{F90CACB4-5268-4EA4-B38E-568851EEDAD1}" destId="{C48ECCEB-DB64-408C-B314-C8606FC3D4EB}" srcOrd="1" destOrd="0" presId="urn:microsoft.com/office/officeart/2008/layout/LinedList"/>
    <dgm:cxn modelId="{936B8050-4B30-41CE-957D-CF1122CED99C}" type="presParOf" srcId="{C48ECCEB-DB64-408C-B314-C8606FC3D4EB}" destId="{38111BCB-9C83-4E58-A713-9C904CC79F5F}" srcOrd="0" destOrd="0" presId="urn:microsoft.com/office/officeart/2008/layout/LinedList"/>
    <dgm:cxn modelId="{BB808CFE-1630-4872-B6C9-C545FB3939E3}" type="presParOf" srcId="{C48ECCEB-DB64-408C-B314-C8606FC3D4EB}" destId="{150B4E6E-A02F-4DE0-8C29-09F331B7AC02}" srcOrd="1" destOrd="0" presId="urn:microsoft.com/office/officeart/2008/layout/LinedList"/>
    <dgm:cxn modelId="{C7A4A659-C1C3-4EC1-8EA1-9AF5B1CDDCD7}" type="presParOf" srcId="{F90CACB4-5268-4EA4-B38E-568851EEDAD1}" destId="{517FC444-DE63-43B9-8BCD-7FD3AA793D88}" srcOrd="2" destOrd="0" presId="urn:microsoft.com/office/officeart/2008/layout/LinedList"/>
    <dgm:cxn modelId="{63268577-2EDA-4AC8-AE11-4BA29F7C1844}" type="presParOf" srcId="{F90CACB4-5268-4EA4-B38E-568851EEDAD1}" destId="{B91C6408-10C4-417B-8063-B890EFEC0C63}" srcOrd="3" destOrd="0" presId="urn:microsoft.com/office/officeart/2008/layout/LinedList"/>
    <dgm:cxn modelId="{5053FC70-F169-4668-9113-A6254865E90E}" type="presParOf" srcId="{B91C6408-10C4-417B-8063-B890EFEC0C63}" destId="{650D6A33-BD80-420F-A506-E4AC5B7A045F}" srcOrd="0" destOrd="0" presId="urn:microsoft.com/office/officeart/2008/layout/LinedList"/>
    <dgm:cxn modelId="{01A2C5E4-1B21-4F79-9445-D8DB3FF0E6F5}" type="presParOf" srcId="{B91C6408-10C4-417B-8063-B890EFEC0C63}" destId="{D5AAEB11-8D24-4D8D-BEA2-6AEAAAA07A70}" srcOrd="1" destOrd="0" presId="urn:microsoft.com/office/officeart/2008/layout/LinedList"/>
    <dgm:cxn modelId="{C65A5AD5-7AD3-483D-9106-777121F7779F}" type="presParOf" srcId="{F90CACB4-5268-4EA4-B38E-568851EEDAD1}" destId="{02E41EDB-ECCE-4C1C-B409-52590EF5A473}" srcOrd="4" destOrd="0" presId="urn:microsoft.com/office/officeart/2008/layout/LinedList"/>
    <dgm:cxn modelId="{AE17AE72-F2BA-4DAD-AD73-2F7A046F867A}" type="presParOf" srcId="{F90CACB4-5268-4EA4-B38E-568851EEDAD1}" destId="{16B48678-07F2-4347-BCF2-57BD3B1587D8}" srcOrd="5" destOrd="0" presId="urn:microsoft.com/office/officeart/2008/layout/LinedList"/>
    <dgm:cxn modelId="{40EB012F-C878-49E2-919C-818E63D2F5C1}" type="presParOf" srcId="{16B48678-07F2-4347-BCF2-57BD3B1587D8}" destId="{F25C96A8-7C9A-4BB5-9B8E-C55B8FC5E4BF}" srcOrd="0" destOrd="0" presId="urn:microsoft.com/office/officeart/2008/layout/LinedList"/>
    <dgm:cxn modelId="{72CBC818-0676-4CC5-909E-8E9FFEA81C47}" type="presParOf" srcId="{16B48678-07F2-4347-BCF2-57BD3B1587D8}" destId="{6B89D3C7-FF29-4601-A4EB-6B3AEA06925C}" srcOrd="1" destOrd="0" presId="urn:microsoft.com/office/officeart/2008/layout/LinedList"/>
    <dgm:cxn modelId="{DC4621D5-A749-45E2-90BE-593B2716DA53}" type="presParOf" srcId="{F90CACB4-5268-4EA4-B38E-568851EEDAD1}" destId="{46E0853F-8FA8-487A-A58A-07888AD8897B}" srcOrd="6" destOrd="0" presId="urn:microsoft.com/office/officeart/2008/layout/LinedList"/>
    <dgm:cxn modelId="{D96E944C-67BC-467D-99B1-9869C15573D8}" type="presParOf" srcId="{F90CACB4-5268-4EA4-B38E-568851EEDAD1}" destId="{6990B612-48C4-45D3-8F58-9C917C436B4D}" srcOrd="7" destOrd="0" presId="urn:microsoft.com/office/officeart/2008/layout/LinedList"/>
    <dgm:cxn modelId="{19262B4F-17A7-41BE-9021-ACA8A75ABB09}" type="presParOf" srcId="{6990B612-48C4-45D3-8F58-9C917C436B4D}" destId="{D351D5F0-9A99-48B9-8D8C-DFC11382B929}" srcOrd="0" destOrd="0" presId="urn:microsoft.com/office/officeart/2008/layout/LinedList"/>
    <dgm:cxn modelId="{93B75B30-9992-430A-84F3-929ACED3E69D}" type="presParOf" srcId="{6990B612-48C4-45D3-8F58-9C917C436B4D}" destId="{8D71343C-3A40-4E0B-A7DD-AA90F290E5E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63AF7-0F12-48DF-BF4A-FFB80D143820}">
      <dsp:nvSpPr>
        <dsp:cNvPr id="0" name=""/>
        <dsp:cNvSpPr/>
      </dsp:nvSpPr>
      <dsp:spPr>
        <a:xfrm>
          <a:off x="0" y="448748"/>
          <a:ext cx="6225540" cy="453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8D247C-9018-43C1-8485-B993CFE1261C}">
      <dsp:nvSpPr>
        <dsp:cNvPr id="0" name=""/>
        <dsp:cNvSpPr/>
      </dsp:nvSpPr>
      <dsp:spPr>
        <a:xfrm>
          <a:off x="311277" y="183068"/>
          <a:ext cx="4357878" cy="5313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717" tIns="0" rIns="164717" bIns="0" numCol="1" spcCol="1270" anchor="ctr" anchorCtr="0">
          <a:noAutofit/>
        </a:bodyPr>
        <a:lstStyle/>
        <a:p>
          <a:pPr marL="0" lvl="0" indent="0" algn="l" defTabSz="800100" rtl="0">
            <a:lnSpc>
              <a:spcPct val="90000"/>
            </a:lnSpc>
            <a:spcBef>
              <a:spcPct val="0"/>
            </a:spcBef>
            <a:spcAft>
              <a:spcPct val="35000"/>
            </a:spcAft>
            <a:buNone/>
          </a:pPr>
          <a:r>
            <a:rPr lang="en-US" sz="1800" kern="1200">
              <a:solidFill>
                <a:srgbClr val="FFFFFF"/>
              </a:solidFill>
              <a:latin typeface="Calibri" panose="020F0502020204030204"/>
              <a:ea typeface="+mn-ea"/>
              <a:cs typeface="+mn-cs"/>
            </a:rPr>
            <a:t>Overview of Moment of Diagnosis</a:t>
          </a:r>
        </a:p>
      </dsp:txBody>
      <dsp:txXfrm>
        <a:off x="337216" y="209007"/>
        <a:ext cx="4306000" cy="479482"/>
      </dsp:txXfrm>
    </dsp:sp>
    <dsp:sp modelId="{0C874FE8-B03B-4141-9AFE-F1450B02BB79}">
      <dsp:nvSpPr>
        <dsp:cNvPr id="0" name=""/>
        <dsp:cNvSpPr/>
      </dsp:nvSpPr>
      <dsp:spPr>
        <a:xfrm>
          <a:off x="0" y="1265228"/>
          <a:ext cx="6225540" cy="453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FC3D52-0E96-4E3C-B4DA-BFC31FB1E828}">
      <dsp:nvSpPr>
        <dsp:cNvPr id="0" name=""/>
        <dsp:cNvSpPr/>
      </dsp:nvSpPr>
      <dsp:spPr>
        <a:xfrm>
          <a:off x="311277" y="999549"/>
          <a:ext cx="4357878" cy="5313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717" tIns="0" rIns="164717" bIns="0" numCol="1" spcCol="1270" anchor="ctr" anchorCtr="0">
          <a:noAutofit/>
        </a:bodyPr>
        <a:lstStyle/>
        <a:p>
          <a:pPr marL="0" lvl="0" indent="0" algn="l" defTabSz="800100" rtl="0">
            <a:lnSpc>
              <a:spcPct val="90000"/>
            </a:lnSpc>
            <a:spcBef>
              <a:spcPct val="0"/>
            </a:spcBef>
            <a:spcAft>
              <a:spcPct val="35000"/>
            </a:spcAft>
            <a:buNone/>
          </a:pPr>
          <a:r>
            <a:rPr lang="en-US" sz="1800" kern="1200">
              <a:solidFill>
                <a:srgbClr val="FFFFFF"/>
              </a:solidFill>
              <a:latin typeface="Calibri" panose="020F0502020204030204"/>
              <a:ea typeface="+mn-ea"/>
              <a:cs typeface="+mn-cs"/>
            </a:rPr>
            <a:t>Recruitment tool + Provider involvement</a:t>
          </a:r>
        </a:p>
      </dsp:txBody>
      <dsp:txXfrm>
        <a:off x="337216" y="1025488"/>
        <a:ext cx="4306000" cy="479482"/>
      </dsp:txXfrm>
    </dsp:sp>
    <dsp:sp modelId="{91F0D6A1-8BF8-4D67-AA03-D544229E55FA}">
      <dsp:nvSpPr>
        <dsp:cNvPr id="0" name=""/>
        <dsp:cNvSpPr/>
      </dsp:nvSpPr>
      <dsp:spPr>
        <a:xfrm>
          <a:off x="0" y="2081709"/>
          <a:ext cx="6225540" cy="453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60BD7A-4B79-4721-9EED-AD7911936458}">
      <dsp:nvSpPr>
        <dsp:cNvPr id="0" name=""/>
        <dsp:cNvSpPr/>
      </dsp:nvSpPr>
      <dsp:spPr>
        <a:xfrm>
          <a:off x="311277" y="1816029"/>
          <a:ext cx="4357878" cy="5313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717" tIns="0" rIns="164717" bIns="0" numCol="1" spcCol="1270" anchor="ctr" anchorCtr="0">
          <a:noAutofit/>
        </a:bodyPr>
        <a:lstStyle/>
        <a:p>
          <a:pPr marL="0" lvl="0" indent="0" algn="l" defTabSz="800100">
            <a:lnSpc>
              <a:spcPct val="90000"/>
            </a:lnSpc>
            <a:spcBef>
              <a:spcPct val="0"/>
            </a:spcBef>
            <a:spcAft>
              <a:spcPct val="35000"/>
            </a:spcAft>
            <a:buNone/>
          </a:pPr>
          <a:r>
            <a:rPr lang="en-US" sz="1800" kern="1200">
              <a:solidFill>
                <a:srgbClr val="FFFFFF"/>
              </a:solidFill>
              <a:latin typeface="Calibri" panose="020F0502020204030204"/>
              <a:ea typeface="+mn-ea"/>
              <a:cs typeface="+mn-cs"/>
            </a:rPr>
            <a:t>SO Maryland example</a:t>
          </a:r>
        </a:p>
      </dsp:txBody>
      <dsp:txXfrm>
        <a:off x="337216" y="1841968"/>
        <a:ext cx="4306000" cy="479482"/>
      </dsp:txXfrm>
    </dsp:sp>
    <dsp:sp modelId="{07EA0588-B6B5-4F6A-927D-CB90B7C88A63}">
      <dsp:nvSpPr>
        <dsp:cNvPr id="0" name=""/>
        <dsp:cNvSpPr/>
      </dsp:nvSpPr>
      <dsp:spPr>
        <a:xfrm>
          <a:off x="0" y="2898189"/>
          <a:ext cx="6225540" cy="453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9B191E-CCB4-443C-81FB-AE55288C436C}">
      <dsp:nvSpPr>
        <dsp:cNvPr id="0" name=""/>
        <dsp:cNvSpPr/>
      </dsp:nvSpPr>
      <dsp:spPr>
        <a:xfrm>
          <a:off x="311277" y="2632508"/>
          <a:ext cx="4357878" cy="5313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717" tIns="0" rIns="164717" bIns="0" numCol="1" spcCol="1270" anchor="ctr" anchorCtr="0">
          <a:noAutofit/>
        </a:bodyPr>
        <a:lstStyle/>
        <a:p>
          <a:pPr marL="0" lvl="0" indent="0" algn="l" defTabSz="800100">
            <a:lnSpc>
              <a:spcPct val="90000"/>
            </a:lnSpc>
            <a:spcBef>
              <a:spcPct val="0"/>
            </a:spcBef>
            <a:spcAft>
              <a:spcPct val="35000"/>
            </a:spcAft>
            <a:buNone/>
          </a:pPr>
          <a:r>
            <a:rPr lang="en-US" sz="1800" kern="1200">
              <a:solidFill>
                <a:srgbClr val="FFFFFF"/>
              </a:solidFill>
              <a:latin typeface="Calibri" panose="020F0502020204030204"/>
              <a:ea typeface="+mn-ea"/>
              <a:cs typeface="+mn-cs"/>
            </a:rPr>
            <a:t>Healthy Start example</a:t>
          </a:r>
        </a:p>
      </dsp:txBody>
      <dsp:txXfrm>
        <a:off x="337216" y="2658447"/>
        <a:ext cx="4306000" cy="479482"/>
      </dsp:txXfrm>
    </dsp:sp>
    <dsp:sp modelId="{83F3BCCD-6520-4979-B8D7-BC6DFF7396DA}">
      <dsp:nvSpPr>
        <dsp:cNvPr id="0" name=""/>
        <dsp:cNvSpPr/>
      </dsp:nvSpPr>
      <dsp:spPr>
        <a:xfrm>
          <a:off x="0" y="3714669"/>
          <a:ext cx="6225540" cy="453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CCE4FD-34CE-44DE-B4F6-A36B31FE7909}">
      <dsp:nvSpPr>
        <dsp:cNvPr id="0" name=""/>
        <dsp:cNvSpPr/>
      </dsp:nvSpPr>
      <dsp:spPr>
        <a:xfrm>
          <a:off x="311277" y="3448989"/>
          <a:ext cx="4357878" cy="5313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717" tIns="0" rIns="164717" bIns="0" numCol="1" spcCol="1270" anchor="ctr" anchorCtr="0">
          <a:noAutofit/>
        </a:bodyPr>
        <a:lstStyle/>
        <a:p>
          <a:pPr marL="0" lvl="0" indent="0" algn="l" defTabSz="800100">
            <a:lnSpc>
              <a:spcPct val="90000"/>
            </a:lnSpc>
            <a:spcBef>
              <a:spcPct val="0"/>
            </a:spcBef>
            <a:spcAft>
              <a:spcPct val="35000"/>
            </a:spcAft>
            <a:buNone/>
          </a:pPr>
          <a:r>
            <a:rPr lang="en-US" sz="1800" kern="1200">
              <a:solidFill>
                <a:srgbClr val="FFFFFF"/>
              </a:solidFill>
              <a:latin typeface="Calibri" panose="020F0502020204030204"/>
              <a:ea typeface="+mn-ea"/>
              <a:cs typeface="+mn-cs"/>
            </a:rPr>
            <a:t>Discussion</a:t>
          </a:r>
        </a:p>
      </dsp:txBody>
      <dsp:txXfrm>
        <a:off x="337216" y="3474928"/>
        <a:ext cx="4306000"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32DF6-CE51-4A70-9E8A-1A8030C6527F}">
      <dsp:nvSpPr>
        <dsp:cNvPr id="0" name=""/>
        <dsp:cNvSpPr/>
      </dsp:nvSpPr>
      <dsp:spPr>
        <a:xfrm>
          <a:off x="0" y="0"/>
          <a:ext cx="57621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111BCB-9C83-4E58-A713-9C904CC79F5F}">
      <dsp:nvSpPr>
        <dsp:cNvPr id="0" name=""/>
        <dsp:cNvSpPr/>
      </dsp:nvSpPr>
      <dsp:spPr>
        <a:xfrm>
          <a:off x="0" y="0"/>
          <a:ext cx="5762162"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t>Outreach to families once children turn 2 (app</a:t>
          </a:r>
          <a:r>
            <a:rPr lang="en-US" sz="2300" kern="1200">
              <a:latin typeface="Calibri Light" panose="020F0302020204030204"/>
            </a:rPr>
            <a:t> data</a:t>
          </a:r>
          <a:r>
            <a:rPr lang="en-US" sz="2300" kern="1200"/>
            <a:t>)</a:t>
          </a:r>
        </a:p>
      </dsp:txBody>
      <dsp:txXfrm>
        <a:off x="0" y="0"/>
        <a:ext cx="5762162" cy="1087834"/>
      </dsp:txXfrm>
    </dsp:sp>
    <dsp:sp modelId="{517FC444-DE63-43B9-8BCD-7FD3AA793D88}">
      <dsp:nvSpPr>
        <dsp:cNvPr id="0" name=""/>
        <dsp:cNvSpPr/>
      </dsp:nvSpPr>
      <dsp:spPr>
        <a:xfrm>
          <a:off x="0" y="1087834"/>
          <a:ext cx="57621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0D6A33-BD80-420F-A506-E4AC5B7A045F}">
      <dsp:nvSpPr>
        <dsp:cNvPr id="0" name=""/>
        <dsp:cNvSpPr/>
      </dsp:nvSpPr>
      <dsp:spPr>
        <a:xfrm>
          <a:off x="0" y="1087834"/>
          <a:ext cx="5762162"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t>Pillar 3 collaboration (</a:t>
          </a:r>
          <a:r>
            <a:rPr lang="en-US" sz="2300" kern="1200">
              <a:latin typeface="Calibri Light" panose="020F0302020204030204"/>
            </a:rPr>
            <a:t>resources</a:t>
          </a:r>
          <a:r>
            <a:rPr lang="en-US" sz="2300" kern="1200"/>
            <a:t> </a:t>
          </a:r>
          <a:r>
            <a:rPr lang="en-US" sz="2300" kern="1200">
              <a:latin typeface="Calibri Light" panose="020F0302020204030204"/>
            </a:rPr>
            <a:t>for </a:t>
          </a:r>
          <a:r>
            <a:rPr lang="en-US" sz="2300" kern="1200"/>
            <a:t>healthcare providers/diagnostic psychologists)</a:t>
          </a:r>
        </a:p>
      </dsp:txBody>
      <dsp:txXfrm>
        <a:off x="0" y="1087834"/>
        <a:ext cx="5762162" cy="1087834"/>
      </dsp:txXfrm>
    </dsp:sp>
    <dsp:sp modelId="{02E41EDB-ECCE-4C1C-B409-52590EF5A473}">
      <dsp:nvSpPr>
        <dsp:cNvPr id="0" name=""/>
        <dsp:cNvSpPr/>
      </dsp:nvSpPr>
      <dsp:spPr>
        <a:xfrm>
          <a:off x="0" y="2175669"/>
          <a:ext cx="57621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5C96A8-7C9A-4BB5-9B8E-C55B8FC5E4BF}">
      <dsp:nvSpPr>
        <dsp:cNvPr id="0" name=""/>
        <dsp:cNvSpPr/>
      </dsp:nvSpPr>
      <dsp:spPr>
        <a:xfrm>
          <a:off x="0" y="2175669"/>
          <a:ext cx="5762162"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Supports FHE goals—FHF topics focused on this early stage</a:t>
          </a:r>
        </a:p>
      </dsp:txBody>
      <dsp:txXfrm>
        <a:off x="0" y="2175669"/>
        <a:ext cx="5762162" cy="1087834"/>
      </dsp:txXfrm>
    </dsp:sp>
    <dsp:sp modelId="{46E0853F-8FA8-487A-A58A-07888AD8897B}">
      <dsp:nvSpPr>
        <dsp:cNvPr id="0" name=""/>
        <dsp:cNvSpPr/>
      </dsp:nvSpPr>
      <dsp:spPr>
        <a:xfrm>
          <a:off x="0" y="3263503"/>
          <a:ext cx="57621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51D5F0-9A99-48B9-8D8C-DFC11382B929}">
      <dsp:nvSpPr>
        <dsp:cNvPr id="0" name=""/>
        <dsp:cNvSpPr/>
      </dsp:nvSpPr>
      <dsp:spPr>
        <a:xfrm>
          <a:off x="0" y="3263503"/>
          <a:ext cx="5762162"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latin typeface="Calibri Light" panose="020F0302020204030204"/>
            </a:rPr>
            <a:t>Pediatric toolkit</a:t>
          </a:r>
        </a:p>
      </dsp:txBody>
      <dsp:txXfrm>
        <a:off x="0" y="3263503"/>
        <a:ext cx="5762162" cy="10878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BC82C1-EE2D-435C-AEB4-D86462F6210A}" type="datetimeFigureOut">
              <a:rPr lang="en-US" smtClean="0"/>
              <a:t>8/28/2025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B51D7-3B0D-41A9-AB9D-AFB7B60AD8CB}" type="slidenum">
              <a:rPr lang="en-US" smtClean="0"/>
              <a:t>‹#›</a:t>
            </a:fld>
            <a:endParaRPr lang="en-US"/>
          </a:p>
        </p:txBody>
      </p:sp>
    </p:spTree>
    <p:extLst>
      <p:ext uri="{BB962C8B-B14F-4D97-AF65-F5344CB8AC3E}">
        <p14:creationId xmlns:p14="http://schemas.microsoft.com/office/powerpoint/2010/main" val="2996900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Resources available for “moment of diagnosis”</a:t>
            </a:r>
          </a:p>
          <a:p>
            <a:endParaRPr lang="en-US"/>
          </a:p>
          <a:p>
            <a:r>
              <a:rPr lang="en-US"/>
              <a:t>How it can support growth of programming, work for a recruitment tool for SO and YA; how we can get providers involved</a:t>
            </a:r>
          </a:p>
          <a:p>
            <a:endParaRPr lang="en-US"/>
          </a:p>
          <a:p>
            <a:r>
              <a:rPr lang="en-US"/>
              <a:t>Going to share some brief, new resources; nothing too </a:t>
            </a:r>
            <a:r>
              <a:rPr lang="en-US" err="1"/>
              <a:t>indepth</a:t>
            </a:r>
            <a:endParaRPr lang="en-US"/>
          </a:p>
          <a:p>
            <a:endParaRPr lang="en-US"/>
          </a:p>
          <a:p>
            <a:endParaRPr lang="en-US"/>
          </a:p>
        </p:txBody>
      </p:sp>
      <p:sp>
        <p:nvSpPr>
          <p:cNvPr id="4" name="Slide Number Placeholder 3"/>
          <p:cNvSpPr>
            <a:spLocks noGrp="1"/>
          </p:cNvSpPr>
          <p:nvPr>
            <p:ph type="sldNum" sz="quarter" idx="5"/>
          </p:nvPr>
        </p:nvSpPr>
        <p:spPr/>
        <p:txBody>
          <a:bodyPr/>
          <a:lstStyle/>
          <a:p>
            <a:fld id="{85CB51D7-3B0D-41A9-AB9D-AFB7B60AD8CB}" type="slidenum">
              <a:rPr lang="en-US" smtClean="0"/>
              <a:t>2</a:t>
            </a:fld>
            <a:endParaRPr lang="en-US"/>
          </a:p>
        </p:txBody>
      </p:sp>
    </p:spTree>
    <p:extLst>
      <p:ext uri="{BB962C8B-B14F-4D97-AF65-F5344CB8AC3E}">
        <p14:creationId xmlns:p14="http://schemas.microsoft.com/office/powerpoint/2010/main" val="442381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a:solidFill>
                  <a:schemeClr val="tx1"/>
                </a:solidFill>
                <a:effectLst/>
                <a:latin typeface="+mn-lt"/>
                <a:ea typeface="+mn-ea"/>
                <a:cs typeface="+mn-cs"/>
              </a:rPr>
              <a:t>Want to get to the point of laying the ground work next year to really get Program buy-in on the ‘moment of diagnosis’ / family education support for children under the age of 2/3. </a:t>
            </a:r>
            <a:r>
              <a:rPr lang="en-US" sz="1200" b="0" i="0" kern="1200">
                <a:solidFill>
                  <a:schemeClr val="tx1"/>
                </a:solidFill>
                <a:effectLst/>
                <a:latin typeface="+mn-lt"/>
                <a:ea typeface="+mn-ea"/>
                <a:cs typeface="+mn-cs"/>
              </a:rPr>
              <a:t> </a:t>
            </a:r>
          </a:p>
          <a:p>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where they see the connections and use from 0-3 being in their Region? What would be required? Obstacles? Questions, etc.?</a:t>
            </a:r>
            <a:r>
              <a:rPr lang="en-US" sz="1200" b="0" i="0" kern="1200">
                <a:solidFill>
                  <a:schemeClr val="tx1"/>
                </a:solidFill>
                <a:effectLst/>
                <a:latin typeface="+mn-lt"/>
                <a:ea typeface="+mn-ea"/>
                <a:cs typeface="+mn-cs"/>
              </a:rPr>
              <a:t>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Schools</a:t>
            </a:r>
          </a:p>
          <a:p>
            <a:r>
              <a:rPr lang="en-US" sz="1200" b="0" i="0" kern="1200">
                <a:solidFill>
                  <a:schemeClr val="tx1"/>
                </a:solidFill>
                <a:effectLst/>
                <a:latin typeface="+mn-lt"/>
                <a:ea typeface="+mn-ea"/>
                <a:cs typeface="+mn-cs"/>
              </a:rPr>
              <a:t>Add young Athletes app</a:t>
            </a:r>
          </a:p>
          <a:p>
            <a:r>
              <a:rPr lang="en-US"/>
              <a:t>Challenge- language</a:t>
            </a:r>
          </a:p>
          <a:p>
            <a:r>
              <a:rPr lang="en-US"/>
              <a:t>Talking about ECD is hard part</a:t>
            </a:r>
          </a:p>
          <a:p>
            <a:r>
              <a:rPr lang="en-US"/>
              <a:t>Training our Health Messengers in the app; Training Health workers</a:t>
            </a:r>
          </a:p>
          <a:p>
            <a:endParaRPr lang="en-US"/>
          </a:p>
          <a:p>
            <a:r>
              <a:rPr lang="en-US"/>
              <a:t>Also have this app that parents can use</a:t>
            </a:r>
          </a:p>
          <a:p>
            <a:r>
              <a:rPr lang="en-US"/>
              <a:t>Virtual making the rounds</a:t>
            </a:r>
          </a:p>
          <a:p>
            <a:r>
              <a:rPr lang="en-US"/>
              <a:t>Resources to share out</a:t>
            </a:r>
          </a:p>
          <a:p>
            <a:r>
              <a:rPr lang="en-US"/>
              <a:t>Databases</a:t>
            </a:r>
          </a:p>
          <a:p>
            <a:r>
              <a:rPr lang="en-US"/>
              <a:t>What is the reach of families and YA</a:t>
            </a:r>
          </a:p>
          <a:p>
            <a:r>
              <a:rPr lang="en-US"/>
              <a:t>States/Countries; connecting to appropriate people</a:t>
            </a:r>
          </a:p>
          <a:p>
            <a:r>
              <a:rPr lang="en-US"/>
              <a:t>SOMD share best practices</a:t>
            </a:r>
          </a:p>
          <a:p>
            <a:endParaRPr lang="en-US"/>
          </a:p>
        </p:txBody>
      </p:sp>
      <p:sp>
        <p:nvSpPr>
          <p:cNvPr id="4" name="Slide Number Placeholder 3"/>
          <p:cNvSpPr>
            <a:spLocks noGrp="1"/>
          </p:cNvSpPr>
          <p:nvPr>
            <p:ph type="sldNum" sz="quarter" idx="5"/>
          </p:nvPr>
        </p:nvSpPr>
        <p:spPr/>
        <p:txBody>
          <a:bodyPr/>
          <a:lstStyle/>
          <a:p>
            <a:fld id="{85CB51D7-3B0D-41A9-AB9D-AFB7B60AD8CB}" type="slidenum">
              <a:rPr lang="en-US" smtClean="0"/>
              <a:t>18</a:t>
            </a:fld>
            <a:endParaRPr lang="en-US"/>
          </a:p>
        </p:txBody>
      </p:sp>
    </p:spTree>
    <p:extLst>
      <p:ext uri="{BB962C8B-B14F-4D97-AF65-F5344CB8AC3E}">
        <p14:creationId xmlns:p14="http://schemas.microsoft.com/office/powerpoint/2010/main" val="4120212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Have spoken about these interchangeably– wanted to address the age range part up front</a:t>
            </a:r>
          </a:p>
          <a:p>
            <a:endParaRPr lang="en-US"/>
          </a:p>
          <a:p>
            <a:r>
              <a:rPr lang="en-US"/>
              <a:t>This also helps expand the conversation of ECD work beyond YA in-person programming, to all the other robust things we do as a team</a:t>
            </a:r>
          </a:p>
          <a:p>
            <a:endParaRPr lang="en-US"/>
          </a:p>
        </p:txBody>
      </p:sp>
      <p:sp>
        <p:nvSpPr>
          <p:cNvPr id="4" name="Slide Number Placeholder 3"/>
          <p:cNvSpPr>
            <a:spLocks noGrp="1"/>
          </p:cNvSpPr>
          <p:nvPr>
            <p:ph type="sldNum" sz="quarter" idx="5"/>
          </p:nvPr>
        </p:nvSpPr>
        <p:spPr/>
        <p:txBody>
          <a:bodyPr/>
          <a:lstStyle/>
          <a:p>
            <a:fld id="{85CB51D7-3B0D-41A9-AB9D-AFB7B60AD8CB}" type="slidenum">
              <a:rPr lang="en-US" smtClean="0"/>
              <a:t>3</a:t>
            </a:fld>
            <a:endParaRPr lang="en-US"/>
          </a:p>
        </p:txBody>
      </p:sp>
    </p:spTree>
    <p:extLst>
      <p:ext uri="{BB962C8B-B14F-4D97-AF65-F5344CB8AC3E}">
        <p14:creationId xmlns:p14="http://schemas.microsoft.com/office/powerpoint/2010/main" val="1183717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Setting the stage for this language / ongoing support / being a resource for families at all points</a:t>
            </a:r>
          </a:p>
          <a:p>
            <a:endParaRPr lang="en-US"/>
          </a:p>
          <a:p>
            <a:r>
              <a:rPr lang="en-US"/>
              <a:t>Getting to the point of being a resource and reference for Providers working with young children; having access to the children with IDD who are receiving diagnoses</a:t>
            </a:r>
          </a:p>
          <a:p>
            <a:endParaRPr lang="en-US"/>
          </a:p>
          <a:p>
            <a:r>
              <a:rPr lang="en-US" sz="1200" b="1" i="1" kern="1200">
                <a:solidFill>
                  <a:schemeClr val="tx1"/>
                </a:solidFill>
                <a:effectLst/>
                <a:latin typeface="+mn-lt"/>
                <a:ea typeface="+mn-ea"/>
                <a:cs typeface="+mn-cs"/>
              </a:rPr>
              <a:t>Mapping out what 0-3 IS/what approach should be. Acknowledge/articulate what 0-3 is... Provider education / support provided to families / etc.</a:t>
            </a:r>
            <a:r>
              <a:rPr lang="en-US" sz="1200" b="0" i="0" kern="1200">
                <a:solidFill>
                  <a:schemeClr val="tx1"/>
                </a:solidFill>
                <a:effectLst/>
                <a:latin typeface="+mn-lt"/>
                <a:ea typeface="+mn-ea"/>
                <a:cs typeface="+mn-cs"/>
              </a:rPr>
              <a:t> </a:t>
            </a:r>
          </a:p>
          <a:p>
            <a:r>
              <a:rPr lang="en-US" sz="1200" b="0" i="1" kern="1200">
                <a:solidFill>
                  <a:schemeClr val="tx1"/>
                </a:solidFill>
                <a:effectLst/>
                <a:latin typeface="+mn-lt"/>
                <a:ea typeface="+mn-ea"/>
                <a:cs typeface="+mn-cs"/>
              </a:rPr>
              <a:t>Want to get to the point of laying the ground work next year to really get Program buy-in on the ‘moment of diagnosis’ / family education support for children under the age of 2/3.</a:t>
            </a:r>
          </a:p>
          <a:p>
            <a:endParaRPr lang="en-US" sz="1200" b="0" i="1"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Arrows show that all this programming FILTERS TO IN-PERSON PARTICIPATION</a:t>
            </a:r>
            <a:endParaRPr lang="en-US"/>
          </a:p>
        </p:txBody>
      </p:sp>
      <p:sp>
        <p:nvSpPr>
          <p:cNvPr id="4" name="Slide Number Placeholder 3"/>
          <p:cNvSpPr>
            <a:spLocks noGrp="1"/>
          </p:cNvSpPr>
          <p:nvPr>
            <p:ph type="sldNum" sz="quarter" idx="5"/>
          </p:nvPr>
        </p:nvSpPr>
        <p:spPr/>
        <p:txBody>
          <a:bodyPr/>
          <a:lstStyle/>
          <a:p>
            <a:fld id="{85CB51D7-3B0D-41A9-AB9D-AFB7B60AD8CB}" type="slidenum">
              <a:rPr lang="en-US" smtClean="0"/>
              <a:t>4</a:t>
            </a:fld>
            <a:endParaRPr lang="en-US"/>
          </a:p>
        </p:txBody>
      </p:sp>
    </p:spTree>
    <p:extLst>
      <p:ext uri="{BB962C8B-B14F-4D97-AF65-F5344CB8AC3E}">
        <p14:creationId xmlns:p14="http://schemas.microsoft.com/office/powerpoint/2010/main" val="3551625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Sort of the “new” section.. Introducing some resources, but just an extension of what is already happening</a:t>
            </a:r>
          </a:p>
          <a:p>
            <a:endParaRPr lang="en-US"/>
          </a:p>
        </p:txBody>
      </p:sp>
      <p:sp>
        <p:nvSpPr>
          <p:cNvPr id="4" name="Slide Number Placeholder 3"/>
          <p:cNvSpPr>
            <a:spLocks noGrp="1"/>
          </p:cNvSpPr>
          <p:nvPr>
            <p:ph type="sldNum" sz="quarter" idx="5"/>
          </p:nvPr>
        </p:nvSpPr>
        <p:spPr/>
        <p:txBody>
          <a:bodyPr/>
          <a:lstStyle/>
          <a:p>
            <a:fld id="{85CB51D7-3B0D-41A9-AB9D-AFB7B60AD8CB}" type="slidenum">
              <a:rPr lang="en-US" smtClean="0"/>
              <a:t>5</a:t>
            </a:fld>
            <a:endParaRPr lang="en-US"/>
          </a:p>
        </p:txBody>
      </p:sp>
    </p:spTree>
    <p:extLst>
      <p:ext uri="{BB962C8B-B14F-4D97-AF65-F5344CB8AC3E}">
        <p14:creationId xmlns:p14="http://schemas.microsoft.com/office/powerpoint/2010/main" val="797845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Inclusive adaptions- Ashlyn’s point about supporting/inclusive/bringing families in also supports that strong start space</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85CB51D7-3B0D-41A9-AB9D-AFB7B60AD8CB}" type="slidenum">
              <a:rPr lang="en-US" smtClean="0"/>
              <a:t>6</a:t>
            </a:fld>
            <a:endParaRPr lang="en-US"/>
          </a:p>
        </p:txBody>
      </p:sp>
    </p:spTree>
    <p:extLst>
      <p:ext uri="{BB962C8B-B14F-4D97-AF65-F5344CB8AC3E}">
        <p14:creationId xmlns:p14="http://schemas.microsoft.com/office/powerpoint/2010/main" val="3640008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i="1">
                <a:solidFill>
                  <a:srgbClr val="636359"/>
                </a:solidFill>
              </a:rPr>
              <a:t>As we talked about this morning, really focusing on finding families as early as possible. Enhancing ECD programming, finding NEW families that are not already involved and may not be participating in-person.</a:t>
            </a:r>
          </a:p>
          <a:p>
            <a:pPr marL="285750" indent="-285750">
              <a:lnSpc>
                <a:spcPct val="90000"/>
              </a:lnSpc>
              <a:spcBef>
                <a:spcPts val="1000"/>
              </a:spcBef>
              <a:buFont typeface="Arial"/>
              <a:buChar char="•"/>
            </a:pPr>
            <a:r>
              <a:rPr lang="en-US" i="1">
                <a:solidFill>
                  <a:srgbClr val="636359"/>
                </a:solidFill>
              </a:rPr>
              <a:t>Pull children into sport– Dimitri’s point</a:t>
            </a:r>
          </a:p>
          <a:p>
            <a:pPr marL="285750" indent="-285750">
              <a:lnSpc>
                <a:spcPct val="90000"/>
              </a:lnSpc>
              <a:spcBef>
                <a:spcPts val="1000"/>
              </a:spcBef>
              <a:buFont typeface="Arial"/>
              <a:buChar char="•"/>
            </a:pPr>
            <a:endParaRPr lang="en-US" i="1">
              <a:solidFill>
                <a:srgbClr val="636359"/>
              </a:solidFill>
            </a:endParaRPr>
          </a:p>
          <a:p>
            <a:pPr marL="285750" indent="-285750">
              <a:lnSpc>
                <a:spcPct val="90000"/>
              </a:lnSpc>
              <a:spcBef>
                <a:spcPts val="1000"/>
              </a:spcBef>
              <a:buFont typeface="Arial"/>
              <a:buChar char="•"/>
            </a:pPr>
            <a:r>
              <a:rPr lang="en-US" i="1">
                <a:solidFill>
                  <a:srgbClr val="636359"/>
                </a:solidFill>
              </a:rPr>
              <a:t>Framework perspective. Time of Diagnosis, might not be talking about existing YA participants. Not how does it support existing YA families—how do we reach new children who will become future YA. </a:t>
            </a:r>
            <a:r>
              <a:rPr lang="en-US">
                <a:solidFill>
                  <a:srgbClr val="636359"/>
                </a:solidFill>
              </a:rPr>
              <a:t> </a:t>
            </a:r>
          </a:p>
          <a:p>
            <a:pPr marL="285750" indent="-285750">
              <a:lnSpc>
                <a:spcPct val="90000"/>
              </a:lnSpc>
              <a:spcBef>
                <a:spcPts val="1000"/>
              </a:spcBef>
              <a:buFont typeface="Arial"/>
              <a:buChar char="•"/>
            </a:pPr>
            <a:r>
              <a:rPr lang="en-US" i="1">
                <a:solidFill>
                  <a:srgbClr val="636359"/>
                </a:solidFill>
              </a:rPr>
              <a:t>Think about this work as recruitment tool... SO needs to be with the people providing diagnosis, health providers, etc. People who are connecting families to Special Olympics. Reframing what the tools do, and how we should get them to families.</a:t>
            </a:r>
          </a:p>
          <a:p>
            <a:pPr marL="285750" indent="-285750">
              <a:lnSpc>
                <a:spcPct val="90000"/>
              </a:lnSpc>
              <a:spcBef>
                <a:spcPts val="1000"/>
              </a:spcBef>
              <a:buFont typeface="Arial"/>
              <a:buChar char="•"/>
            </a:pPr>
            <a:endParaRPr lang="en-US" i="1">
              <a:solidFill>
                <a:srgbClr val="636359"/>
              </a:solidFill>
            </a:endParaRPr>
          </a:p>
          <a:p>
            <a:pPr marL="285750" indent="-285750">
              <a:lnSpc>
                <a:spcPct val="90000"/>
              </a:lnSpc>
              <a:spcBef>
                <a:spcPts val="1000"/>
              </a:spcBef>
              <a:buFont typeface="Arial"/>
              <a:buChar char="•"/>
            </a:pPr>
            <a:endParaRPr lang="en-US" i="1">
              <a:solidFill>
                <a:srgbClr val="636359"/>
              </a:solidFill>
            </a:endParaRPr>
          </a:p>
          <a:p>
            <a:pPr marL="0" indent="0">
              <a:lnSpc>
                <a:spcPct val="90000"/>
              </a:lnSpc>
              <a:spcBef>
                <a:spcPts val="1000"/>
              </a:spcBef>
              <a:buFont typeface="Arial"/>
              <a:buNone/>
            </a:pPr>
            <a:r>
              <a:rPr lang="en-US" i="1">
                <a:solidFill>
                  <a:srgbClr val="636359"/>
                </a:solidFill>
              </a:rPr>
              <a:t>One initial way we are trying this is by the creation of the Pediatric toolkit…</a:t>
            </a:r>
            <a:endParaRPr lang="en-US"/>
          </a:p>
        </p:txBody>
      </p:sp>
      <p:sp>
        <p:nvSpPr>
          <p:cNvPr id="4" name="Slide Number Placeholder 3"/>
          <p:cNvSpPr>
            <a:spLocks noGrp="1"/>
          </p:cNvSpPr>
          <p:nvPr>
            <p:ph type="sldNum" sz="quarter" idx="5"/>
          </p:nvPr>
        </p:nvSpPr>
        <p:spPr/>
        <p:txBody>
          <a:bodyPr/>
          <a:lstStyle/>
          <a:p>
            <a:fld id="{85CB51D7-3B0D-41A9-AB9D-AFB7B60AD8CB}" type="slidenum">
              <a:rPr lang="en-US" smtClean="0"/>
              <a:t>10</a:t>
            </a:fld>
            <a:endParaRPr lang="en-US"/>
          </a:p>
        </p:txBody>
      </p:sp>
    </p:spTree>
    <p:extLst>
      <p:ext uri="{BB962C8B-B14F-4D97-AF65-F5344CB8AC3E}">
        <p14:creationId xmlns:p14="http://schemas.microsoft.com/office/powerpoint/2010/main" val="3882560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CB51D7-3B0D-41A9-AB9D-AFB7B60AD8CB}" type="slidenum">
              <a:rPr lang="en-US" smtClean="0"/>
              <a:t>11</a:t>
            </a:fld>
            <a:endParaRPr lang="en-US"/>
          </a:p>
        </p:txBody>
      </p:sp>
    </p:spTree>
    <p:extLst>
      <p:ext uri="{BB962C8B-B14F-4D97-AF65-F5344CB8AC3E}">
        <p14:creationId xmlns:p14="http://schemas.microsoft.com/office/powerpoint/2010/main" val="335468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Country standards</a:t>
            </a:r>
          </a:p>
          <a:p>
            <a:r>
              <a:rPr lang="en-US"/>
              <a:t>SOA- have app as part of physical education in ECD</a:t>
            </a:r>
          </a:p>
          <a:p>
            <a:r>
              <a:rPr lang="en-US"/>
              <a:t>Ministries endorse that</a:t>
            </a:r>
          </a:p>
        </p:txBody>
      </p:sp>
      <p:sp>
        <p:nvSpPr>
          <p:cNvPr id="4" name="Slide Number Placeholder 3"/>
          <p:cNvSpPr>
            <a:spLocks noGrp="1"/>
          </p:cNvSpPr>
          <p:nvPr>
            <p:ph type="sldNum" sz="quarter" idx="5"/>
          </p:nvPr>
        </p:nvSpPr>
        <p:spPr/>
        <p:txBody>
          <a:bodyPr/>
          <a:lstStyle/>
          <a:p>
            <a:fld id="{85CB51D7-3B0D-41A9-AB9D-AFB7B60AD8CB}" type="slidenum">
              <a:rPr lang="en-US" smtClean="0"/>
              <a:t>15</a:t>
            </a:fld>
            <a:endParaRPr lang="en-US"/>
          </a:p>
        </p:txBody>
      </p:sp>
    </p:spTree>
    <p:extLst>
      <p:ext uri="{BB962C8B-B14F-4D97-AF65-F5344CB8AC3E}">
        <p14:creationId xmlns:p14="http://schemas.microsoft.com/office/powerpoint/2010/main" val="2311115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of this is to share resources that we have in different spaces, different ways, </a:t>
            </a:r>
          </a:p>
          <a:p>
            <a:r>
              <a:rPr lang="en-US"/>
              <a:t>Really setting the stage that we can support as early as possible.</a:t>
            </a:r>
          </a:p>
        </p:txBody>
      </p:sp>
      <p:sp>
        <p:nvSpPr>
          <p:cNvPr id="4" name="Slide Number Placeholder 3"/>
          <p:cNvSpPr>
            <a:spLocks noGrp="1"/>
          </p:cNvSpPr>
          <p:nvPr>
            <p:ph type="sldNum" sz="quarter" idx="5"/>
          </p:nvPr>
        </p:nvSpPr>
        <p:spPr/>
        <p:txBody>
          <a:bodyPr/>
          <a:lstStyle/>
          <a:p>
            <a:fld id="{85CB51D7-3B0D-41A9-AB9D-AFB7B60AD8CB}" type="slidenum">
              <a:rPr lang="en-US" smtClean="0"/>
              <a:t>16</a:t>
            </a:fld>
            <a:endParaRPr lang="en-US"/>
          </a:p>
        </p:txBody>
      </p:sp>
    </p:spTree>
    <p:extLst>
      <p:ext uri="{BB962C8B-B14F-4D97-AF65-F5344CB8AC3E}">
        <p14:creationId xmlns:p14="http://schemas.microsoft.com/office/powerpoint/2010/main" val="3040554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CD Title Slide">
    <p:spTree>
      <p:nvGrpSpPr>
        <p:cNvPr id="1" name=""/>
        <p:cNvGrpSpPr/>
        <p:nvPr/>
      </p:nvGrpSpPr>
      <p:grpSpPr>
        <a:xfrm>
          <a:off x="0" y="0"/>
          <a:ext cx="0" cy="0"/>
          <a:chOff x="0" y="0"/>
          <a:chExt cx="0" cy="0"/>
        </a:xfrm>
      </p:grpSpPr>
      <p:pic>
        <p:nvPicPr>
          <p:cNvPr id="10" name="Picture 9" descr="A child smiling and pointing at something&#10;&#10;Description automatically generated">
            <a:extLst>
              <a:ext uri="{FF2B5EF4-FFF2-40B4-BE49-F238E27FC236}">
                <a16:creationId xmlns:a16="http://schemas.microsoft.com/office/drawing/2014/main" id="{13DD966E-C4FC-06DB-874E-4590C9C9A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2" y="26503"/>
            <a:ext cx="12188388" cy="6858000"/>
          </a:xfrm>
          <a:prstGeom prst="rect">
            <a:avLst/>
          </a:prstGeom>
        </p:spPr>
      </p:pic>
      <p:pic>
        <p:nvPicPr>
          <p:cNvPr id="12" name="Picture 11" descr="A black and grey logo&#10;&#10;Description automatically generated">
            <a:extLst>
              <a:ext uri="{FF2B5EF4-FFF2-40B4-BE49-F238E27FC236}">
                <a16:creationId xmlns:a16="http://schemas.microsoft.com/office/drawing/2014/main" id="{5C2DF7A9-7050-637D-1125-C55332AE10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1662" y="5885135"/>
            <a:ext cx="2768404" cy="846328"/>
          </a:xfrm>
          <a:prstGeom prst="rect">
            <a:avLst/>
          </a:prstGeom>
        </p:spPr>
      </p:pic>
      <p:sp>
        <p:nvSpPr>
          <p:cNvPr id="15" name="Title 1">
            <a:extLst>
              <a:ext uri="{FF2B5EF4-FFF2-40B4-BE49-F238E27FC236}">
                <a16:creationId xmlns:a16="http://schemas.microsoft.com/office/drawing/2014/main" id="{05ECB734-288D-01AD-45CC-1A1FB404155D}"/>
              </a:ext>
            </a:extLst>
          </p:cNvPr>
          <p:cNvSpPr>
            <a:spLocks noGrp="1"/>
          </p:cNvSpPr>
          <p:nvPr>
            <p:ph type="ctrTitle" hasCustomPrompt="1"/>
          </p:nvPr>
        </p:nvSpPr>
        <p:spPr>
          <a:xfrm>
            <a:off x="362122" y="1394043"/>
            <a:ext cx="5972176" cy="2406631"/>
          </a:xfrm>
          <a:prstGeom prst="rect">
            <a:avLst/>
          </a:prstGeom>
        </p:spPr>
        <p:txBody>
          <a:bodyPr wrap="square" anchor="t" anchorCtr="0">
            <a:noAutofit/>
          </a:bodyPr>
          <a:lstStyle>
            <a:lvl1pPr algn="l">
              <a:defRPr sz="6000" b="1">
                <a:solidFill>
                  <a:srgbClr val="00B0F0"/>
                </a:solidFill>
                <a:latin typeface="Ubuntu" panose="020B0504030602030204" pitchFamily="34" charset="0"/>
              </a:defRPr>
            </a:lvl1pPr>
          </a:lstStyle>
          <a:p>
            <a:r>
              <a:rPr lang="en-US"/>
              <a:t>Click to Add Header</a:t>
            </a:r>
          </a:p>
        </p:txBody>
      </p:sp>
      <p:sp>
        <p:nvSpPr>
          <p:cNvPr id="16" name="Text Placeholder 15">
            <a:extLst>
              <a:ext uri="{FF2B5EF4-FFF2-40B4-BE49-F238E27FC236}">
                <a16:creationId xmlns:a16="http://schemas.microsoft.com/office/drawing/2014/main" id="{1AA58AD6-E514-ED08-71F0-EC04C84C2354}"/>
              </a:ext>
            </a:extLst>
          </p:cNvPr>
          <p:cNvSpPr>
            <a:spLocks noGrp="1"/>
          </p:cNvSpPr>
          <p:nvPr>
            <p:ph type="body" sz="quarter" idx="10" hasCustomPrompt="1"/>
          </p:nvPr>
        </p:nvSpPr>
        <p:spPr>
          <a:xfrm>
            <a:off x="361662" y="3916998"/>
            <a:ext cx="4736351" cy="1445401"/>
          </a:xfrm>
          <a:prstGeom prst="rect">
            <a:avLst/>
          </a:prstGeom>
        </p:spPr>
        <p:txBody>
          <a:bodyPr anchor="t">
            <a:noAutofit/>
          </a:bodyPr>
          <a:lstStyle>
            <a:lvl1pPr marL="0" indent="0">
              <a:buNone/>
              <a:defRPr sz="1600" i="0">
                <a:solidFill>
                  <a:srgbClr val="00B0F0"/>
                </a:solidFill>
                <a:latin typeface="Ubuntu" panose="020B050403060203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GB"/>
              <a:t>Click to add sub-title</a:t>
            </a:r>
            <a:endParaRPr lang="en-US"/>
          </a:p>
        </p:txBody>
      </p:sp>
    </p:spTree>
    <p:extLst>
      <p:ext uri="{BB962C8B-B14F-4D97-AF65-F5344CB8AC3E}">
        <p14:creationId xmlns:p14="http://schemas.microsoft.com/office/powerpoint/2010/main" val="2743841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80994A-BF28-0EAC-17F9-0C9AA45152D2}"/>
              </a:ext>
            </a:extLst>
          </p:cNvPr>
          <p:cNvSpPr/>
          <p:nvPr userDrawn="1"/>
        </p:nvSpPr>
        <p:spPr>
          <a:xfrm>
            <a:off x="0" y="0"/>
            <a:ext cx="12192000" cy="6858000"/>
          </a:xfrm>
          <a:prstGeom prst="rect">
            <a:avLst/>
          </a:prstGeom>
          <a:solidFill>
            <a:srgbClr val="39BB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000C048-245B-F96E-8A24-8958027DFE88}"/>
              </a:ext>
            </a:extLst>
          </p:cNvPr>
          <p:cNvPicPr>
            <a:picLocks noChangeAspect="1"/>
          </p:cNvPicPr>
          <p:nvPr userDrawn="1"/>
        </p:nvPicPr>
        <p:blipFill>
          <a:blip r:embed="rId2"/>
          <a:stretch>
            <a:fillRect/>
          </a:stretch>
        </p:blipFill>
        <p:spPr>
          <a:xfrm>
            <a:off x="11314140" y="253241"/>
            <a:ext cx="616933" cy="631980"/>
          </a:xfrm>
          <a:prstGeom prst="rect">
            <a:avLst/>
          </a:prstGeom>
        </p:spPr>
      </p:pic>
      <p:sp>
        <p:nvSpPr>
          <p:cNvPr id="4" name="Title 1">
            <a:extLst>
              <a:ext uri="{FF2B5EF4-FFF2-40B4-BE49-F238E27FC236}">
                <a16:creationId xmlns:a16="http://schemas.microsoft.com/office/drawing/2014/main" id="{84F4215B-7EEB-950E-5AB6-226C22A237D5}"/>
              </a:ext>
            </a:extLst>
          </p:cNvPr>
          <p:cNvSpPr>
            <a:spLocks noGrp="1"/>
          </p:cNvSpPr>
          <p:nvPr>
            <p:ph type="ctrTitle" hasCustomPrompt="1"/>
          </p:nvPr>
        </p:nvSpPr>
        <p:spPr>
          <a:xfrm>
            <a:off x="1843885" y="1884622"/>
            <a:ext cx="8504229" cy="3088756"/>
          </a:xfrm>
          <a:prstGeom prst="rect">
            <a:avLst/>
          </a:prstGeom>
        </p:spPr>
        <p:txBody>
          <a:bodyPr wrap="square" anchor="t" anchorCtr="0">
            <a:noAutofit/>
          </a:bodyPr>
          <a:lstStyle>
            <a:lvl1pPr algn="ctr">
              <a:defRPr sz="7500" b="1">
                <a:solidFill>
                  <a:schemeClr val="bg1"/>
                </a:solidFill>
                <a:latin typeface="Ubuntu" panose="020B0504030602030204" pitchFamily="34" charset="0"/>
              </a:defRPr>
            </a:lvl1pPr>
          </a:lstStyle>
          <a:p>
            <a:r>
              <a:rPr lang="en-US"/>
              <a:t>CLICK </a:t>
            </a:r>
            <a:br>
              <a:rPr lang="en-US"/>
            </a:br>
            <a:r>
              <a:rPr lang="en-US"/>
              <a:t>TO ADD</a:t>
            </a:r>
            <a:br>
              <a:rPr lang="en-US"/>
            </a:br>
            <a:r>
              <a:rPr lang="en-US"/>
              <a:t>COPY</a:t>
            </a:r>
          </a:p>
        </p:txBody>
      </p:sp>
    </p:spTree>
    <p:extLst>
      <p:ext uri="{BB962C8B-B14F-4D97-AF65-F5344CB8AC3E}">
        <p14:creationId xmlns:p14="http://schemas.microsoft.com/office/powerpoint/2010/main" val="2745754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80994A-BF28-0EAC-17F9-0C9AA45152D2}"/>
              </a:ext>
            </a:extLst>
          </p:cNvPr>
          <p:cNvSpPr/>
          <p:nvPr userDrawn="1"/>
        </p:nvSpPr>
        <p:spPr>
          <a:xfrm>
            <a:off x="0" y="0"/>
            <a:ext cx="12192000" cy="6858000"/>
          </a:xfrm>
          <a:prstGeom prst="rect">
            <a:avLst/>
          </a:prstGeom>
          <a:solidFill>
            <a:srgbClr val="0095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ECA7F5D-EFDE-E501-868B-5A924A7091F8}"/>
              </a:ext>
            </a:extLst>
          </p:cNvPr>
          <p:cNvPicPr>
            <a:picLocks noChangeAspect="1"/>
          </p:cNvPicPr>
          <p:nvPr userDrawn="1"/>
        </p:nvPicPr>
        <p:blipFill>
          <a:blip r:embed="rId2"/>
          <a:stretch>
            <a:fillRect/>
          </a:stretch>
        </p:blipFill>
        <p:spPr>
          <a:xfrm>
            <a:off x="11314140" y="253241"/>
            <a:ext cx="616933" cy="631980"/>
          </a:xfrm>
          <a:prstGeom prst="rect">
            <a:avLst/>
          </a:prstGeom>
        </p:spPr>
      </p:pic>
      <p:sp>
        <p:nvSpPr>
          <p:cNvPr id="5" name="Title 1">
            <a:extLst>
              <a:ext uri="{FF2B5EF4-FFF2-40B4-BE49-F238E27FC236}">
                <a16:creationId xmlns:a16="http://schemas.microsoft.com/office/drawing/2014/main" id="{FEE40A5F-62EB-2FE2-F447-8BB06CAADA00}"/>
              </a:ext>
            </a:extLst>
          </p:cNvPr>
          <p:cNvSpPr>
            <a:spLocks noGrp="1"/>
          </p:cNvSpPr>
          <p:nvPr>
            <p:ph type="ctrTitle" hasCustomPrompt="1"/>
          </p:nvPr>
        </p:nvSpPr>
        <p:spPr>
          <a:xfrm>
            <a:off x="1843885" y="1884622"/>
            <a:ext cx="8504229" cy="3088756"/>
          </a:xfrm>
          <a:prstGeom prst="rect">
            <a:avLst/>
          </a:prstGeom>
        </p:spPr>
        <p:txBody>
          <a:bodyPr wrap="square" anchor="t" anchorCtr="0">
            <a:noAutofit/>
          </a:bodyPr>
          <a:lstStyle>
            <a:lvl1pPr algn="ctr">
              <a:defRPr sz="7500" b="1">
                <a:solidFill>
                  <a:schemeClr val="bg1"/>
                </a:solidFill>
                <a:latin typeface="Ubuntu" panose="020B0504030602030204" pitchFamily="34" charset="0"/>
              </a:defRPr>
            </a:lvl1pPr>
          </a:lstStyle>
          <a:p>
            <a:r>
              <a:rPr lang="en-US"/>
              <a:t>CLICK </a:t>
            </a:r>
            <a:br>
              <a:rPr lang="en-US"/>
            </a:br>
            <a:r>
              <a:rPr lang="en-US"/>
              <a:t>TO ADD</a:t>
            </a:r>
            <a:br>
              <a:rPr lang="en-US"/>
            </a:br>
            <a:r>
              <a:rPr lang="en-US"/>
              <a:t>COPY</a:t>
            </a:r>
          </a:p>
        </p:txBody>
      </p:sp>
    </p:spTree>
    <p:extLst>
      <p:ext uri="{BB962C8B-B14F-4D97-AF65-F5344CB8AC3E}">
        <p14:creationId xmlns:p14="http://schemas.microsoft.com/office/powerpoint/2010/main" val="1925313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80994A-BF28-0EAC-17F9-0C9AA45152D2}"/>
              </a:ext>
            </a:extLst>
          </p:cNvPr>
          <p:cNvSpPr/>
          <p:nvPr userDrawn="1"/>
        </p:nvSpPr>
        <p:spPr>
          <a:xfrm>
            <a:off x="0" y="0"/>
            <a:ext cx="12192000" cy="6858000"/>
          </a:xfrm>
          <a:prstGeom prst="rect">
            <a:avLst/>
          </a:prstGeom>
          <a:solidFill>
            <a:srgbClr val="A5C5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6763A5A-B62A-6DAF-56A1-FDA51E31A97D}"/>
              </a:ext>
            </a:extLst>
          </p:cNvPr>
          <p:cNvPicPr>
            <a:picLocks noChangeAspect="1"/>
          </p:cNvPicPr>
          <p:nvPr userDrawn="1"/>
        </p:nvPicPr>
        <p:blipFill>
          <a:blip r:embed="rId2"/>
          <a:stretch>
            <a:fillRect/>
          </a:stretch>
        </p:blipFill>
        <p:spPr>
          <a:xfrm>
            <a:off x="11314140" y="253241"/>
            <a:ext cx="616933" cy="631980"/>
          </a:xfrm>
          <a:prstGeom prst="rect">
            <a:avLst/>
          </a:prstGeom>
        </p:spPr>
      </p:pic>
      <p:sp>
        <p:nvSpPr>
          <p:cNvPr id="8" name="Title 1">
            <a:extLst>
              <a:ext uri="{FF2B5EF4-FFF2-40B4-BE49-F238E27FC236}">
                <a16:creationId xmlns:a16="http://schemas.microsoft.com/office/drawing/2014/main" id="{EE5862CE-86FA-05C6-A2D2-D664AD521085}"/>
              </a:ext>
            </a:extLst>
          </p:cNvPr>
          <p:cNvSpPr>
            <a:spLocks noGrp="1"/>
          </p:cNvSpPr>
          <p:nvPr>
            <p:ph type="ctrTitle" hasCustomPrompt="1"/>
          </p:nvPr>
        </p:nvSpPr>
        <p:spPr>
          <a:xfrm>
            <a:off x="1843885" y="1884622"/>
            <a:ext cx="8504229" cy="3088756"/>
          </a:xfrm>
          <a:prstGeom prst="rect">
            <a:avLst/>
          </a:prstGeom>
        </p:spPr>
        <p:txBody>
          <a:bodyPr wrap="square" anchor="t" anchorCtr="0">
            <a:noAutofit/>
          </a:bodyPr>
          <a:lstStyle>
            <a:lvl1pPr algn="ctr">
              <a:defRPr sz="7500" b="1">
                <a:solidFill>
                  <a:schemeClr val="bg1"/>
                </a:solidFill>
                <a:latin typeface="Ubuntu" panose="020B0504030602030204" pitchFamily="34" charset="0"/>
              </a:defRPr>
            </a:lvl1pPr>
          </a:lstStyle>
          <a:p>
            <a:r>
              <a:rPr lang="en-US"/>
              <a:t>CLICK </a:t>
            </a:r>
            <a:br>
              <a:rPr lang="en-US"/>
            </a:br>
            <a:r>
              <a:rPr lang="en-US"/>
              <a:t>TO ADD</a:t>
            </a:r>
            <a:br>
              <a:rPr lang="en-US"/>
            </a:br>
            <a:r>
              <a:rPr lang="en-US"/>
              <a:t>COPY</a:t>
            </a:r>
          </a:p>
        </p:txBody>
      </p:sp>
    </p:spTree>
    <p:extLst>
      <p:ext uri="{BB962C8B-B14F-4D97-AF65-F5344CB8AC3E}">
        <p14:creationId xmlns:p14="http://schemas.microsoft.com/office/powerpoint/2010/main" val="5619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2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B337B-C0A2-8598-6694-F3DB1A849B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05E3D0-0AAF-4D66-2C87-55AE9E7E21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D8AB49-DD25-5707-8DA6-33A1449521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62F620-5E35-F7CD-0AE6-8F882A754A60}"/>
              </a:ext>
            </a:extLst>
          </p:cNvPr>
          <p:cNvSpPr>
            <a:spLocks noGrp="1"/>
          </p:cNvSpPr>
          <p:nvPr>
            <p:ph type="dt" sz="half" idx="10"/>
          </p:nvPr>
        </p:nvSpPr>
        <p:spPr>
          <a:xfrm>
            <a:off x="838200" y="6356350"/>
            <a:ext cx="2743200" cy="365125"/>
          </a:xfrm>
          <a:prstGeom prst="rect">
            <a:avLst/>
          </a:prstGeom>
        </p:spPr>
        <p:txBody>
          <a:bodyPr/>
          <a:lstStyle/>
          <a:p>
            <a:r>
              <a:rPr lang="en-US"/>
              <a:t>Early Childhood Development</a:t>
            </a:r>
          </a:p>
        </p:txBody>
      </p:sp>
      <p:sp>
        <p:nvSpPr>
          <p:cNvPr id="6" name="Footer Placeholder 5">
            <a:extLst>
              <a:ext uri="{FF2B5EF4-FFF2-40B4-BE49-F238E27FC236}">
                <a16:creationId xmlns:a16="http://schemas.microsoft.com/office/drawing/2014/main" id="{CC99C206-32D9-F666-EB8C-5A2586E155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F40D2C-5242-3BC4-2D06-475CD3FD4A7E}"/>
              </a:ext>
            </a:extLst>
          </p:cNvPr>
          <p:cNvSpPr>
            <a:spLocks noGrp="1"/>
          </p:cNvSpPr>
          <p:nvPr>
            <p:ph type="sldNum" sz="quarter" idx="12"/>
          </p:nvPr>
        </p:nvSpPr>
        <p:spPr>
          <a:xfrm>
            <a:off x="8610600" y="6356350"/>
            <a:ext cx="2743200" cy="365125"/>
          </a:xfrm>
          <a:prstGeom prst="rect">
            <a:avLst/>
          </a:prstGeom>
        </p:spPr>
        <p:txBody>
          <a:bodyPr/>
          <a:lstStyle/>
          <a:p>
            <a:fld id="{FA9F65C9-A8FA-47F5-8878-99B849B4AC96}" type="slidenum">
              <a:rPr lang="en-US" smtClean="0"/>
              <a:t>‹#›</a:t>
            </a:fld>
            <a:endParaRPr lang="en-US"/>
          </a:p>
        </p:txBody>
      </p:sp>
    </p:spTree>
    <p:extLst>
      <p:ext uri="{BB962C8B-B14F-4D97-AF65-F5344CB8AC3E}">
        <p14:creationId xmlns:p14="http://schemas.microsoft.com/office/powerpoint/2010/main" val="2367363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3D164-861F-EDC1-F051-19C1809147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BA4171-019C-C9BA-AF67-E2829D550CE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DF0293-43CD-D8BF-8432-4E175E2FDC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051DA2-3B9B-543A-00E5-951658A9009A}"/>
              </a:ext>
            </a:extLst>
          </p:cNvPr>
          <p:cNvSpPr>
            <a:spLocks noGrp="1"/>
          </p:cNvSpPr>
          <p:nvPr>
            <p:ph type="dt" sz="half" idx="10"/>
          </p:nvPr>
        </p:nvSpPr>
        <p:spPr>
          <a:xfrm>
            <a:off x="838200" y="6356350"/>
            <a:ext cx="2743200" cy="365125"/>
          </a:xfrm>
          <a:prstGeom prst="rect">
            <a:avLst/>
          </a:prstGeom>
        </p:spPr>
        <p:txBody>
          <a:bodyPr/>
          <a:lstStyle/>
          <a:p>
            <a:r>
              <a:rPr lang="en-US"/>
              <a:t>Early Childhood Development</a:t>
            </a:r>
          </a:p>
        </p:txBody>
      </p:sp>
      <p:sp>
        <p:nvSpPr>
          <p:cNvPr id="6" name="Footer Placeholder 5">
            <a:extLst>
              <a:ext uri="{FF2B5EF4-FFF2-40B4-BE49-F238E27FC236}">
                <a16:creationId xmlns:a16="http://schemas.microsoft.com/office/drawing/2014/main" id="{1C8FC172-983C-A5D7-ABDB-C3233C27DF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ADF984E-A4A7-1959-B926-8F8DB83C2E48}"/>
              </a:ext>
            </a:extLst>
          </p:cNvPr>
          <p:cNvSpPr>
            <a:spLocks noGrp="1"/>
          </p:cNvSpPr>
          <p:nvPr>
            <p:ph type="sldNum" sz="quarter" idx="12"/>
          </p:nvPr>
        </p:nvSpPr>
        <p:spPr>
          <a:xfrm>
            <a:off x="8610600" y="6356350"/>
            <a:ext cx="2743200" cy="365125"/>
          </a:xfrm>
          <a:prstGeom prst="rect">
            <a:avLst/>
          </a:prstGeom>
        </p:spPr>
        <p:txBody>
          <a:bodyPr/>
          <a:lstStyle/>
          <a:p>
            <a:fld id="{FA9F65C9-A8FA-47F5-8878-99B849B4AC96}" type="slidenum">
              <a:rPr lang="en-US" smtClean="0"/>
              <a:t>‹#›</a:t>
            </a:fld>
            <a:endParaRPr lang="en-US"/>
          </a:p>
        </p:txBody>
      </p:sp>
    </p:spTree>
    <p:extLst>
      <p:ext uri="{BB962C8B-B14F-4D97-AF65-F5344CB8AC3E}">
        <p14:creationId xmlns:p14="http://schemas.microsoft.com/office/powerpoint/2010/main" val="3146303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E212D-A3CB-D2F5-C93B-7B284EB305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CA2A5B-05C5-134E-7796-F09A99DD777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EDF418-C23B-9A73-CD76-713FDE19F7FC}"/>
              </a:ext>
            </a:extLst>
          </p:cNvPr>
          <p:cNvSpPr>
            <a:spLocks noGrp="1"/>
          </p:cNvSpPr>
          <p:nvPr>
            <p:ph type="dt" sz="half" idx="10"/>
          </p:nvPr>
        </p:nvSpPr>
        <p:spPr>
          <a:xfrm>
            <a:off x="838200" y="6356350"/>
            <a:ext cx="2743200" cy="365125"/>
          </a:xfrm>
          <a:prstGeom prst="rect">
            <a:avLst/>
          </a:prstGeom>
        </p:spPr>
        <p:txBody>
          <a:bodyPr/>
          <a:lstStyle/>
          <a:p>
            <a:r>
              <a:rPr lang="en-US"/>
              <a:t>Early Childhood Development</a:t>
            </a:r>
          </a:p>
        </p:txBody>
      </p:sp>
      <p:sp>
        <p:nvSpPr>
          <p:cNvPr id="5" name="Footer Placeholder 4">
            <a:extLst>
              <a:ext uri="{FF2B5EF4-FFF2-40B4-BE49-F238E27FC236}">
                <a16:creationId xmlns:a16="http://schemas.microsoft.com/office/drawing/2014/main" id="{5481FF0D-C021-E6ED-8573-5593BE67B7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B6A11C-EE85-C325-0766-F5452B424EDA}"/>
              </a:ext>
            </a:extLst>
          </p:cNvPr>
          <p:cNvSpPr>
            <a:spLocks noGrp="1"/>
          </p:cNvSpPr>
          <p:nvPr>
            <p:ph type="sldNum" sz="quarter" idx="12"/>
          </p:nvPr>
        </p:nvSpPr>
        <p:spPr>
          <a:xfrm>
            <a:off x="8610600" y="6356350"/>
            <a:ext cx="2743200" cy="365125"/>
          </a:xfrm>
          <a:prstGeom prst="rect">
            <a:avLst/>
          </a:prstGeom>
        </p:spPr>
        <p:txBody>
          <a:bodyPr/>
          <a:lstStyle/>
          <a:p>
            <a:fld id="{FA9F65C9-A8FA-47F5-8878-99B849B4AC96}" type="slidenum">
              <a:rPr lang="en-US" smtClean="0"/>
              <a:t>‹#›</a:t>
            </a:fld>
            <a:endParaRPr lang="en-US"/>
          </a:p>
        </p:txBody>
      </p:sp>
    </p:spTree>
    <p:extLst>
      <p:ext uri="{BB962C8B-B14F-4D97-AF65-F5344CB8AC3E}">
        <p14:creationId xmlns:p14="http://schemas.microsoft.com/office/powerpoint/2010/main" val="280138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79FA8-8FF8-7125-9F19-76D5746DD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5E5658-ADDA-65DE-DF80-357D518A4A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F5AF03-B303-B822-8ACB-77D444F82C3C}"/>
              </a:ext>
            </a:extLst>
          </p:cNvPr>
          <p:cNvSpPr>
            <a:spLocks noGrp="1"/>
          </p:cNvSpPr>
          <p:nvPr>
            <p:ph type="dt" sz="half" idx="10"/>
          </p:nvPr>
        </p:nvSpPr>
        <p:spPr>
          <a:xfrm>
            <a:off x="838200" y="6356350"/>
            <a:ext cx="2743200" cy="365125"/>
          </a:xfrm>
          <a:prstGeom prst="rect">
            <a:avLst/>
          </a:prstGeom>
        </p:spPr>
        <p:txBody>
          <a:bodyPr/>
          <a:lstStyle/>
          <a:p>
            <a:r>
              <a:rPr lang="en-US"/>
              <a:t>Early Childhood Development</a:t>
            </a:r>
          </a:p>
        </p:txBody>
      </p:sp>
      <p:sp>
        <p:nvSpPr>
          <p:cNvPr id="6" name="Slide Number Placeholder 5">
            <a:extLst>
              <a:ext uri="{FF2B5EF4-FFF2-40B4-BE49-F238E27FC236}">
                <a16:creationId xmlns:a16="http://schemas.microsoft.com/office/drawing/2014/main" id="{CECFCC76-FC6F-3532-9E68-5AF19E310029}"/>
              </a:ext>
            </a:extLst>
          </p:cNvPr>
          <p:cNvSpPr>
            <a:spLocks noGrp="1"/>
          </p:cNvSpPr>
          <p:nvPr>
            <p:ph type="sldNum" sz="quarter" idx="12"/>
          </p:nvPr>
        </p:nvSpPr>
        <p:spPr>
          <a:xfrm>
            <a:off x="8610600" y="6356350"/>
            <a:ext cx="2743200" cy="365125"/>
          </a:xfrm>
          <a:prstGeom prst="rect">
            <a:avLst/>
          </a:prstGeom>
        </p:spPr>
        <p:txBody>
          <a:bodyPr/>
          <a:lstStyle/>
          <a:p>
            <a:fld id="{E77A9970-5453-4191-A26F-7290EC2D65BE}" type="slidenum">
              <a:rPr lang="en-US" smtClean="0"/>
              <a:t>‹#›</a:t>
            </a:fld>
            <a:endParaRPr lang="en-US"/>
          </a:p>
        </p:txBody>
      </p:sp>
    </p:spTree>
    <p:extLst>
      <p:ext uri="{BB962C8B-B14F-4D97-AF65-F5344CB8AC3E}">
        <p14:creationId xmlns:p14="http://schemas.microsoft.com/office/powerpoint/2010/main" val="2962057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EDDA-19C0-9F36-F25A-B7C6A63D8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213741-AF39-1ED1-01D6-20AF59807CD3}"/>
              </a:ext>
            </a:extLst>
          </p:cNvPr>
          <p:cNvSpPr>
            <a:spLocks noGrp="1"/>
          </p:cNvSpPr>
          <p:nvPr>
            <p:ph sz="half" idx="1"/>
          </p:nvPr>
        </p:nvSpPr>
        <p:spPr>
          <a:xfrm>
            <a:off x="838200" y="1825625"/>
            <a:ext cx="515778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B7A31F-D4A6-84F6-AF2B-4EA5733FA5BB}"/>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a:t>Early Childhood Development</a:t>
            </a:r>
          </a:p>
        </p:txBody>
      </p:sp>
      <p:sp>
        <p:nvSpPr>
          <p:cNvPr id="7" name="Slide Number Placeholder 6">
            <a:extLst>
              <a:ext uri="{FF2B5EF4-FFF2-40B4-BE49-F238E27FC236}">
                <a16:creationId xmlns:a16="http://schemas.microsoft.com/office/drawing/2014/main" id="{D1CFC3B8-3961-74F3-6410-01179BAE225F}"/>
              </a:ext>
            </a:extLst>
          </p:cNvPr>
          <p:cNvSpPr>
            <a:spLocks noGrp="1"/>
          </p:cNvSpPr>
          <p:nvPr>
            <p:ph type="sldNum" sz="quarter" idx="12"/>
          </p:nvPr>
        </p:nvSpPr>
        <p:spPr>
          <a:xfrm>
            <a:off x="8610600" y="6356350"/>
            <a:ext cx="2743200" cy="365125"/>
          </a:xfrm>
          <a:prstGeom prst="rect">
            <a:avLst/>
          </a:prstGeom>
        </p:spPr>
        <p:txBody>
          <a:bodyPr/>
          <a:lstStyle/>
          <a:p>
            <a:fld id="{E77A9970-5453-4191-A26F-7290EC2D65BE}" type="slidenum">
              <a:rPr lang="en-US" smtClean="0"/>
              <a:t>‹#›</a:t>
            </a:fld>
            <a:endParaRPr lang="en-US"/>
          </a:p>
        </p:txBody>
      </p:sp>
      <p:sp>
        <p:nvSpPr>
          <p:cNvPr id="10" name="Content Placeholder 2">
            <a:extLst>
              <a:ext uri="{FF2B5EF4-FFF2-40B4-BE49-F238E27FC236}">
                <a16:creationId xmlns:a16="http://schemas.microsoft.com/office/drawing/2014/main" id="{E237FD35-4124-BA1D-81ED-B09076E65537}"/>
              </a:ext>
            </a:extLst>
          </p:cNvPr>
          <p:cNvSpPr>
            <a:spLocks noGrp="1"/>
          </p:cNvSpPr>
          <p:nvPr>
            <p:ph sz="half" idx="13"/>
          </p:nvPr>
        </p:nvSpPr>
        <p:spPr>
          <a:xfrm>
            <a:off x="6194427" y="1827530"/>
            <a:ext cx="515778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5697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EDDA-19C0-9F36-F25A-B7C6A63D8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213741-AF39-1ED1-01D6-20AF59807CD3}"/>
              </a:ext>
            </a:extLst>
          </p:cNvPr>
          <p:cNvSpPr>
            <a:spLocks noGrp="1"/>
          </p:cNvSpPr>
          <p:nvPr>
            <p:ph sz="half" idx="1"/>
          </p:nvPr>
        </p:nvSpPr>
        <p:spPr>
          <a:xfrm>
            <a:off x="838200" y="1825625"/>
            <a:ext cx="62255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B7A31F-D4A6-84F6-AF2B-4EA5733FA5BB}"/>
              </a:ext>
            </a:extLst>
          </p:cNvPr>
          <p:cNvSpPr>
            <a:spLocks noGrp="1"/>
          </p:cNvSpPr>
          <p:nvPr>
            <p:ph type="dt" sz="half" idx="10"/>
          </p:nvPr>
        </p:nvSpPr>
        <p:spPr>
          <a:xfrm>
            <a:off x="838200" y="6356350"/>
            <a:ext cx="2743200" cy="365125"/>
          </a:xfrm>
          <a:prstGeom prst="rect">
            <a:avLst/>
          </a:prstGeom>
        </p:spPr>
        <p:txBody>
          <a:bodyPr/>
          <a:lstStyle/>
          <a:p>
            <a:r>
              <a:rPr lang="en-US"/>
              <a:t>Early Childhood Development</a:t>
            </a:r>
          </a:p>
        </p:txBody>
      </p:sp>
      <p:sp>
        <p:nvSpPr>
          <p:cNvPr id="7" name="Slide Number Placeholder 6">
            <a:extLst>
              <a:ext uri="{FF2B5EF4-FFF2-40B4-BE49-F238E27FC236}">
                <a16:creationId xmlns:a16="http://schemas.microsoft.com/office/drawing/2014/main" id="{D1CFC3B8-3961-74F3-6410-01179BAE225F}"/>
              </a:ext>
            </a:extLst>
          </p:cNvPr>
          <p:cNvSpPr>
            <a:spLocks noGrp="1"/>
          </p:cNvSpPr>
          <p:nvPr>
            <p:ph type="sldNum" sz="quarter" idx="12"/>
          </p:nvPr>
        </p:nvSpPr>
        <p:spPr>
          <a:xfrm>
            <a:off x="8610600" y="6356350"/>
            <a:ext cx="2743200" cy="365125"/>
          </a:xfrm>
          <a:prstGeom prst="rect">
            <a:avLst/>
          </a:prstGeom>
        </p:spPr>
        <p:txBody>
          <a:bodyPr/>
          <a:lstStyle/>
          <a:p>
            <a:fld id="{E77A9970-5453-4191-A26F-7290EC2D65BE}" type="slidenum">
              <a:rPr lang="en-US" smtClean="0"/>
              <a:t>‹#›</a:t>
            </a:fld>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FEDD1CE2-37DB-3BEE-75D9-7E4A8DD6DD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52426" y="1870075"/>
            <a:ext cx="4001374" cy="4001374"/>
          </a:xfrm>
          <a:prstGeom prst="rect">
            <a:avLst/>
          </a:prstGeom>
        </p:spPr>
      </p:pic>
    </p:spTree>
    <p:extLst>
      <p:ext uri="{BB962C8B-B14F-4D97-AF65-F5344CB8AC3E}">
        <p14:creationId xmlns:p14="http://schemas.microsoft.com/office/powerpoint/2010/main" val="4034822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YA Title Slide">
    <p:spTree>
      <p:nvGrpSpPr>
        <p:cNvPr id="1" name=""/>
        <p:cNvGrpSpPr/>
        <p:nvPr/>
      </p:nvGrpSpPr>
      <p:grpSpPr>
        <a:xfrm>
          <a:off x="0" y="0"/>
          <a:ext cx="0" cy="0"/>
          <a:chOff x="0" y="0"/>
          <a:chExt cx="0" cy="0"/>
        </a:xfrm>
      </p:grpSpPr>
      <p:pic>
        <p:nvPicPr>
          <p:cNvPr id="13" name="Picture 12" descr="A person holding a blue ball&#10;&#10;Description automatically generated">
            <a:extLst>
              <a:ext uri="{FF2B5EF4-FFF2-40B4-BE49-F238E27FC236}">
                <a16:creationId xmlns:a16="http://schemas.microsoft.com/office/drawing/2014/main" id="{5D216E58-64B6-814F-6C18-5E5A3C1DA3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168"/>
            <a:ext cx="12185928" cy="6858000"/>
          </a:xfrm>
          <a:prstGeom prst="rect">
            <a:avLst/>
          </a:prstGeom>
        </p:spPr>
      </p:pic>
      <p:sp>
        <p:nvSpPr>
          <p:cNvPr id="14" name="Title 1">
            <a:extLst>
              <a:ext uri="{FF2B5EF4-FFF2-40B4-BE49-F238E27FC236}">
                <a16:creationId xmlns:a16="http://schemas.microsoft.com/office/drawing/2014/main" id="{CCEA6594-D663-A495-55D0-DC1A2028D3E2}"/>
              </a:ext>
            </a:extLst>
          </p:cNvPr>
          <p:cNvSpPr>
            <a:spLocks noGrp="1"/>
          </p:cNvSpPr>
          <p:nvPr>
            <p:ph type="ctrTitle" hasCustomPrompt="1"/>
          </p:nvPr>
        </p:nvSpPr>
        <p:spPr>
          <a:xfrm>
            <a:off x="362122" y="1394043"/>
            <a:ext cx="5972176" cy="2406631"/>
          </a:xfrm>
          <a:prstGeom prst="rect">
            <a:avLst/>
          </a:prstGeom>
        </p:spPr>
        <p:txBody>
          <a:bodyPr wrap="square" anchor="t" anchorCtr="0">
            <a:noAutofit/>
          </a:bodyPr>
          <a:lstStyle>
            <a:lvl1pPr algn="l">
              <a:defRPr sz="6000" b="1">
                <a:solidFill>
                  <a:schemeClr val="bg1"/>
                </a:solidFill>
                <a:latin typeface="Ubuntu" panose="020B0504030602030204" pitchFamily="34" charset="0"/>
              </a:defRPr>
            </a:lvl1pPr>
          </a:lstStyle>
          <a:p>
            <a:r>
              <a:rPr lang="en-US"/>
              <a:t>Click to Add Header</a:t>
            </a:r>
          </a:p>
        </p:txBody>
      </p:sp>
      <p:sp>
        <p:nvSpPr>
          <p:cNvPr id="15" name="Text Placeholder 15">
            <a:extLst>
              <a:ext uri="{FF2B5EF4-FFF2-40B4-BE49-F238E27FC236}">
                <a16:creationId xmlns:a16="http://schemas.microsoft.com/office/drawing/2014/main" id="{B7B3880C-04D5-FAAE-291B-44350AA5B1D2}"/>
              </a:ext>
            </a:extLst>
          </p:cNvPr>
          <p:cNvSpPr>
            <a:spLocks noGrp="1"/>
          </p:cNvSpPr>
          <p:nvPr>
            <p:ph type="body" sz="quarter" idx="10" hasCustomPrompt="1"/>
          </p:nvPr>
        </p:nvSpPr>
        <p:spPr>
          <a:xfrm>
            <a:off x="361662" y="3916998"/>
            <a:ext cx="4736351" cy="1445401"/>
          </a:xfrm>
          <a:prstGeom prst="rect">
            <a:avLst/>
          </a:prstGeom>
        </p:spPr>
        <p:txBody>
          <a:bodyPr anchor="t">
            <a:noAutofit/>
          </a:bodyPr>
          <a:lstStyle>
            <a:lvl1pPr marL="0" indent="0">
              <a:buNone/>
              <a:defRPr sz="1600" i="0">
                <a:solidFill>
                  <a:schemeClr val="bg1"/>
                </a:solidFill>
                <a:latin typeface="Ubuntu" panose="020B050403060203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GB"/>
              <a:t>Click to add sub-title</a:t>
            </a:r>
            <a:endParaRPr lang="en-US"/>
          </a:p>
        </p:txBody>
      </p:sp>
      <p:pic>
        <p:nvPicPr>
          <p:cNvPr id="17" name="Picture 16" descr="A black and white sign with white text&#10;&#10;Description automatically generated">
            <a:extLst>
              <a:ext uri="{FF2B5EF4-FFF2-40B4-BE49-F238E27FC236}">
                <a16:creationId xmlns:a16="http://schemas.microsoft.com/office/drawing/2014/main" id="{0AF1F16C-09C2-22D7-30FC-EFDA0D1765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21" t="18491" r="10272" b="19040"/>
          <a:stretch/>
        </p:blipFill>
        <p:spPr>
          <a:xfrm>
            <a:off x="361663" y="5908819"/>
            <a:ext cx="2431414" cy="534424"/>
          </a:xfrm>
          <a:prstGeom prst="rect">
            <a:avLst/>
          </a:prstGeom>
        </p:spPr>
      </p:pic>
    </p:spTree>
    <p:extLst>
      <p:ext uri="{BB962C8B-B14F-4D97-AF65-F5344CB8AC3E}">
        <p14:creationId xmlns:p14="http://schemas.microsoft.com/office/powerpoint/2010/main" val="393214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EDDA-19C0-9F36-F25A-B7C6A63D8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213741-AF39-1ED1-01D6-20AF59807CD3}"/>
              </a:ext>
            </a:extLst>
          </p:cNvPr>
          <p:cNvSpPr>
            <a:spLocks noGrp="1"/>
          </p:cNvSpPr>
          <p:nvPr>
            <p:ph sz="half" idx="1"/>
          </p:nvPr>
        </p:nvSpPr>
        <p:spPr>
          <a:xfrm>
            <a:off x="5128260" y="1833245"/>
            <a:ext cx="62255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B7A31F-D4A6-84F6-AF2B-4EA5733FA5BB}"/>
              </a:ext>
            </a:extLst>
          </p:cNvPr>
          <p:cNvSpPr>
            <a:spLocks noGrp="1"/>
          </p:cNvSpPr>
          <p:nvPr>
            <p:ph type="dt" sz="half" idx="10"/>
          </p:nvPr>
        </p:nvSpPr>
        <p:spPr>
          <a:xfrm>
            <a:off x="838200" y="6356350"/>
            <a:ext cx="2743200" cy="365125"/>
          </a:xfrm>
          <a:prstGeom prst="rect">
            <a:avLst/>
          </a:prstGeom>
        </p:spPr>
        <p:txBody>
          <a:bodyPr/>
          <a:lstStyle/>
          <a:p>
            <a:r>
              <a:rPr lang="en-US"/>
              <a:t>Early Childhood Development</a:t>
            </a:r>
          </a:p>
        </p:txBody>
      </p:sp>
      <p:sp>
        <p:nvSpPr>
          <p:cNvPr id="7" name="Slide Number Placeholder 6">
            <a:extLst>
              <a:ext uri="{FF2B5EF4-FFF2-40B4-BE49-F238E27FC236}">
                <a16:creationId xmlns:a16="http://schemas.microsoft.com/office/drawing/2014/main" id="{D1CFC3B8-3961-74F3-6410-01179BAE225F}"/>
              </a:ext>
            </a:extLst>
          </p:cNvPr>
          <p:cNvSpPr>
            <a:spLocks noGrp="1"/>
          </p:cNvSpPr>
          <p:nvPr>
            <p:ph type="sldNum" sz="quarter" idx="12"/>
          </p:nvPr>
        </p:nvSpPr>
        <p:spPr>
          <a:xfrm>
            <a:off x="8610600" y="6356350"/>
            <a:ext cx="2743200" cy="365125"/>
          </a:xfrm>
          <a:prstGeom prst="rect">
            <a:avLst/>
          </a:prstGeom>
        </p:spPr>
        <p:txBody>
          <a:bodyPr/>
          <a:lstStyle/>
          <a:p>
            <a:fld id="{E77A9970-5453-4191-A26F-7290EC2D65BE}" type="slidenum">
              <a:rPr lang="en-US" smtClean="0"/>
              <a:t>‹#›</a:t>
            </a:fld>
            <a:endParaRPr lang="en-US"/>
          </a:p>
        </p:txBody>
      </p:sp>
      <p:pic>
        <p:nvPicPr>
          <p:cNvPr id="4" name="Picture 3">
            <a:extLst>
              <a:ext uri="{FF2B5EF4-FFF2-40B4-BE49-F238E27FC236}">
                <a16:creationId xmlns:a16="http://schemas.microsoft.com/office/drawing/2014/main" id="{9D1DDAA8-6309-87F9-EDE4-582BE8D01D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38200" y="1833245"/>
            <a:ext cx="4001374" cy="4001374"/>
          </a:xfrm>
          <a:prstGeom prst="rect">
            <a:avLst/>
          </a:prstGeom>
        </p:spPr>
      </p:pic>
    </p:spTree>
    <p:extLst>
      <p:ext uri="{BB962C8B-B14F-4D97-AF65-F5344CB8AC3E}">
        <p14:creationId xmlns:p14="http://schemas.microsoft.com/office/powerpoint/2010/main" val="2595539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EDDA-19C0-9F36-F25A-B7C6A63D8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213741-AF39-1ED1-01D6-20AF59807CD3}"/>
              </a:ext>
            </a:extLst>
          </p:cNvPr>
          <p:cNvSpPr>
            <a:spLocks noGrp="1"/>
          </p:cNvSpPr>
          <p:nvPr>
            <p:ph sz="half" idx="1"/>
          </p:nvPr>
        </p:nvSpPr>
        <p:spPr>
          <a:xfrm>
            <a:off x="838200" y="1825625"/>
            <a:ext cx="62255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B7A31F-D4A6-84F6-AF2B-4EA5733FA5BB}"/>
              </a:ext>
            </a:extLst>
          </p:cNvPr>
          <p:cNvSpPr>
            <a:spLocks noGrp="1"/>
          </p:cNvSpPr>
          <p:nvPr>
            <p:ph type="dt" sz="half" idx="10"/>
          </p:nvPr>
        </p:nvSpPr>
        <p:spPr>
          <a:xfrm>
            <a:off x="838200" y="6356350"/>
            <a:ext cx="2743200" cy="365125"/>
          </a:xfrm>
          <a:prstGeom prst="rect">
            <a:avLst/>
          </a:prstGeom>
        </p:spPr>
        <p:txBody>
          <a:bodyPr/>
          <a:lstStyle/>
          <a:p>
            <a:r>
              <a:rPr lang="en-US"/>
              <a:t>Early Childhood Development</a:t>
            </a:r>
          </a:p>
        </p:txBody>
      </p:sp>
      <p:sp>
        <p:nvSpPr>
          <p:cNvPr id="7" name="Slide Number Placeholder 6">
            <a:extLst>
              <a:ext uri="{FF2B5EF4-FFF2-40B4-BE49-F238E27FC236}">
                <a16:creationId xmlns:a16="http://schemas.microsoft.com/office/drawing/2014/main" id="{D1CFC3B8-3961-74F3-6410-01179BAE225F}"/>
              </a:ext>
            </a:extLst>
          </p:cNvPr>
          <p:cNvSpPr>
            <a:spLocks noGrp="1"/>
          </p:cNvSpPr>
          <p:nvPr>
            <p:ph type="sldNum" sz="quarter" idx="12"/>
          </p:nvPr>
        </p:nvSpPr>
        <p:spPr>
          <a:xfrm>
            <a:off x="8610600" y="6356350"/>
            <a:ext cx="2743200" cy="365125"/>
          </a:xfrm>
          <a:prstGeom prst="rect">
            <a:avLst/>
          </a:prstGeom>
        </p:spPr>
        <p:txBody>
          <a:bodyPr/>
          <a:lstStyle/>
          <a:p>
            <a:fld id="{E77A9970-5453-4191-A26F-7290EC2D65BE}" type="slidenum">
              <a:rPr lang="en-US" smtClean="0"/>
              <a:t>‹#›</a:t>
            </a:fld>
            <a:endParaRPr lang="en-US"/>
          </a:p>
        </p:txBody>
      </p:sp>
      <p:pic>
        <p:nvPicPr>
          <p:cNvPr id="4" name="Picture 3">
            <a:extLst>
              <a:ext uri="{FF2B5EF4-FFF2-40B4-BE49-F238E27FC236}">
                <a16:creationId xmlns:a16="http://schemas.microsoft.com/office/drawing/2014/main" id="{E6668758-BCA5-7B44-BDA5-7260E4246CF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52426" y="1825625"/>
            <a:ext cx="4001374" cy="4001374"/>
          </a:xfrm>
          <a:prstGeom prst="rect">
            <a:avLst/>
          </a:prstGeom>
        </p:spPr>
      </p:pic>
    </p:spTree>
    <p:extLst>
      <p:ext uri="{BB962C8B-B14F-4D97-AF65-F5344CB8AC3E}">
        <p14:creationId xmlns:p14="http://schemas.microsoft.com/office/powerpoint/2010/main" val="3947234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277D-4478-3C43-D08C-D394852735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5CC461-097D-1C99-C8ED-33978AE723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5A83F-BC69-D2DE-232B-52955829CD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4E0189-C145-537B-5426-49295334A1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39444D-8328-0F53-9EF6-6F21F756D7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A6F041-282D-2201-C6F3-D43A940D3F45}"/>
              </a:ext>
            </a:extLst>
          </p:cNvPr>
          <p:cNvSpPr>
            <a:spLocks noGrp="1"/>
          </p:cNvSpPr>
          <p:nvPr>
            <p:ph type="dt" sz="half" idx="10"/>
          </p:nvPr>
        </p:nvSpPr>
        <p:spPr>
          <a:xfrm>
            <a:off x="838200" y="6356350"/>
            <a:ext cx="2743200" cy="365125"/>
          </a:xfrm>
          <a:prstGeom prst="rect">
            <a:avLst/>
          </a:prstGeom>
        </p:spPr>
        <p:txBody>
          <a:bodyPr/>
          <a:lstStyle/>
          <a:p>
            <a:r>
              <a:rPr lang="en-US"/>
              <a:t>Early Childhood Development</a:t>
            </a:r>
          </a:p>
        </p:txBody>
      </p:sp>
      <p:sp>
        <p:nvSpPr>
          <p:cNvPr id="9" name="Slide Number Placeholder 8">
            <a:extLst>
              <a:ext uri="{FF2B5EF4-FFF2-40B4-BE49-F238E27FC236}">
                <a16:creationId xmlns:a16="http://schemas.microsoft.com/office/drawing/2014/main" id="{8CAA2441-6950-6994-E144-525E7694239A}"/>
              </a:ext>
            </a:extLst>
          </p:cNvPr>
          <p:cNvSpPr>
            <a:spLocks noGrp="1"/>
          </p:cNvSpPr>
          <p:nvPr>
            <p:ph type="sldNum" sz="quarter" idx="12"/>
          </p:nvPr>
        </p:nvSpPr>
        <p:spPr>
          <a:xfrm>
            <a:off x="8610600" y="6356350"/>
            <a:ext cx="2743200" cy="365125"/>
          </a:xfrm>
          <a:prstGeom prst="rect">
            <a:avLst/>
          </a:prstGeom>
        </p:spPr>
        <p:txBody>
          <a:bodyPr/>
          <a:lstStyle/>
          <a:p>
            <a:fld id="{E77A9970-5453-4191-A26F-7290EC2D65BE}" type="slidenum">
              <a:rPr lang="en-US" smtClean="0"/>
              <a:t>‹#›</a:t>
            </a:fld>
            <a:endParaRPr lang="en-US"/>
          </a:p>
        </p:txBody>
      </p:sp>
    </p:spTree>
    <p:extLst>
      <p:ext uri="{BB962C8B-B14F-4D97-AF65-F5344CB8AC3E}">
        <p14:creationId xmlns:p14="http://schemas.microsoft.com/office/powerpoint/2010/main" val="429344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DCEE0-CCE1-8B88-D499-0FF0AE3A7F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7C5087-13D0-012F-DB15-BB13E84E8FA8}"/>
              </a:ext>
            </a:extLst>
          </p:cNvPr>
          <p:cNvSpPr>
            <a:spLocks noGrp="1"/>
          </p:cNvSpPr>
          <p:nvPr>
            <p:ph type="dt" sz="half" idx="10"/>
          </p:nvPr>
        </p:nvSpPr>
        <p:spPr>
          <a:xfrm>
            <a:off x="838200" y="6356350"/>
            <a:ext cx="2743200" cy="365125"/>
          </a:xfrm>
          <a:prstGeom prst="rect">
            <a:avLst/>
          </a:prstGeom>
        </p:spPr>
        <p:txBody>
          <a:bodyPr/>
          <a:lstStyle/>
          <a:p>
            <a:r>
              <a:rPr lang="en-US"/>
              <a:t>Early Childhood Development</a:t>
            </a:r>
          </a:p>
        </p:txBody>
      </p:sp>
      <p:sp>
        <p:nvSpPr>
          <p:cNvPr id="5" name="Slide Number Placeholder 4">
            <a:extLst>
              <a:ext uri="{FF2B5EF4-FFF2-40B4-BE49-F238E27FC236}">
                <a16:creationId xmlns:a16="http://schemas.microsoft.com/office/drawing/2014/main" id="{52D99FC1-6CF8-3326-B011-A69AA83A1AEC}"/>
              </a:ext>
            </a:extLst>
          </p:cNvPr>
          <p:cNvSpPr>
            <a:spLocks noGrp="1"/>
          </p:cNvSpPr>
          <p:nvPr>
            <p:ph type="sldNum" sz="quarter" idx="12"/>
          </p:nvPr>
        </p:nvSpPr>
        <p:spPr>
          <a:xfrm>
            <a:off x="8610600" y="6356350"/>
            <a:ext cx="2743200" cy="365125"/>
          </a:xfrm>
          <a:prstGeom prst="rect">
            <a:avLst/>
          </a:prstGeom>
        </p:spPr>
        <p:txBody>
          <a:bodyPr/>
          <a:lstStyle/>
          <a:p>
            <a:fld id="{E77A9970-5453-4191-A26F-7290EC2D65BE}" type="slidenum">
              <a:rPr lang="en-US" smtClean="0"/>
              <a:t>‹#›</a:t>
            </a:fld>
            <a:endParaRPr lang="en-US"/>
          </a:p>
        </p:txBody>
      </p:sp>
    </p:spTree>
    <p:extLst>
      <p:ext uri="{BB962C8B-B14F-4D97-AF65-F5344CB8AC3E}">
        <p14:creationId xmlns:p14="http://schemas.microsoft.com/office/powerpoint/2010/main" val="780398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1358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838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00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9358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368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6058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FH Title Slide">
    <p:spTree>
      <p:nvGrpSpPr>
        <p:cNvPr id="1" name=""/>
        <p:cNvGrpSpPr/>
        <p:nvPr/>
      </p:nvGrpSpPr>
      <p:grpSpPr>
        <a:xfrm>
          <a:off x="0" y="0"/>
          <a:ext cx="0" cy="0"/>
          <a:chOff x="0" y="0"/>
          <a:chExt cx="0" cy="0"/>
        </a:xfrm>
      </p:grpSpPr>
      <p:pic>
        <p:nvPicPr>
          <p:cNvPr id="8" name="Picture 7" descr="A person with braids in a white shirt&#10;&#10;Description automatically generated">
            <a:extLst>
              <a:ext uri="{FF2B5EF4-FFF2-40B4-BE49-F238E27FC236}">
                <a16:creationId xmlns:a16="http://schemas.microsoft.com/office/drawing/2014/main" id="{39E448D6-F9DE-B42E-AC90-3AE944A46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2167"/>
            <a:ext cx="12188735" cy="6858000"/>
          </a:xfrm>
          <a:prstGeom prst="rect">
            <a:avLst/>
          </a:prstGeom>
        </p:spPr>
      </p:pic>
      <p:sp>
        <p:nvSpPr>
          <p:cNvPr id="9" name="Title 1">
            <a:extLst>
              <a:ext uri="{FF2B5EF4-FFF2-40B4-BE49-F238E27FC236}">
                <a16:creationId xmlns:a16="http://schemas.microsoft.com/office/drawing/2014/main" id="{784A2573-5242-4390-8EAB-06C590125D63}"/>
              </a:ext>
            </a:extLst>
          </p:cNvPr>
          <p:cNvSpPr>
            <a:spLocks noGrp="1"/>
          </p:cNvSpPr>
          <p:nvPr>
            <p:ph type="ctrTitle" hasCustomPrompt="1"/>
          </p:nvPr>
        </p:nvSpPr>
        <p:spPr>
          <a:xfrm>
            <a:off x="362122" y="1394043"/>
            <a:ext cx="5972176" cy="2406631"/>
          </a:xfrm>
          <a:prstGeom prst="rect">
            <a:avLst/>
          </a:prstGeom>
        </p:spPr>
        <p:txBody>
          <a:bodyPr wrap="square" anchor="t" anchorCtr="0">
            <a:noAutofit/>
          </a:bodyPr>
          <a:lstStyle>
            <a:lvl1pPr algn="l">
              <a:defRPr sz="6000" b="1">
                <a:solidFill>
                  <a:schemeClr val="bg1"/>
                </a:solidFill>
                <a:latin typeface="Ubuntu" panose="020B0504030602030204" pitchFamily="34" charset="0"/>
              </a:defRPr>
            </a:lvl1pPr>
          </a:lstStyle>
          <a:p>
            <a:r>
              <a:rPr lang="en-US"/>
              <a:t>Click to Add Header</a:t>
            </a:r>
          </a:p>
        </p:txBody>
      </p:sp>
      <p:sp>
        <p:nvSpPr>
          <p:cNvPr id="10" name="Text Placeholder 15">
            <a:extLst>
              <a:ext uri="{FF2B5EF4-FFF2-40B4-BE49-F238E27FC236}">
                <a16:creationId xmlns:a16="http://schemas.microsoft.com/office/drawing/2014/main" id="{6338F20B-8520-8C35-0775-9185E62F47B6}"/>
              </a:ext>
            </a:extLst>
          </p:cNvPr>
          <p:cNvSpPr>
            <a:spLocks noGrp="1"/>
          </p:cNvSpPr>
          <p:nvPr>
            <p:ph type="body" sz="quarter" idx="10" hasCustomPrompt="1"/>
          </p:nvPr>
        </p:nvSpPr>
        <p:spPr>
          <a:xfrm>
            <a:off x="361662" y="3916998"/>
            <a:ext cx="4736351" cy="1445401"/>
          </a:xfrm>
          <a:prstGeom prst="rect">
            <a:avLst/>
          </a:prstGeom>
        </p:spPr>
        <p:txBody>
          <a:bodyPr anchor="t">
            <a:noAutofit/>
          </a:bodyPr>
          <a:lstStyle>
            <a:lvl1pPr marL="0" indent="0">
              <a:buNone/>
              <a:defRPr sz="1600" i="0">
                <a:solidFill>
                  <a:schemeClr val="bg1"/>
                </a:solidFill>
                <a:latin typeface="Ubuntu" panose="020B050403060203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GB"/>
              <a:t>Click to add sub-title</a:t>
            </a:r>
            <a:endParaRPr lang="en-US"/>
          </a:p>
        </p:txBody>
      </p:sp>
      <p:pic>
        <p:nvPicPr>
          <p:cNvPr id="11" name="Picture 10">
            <a:extLst>
              <a:ext uri="{FF2B5EF4-FFF2-40B4-BE49-F238E27FC236}">
                <a16:creationId xmlns:a16="http://schemas.microsoft.com/office/drawing/2014/main" id="{B75A9A17-458A-2536-E051-679DBF28BC4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14" t="7090" r="5416" b="9777"/>
          <a:stretch/>
        </p:blipFill>
        <p:spPr>
          <a:xfrm>
            <a:off x="367205" y="5908819"/>
            <a:ext cx="2431414" cy="534424"/>
          </a:xfrm>
          <a:prstGeom prst="rect">
            <a:avLst/>
          </a:prstGeom>
        </p:spPr>
      </p:pic>
    </p:spTree>
    <p:extLst>
      <p:ext uri="{BB962C8B-B14F-4D97-AF65-F5344CB8AC3E}">
        <p14:creationId xmlns:p14="http://schemas.microsoft.com/office/powerpoint/2010/main" val="400347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5876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9913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471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7593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7855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YA Title Slide">
    <p:spTree>
      <p:nvGrpSpPr>
        <p:cNvPr id="1" name=""/>
        <p:cNvGrpSpPr/>
        <p:nvPr/>
      </p:nvGrpSpPr>
      <p:grpSpPr>
        <a:xfrm>
          <a:off x="0" y="0"/>
          <a:ext cx="0" cy="0"/>
          <a:chOff x="0" y="0"/>
          <a:chExt cx="0" cy="0"/>
        </a:xfrm>
      </p:grpSpPr>
      <p:pic>
        <p:nvPicPr>
          <p:cNvPr id="8" name="Picture 7" descr="A person with braids in a white shirt&#10;&#10;Description automatically generated">
            <a:extLst>
              <a:ext uri="{FF2B5EF4-FFF2-40B4-BE49-F238E27FC236}">
                <a16:creationId xmlns:a16="http://schemas.microsoft.com/office/drawing/2014/main" id="{39E448D6-F9DE-B42E-AC90-3AE944A46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2167"/>
            <a:ext cx="12188735" cy="6858000"/>
          </a:xfrm>
          <a:prstGeom prst="rect">
            <a:avLst/>
          </a:prstGeom>
        </p:spPr>
      </p:pic>
      <p:sp>
        <p:nvSpPr>
          <p:cNvPr id="9" name="Title 1">
            <a:extLst>
              <a:ext uri="{FF2B5EF4-FFF2-40B4-BE49-F238E27FC236}">
                <a16:creationId xmlns:a16="http://schemas.microsoft.com/office/drawing/2014/main" id="{784A2573-5242-4390-8EAB-06C590125D63}"/>
              </a:ext>
            </a:extLst>
          </p:cNvPr>
          <p:cNvSpPr>
            <a:spLocks noGrp="1"/>
          </p:cNvSpPr>
          <p:nvPr>
            <p:ph type="ctrTitle" hasCustomPrompt="1"/>
          </p:nvPr>
        </p:nvSpPr>
        <p:spPr>
          <a:xfrm>
            <a:off x="362122" y="1394043"/>
            <a:ext cx="5972176" cy="2406631"/>
          </a:xfrm>
          <a:prstGeom prst="rect">
            <a:avLst/>
          </a:prstGeom>
        </p:spPr>
        <p:txBody>
          <a:bodyPr wrap="square" anchor="t" anchorCtr="0">
            <a:noAutofit/>
          </a:bodyPr>
          <a:lstStyle>
            <a:lvl1pPr algn="l">
              <a:defRPr sz="6000" b="1">
                <a:solidFill>
                  <a:schemeClr val="bg1"/>
                </a:solidFill>
                <a:latin typeface="Ubuntu" panose="020B0504030602030204" pitchFamily="34" charset="0"/>
              </a:defRPr>
            </a:lvl1pPr>
          </a:lstStyle>
          <a:p>
            <a:r>
              <a:rPr lang="en-US"/>
              <a:t>Click to Add Header</a:t>
            </a:r>
          </a:p>
        </p:txBody>
      </p:sp>
      <p:sp>
        <p:nvSpPr>
          <p:cNvPr id="10" name="Text Placeholder 15">
            <a:extLst>
              <a:ext uri="{FF2B5EF4-FFF2-40B4-BE49-F238E27FC236}">
                <a16:creationId xmlns:a16="http://schemas.microsoft.com/office/drawing/2014/main" id="{6338F20B-8520-8C35-0775-9185E62F47B6}"/>
              </a:ext>
            </a:extLst>
          </p:cNvPr>
          <p:cNvSpPr>
            <a:spLocks noGrp="1"/>
          </p:cNvSpPr>
          <p:nvPr>
            <p:ph type="body" sz="quarter" idx="10" hasCustomPrompt="1"/>
          </p:nvPr>
        </p:nvSpPr>
        <p:spPr>
          <a:xfrm>
            <a:off x="361662" y="3916998"/>
            <a:ext cx="4736351" cy="1445401"/>
          </a:xfrm>
          <a:prstGeom prst="rect">
            <a:avLst/>
          </a:prstGeom>
        </p:spPr>
        <p:txBody>
          <a:bodyPr anchor="t">
            <a:noAutofit/>
          </a:bodyPr>
          <a:lstStyle>
            <a:lvl1pPr marL="0" indent="0">
              <a:buNone/>
              <a:defRPr sz="1600" i="0">
                <a:solidFill>
                  <a:schemeClr val="bg1"/>
                </a:solidFill>
                <a:latin typeface="Ubuntu" panose="020B050403060203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GB"/>
              <a:t>Click to add sub-title</a:t>
            </a:r>
            <a:endParaRPr lang="en-US"/>
          </a:p>
        </p:txBody>
      </p:sp>
      <p:pic>
        <p:nvPicPr>
          <p:cNvPr id="2" name="Picture 1">
            <a:extLst>
              <a:ext uri="{FF2B5EF4-FFF2-40B4-BE49-F238E27FC236}">
                <a16:creationId xmlns:a16="http://schemas.microsoft.com/office/drawing/2014/main" id="{7DCEE134-C92C-C710-B291-4E252ECEF21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56" t="3013" r="6804" b="6861"/>
          <a:stretch/>
        </p:blipFill>
        <p:spPr>
          <a:xfrm>
            <a:off x="361662" y="5908819"/>
            <a:ext cx="2431414" cy="534424"/>
          </a:xfrm>
          <a:prstGeom prst="rect">
            <a:avLst/>
          </a:prstGeom>
        </p:spPr>
      </p:pic>
    </p:spTree>
    <p:extLst>
      <p:ext uri="{BB962C8B-B14F-4D97-AF65-F5344CB8AC3E}">
        <p14:creationId xmlns:p14="http://schemas.microsoft.com/office/powerpoint/2010/main" val="2345257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HF Title Slide">
    <p:spTree>
      <p:nvGrpSpPr>
        <p:cNvPr id="1" name=""/>
        <p:cNvGrpSpPr/>
        <p:nvPr/>
      </p:nvGrpSpPr>
      <p:grpSpPr>
        <a:xfrm>
          <a:off x="0" y="0"/>
          <a:ext cx="0" cy="0"/>
          <a:chOff x="0" y="0"/>
          <a:chExt cx="0" cy="0"/>
        </a:xfrm>
      </p:grpSpPr>
      <p:pic>
        <p:nvPicPr>
          <p:cNvPr id="9" name="Picture 8" descr="A child smiling at the camera&#10;&#10;Description automatically generated">
            <a:extLst>
              <a:ext uri="{FF2B5EF4-FFF2-40B4-BE49-F238E27FC236}">
                <a16:creationId xmlns:a16="http://schemas.microsoft.com/office/drawing/2014/main" id="{D8DE7F37-7A1B-D278-D840-BC02977EF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65" y="0"/>
            <a:ext cx="12188735" cy="6858000"/>
          </a:xfrm>
          <a:prstGeom prst="rect">
            <a:avLst/>
          </a:prstGeom>
        </p:spPr>
      </p:pic>
      <p:sp>
        <p:nvSpPr>
          <p:cNvPr id="10" name="Title 1">
            <a:extLst>
              <a:ext uri="{FF2B5EF4-FFF2-40B4-BE49-F238E27FC236}">
                <a16:creationId xmlns:a16="http://schemas.microsoft.com/office/drawing/2014/main" id="{EDB362A7-73C2-A451-8AE6-D8CF94FE11DC}"/>
              </a:ext>
            </a:extLst>
          </p:cNvPr>
          <p:cNvSpPr>
            <a:spLocks noGrp="1"/>
          </p:cNvSpPr>
          <p:nvPr>
            <p:ph type="ctrTitle" hasCustomPrompt="1"/>
          </p:nvPr>
        </p:nvSpPr>
        <p:spPr>
          <a:xfrm>
            <a:off x="362122" y="1394043"/>
            <a:ext cx="5972176" cy="2406631"/>
          </a:xfrm>
          <a:prstGeom prst="rect">
            <a:avLst/>
          </a:prstGeom>
        </p:spPr>
        <p:txBody>
          <a:bodyPr wrap="square" anchor="t" anchorCtr="0">
            <a:noAutofit/>
          </a:bodyPr>
          <a:lstStyle>
            <a:lvl1pPr algn="l">
              <a:defRPr sz="6000" b="1">
                <a:solidFill>
                  <a:schemeClr val="bg1"/>
                </a:solidFill>
                <a:latin typeface="Ubuntu" panose="020B0504030602030204" pitchFamily="34" charset="0"/>
              </a:defRPr>
            </a:lvl1pPr>
          </a:lstStyle>
          <a:p>
            <a:r>
              <a:rPr lang="en-US"/>
              <a:t>Click to Add Header</a:t>
            </a:r>
          </a:p>
        </p:txBody>
      </p:sp>
      <p:sp>
        <p:nvSpPr>
          <p:cNvPr id="11" name="Text Placeholder 15">
            <a:extLst>
              <a:ext uri="{FF2B5EF4-FFF2-40B4-BE49-F238E27FC236}">
                <a16:creationId xmlns:a16="http://schemas.microsoft.com/office/drawing/2014/main" id="{DD8BC5AB-AD6B-41EE-C2A8-51F75435669C}"/>
              </a:ext>
            </a:extLst>
          </p:cNvPr>
          <p:cNvSpPr>
            <a:spLocks noGrp="1"/>
          </p:cNvSpPr>
          <p:nvPr>
            <p:ph type="body" sz="quarter" idx="10" hasCustomPrompt="1"/>
          </p:nvPr>
        </p:nvSpPr>
        <p:spPr>
          <a:xfrm>
            <a:off x="361662" y="3916998"/>
            <a:ext cx="4736351" cy="1445401"/>
          </a:xfrm>
          <a:prstGeom prst="rect">
            <a:avLst/>
          </a:prstGeom>
        </p:spPr>
        <p:txBody>
          <a:bodyPr anchor="t">
            <a:noAutofit/>
          </a:bodyPr>
          <a:lstStyle>
            <a:lvl1pPr marL="0" indent="0">
              <a:buNone/>
              <a:defRPr sz="1600" i="0">
                <a:solidFill>
                  <a:schemeClr val="bg1"/>
                </a:solidFill>
                <a:latin typeface="Ubuntu" panose="020B050403060203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GB"/>
              <a:t>Click to add sub-title</a:t>
            </a:r>
            <a:endParaRPr lang="en-US"/>
          </a:p>
        </p:txBody>
      </p:sp>
      <p:pic>
        <p:nvPicPr>
          <p:cNvPr id="13" name="Picture 12">
            <a:extLst>
              <a:ext uri="{FF2B5EF4-FFF2-40B4-BE49-F238E27FC236}">
                <a16:creationId xmlns:a16="http://schemas.microsoft.com/office/drawing/2014/main" id="{A846D732-4F88-C7A9-3489-C61A4FADB2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90" t="7751" r="6650" b="11211"/>
          <a:stretch/>
        </p:blipFill>
        <p:spPr>
          <a:xfrm>
            <a:off x="361663" y="5908819"/>
            <a:ext cx="2431414" cy="534424"/>
          </a:xfrm>
          <a:prstGeom prst="rect">
            <a:avLst/>
          </a:prstGeom>
        </p:spPr>
      </p:pic>
    </p:spTree>
    <p:extLst>
      <p:ext uri="{BB962C8B-B14F-4D97-AF65-F5344CB8AC3E}">
        <p14:creationId xmlns:p14="http://schemas.microsoft.com/office/powerpoint/2010/main" val="3130076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lthy Start Title Slide">
    <p:spTree>
      <p:nvGrpSpPr>
        <p:cNvPr id="1" name=""/>
        <p:cNvGrpSpPr/>
        <p:nvPr/>
      </p:nvGrpSpPr>
      <p:grpSpPr>
        <a:xfrm>
          <a:off x="0" y="0"/>
          <a:ext cx="0" cy="0"/>
          <a:chOff x="0" y="0"/>
          <a:chExt cx="0" cy="0"/>
        </a:xfrm>
      </p:grpSpPr>
      <p:pic>
        <p:nvPicPr>
          <p:cNvPr id="9" name="Picture 8" descr="A child smiling at the camera&#10;&#10;Description automatically generated">
            <a:extLst>
              <a:ext uri="{FF2B5EF4-FFF2-40B4-BE49-F238E27FC236}">
                <a16:creationId xmlns:a16="http://schemas.microsoft.com/office/drawing/2014/main" id="{D8DE7F37-7A1B-D278-D840-BC02977EF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735" cy="6858000"/>
          </a:xfrm>
          <a:prstGeom prst="rect">
            <a:avLst/>
          </a:prstGeom>
        </p:spPr>
      </p:pic>
      <p:sp>
        <p:nvSpPr>
          <p:cNvPr id="10" name="Title 1">
            <a:extLst>
              <a:ext uri="{FF2B5EF4-FFF2-40B4-BE49-F238E27FC236}">
                <a16:creationId xmlns:a16="http://schemas.microsoft.com/office/drawing/2014/main" id="{EDB362A7-73C2-A451-8AE6-D8CF94FE11DC}"/>
              </a:ext>
            </a:extLst>
          </p:cNvPr>
          <p:cNvSpPr>
            <a:spLocks noGrp="1"/>
          </p:cNvSpPr>
          <p:nvPr>
            <p:ph type="ctrTitle" hasCustomPrompt="1"/>
          </p:nvPr>
        </p:nvSpPr>
        <p:spPr>
          <a:xfrm>
            <a:off x="362122" y="1394043"/>
            <a:ext cx="5972176" cy="2406631"/>
          </a:xfrm>
          <a:prstGeom prst="rect">
            <a:avLst/>
          </a:prstGeom>
        </p:spPr>
        <p:txBody>
          <a:bodyPr wrap="square" anchor="t" anchorCtr="0">
            <a:noAutofit/>
          </a:bodyPr>
          <a:lstStyle>
            <a:lvl1pPr algn="l">
              <a:defRPr sz="6000" b="1">
                <a:solidFill>
                  <a:schemeClr val="bg1"/>
                </a:solidFill>
                <a:latin typeface="Ubuntu" panose="020B0504030602030204" pitchFamily="34" charset="0"/>
              </a:defRPr>
            </a:lvl1pPr>
          </a:lstStyle>
          <a:p>
            <a:r>
              <a:rPr lang="en-US"/>
              <a:t>Click to Add Header</a:t>
            </a:r>
          </a:p>
        </p:txBody>
      </p:sp>
      <p:sp>
        <p:nvSpPr>
          <p:cNvPr id="11" name="Text Placeholder 15">
            <a:extLst>
              <a:ext uri="{FF2B5EF4-FFF2-40B4-BE49-F238E27FC236}">
                <a16:creationId xmlns:a16="http://schemas.microsoft.com/office/drawing/2014/main" id="{DD8BC5AB-AD6B-41EE-C2A8-51F75435669C}"/>
              </a:ext>
            </a:extLst>
          </p:cNvPr>
          <p:cNvSpPr>
            <a:spLocks noGrp="1"/>
          </p:cNvSpPr>
          <p:nvPr>
            <p:ph type="body" sz="quarter" idx="10" hasCustomPrompt="1"/>
          </p:nvPr>
        </p:nvSpPr>
        <p:spPr>
          <a:xfrm>
            <a:off x="361662" y="3916998"/>
            <a:ext cx="4736351" cy="1445401"/>
          </a:xfrm>
          <a:prstGeom prst="rect">
            <a:avLst/>
          </a:prstGeom>
        </p:spPr>
        <p:txBody>
          <a:bodyPr anchor="t">
            <a:noAutofit/>
          </a:bodyPr>
          <a:lstStyle>
            <a:lvl1pPr marL="0" indent="0">
              <a:buNone/>
              <a:defRPr sz="1600" i="0">
                <a:solidFill>
                  <a:schemeClr val="bg1"/>
                </a:solidFill>
                <a:latin typeface="Ubuntu" panose="020B050403060203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GB"/>
              <a:t>Click to add sub-title</a:t>
            </a:r>
            <a:endParaRPr lang="en-US"/>
          </a:p>
        </p:txBody>
      </p:sp>
      <p:pic>
        <p:nvPicPr>
          <p:cNvPr id="2" name="Picture 1">
            <a:extLst>
              <a:ext uri="{FF2B5EF4-FFF2-40B4-BE49-F238E27FC236}">
                <a16:creationId xmlns:a16="http://schemas.microsoft.com/office/drawing/2014/main" id="{4B1EF5FF-EC60-671C-081B-A2150FC9A23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01" t="14439" r="-2601" b="9720"/>
          <a:stretch/>
        </p:blipFill>
        <p:spPr>
          <a:xfrm>
            <a:off x="361663" y="5908819"/>
            <a:ext cx="2431414" cy="534424"/>
          </a:xfrm>
          <a:prstGeom prst="rect">
            <a:avLst/>
          </a:prstGeom>
        </p:spPr>
      </p:pic>
    </p:spTree>
    <p:extLst>
      <p:ext uri="{BB962C8B-B14F-4D97-AF65-F5344CB8AC3E}">
        <p14:creationId xmlns:p14="http://schemas.microsoft.com/office/powerpoint/2010/main" val="879269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Header Option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6F8F397-672B-AFFF-F39C-4048B5F4A2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30" t="19738" r="5331" b="1823"/>
          <a:stretch/>
        </p:blipFill>
        <p:spPr>
          <a:xfrm>
            <a:off x="0" y="0"/>
            <a:ext cx="12192000" cy="6858000"/>
          </a:xfrm>
          <a:prstGeom prst="rect">
            <a:avLst/>
          </a:prstGeom>
        </p:spPr>
      </p:pic>
      <p:sp>
        <p:nvSpPr>
          <p:cNvPr id="15" name="Oval 14">
            <a:extLst>
              <a:ext uri="{FF2B5EF4-FFF2-40B4-BE49-F238E27FC236}">
                <a16:creationId xmlns:a16="http://schemas.microsoft.com/office/drawing/2014/main" id="{DE5E22EB-5C98-BA55-8E84-25C695E9022A}"/>
              </a:ext>
            </a:extLst>
          </p:cNvPr>
          <p:cNvSpPr/>
          <p:nvPr userDrawn="1"/>
        </p:nvSpPr>
        <p:spPr>
          <a:xfrm>
            <a:off x="-657416" y="602087"/>
            <a:ext cx="5653825" cy="5653825"/>
          </a:xfrm>
          <a:prstGeom prst="ellipse">
            <a:avLst/>
          </a:prstGeom>
          <a:solidFill>
            <a:srgbClr val="39BB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525666E7-48BA-8653-E62C-F18788375AE6}"/>
              </a:ext>
            </a:extLst>
          </p:cNvPr>
          <p:cNvSpPr>
            <a:spLocks noGrp="1"/>
          </p:cNvSpPr>
          <p:nvPr>
            <p:ph type="ctrTitle" hasCustomPrompt="1"/>
          </p:nvPr>
        </p:nvSpPr>
        <p:spPr>
          <a:xfrm>
            <a:off x="233333" y="2670708"/>
            <a:ext cx="4235636" cy="1516582"/>
          </a:xfrm>
          <a:prstGeom prst="rect">
            <a:avLst/>
          </a:prstGeom>
        </p:spPr>
        <p:txBody>
          <a:bodyPr wrap="square" anchor="t" anchorCtr="0">
            <a:noAutofit/>
          </a:bodyPr>
          <a:lstStyle>
            <a:lvl1pPr algn="l">
              <a:defRPr sz="5400" b="1">
                <a:solidFill>
                  <a:schemeClr val="bg1"/>
                </a:solidFill>
                <a:latin typeface="Ubuntu" panose="020B0504030602030204" pitchFamily="34" charset="0"/>
              </a:defRPr>
            </a:lvl1pPr>
          </a:lstStyle>
          <a:p>
            <a:r>
              <a:rPr lang="en-US"/>
              <a:t>Click to Add Header</a:t>
            </a:r>
          </a:p>
        </p:txBody>
      </p:sp>
    </p:spTree>
    <p:extLst>
      <p:ext uri="{BB962C8B-B14F-4D97-AF65-F5344CB8AC3E}">
        <p14:creationId xmlns:p14="http://schemas.microsoft.com/office/powerpoint/2010/main" val="3122717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Header Optio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6F8F397-672B-AFFF-F39C-4048B5F4A2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832" r="12427" b="19259"/>
          <a:stretch/>
        </p:blipFill>
        <p:spPr>
          <a:xfrm>
            <a:off x="0" y="0"/>
            <a:ext cx="12192000" cy="6858000"/>
          </a:xfrm>
          <a:prstGeom prst="rect">
            <a:avLst/>
          </a:prstGeom>
        </p:spPr>
      </p:pic>
      <p:sp>
        <p:nvSpPr>
          <p:cNvPr id="2" name="Hexagon 1">
            <a:extLst>
              <a:ext uri="{FF2B5EF4-FFF2-40B4-BE49-F238E27FC236}">
                <a16:creationId xmlns:a16="http://schemas.microsoft.com/office/drawing/2014/main" id="{39D4D7B1-6044-87DE-323C-1DD1BD959E77}"/>
              </a:ext>
            </a:extLst>
          </p:cNvPr>
          <p:cNvSpPr/>
          <p:nvPr userDrawn="1"/>
        </p:nvSpPr>
        <p:spPr>
          <a:xfrm>
            <a:off x="-1109723" y="611746"/>
            <a:ext cx="6558438" cy="5653826"/>
          </a:xfrm>
          <a:prstGeom prst="hexagon">
            <a:avLst/>
          </a:prstGeom>
          <a:solidFill>
            <a:srgbClr val="0095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525666E7-48BA-8653-E62C-F18788375AE6}"/>
              </a:ext>
            </a:extLst>
          </p:cNvPr>
          <p:cNvSpPr>
            <a:spLocks noGrp="1"/>
          </p:cNvSpPr>
          <p:nvPr>
            <p:ph type="ctrTitle" hasCustomPrompt="1"/>
          </p:nvPr>
        </p:nvSpPr>
        <p:spPr>
          <a:xfrm>
            <a:off x="233333" y="2670708"/>
            <a:ext cx="4235636" cy="1516582"/>
          </a:xfrm>
          <a:prstGeom prst="rect">
            <a:avLst/>
          </a:prstGeom>
        </p:spPr>
        <p:txBody>
          <a:bodyPr wrap="square" anchor="t" anchorCtr="0">
            <a:noAutofit/>
          </a:bodyPr>
          <a:lstStyle>
            <a:lvl1pPr algn="l">
              <a:defRPr sz="5400" b="1">
                <a:solidFill>
                  <a:schemeClr val="bg1"/>
                </a:solidFill>
                <a:latin typeface="Ubuntu" panose="020B0504030602030204" pitchFamily="34" charset="0"/>
              </a:defRPr>
            </a:lvl1pPr>
          </a:lstStyle>
          <a:p>
            <a:r>
              <a:rPr lang="en-US"/>
              <a:t>Click to Add Header</a:t>
            </a:r>
          </a:p>
        </p:txBody>
      </p:sp>
    </p:spTree>
    <p:extLst>
      <p:ext uri="{BB962C8B-B14F-4D97-AF65-F5344CB8AC3E}">
        <p14:creationId xmlns:p14="http://schemas.microsoft.com/office/powerpoint/2010/main" val="67976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Header Option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6F8F397-672B-AFFF-F39C-4048B5F4A2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060" r="8711" b="15770"/>
          <a:stretch/>
        </p:blipFill>
        <p:spPr>
          <a:xfrm>
            <a:off x="0" y="0"/>
            <a:ext cx="12192000" cy="6858000"/>
          </a:xfrm>
          <a:prstGeom prst="rect">
            <a:avLst/>
          </a:prstGeom>
        </p:spPr>
      </p:pic>
      <p:sp>
        <p:nvSpPr>
          <p:cNvPr id="2" name="Diamond 1">
            <a:extLst>
              <a:ext uri="{FF2B5EF4-FFF2-40B4-BE49-F238E27FC236}">
                <a16:creationId xmlns:a16="http://schemas.microsoft.com/office/drawing/2014/main" id="{78527E90-0DAF-EB26-C92D-857EBE7579FD}"/>
              </a:ext>
            </a:extLst>
          </p:cNvPr>
          <p:cNvSpPr/>
          <p:nvPr userDrawn="1"/>
        </p:nvSpPr>
        <p:spPr>
          <a:xfrm>
            <a:off x="-839332" y="420171"/>
            <a:ext cx="6017655" cy="6017655"/>
          </a:xfrm>
          <a:prstGeom prst="diamond">
            <a:avLst/>
          </a:prstGeom>
          <a:solidFill>
            <a:srgbClr val="A5C5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525666E7-48BA-8653-E62C-F18788375AE6}"/>
              </a:ext>
            </a:extLst>
          </p:cNvPr>
          <p:cNvSpPr>
            <a:spLocks noGrp="1"/>
          </p:cNvSpPr>
          <p:nvPr>
            <p:ph type="ctrTitle" hasCustomPrompt="1"/>
          </p:nvPr>
        </p:nvSpPr>
        <p:spPr>
          <a:xfrm>
            <a:off x="233333" y="2670708"/>
            <a:ext cx="4235636" cy="1516582"/>
          </a:xfrm>
          <a:prstGeom prst="rect">
            <a:avLst/>
          </a:prstGeom>
        </p:spPr>
        <p:txBody>
          <a:bodyPr wrap="square" anchor="t" anchorCtr="0">
            <a:noAutofit/>
          </a:bodyPr>
          <a:lstStyle>
            <a:lvl1pPr algn="l">
              <a:defRPr sz="5400" b="1">
                <a:solidFill>
                  <a:schemeClr val="bg1"/>
                </a:solidFill>
                <a:latin typeface="Ubuntu" panose="020B0504030602030204" pitchFamily="34" charset="0"/>
              </a:defRPr>
            </a:lvl1pPr>
          </a:lstStyle>
          <a:p>
            <a:r>
              <a:rPr lang="en-US"/>
              <a:t>Click to Add Header</a:t>
            </a:r>
          </a:p>
        </p:txBody>
      </p:sp>
    </p:spTree>
    <p:extLst>
      <p:ext uri="{BB962C8B-B14F-4D97-AF65-F5344CB8AC3E}">
        <p14:creationId xmlns:p14="http://schemas.microsoft.com/office/powerpoint/2010/main" val="4087994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94848"/>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61" r:id="rId4"/>
    <p:sldLayoutId id="2147483652" r:id="rId5"/>
    <p:sldLayoutId id="2147483660" r:id="rId6"/>
    <p:sldLayoutId id="2147483653" r:id="rId7"/>
    <p:sldLayoutId id="2147483662" r:id="rId8"/>
    <p:sldLayoutId id="2147483663" r:id="rId9"/>
    <p:sldLayoutId id="2147483664" r:id="rId10"/>
    <p:sldLayoutId id="2147483665" r:id="rId11"/>
    <p:sldLayoutId id="2147483654" r:id="rId12"/>
    <p:sldLayoutId id="2147483655" r:id="rId13"/>
    <p:sldLayoutId id="2147483656" r:id="rId14"/>
    <p:sldLayoutId id="2147483657" r:id="rId15"/>
    <p:sldLayoutId id="2147483658" r:id="rId1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546F31-FE64-3AF3-8D4A-953A5D341E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0A4550-5A48-5DC9-3EAA-8CF9D5C05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303B1-67FD-57B7-82F2-0015AB553E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Early Childhood Development</a:t>
            </a:r>
          </a:p>
        </p:txBody>
      </p:sp>
      <p:sp>
        <p:nvSpPr>
          <p:cNvPr id="6" name="Slide Number Placeholder 5">
            <a:extLst>
              <a:ext uri="{FF2B5EF4-FFF2-40B4-BE49-F238E27FC236}">
                <a16:creationId xmlns:a16="http://schemas.microsoft.com/office/drawing/2014/main" id="{E1EDB093-B223-2221-1F25-2D0BA3B3D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25CBF-DC16-461C-9574-987034AD913E}" type="slidenum">
              <a:rPr lang="en-US" smtClean="0"/>
              <a:pPr/>
              <a:t>‹#›</a:t>
            </a:fld>
            <a:endParaRPr lang="en-US"/>
          </a:p>
        </p:txBody>
      </p:sp>
      <p:pic>
        <p:nvPicPr>
          <p:cNvPr id="7" name="Picture 6" descr="A close up of a logo&#10;&#10;Description automatically generated">
            <a:extLst>
              <a:ext uri="{FF2B5EF4-FFF2-40B4-BE49-F238E27FC236}">
                <a16:creationId xmlns:a16="http://schemas.microsoft.com/office/drawing/2014/main" id="{1907AA72-BE1D-F28B-0EF7-F6E012FEFC2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74260" t="12577" r="3662" b="13441"/>
          <a:stretch/>
        </p:blipFill>
        <p:spPr>
          <a:xfrm>
            <a:off x="11313859" y="246710"/>
            <a:ext cx="617214" cy="631980"/>
          </a:xfrm>
          <a:prstGeom prst="rect">
            <a:avLst/>
          </a:prstGeom>
        </p:spPr>
      </p:pic>
    </p:spTree>
    <p:extLst>
      <p:ext uri="{BB962C8B-B14F-4D97-AF65-F5344CB8AC3E}">
        <p14:creationId xmlns:p14="http://schemas.microsoft.com/office/powerpoint/2010/main" val="1846516117"/>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80" r:id="rId3"/>
    <p:sldLayoutId id="2147483678" r:id="rId4"/>
    <p:sldLayoutId id="2147483679" r:id="rId5"/>
    <p:sldLayoutId id="2147483671" r:id="rId6"/>
    <p:sldLayoutId id="2147483672" r:id="rId7"/>
  </p:sldLayoutIdLst>
  <p:hf hdr="0" ftr="0"/>
  <p:txStyles>
    <p:titleStyle>
      <a:lvl1pPr algn="l" defTabSz="914400" rtl="0" eaLnBrk="1" latinLnBrk="0" hangingPunct="1">
        <a:lnSpc>
          <a:spcPct val="90000"/>
        </a:lnSpc>
        <a:spcBef>
          <a:spcPct val="0"/>
        </a:spcBef>
        <a:buNone/>
        <a:defRPr sz="4400" b="1" kern="1200">
          <a:solidFill>
            <a:srgbClr val="636359"/>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36359"/>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36359"/>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36359"/>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36359"/>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36359"/>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0605790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8D894-BA16-48C8-93F2-BB68649CBEFF}"/>
              </a:ext>
            </a:extLst>
          </p:cNvPr>
          <p:cNvSpPr>
            <a:spLocks noGrp="1"/>
          </p:cNvSpPr>
          <p:nvPr>
            <p:ph type="ctrTitle"/>
          </p:nvPr>
        </p:nvSpPr>
        <p:spPr>
          <a:xfrm>
            <a:off x="159991" y="1307413"/>
            <a:ext cx="6760573" cy="2406631"/>
          </a:xfrm>
        </p:spPr>
        <p:txBody>
          <a:bodyPr wrap="square" lIns="91440" tIns="45720" rIns="91440" bIns="45720" anchor="t" anchorCtr="0">
            <a:noAutofit/>
          </a:bodyPr>
          <a:lstStyle/>
          <a:p>
            <a:r>
              <a:rPr lang="en-US">
                <a:latin typeface="Ubuntu"/>
              </a:rPr>
              <a:t>From the Moment of Diagnosis</a:t>
            </a:r>
            <a:br>
              <a:rPr lang="en-US">
                <a:latin typeface="Ubuntu"/>
              </a:rPr>
            </a:br>
            <a:br>
              <a:rPr lang="en-US">
                <a:latin typeface="Ubuntu"/>
              </a:rPr>
            </a:br>
            <a:r>
              <a:rPr lang="en-US" sz="3200" b="0">
                <a:latin typeface="Ubuntu"/>
              </a:rPr>
              <a:t>Birth - 3 Resources, Provider Connections, Healthy Start Toolkit</a:t>
            </a:r>
            <a:endParaRPr lang="en-US" b="0"/>
          </a:p>
        </p:txBody>
      </p:sp>
      <p:sp>
        <p:nvSpPr>
          <p:cNvPr id="3" name="Text Placeholder 2">
            <a:extLst>
              <a:ext uri="{FF2B5EF4-FFF2-40B4-BE49-F238E27FC236}">
                <a16:creationId xmlns:a16="http://schemas.microsoft.com/office/drawing/2014/main" id="{FA35F1AA-F8C1-2072-4704-240D5342D1C6}"/>
              </a:ext>
            </a:extLst>
          </p:cNvPr>
          <p:cNvSpPr>
            <a:spLocks noGrp="1"/>
          </p:cNvSpPr>
          <p:nvPr>
            <p:ph type="body" sz="quarter" idx="10"/>
          </p:nvPr>
        </p:nvSpPr>
        <p:spPr>
          <a:xfrm>
            <a:off x="3965716" y="8571376"/>
            <a:ext cx="4736351" cy="1445401"/>
          </a:xfrm>
        </p:spPr>
        <p:txBody>
          <a:bodyPr/>
          <a:lstStyle/>
          <a:p>
            <a:endParaRPr lang="en-US"/>
          </a:p>
        </p:txBody>
      </p:sp>
    </p:spTree>
    <p:extLst>
      <p:ext uri="{BB962C8B-B14F-4D97-AF65-F5344CB8AC3E}">
        <p14:creationId xmlns:p14="http://schemas.microsoft.com/office/powerpoint/2010/main" val="2436117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CE57-5361-411B-97CE-F91D51E1FCE5}"/>
              </a:ext>
            </a:extLst>
          </p:cNvPr>
          <p:cNvSpPr>
            <a:spLocks noGrp="1"/>
          </p:cNvSpPr>
          <p:nvPr>
            <p:ph type="title"/>
          </p:nvPr>
        </p:nvSpPr>
        <p:spPr>
          <a:xfrm>
            <a:off x="838200" y="365125"/>
            <a:ext cx="10515600" cy="1325563"/>
          </a:xfrm>
        </p:spPr>
        <p:txBody>
          <a:bodyPr anchor="ctr">
            <a:normAutofit/>
          </a:bodyPr>
          <a:lstStyle/>
          <a:p>
            <a:r>
              <a:rPr lang="en-US"/>
              <a:t>Recruitment Opportunities</a:t>
            </a:r>
          </a:p>
        </p:txBody>
      </p:sp>
      <p:sp>
        <p:nvSpPr>
          <p:cNvPr id="4" name="Date Placeholder 3">
            <a:extLst>
              <a:ext uri="{FF2B5EF4-FFF2-40B4-BE49-F238E27FC236}">
                <a16:creationId xmlns:a16="http://schemas.microsoft.com/office/drawing/2014/main" id="{AA97AF49-6D3B-CAEE-1950-82E95846AFB5}"/>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Early Childhood Development</a:t>
            </a:r>
          </a:p>
        </p:txBody>
      </p:sp>
      <p:sp>
        <p:nvSpPr>
          <p:cNvPr id="5" name="Slide Number Placeholder 4">
            <a:extLst>
              <a:ext uri="{FF2B5EF4-FFF2-40B4-BE49-F238E27FC236}">
                <a16:creationId xmlns:a16="http://schemas.microsoft.com/office/drawing/2014/main" id="{5C57159C-B441-9885-661E-EBF5275316E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E77A9970-5453-4191-A26F-7290EC2D65BE}" type="slidenum">
              <a:rPr lang="en-US" smtClean="0"/>
              <a:pPr>
                <a:spcAft>
                  <a:spcPts val="600"/>
                </a:spcAft>
              </a:pPr>
              <a:t>10</a:t>
            </a:fld>
            <a:endParaRPr lang="en-US"/>
          </a:p>
        </p:txBody>
      </p:sp>
      <p:graphicFrame>
        <p:nvGraphicFramePr>
          <p:cNvPr id="7" name="Content Placeholder 2">
            <a:extLst>
              <a:ext uri="{FF2B5EF4-FFF2-40B4-BE49-F238E27FC236}">
                <a16:creationId xmlns:a16="http://schemas.microsoft.com/office/drawing/2014/main" id="{2C87EE2A-5141-31F4-D52F-A7B57DE9FB5D}"/>
              </a:ext>
            </a:extLst>
          </p:cNvPr>
          <p:cNvGraphicFramePr>
            <a:graphicFrameLocks noGrp="1"/>
          </p:cNvGraphicFramePr>
          <p:nvPr>
            <p:ph sz="half" idx="1"/>
            <p:extLst>
              <p:ext uri="{D42A27DB-BD31-4B8C-83A1-F6EECF244321}">
                <p14:modId xmlns:p14="http://schemas.microsoft.com/office/powerpoint/2010/main" val="1133467497"/>
              </p:ext>
            </p:extLst>
          </p:nvPr>
        </p:nvGraphicFramePr>
        <p:xfrm>
          <a:off x="5200341" y="1709677"/>
          <a:ext cx="576216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5615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F31B8-32FC-ED9F-E21A-94F05B9031ED}"/>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65FBC505-4A26-F2E7-3A6E-4BC3E1C54CDF}"/>
              </a:ext>
            </a:extLst>
          </p:cNvPr>
          <p:cNvSpPr>
            <a:spLocks noGrp="1"/>
          </p:cNvSpPr>
          <p:nvPr>
            <p:ph type="body" sz="half" idx="2"/>
          </p:nvPr>
        </p:nvSpPr>
        <p:spPr/>
        <p:txBody>
          <a:bodyPr/>
          <a:lstStyle/>
          <a:p>
            <a:endParaRPr lang="en-US"/>
          </a:p>
        </p:txBody>
      </p:sp>
      <p:sp>
        <p:nvSpPr>
          <p:cNvPr id="6" name="Slide Number Placeholder 5">
            <a:extLst>
              <a:ext uri="{FF2B5EF4-FFF2-40B4-BE49-F238E27FC236}">
                <a16:creationId xmlns:a16="http://schemas.microsoft.com/office/drawing/2014/main" id="{0AD081D2-9892-107B-6ADF-FEB6D3F9C12C}"/>
              </a:ext>
            </a:extLst>
          </p:cNvPr>
          <p:cNvSpPr>
            <a:spLocks noGrp="1"/>
          </p:cNvSpPr>
          <p:nvPr>
            <p:ph type="sldNum" sz="quarter" idx="12"/>
          </p:nvPr>
        </p:nvSpPr>
        <p:spPr/>
        <p:txBody>
          <a:bodyPr/>
          <a:lstStyle/>
          <a:p>
            <a:fld id="{FA9F65C9-A8FA-47F5-8878-99B849B4AC96}" type="slidenum">
              <a:rPr lang="en-US" smtClean="0"/>
              <a:t>11</a:t>
            </a:fld>
            <a:endParaRPr lang="en-US"/>
          </a:p>
        </p:txBody>
      </p:sp>
      <p:pic>
        <p:nvPicPr>
          <p:cNvPr id="7" name="Picture 6" descr="A person and a child holding a ball&#10;&#10;AI-generated content may be incorrect.">
            <a:extLst>
              <a:ext uri="{FF2B5EF4-FFF2-40B4-BE49-F238E27FC236}">
                <a16:creationId xmlns:a16="http://schemas.microsoft.com/office/drawing/2014/main" id="{C68AA05D-72F7-71DD-4AC0-2659E9491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49" y="-9396"/>
            <a:ext cx="5456651" cy="6858000"/>
          </a:xfrm>
          <a:prstGeom prst="rect">
            <a:avLst/>
          </a:prstGeom>
          <a:ln>
            <a:solidFill>
              <a:schemeClr val="tx1"/>
            </a:solidFill>
          </a:ln>
        </p:spPr>
      </p:pic>
      <p:pic>
        <p:nvPicPr>
          <p:cNvPr id="8" name="Picture 7" descr="A poster for a special olympics&#10;&#10;AI-generated content may be incorrect.">
            <a:extLst>
              <a:ext uri="{FF2B5EF4-FFF2-40B4-BE49-F238E27FC236}">
                <a16:creationId xmlns:a16="http://schemas.microsoft.com/office/drawing/2014/main" id="{11041340-3E4E-F906-BB1A-2F5D363A19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0758" y="-3132"/>
            <a:ext cx="4512455" cy="6858000"/>
          </a:xfrm>
          <a:prstGeom prst="rect">
            <a:avLst/>
          </a:prstGeom>
          <a:ln>
            <a:solidFill>
              <a:schemeClr val="tx1"/>
            </a:solidFill>
          </a:ln>
        </p:spPr>
      </p:pic>
    </p:spTree>
    <p:extLst>
      <p:ext uri="{BB962C8B-B14F-4D97-AF65-F5344CB8AC3E}">
        <p14:creationId xmlns:p14="http://schemas.microsoft.com/office/powerpoint/2010/main" val="752130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etter of a doctor&#10;&#10;AI-generated content may be incorrect.">
            <a:extLst>
              <a:ext uri="{FF2B5EF4-FFF2-40B4-BE49-F238E27FC236}">
                <a16:creationId xmlns:a16="http://schemas.microsoft.com/office/drawing/2014/main" id="{19718E54-942A-13B3-BA93-0BA75591A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567" y="0"/>
            <a:ext cx="5392010" cy="6842651"/>
          </a:xfrm>
          <a:prstGeom prst="rect">
            <a:avLst/>
          </a:prstGeom>
        </p:spPr>
      </p:pic>
      <p:pic>
        <p:nvPicPr>
          <p:cNvPr id="10" name="Picture 9" descr="A screenshot of a website&#10;&#10;AI-generated content may be incorrect.">
            <a:extLst>
              <a:ext uri="{FF2B5EF4-FFF2-40B4-BE49-F238E27FC236}">
                <a16:creationId xmlns:a16="http://schemas.microsoft.com/office/drawing/2014/main" id="{61766804-BC48-887E-825C-5F804E7AD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388" y="0"/>
            <a:ext cx="5230091" cy="6858000"/>
          </a:xfrm>
          <a:prstGeom prst="rect">
            <a:avLst/>
          </a:prstGeom>
        </p:spPr>
      </p:pic>
    </p:spTree>
    <p:extLst>
      <p:ext uri="{BB962C8B-B14F-4D97-AF65-F5344CB8AC3E}">
        <p14:creationId xmlns:p14="http://schemas.microsoft.com/office/powerpoint/2010/main" val="2760218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hone&#10;&#10;AI-generated content may be incorrect.">
            <a:extLst>
              <a:ext uri="{FF2B5EF4-FFF2-40B4-BE49-F238E27FC236}">
                <a16:creationId xmlns:a16="http://schemas.microsoft.com/office/drawing/2014/main" id="{9A35A553-87DE-8B43-BCB6-EB6E582F9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4046" y="0"/>
            <a:ext cx="5551045" cy="6858000"/>
          </a:xfrm>
          <a:prstGeom prst="rect">
            <a:avLst/>
          </a:prstGeom>
        </p:spPr>
      </p:pic>
      <p:pic>
        <p:nvPicPr>
          <p:cNvPr id="5" name="Picture 4" descr="A letter to a disabled person&#10;&#10;AI-generated content may be incorrect.">
            <a:extLst>
              <a:ext uri="{FF2B5EF4-FFF2-40B4-BE49-F238E27FC236}">
                <a16:creationId xmlns:a16="http://schemas.microsoft.com/office/drawing/2014/main" id="{DDA0CD07-E5CA-9749-51DB-8ADFCC2F8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07" y="0"/>
            <a:ext cx="5571144" cy="6858000"/>
          </a:xfrm>
          <a:prstGeom prst="rect">
            <a:avLst/>
          </a:prstGeom>
        </p:spPr>
      </p:pic>
    </p:spTree>
    <p:extLst>
      <p:ext uri="{BB962C8B-B14F-4D97-AF65-F5344CB8AC3E}">
        <p14:creationId xmlns:p14="http://schemas.microsoft.com/office/powerpoint/2010/main" val="50055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CC46A-5D9B-3934-745C-7FDEBEC615A7}"/>
              </a:ext>
            </a:extLst>
          </p:cNvPr>
          <p:cNvSpPr>
            <a:spLocks noGrp="1"/>
          </p:cNvSpPr>
          <p:nvPr>
            <p:ph type="ctrTitle"/>
          </p:nvPr>
        </p:nvSpPr>
        <p:spPr>
          <a:xfrm>
            <a:off x="182880" y="2266447"/>
            <a:ext cx="4235636" cy="1516582"/>
          </a:xfrm>
        </p:spPr>
        <p:txBody>
          <a:bodyPr wrap="square" lIns="91440" tIns="45720" rIns="91440" bIns="45720" anchor="t" anchorCtr="0">
            <a:noAutofit/>
          </a:bodyPr>
          <a:lstStyle/>
          <a:p>
            <a:pPr algn="ctr"/>
            <a:r>
              <a:rPr lang="en-US" sz="4800">
                <a:latin typeface="Ubuntu"/>
              </a:rPr>
              <a:t>Program Example:</a:t>
            </a:r>
            <a:br>
              <a:rPr lang="en-US" sz="4800">
                <a:latin typeface="Ubuntu"/>
              </a:rPr>
            </a:br>
            <a:r>
              <a:rPr lang="en-US" sz="4800">
                <a:latin typeface="Ubuntu"/>
              </a:rPr>
              <a:t>SO Maryland</a:t>
            </a:r>
            <a:endParaRPr lang="en-US" sz="4800"/>
          </a:p>
        </p:txBody>
      </p:sp>
    </p:spTree>
    <p:extLst>
      <p:ext uri="{BB962C8B-B14F-4D97-AF65-F5344CB8AC3E}">
        <p14:creationId xmlns:p14="http://schemas.microsoft.com/office/powerpoint/2010/main" val="563485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7211B-BB07-B946-EEA8-44DEC77769C4}"/>
              </a:ext>
            </a:extLst>
          </p:cNvPr>
          <p:cNvSpPr>
            <a:spLocks noGrp="1"/>
          </p:cNvSpPr>
          <p:nvPr>
            <p:ph type="title"/>
          </p:nvPr>
        </p:nvSpPr>
        <p:spPr/>
        <p:txBody>
          <a:bodyPr/>
          <a:lstStyle/>
          <a:p>
            <a:r>
              <a:rPr lang="en-US">
                <a:latin typeface="Ubuntu"/>
              </a:rPr>
              <a:t>SOMD Future Champions</a:t>
            </a:r>
            <a:endParaRPr lang="en-US"/>
          </a:p>
        </p:txBody>
      </p:sp>
      <p:sp>
        <p:nvSpPr>
          <p:cNvPr id="3" name="Content Placeholder 2">
            <a:extLst>
              <a:ext uri="{FF2B5EF4-FFF2-40B4-BE49-F238E27FC236}">
                <a16:creationId xmlns:a16="http://schemas.microsoft.com/office/drawing/2014/main" id="{A0D19694-59A5-728E-0B86-EC19FD6D52BD}"/>
              </a:ext>
            </a:extLst>
          </p:cNvPr>
          <p:cNvSpPr>
            <a:spLocks noGrp="1"/>
          </p:cNvSpPr>
          <p:nvPr>
            <p:ph sz="half" idx="1"/>
          </p:nvPr>
        </p:nvSpPr>
        <p:spPr>
          <a:xfrm>
            <a:off x="838200" y="1825625"/>
            <a:ext cx="6225540" cy="4683491"/>
          </a:xfrm>
        </p:spPr>
        <p:txBody>
          <a:bodyPr vert="horz" lIns="91440" tIns="45720" rIns="91440" bIns="45720" rtlCol="0" anchor="t">
            <a:normAutofit fontScale="92500" lnSpcReduction="10000"/>
          </a:bodyPr>
          <a:lstStyle/>
          <a:p>
            <a:pPr marL="0" indent="0">
              <a:buNone/>
            </a:pPr>
            <a:r>
              <a:rPr lang="en-US" b="1">
                <a:latin typeface="Ubuntu"/>
              </a:rPr>
              <a:t>WHY</a:t>
            </a:r>
            <a:endParaRPr lang="en-US">
              <a:latin typeface="Ubuntu"/>
            </a:endParaRPr>
          </a:p>
          <a:p>
            <a:pPr>
              <a:buFont typeface="Arial"/>
              <a:buChar char="•"/>
            </a:pPr>
            <a:r>
              <a:rPr lang="en-US">
                <a:latin typeface="Ubuntu"/>
              </a:rPr>
              <a:t>Turning challenges into opportunity</a:t>
            </a:r>
          </a:p>
          <a:p>
            <a:pPr>
              <a:buFont typeface="Arial"/>
              <a:buChar char="•"/>
            </a:pPr>
            <a:r>
              <a:rPr lang="en-US">
                <a:latin typeface="Ubuntu"/>
              </a:rPr>
              <a:t>Aligned with their state standards </a:t>
            </a:r>
          </a:p>
          <a:p>
            <a:pPr>
              <a:buFont typeface="Arial"/>
              <a:buChar char="•"/>
            </a:pPr>
            <a:r>
              <a:rPr lang="en-US">
                <a:latin typeface="Ubuntu"/>
              </a:rPr>
              <a:t>Scalability</a:t>
            </a:r>
          </a:p>
          <a:p>
            <a:pPr marL="0" indent="0">
              <a:buNone/>
            </a:pPr>
            <a:br>
              <a:rPr lang="en-US" b="1">
                <a:latin typeface="Ubuntu"/>
              </a:rPr>
            </a:br>
            <a:r>
              <a:rPr lang="en-US" b="1">
                <a:latin typeface="Ubuntu"/>
              </a:rPr>
              <a:t>WHO</a:t>
            </a:r>
            <a:endParaRPr lang="en-US"/>
          </a:p>
          <a:p>
            <a:r>
              <a:rPr lang="en-US">
                <a:latin typeface="Ubuntu"/>
              </a:rPr>
              <a:t>Partners</a:t>
            </a:r>
            <a:endParaRPr lang="en-US"/>
          </a:p>
          <a:p>
            <a:pPr marL="0" indent="0">
              <a:buNone/>
            </a:pPr>
            <a:br>
              <a:rPr lang="en-US" b="1">
                <a:latin typeface="Ubuntu"/>
              </a:rPr>
            </a:br>
            <a:r>
              <a:rPr lang="en-US" b="1">
                <a:latin typeface="Ubuntu"/>
              </a:rPr>
              <a:t>WHAT</a:t>
            </a:r>
          </a:p>
          <a:p>
            <a:r>
              <a:rPr lang="en-US">
                <a:latin typeface="Ubuntu"/>
              </a:rPr>
              <a:t>Strategies for growth</a:t>
            </a:r>
          </a:p>
          <a:p>
            <a:r>
              <a:rPr lang="en-US">
                <a:latin typeface="Ubuntu"/>
              </a:rPr>
              <a:t>Support for Families</a:t>
            </a:r>
          </a:p>
        </p:txBody>
      </p:sp>
      <p:sp>
        <p:nvSpPr>
          <p:cNvPr id="4" name="Date Placeholder 3">
            <a:extLst>
              <a:ext uri="{FF2B5EF4-FFF2-40B4-BE49-F238E27FC236}">
                <a16:creationId xmlns:a16="http://schemas.microsoft.com/office/drawing/2014/main" id="{7A12C137-BE9F-51E2-C789-A24037967776}"/>
              </a:ext>
            </a:extLst>
          </p:cNvPr>
          <p:cNvSpPr>
            <a:spLocks noGrp="1"/>
          </p:cNvSpPr>
          <p:nvPr>
            <p:ph type="dt" sz="half" idx="10"/>
          </p:nvPr>
        </p:nvSpPr>
        <p:spPr/>
        <p:txBody>
          <a:bodyPr/>
          <a:lstStyle/>
          <a:p>
            <a:r>
              <a:rPr lang="en-US"/>
              <a:t>Early Childhood Development</a:t>
            </a:r>
          </a:p>
        </p:txBody>
      </p:sp>
      <p:sp>
        <p:nvSpPr>
          <p:cNvPr id="5" name="Slide Number Placeholder 4">
            <a:extLst>
              <a:ext uri="{FF2B5EF4-FFF2-40B4-BE49-F238E27FC236}">
                <a16:creationId xmlns:a16="http://schemas.microsoft.com/office/drawing/2014/main" id="{BDD4A43B-906C-E1F1-6391-36B861062881}"/>
              </a:ext>
            </a:extLst>
          </p:cNvPr>
          <p:cNvSpPr>
            <a:spLocks noGrp="1"/>
          </p:cNvSpPr>
          <p:nvPr>
            <p:ph type="sldNum" sz="quarter" idx="12"/>
          </p:nvPr>
        </p:nvSpPr>
        <p:spPr/>
        <p:txBody>
          <a:bodyPr/>
          <a:lstStyle/>
          <a:p>
            <a:fld id="{E77A9970-5453-4191-A26F-7290EC2D65BE}" type="slidenum">
              <a:rPr lang="en-US" smtClean="0"/>
              <a:t>15</a:t>
            </a:fld>
            <a:endParaRPr lang="en-US"/>
          </a:p>
        </p:txBody>
      </p:sp>
    </p:spTree>
    <p:extLst>
      <p:ext uri="{BB962C8B-B14F-4D97-AF65-F5344CB8AC3E}">
        <p14:creationId xmlns:p14="http://schemas.microsoft.com/office/powerpoint/2010/main" val="2770755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1C753D-8459-B64C-8765-6D3A7875676B}"/>
              </a:ext>
            </a:extLst>
          </p:cNvPr>
          <p:cNvSpPr>
            <a:spLocks noGrp="1"/>
          </p:cNvSpPr>
          <p:nvPr>
            <p:ph type="ctrTitle"/>
          </p:nvPr>
        </p:nvSpPr>
        <p:spPr>
          <a:xfrm>
            <a:off x="-192505" y="2555205"/>
            <a:ext cx="4733303" cy="1516582"/>
          </a:xfrm>
        </p:spPr>
        <p:txBody>
          <a:bodyPr wrap="square" lIns="91440" tIns="45720" rIns="91440" bIns="45720" anchor="t" anchorCtr="0">
            <a:noAutofit/>
          </a:bodyPr>
          <a:lstStyle/>
          <a:p>
            <a:pPr algn="ctr"/>
            <a:r>
              <a:rPr lang="en-US" sz="4000">
                <a:latin typeface="Ubuntu"/>
              </a:rPr>
              <a:t>Getting Creative with </a:t>
            </a:r>
            <a:br>
              <a:rPr lang="en-US" sz="4000">
                <a:latin typeface="Ubuntu"/>
              </a:rPr>
            </a:br>
            <a:r>
              <a:rPr lang="en-US" sz="4000">
                <a:latin typeface="Ubuntu"/>
              </a:rPr>
              <a:t>Healthy Start</a:t>
            </a:r>
            <a:endParaRPr lang="en-US" sz="4000"/>
          </a:p>
        </p:txBody>
      </p:sp>
    </p:spTree>
    <p:extLst>
      <p:ext uri="{BB962C8B-B14F-4D97-AF65-F5344CB8AC3E}">
        <p14:creationId xmlns:p14="http://schemas.microsoft.com/office/powerpoint/2010/main" val="3376127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3929-67E7-C940-EEC4-7043859A11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3848A8-337B-846E-F2CE-2FE6A0C6057A}"/>
              </a:ext>
            </a:extLst>
          </p:cNvPr>
          <p:cNvSpPr>
            <a:spLocks noGrp="1"/>
          </p:cNvSpPr>
          <p:nvPr>
            <p:ph sz="half" idx="1"/>
          </p:nvPr>
        </p:nvSpPr>
        <p:spPr/>
        <p:txBody>
          <a:bodyPr/>
          <a:lstStyle/>
          <a:p>
            <a:endParaRPr lang="en-US"/>
          </a:p>
        </p:txBody>
      </p:sp>
      <p:sp>
        <p:nvSpPr>
          <p:cNvPr id="4" name="Date Placeholder 3">
            <a:extLst>
              <a:ext uri="{FF2B5EF4-FFF2-40B4-BE49-F238E27FC236}">
                <a16:creationId xmlns:a16="http://schemas.microsoft.com/office/drawing/2014/main" id="{D977BC58-8FCF-A887-095E-69B35E594055}"/>
              </a:ext>
            </a:extLst>
          </p:cNvPr>
          <p:cNvSpPr>
            <a:spLocks noGrp="1"/>
          </p:cNvSpPr>
          <p:nvPr>
            <p:ph type="dt" sz="half" idx="10"/>
          </p:nvPr>
        </p:nvSpPr>
        <p:spPr/>
        <p:txBody>
          <a:bodyPr/>
          <a:lstStyle/>
          <a:p>
            <a:r>
              <a:rPr lang="en-US"/>
              <a:t>Early Childhood Development</a:t>
            </a:r>
          </a:p>
        </p:txBody>
      </p:sp>
      <p:sp>
        <p:nvSpPr>
          <p:cNvPr id="5" name="Slide Number Placeholder 4">
            <a:extLst>
              <a:ext uri="{FF2B5EF4-FFF2-40B4-BE49-F238E27FC236}">
                <a16:creationId xmlns:a16="http://schemas.microsoft.com/office/drawing/2014/main" id="{8E294D80-2361-85D1-0022-DF03995CAD65}"/>
              </a:ext>
            </a:extLst>
          </p:cNvPr>
          <p:cNvSpPr>
            <a:spLocks noGrp="1"/>
          </p:cNvSpPr>
          <p:nvPr>
            <p:ph type="sldNum" sz="quarter" idx="12"/>
          </p:nvPr>
        </p:nvSpPr>
        <p:spPr/>
        <p:txBody>
          <a:bodyPr/>
          <a:lstStyle/>
          <a:p>
            <a:fld id="{E77A9970-5453-4191-A26F-7290EC2D65BE}" type="slidenum">
              <a:rPr lang="en-US" smtClean="0"/>
              <a:t>17</a:t>
            </a:fld>
            <a:endParaRPr lang="en-US"/>
          </a:p>
        </p:txBody>
      </p:sp>
    </p:spTree>
    <p:extLst>
      <p:ext uri="{BB962C8B-B14F-4D97-AF65-F5344CB8AC3E}">
        <p14:creationId xmlns:p14="http://schemas.microsoft.com/office/powerpoint/2010/main" val="958425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C9D8E-9855-DA3C-4D5A-803041658E0C}"/>
              </a:ext>
            </a:extLst>
          </p:cNvPr>
          <p:cNvSpPr>
            <a:spLocks noGrp="1"/>
          </p:cNvSpPr>
          <p:nvPr>
            <p:ph type="ctrTitle"/>
          </p:nvPr>
        </p:nvSpPr>
        <p:spPr>
          <a:xfrm>
            <a:off x="1662910" y="398722"/>
            <a:ext cx="8504229" cy="955156"/>
          </a:xfrm>
        </p:spPr>
        <p:txBody>
          <a:bodyPr wrap="square" lIns="91440" tIns="45720" rIns="91440" bIns="45720" anchor="t" anchorCtr="0">
            <a:noAutofit/>
          </a:bodyPr>
          <a:lstStyle/>
          <a:p>
            <a:r>
              <a:rPr lang="en-US" sz="4800">
                <a:latin typeface="Ubuntu"/>
              </a:rPr>
              <a:t>Small Group Chat</a:t>
            </a:r>
            <a:br>
              <a:rPr lang="en-US" sz="4800">
                <a:latin typeface="Ubuntu"/>
              </a:rPr>
            </a:br>
            <a:endParaRPr lang="en-US" sz="4800"/>
          </a:p>
        </p:txBody>
      </p:sp>
      <p:sp>
        <p:nvSpPr>
          <p:cNvPr id="4" name="Title 1">
            <a:extLst>
              <a:ext uri="{FF2B5EF4-FFF2-40B4-BE49-F238E27FC236}">
                <a16:creationId xmlns:a16="http://schemas.microsoft.com/office/drawing/2014/main" id="{F6031043-5FA2-8995-BC2A-222F44E3A95B}"/>
              </a:ext>
            </a:extLst>
          </p:cNvPr>
          <p:cNvSpPr txBox="1">
            <a:spLocks/>
          </p:cNvSpPr>
          <p:nvPr/>
        </p:nvSpPr>
        <p:spPr>
          <a:xfrm>
            <a:off x="894732" y="1353878"/>
            <a:ext cx="10618779" cy="1319341"/>
          </a:xfrm>
          <a:prstGeom prst="rect">
            <a:avLst/>
          </a:prstGeom>
        </p:spPr>
        <p:txBody>
          <a:bodyPr wrap="square" lIns="91440" tIns="45720" rIns="91440" bIns="45720" anchor="t" anchorCtr="0">
            <a:noAutofit/>
          </a:bodyPr>
          <a:lstStyle>
            <a:lvl1pPr algn="ctr" defTabSz="914400" rtl="0" eaLnBrk="1" latinLnBrk="0" hangingPunct="1">
              <a:lnSpc>
                <a:spcPct val="90000"/>
              </a:lnSpc>
              <a:spcBef>
                <a:spcPct val="0"/>
              </a:spcBef>
              <a:buNone/>
              <a:defRPr sz="7500" b="1" kern="1200">
                <a:solidFill>
                  <a:schemeClr val="bg1"/>
                </a:solidFill>
                <a:latin typeface="Ubuntu" panose="020B0504030602030204" pitchFamily="34" charset="0"/>
                <a:ea typeface="+mj-ea"/>
                <a:cs typeface="+mj-cs"/>
              </a:defRPr>
            </a:lvl1pPr>
          </a:lstStyle>
          <a:p>
            <a:pPr marL="685800" indent="-685800" algn="l">
              <a:buFont typeface="Arial"/>
              <a:buChar char="•"/>
            </a:pPr>
            <a:r>
              <a:rPr lang="en-US" sz="3600" b="0">
                <a:latin typeface="Ubuntu"/>
              </a:rPr>
              <a:t>What questions do you have about programming/resources in this space?</a:t>
            </a:r>
          </a:p>
          <a:p>
            <a:pPr marL="685800" indent="-685800" algn="l">
              <a:buFont typeface="Arial"/>
              <a:buChar char="•"/>
            </a:pPr>
            <a:r>
              <a:rPr lang="en-US" sz="3600" b="0">
                <a:latin typeface="Ubuntu"/>
              </a:rPr>
              <a:t>How do we get Program buy-in with this strategy?</a:t>
            </a:r>
          </a:p>
          <a:p>
            <a:pPr marL="685800" indent="-685800" algn="l">
              <a:buFont typeface="Arial"/>
              <a:buChar char="•"/>
            </a:pPr>
            <a:r>
              <a:rPr lang="en-US" sz="3600" b="0">
                <a:latin typeface="Ubuntu"/>
              </a:rPr>
              <a:t>Where do you see using these resources in your Region?</a:t>
            </a:r>
            <a:endParaRPr lang="en-US" sz="3600" b="0"/>
          </a:p>
          <a:p>
            <a:pPr marL="685800" indent="-685800" algn="l">
              <a:buFont typeface="Arial"/>
              <a:buChar char="•"/>
            </a:pPr>
            <a:r>
              <a:rPr lang="en-US" sz="3600" b="0">
                <a:latin typeface="Ubuntu"/>
              </a:rPr>
              <a:t>What opportunities are there in connecting with Providers at this development stage?</a:t>
            </a:r>
            <a:br>
              <a:rPr lang="en-US" sz="4800">
                <a:latin typeface="Ubuntu"/>
              </a:rPr>
            </a:br>
            <a:endParaRPr lang="en-US" sz="4800"/>
          </a:p>
        </p:txBody>
      </p:sp>
    </p:spTree>
    <p:extLst>
      <p:ext uri="{BB962C8B-B14F-4D97-AF65-F5344CB8AC3E}">
        <p14:creationId xmlns:p14="http://schemas.microsoft.com/office/powerpoint/2010/main" val="2640113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270E4-96F0-41E5-F4FB-90115F1187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6EA47-6F08-8BE0-6351-94AB8AFB7853}"/>
              </a:ext>
            </a:extLst>
          </p:cNvPr>
          <p:cNvSpPr>
            <a:spLocks noGrp="1"/>
          </p:cNvSpPr>
          <p:nvPr>
            <p:ph type="ctrTitle"/>
          </p:nvPr>
        </p:nvSpPr>
        <p:spPr>
          <a:xfrm>
            <a:off x="1158342" y="501695"/>
            <a:ext cx="9606039" cy="955156"/>
          </a:xfrm>
        </p:spPr>
        <p:txBody>
          <a:bodyPr wrap="square" lIns="91440" tIns="45720" rIns="91440" bIns="45720" anchor="t" anchorCtr="0">
            <a:noAutofit/>
          </a:bodyPr>
          <a:lstStyle/>
          <a:p>
            <a:r>
              <a:rPr lang="en-US" sz="4000">
                <a:latin typeface="Ubuntu"/>
              </a:rPr>
              <a:t>Pillar 3 Connection</a:t>
            </a:r>
            <a:endParaRPr lang="en-US" sz="4000"/>
          </a:p>
        </p:txBody>
      </p:sp>
      <p:sp>
        <p:nvSpPr>
          <p:cNvPr id="4" name="Title 1">
            <a:extLst>
              <a:ext uri="{FF2B5EF4-FFF2-40B4-BE49-F238E27FC236}">
                <a16:creationId xmlns:a16="http://schemas.microsoft.com/office/drawing/2014/main" id="{90367858-C0E2-37B2-B8F2-59BFDF8539E4}"/>
              </a:ext>
            </a:extLst>
          </p:cNvPr>
          <p:cNvSpPr txBox="1">
            <a:spLocks/>
          </p:cNvSpPr>
          <p:nvPr/>
        </p:nvSpPr>
        <p:spPr>
          <a:xfrm>
            <a:off x="925624" y="2119658"/>
            <a:ext cx="10618779" cy="955156"/>
          </a:xfrm>
          <a:prstGeom prst="rect">
            <a:avLst/>
          </a:prstGeom>
        </p:spPr>
        <p:txBody>
          <a:bodyPr wrap="square" lIns="91440" tIns="45720" rIns="91440" bIns="45720" anchor="t" anchorCtr="0">
            <a:noAutofit/>
          </a:bodyPr>
          <a:lstStyle>
            <a:lvl1pPr algn="ctr" defTabSz="914400" rtl="0" eaLnBrk="1" latinLnBrk="0" hangingPunct="1">
              <a:lnSpc>
                <a:spcPct val="90000"/>
              </a:lnSpc>
              <a:spcBef>
                <a:spcPct val="0"/>
              </a:spcBef>
              <a:buNone/>
              <a:defRPr sz="7500" b="1" kern="1200">
                <a:solidFill>
                  <a:schemeClr val="bg1"/>
                </a:solidFill>
                <a:latin typeface="Ubuntu" panose="020B0504030602030204" pitchFamily="34" charset="0"/>
                <a:ea typeface="+mj-ea"/>
                <a:cs typeface="+mj-cs"/>
              </a:defRPr>
            </a:lvl1pPr>
          </a:lstStyle>
          <a:p>
            <a:pPr marL="285750" indent="-285750" algn="l">
              <a:spcBef>
                <a:spcPts val="1000"/>
              </a:spcBef>
              <a:buFont typeface="Arial"/>
              <a:buChar char="•"/>
            </a:pPr>
            <a:r>
              <a:rPr lang="en-US" sz="2800" b="0">
                <a:latin typeface="Ubuntu"/>
                <a:ea typeface="Calibri"/>
                <a:cs typeface="Calibri"/>
              </a:rPr>
              <a:t>IHF course– what kind of information do we need to add to get buy-in across Programs?</a:t>
            </a:r>
          </a:p>
          <a:p>
            <a:pPr marL="285750" indent="-285750" algn="l">
              <a:spcBef>
                <a:spcPts val="1000"/>
              </a:spcBef>
              <a:buFont typeface="Arial"/>
              <a:buChar char="•"/>
            </a:pPr>
            <a:r>
              <a:rPr lang="en-US" sz="2800" b="0">
                <a:latin typeface="Ubuntu"/>
                <a:ea typeface="Calibri"/>
                <a:cs typeface="Calibri"/>
              </a:rPr>
              <a:t>Where else do we need to include this information to reach health care providers?</a:t>
            </a:r>
            <a:br>
              <a:rPr lang="en-US" sz="4800">
                <a:latin typeface="Ubuntu"/>
              </a:rPr>
            </a:br>
            <a:endParaRPr lang="en-US" sz="4800"/>
          </a:p>
        </p:txBody>
      </p:sp>
    </p:spTree>
    <p:extLst>
      <p:ext uri="{BB962C8B-B14F-4D97-AF65-F5344CB8AC3E}">
        <p14:creationId xmlns:p14="http://schemas.microsoft.com/office/powerpoint/2010/main" val="3055164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A411C-3ECD-CF02-65D5-6C7599BF736C}"/>
              </a:ext>
            </a:extLst>
          </p:cNvPr>
          <p:cNvSpPr>
            <a:spLocks noGrp="1"/>
          </p:cNvSpPr>
          <p:nvPr>
            <p:ph type="title"/>
          </p:nvPr>
        </p:nvSpPr>
        <p:spPr>
          <a:xfrm>
            <a:off x="838200" y="365125"/>
            <a:ext cx="10515600" cy="1325563"/>
          </a:xfrm>
        </p:spPr>
        <p:txBody>
          <a:bodyPr anchor="ctr">
            <a:normAutofit/>
          </a:bodyPr>
          <a:lstStyle/>
          <a:p>
            <a:r>
              <a:rPr lang="en-US"/>
              <a:t>Agenda</a:t>
            </a:r>
          </a:p>
        </p:txBody>
      </p:sp>
      <p:sp>
        <p:nvSpPr>
          <p:cNvPr id="4" name="Date Placeholder 3">
            <a:extLst>
              <a:ext uri="{FF2B5EF4-FFF2-40B4-BE49-F238E27FC236}">
                <a16:creationId xmlns:a16="http://schemas.microsoft.com/office/drawing/2014/main" id="{4D4D9493-E037-24B5-6A01-5BC79D88A22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Early Childhood Development</a:t>
            </a:r>
          </a:p>
        </p:txBody>
      </p:sp>
      <p:sp>
        <p:nvSpPr>
          <p:cNvPr id="5" name="Slide Number Placeholder 4">
            <a:extLst>
              <a:ext uri="{FF2B5EF4-FFF2-40B4-BE49-F238E27FC236}">
                <a16:creationId xmlns:a16="http://schemas.microsoft.com/office/drawing/2014/main" id="{666D237D-9FD4-9E0D-CE4B-381233B97AE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E77A9970-5453-4191-A26F-7290EC2D65BE}" type="slidenum">
              <a:rPr lang="en-US" smtClean="0"/>
              <a:pPr>
                <a:spcAft>
                  <a:spcPts val="600"/>
                </a:spcAft>
              </a:pPr>
              <a:t>2</a:t>
            </a:fld>
            <a:endParaRPr lang="en-US"/>
          </a:p>
        </p:txBody>
      </p:sp>
      <p:graphicFrame>
        <p:nvGraphicFramePr>
          <p:cNvPr id="7" name="Content Placeholder 2">
            <a:extLst>
              <a:ext uri="{FF2B5EF4-FFF2-40B4-BE49-F238E27FC236}">
                <a16:creationId xmlns:a16="http://schemas.microsoft.com/office/drawing/2014/main" id="{0FC74963-25E6-5051-21DB-D55B842C0190}"/>
              </a:ext>
            </a:extLst>
          </p:cNvPr>
          <p:cNvGraphicFramePr>
            <a:graphicFrameLocks noGrp="1"/>
          </p:cNvGraphicFramePr>
          <p:nvPr>
            <p:ph sz="half" idx="1"/>
            <p:extLst>
              <p:ext uri="{D42A27DB-BD31-4B8C-83A1-F6EECF244321}">
                <p14:modId xmlns:p14="http://schemas.microsoft.com/office/powerpoint/2010/main" val="3549744891"/>
              </p:ext>
            </p:extLst>
          </p:nvPr>
        </p:nvGraphicFramePr>
        <p:xfrm>
          <a:off x="838200" y="1825625"/>
          <a:ext cx="622554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9648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7CFB6-5399-D253-15EF-2B2D9797EFC1}"/>
              </a:ext>
            </a:extLst>
          </p:cNvPr>
          <p:cNvSpPr>
            <a:spLocks noGrp="1"/>
          </p:cNvSpPr>
          <p:nvPr>
            <p:ph type="ctrTitle"/>
          </p:nvPr>
        </p:nvSpPr>
        <p:spPr>
          <a:xfrm>
            <a:off x="1926263" y="2502460"/>
            <a:ext cx="8504229" cy="3088756"/>
          </a:xfrm>
        </p:spPr>
        <p:txBody>
          <a:bodyPr wrap="square" lIns="91440" tIns="45720" rIns="91440" bIns="45720" anchor="t" anchorCtr="0">
            <a:noAutofit/>
          </a:bodyPr>
          <a:lstStyle/>
          <a:p>
            <a:r>
              <a:rPr lang="en-US"/>
              <a:t>Questions?</a:t>
            </a:r>
          </a:p>
        </p:txBody>
      </p:sp>
    </p:spTree>
    <p:extLst>
      <p:ext uri="{BB962C8B-B14F-4D97-AF65-F5344CB8AC3E}">
        <p14:creationId xmlns:p14="http://schemas.microsoft.com/office/powerpoint/2010/main" val="398595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454A7F4-7A99-E6BD-BCCD-31469146F6B9}"/>
              </a:ext>
            </a:extLst>
          </p:cNvPr>
          <p:cNvSpPr/>
          <p:nvPr/>
        </p:nvSpPr>
        <p:spPr>
          <a:xfrm>
            <a:off x="357264" y="1428272"/>
            <a:ext cx="5887233" cy="4687256"/>
          </a:xfrm>
          <a:prstGeom prst="roundRect">
            <a:avLst/>
          </a:prstGeom>
          <a:solidFill>
            <a:srgbClr val="0095DA"/>
          </a:solidFill>
          <a:ln>
            <a:solidFill>
              <a:srgbClr val="0095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B20AFD-7D6A-A4EA-9F64-E096D72C69CD}"/>
              </a:ext>
            </a:extLst>
          </p:cNvPr>
          <p:cNvSpPr>
            <a:spLocks noGrp="1"/>
          </p:cNvSpPr>
          <p:nvPr>
            <p:ph type="title"/>
          </p:nvPr>
        </p:nvSpPr>
        <p:spPr>
          <a:xfrm>
            <a:off x="2104917" y="0"/>
            <a:ext cx="8279160" cy="986750"/>
          </a:xfrm>
        </p:spPr>
        <p:txBody>
          <a:bodyPr/>
          <a:lstStyle/>
          <a:p>
            <a:r>
              <a:rPr lang="en-US" sz="4000" b="1">
                <a:solidFill>
                  <a:srgbClr val="636359"/>
                </a:solidFill>
                <a:latin typeface="Ubuntu"/>
              </a:rPr>
              <a:t>Why 0-3 if Young Athletes is 2-7?</a:t>
            </a:r>
            <a:endParaRPr lang="en-US" sz="4000" b="1">
              <a:solidFill>
                <a:srgbClr val="636359"/>
              </a:solidFill>
            </a:endParaRPr>
          </a:p>
        </p:txBody>
      </p:sp>
      <p:sp>
        <p:nvSpPr>
          <p:cNvPr id="3" name="Content Placeholder 2">
            <a:extLst>
              <a:ext uri="{FF2B5EF4-FFF2-40B4-BE49-F238E27FC236}">
                <a16:creationId xmlns:a16="http://schemas.microsoft.com/office/drawing/2014/main" id="{A3C12FA8-2314-0DD7-98CB-06749A19B7C8}"/>
              </a:ext>
            </a:extLst>
          </p:cNvPr>
          <p:cNvSpPr>
            <a:spLocks noGrp="1"/>
          </p:cNvSpPr>
          <p:nvPr>
            <p:ph idx="1"/>
          </p:nvPr>
        </p:nvSpPr>
        <p:spPr>
          <a:xfrm>
            <a:off x="6560008" y="1924149"/>
            <a:ext cx="5561555" cy="3920972"/>
          </a:xfrm>
        </p:spPr>
        <p:txBody>
          <a:bodyPr/>
          <a:lstStyle/>
          <a:p>
            <a:r>
              <a:rPr lang="en-US" sz="2800">
                <a:latin typeface="Ubuntu"/>
              </a:rPr>
              <a:t>Family education</a:t>
            </a:r>
            <a:endParaRPr lang="en-US" sz="2800"/>
          </a:p>
          <a:p>
            <a:r>
              <a:rPr lang="en-US" sz="2800">
                <a:latin typeface="Ubuntu"/>
              </a:rPr>
              <a:t>Virtual programming</a:t>
            </a:r>
            <a:endParaRPr lang="en-US" sz="2800"/>
          </a:p>
          <a:p>
            <a:r>
              <a:rPr lang="en-US" sz="2800">
                <a:latin typeface="Ubuntu"/>
              </a:rPr>
              <a:t>Filling the gap between diagnosis and services starting</a:t>
            </a:r>
          </a:p>
          <a:p>
            <a:r>
              <a:rPr lang="en-US" sz="2800">
                <a:latin typeface="Ubuntu"/>
              </a:rPr>
              <a:t>Connect with children &amp; families as early as possible / before they can participate in-person</a:t>
            </a:r>
            <a:endParaRPr lang="en-US" sz="2800"/>
          </a:p>
          <a:p>
            <a:pPr marL="0" indent="0">
              <a:buNone/>
            </a:pPr>
            <a:endParaRPr lang="en-US" sz="2400"/>
          </a:p>
        </p:txBody>
      </p:sp>
      <p:sp>
        <p:nvSpPr>
          <p:cNvPr id="4" name="Text Placeholder 3">
            <a:extLst>
              <a:ext uri="{FF2B5EF4-FFF2-40B4-BE49-F238E27FC236}">
                <a16:creationId xmlns:a16="http://schemas.microsoft.com/office/drawing/2014/main" id="{89381CBA-CAD2-DB3B-41CC-AA2F1BE3F36F}"/>
              </a:ext>
            </a:extLst>
          </p:cNvPr>
          <p:cNvSpPr>
            <a:spLocks noGrp="1"/>
          </p:cNvSpPr>
          <p:nvPr>
            <p:ph type="body" sz="half" idx="2"/>
          </p:nvPr>
        </p:nvSpPr>
        <p:spPr>
          <a:xfrm>
            <a:off x="672774" y="1706671"/>
            <a:ext cx="5256212" cy="4130458"/>
          </a:xfrm>
        </p:spPr>
        <p:txBody>
          <a:bodyPr/>
          <a:lstStyle/>
          <a:p>
            <a:pPr algn="ctr"/>
            <a:r>
              <a:rPr lang="en-US" sz="2400" b="1" i="1">
                <a:solidFill>
                  <a:schemeClr val="bg1"/>
                </a:solidFill>
                <a:latin typeface="Ubuntu"/>
              </a:rPr>
              <a:t>General Rules </a:t>
            </a:r>
          </a:p>
          <a:p>
            <a:r>
              <a:rPr lang="en-US" sz="2400" i="1">
                <a:solidFill>
                  <a:schemeClr val="bg1"/>
                </a:solidFill>
                <a:latin typeface="Ubuntu"/>
              </a:rPr>
              <a:t>Age Requirements 2.01(b)(</a:t>
            </a:r>
            <a:r>
              <a:rPr lang="en-US" sz="2400" i="1" err="1">
                <a:solidFill>
                  <a:schemeClr val="bg1"/>
                </a:solidFill>
                <a:latin typeface="Ubuntu"/>
              </a:rPr>
              <a:t>i</a:t>
            </a:r>
            <a:r>
              <a:rPr lang="en-US" sz="2400" i="1">
                <a:solidFill>
                  <a:schemeClr val="bg1"/>
                </a:solidFill>
                <a:latin typeface="Ubuntu"/>
              </a:rPr>
              <a:t>) Young Athletes. The Young Athletes program introduces children from </a:t>
            </a:r>
            <a:r>
              <a:rPr lang="en-US" sz="2400" b="1" i="1">
                <a:solidFill>
                  <a:schemeClr val="bg1"/>
                </a:solidFill>
                <a:latin typeface="Ubuntu"/>
              </a:rPr>
              <a:t>birth to seven </a:t>
            </a:r>
            <a:r>
              <a:rPr lang="en-US" sz="2400" i="1">
                <a:solidFill>
                  <a:schemeClr val="bg1"/>
                </a:solidFill>
                <a:latin typeface="Ubuntu"/>
              </a:rPr>
              <a:t>to fundamental movement and sports skills in age and developmentally appropriate format. This program prepares children to enter Special Olympics sports training and competition when they reach the appropriate age and stage of development.</a:t>
            </a:r>
          </a:p>
          <a:p>
            <a:endParaRPr lang="en-US" sz="2400"/>
          </a:p>
        </p:txBody>
      </p:sp>
      <p:sp>
        <p:nvSpPr>
          <p:cNvPr id="6" name="Slide Number Placeholder 5">
            <a:extLst>
              <a:ext uri="{FF2B5EF4-FFF2-40B4-BE49-F238E27FC236}">
                <a16:creationId xmlns:a16="http://schemas.microsoft.com/office/drawing/2014/main" id="{B95F350D-F287-B343-6E89-15234A7AE7CC}"/>
              </a:ext>
            </a:extLst>
          </p:cNvPr>
          <p:cNvSpPr>
            <a:spLocks noGrp="1"/>
          </p:cNvSpPr>
          <p:nvPr>
            <p:ph type="sldNum" sz="quarter" idx="12"/>
          </p:nvPr>
        </p:nvSpPr>
        <p:spPr/>
        <p:txBody>
          <a:bodyPr/>
          <a:lstStyle/>
          <a:p>
            <a:fld id="{FA9F65C9-A8FA-47F5-8878-99B849B4AC96}" type="slidenum">
              <a:rPr lang="en-US" smtClean="0"/>
              <a:t>3</a:t>
            </a:fld>
            <a:endParaRPr lang="en-US"/>
          </a:p>
        </p:txBody>
      </p:sp>
    </p:spTree>
    <p:extLst>
      <p:ext uri="{BB962C8B-B14F-4D97-AF65-F5344CB8AC3E}">
        <p14:creationId xmlns:p14="http://schemas.microsoft.com/office/powerpoint/2010/main" val="1635553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medical information&#10;&#10;AI-generated content may be incorrect.">
            <a:extLst>
              <a:ext uri="{FF2B5EF4-FFF2-40B4-BE49-F238E27FC236}">
                <a16:creationId xmlns:a16="http://schemas.microsoft.com/office/drawing/2014/main" id="{7A919099-AA02-3C45-4B68-BCF55359EB32}"/>
              </a:ext>
            </a:extLst>
          </p:cNvPr>
          <p:cNvPicPr>
            <a:picLocks noGrp="1" noChangeAspect="1"/>
          </p:cNvPicPr>
          <p:nvPr>
            <p:ph idx="1"/>
          </p:nvPr>
        </p:nvPicPr>
        <p:blipFill>
          <a:blip r:embed="rId3"/>
          <a:stretch>
            <a:fillRect/>
          </a:stretch>
        </p:blipFill>
        <p:spPr>
          <a:xfrm>
            <a:off x="1176073" y="68263"/>
            <a:ext cx="8961966" cy="6721475"/>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4" name="Date Placeholder 3" hidden="1">
            <a:extLst>
              <a:ext uri="{FF2B5EF4-FFF2-40B4-BE49-F238E27FC236}">
                <a16:creationId xmlns:a16="http://schemas.microsoft.com/office/drawing/2014/main" id="{49526840-47B6-DD6B-4E97-7E5FF61B9658}"/>
              </a:ext>
            </a:extLst>
          </p:cNvPr>
          <p:cNvSpPr>
            <a:spLocks noGrp="1"/>
          </p:cNvSpPr>
          <p:nvPr>
            <p:ph type="dt" sz="half" idx="10"/>
          </p:nvPr>
        </p:nvSpPr>
        <p:spPr/>
        <p:txBody>
          <a:bodyPr/>
          <a:lstStyle/>
          <a:p>
            <a:pPr>
              <a:spcAft>
                <a:spcPts val="600"/>
              </a:spcAft>
            </a:pPr>
            <a:r>
              <a:rPr lang="en-US"/>
              <a:t>Early Childhood Development</a:t>
            </a:r>
          </a:p>
        </p:txBody>
      </p:sp>
      <p:sp>
        <p:nvSpPr>
          <p:cNvPr id="5" name="Slide Number Placeholder 4" hidden="1">
            <a:extLst>
              <a:ext uri="{FF2B5EF4-FFF2-40B4-BE49-F238E27FC236}">
                <a16:creationId xmlns:a16="http://schemas.microsoft.com/office/drawing/2014/main" id="{C96DB02D-7CB3-9A5E-4B7A-22690F67F9B2}"/>
              </a:ext>
            </a:extLst>
          </p:cNvPr>
          <p:cNvSpPr>
            <a:spLocks noGrp="1"/>
          </p:cNvSpPr>
          <p:nvPr>
            <p:ph type="sldNum" sz="quarter" idx="12"/>
          </p:nvPr>
        </p:nvSpPr>
        <p:spPr/>
        <p:txBody>
          <a:bodyPr/>
          <a:lstStyle/>
          <a:p>
            <a:pPr>
              <a:spcAft>
                <a:spcPts val="600"/>
              </a:spcAft>
            </a:pPr>
            <a:fld id="{E77A9970-5453-4191-A26F-7290EC2D65BE}" type="slidenum">
              <a:rPr lang="en-US" smtClean="0"/>
              <a:pPr>
                <a:spcAft>
                  <a:spcPts val="600"/>
                </a:spcAft>
              </a:pPr>
              <a:t>4</a:t>
            </a:fld>
            <a:endParaRPr lang="en-US"/>
          </a:p>
        </p:txBody>
      </p:sp>
    </p:spTree>
    <p:extLst>
      <p:ext uri="{BB962C8B-B14F-4D97-AF65-F5344CB8AC3E}">
        <p14:creationId xmlns:p14="http://schemas.microsoft.com/office/powerpoint/2010/main" val="210874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screenshots of a mobile app&#10;&#10;AI-generated content may be incorrect.">
            <a:extLst>
              <a:ext uri="{FF2B5EF4-FFF2-40B4-BE49-F238E27FC236}">
                <a16:creationId xmlns:a16="http://schemas.microsoft.com/office/drawing/2014/main" id="{848DEAD2-71D2-3CE1-A2F5-E2349C084744}"/>
              </a:ext>
            </a:extLst>
          </p:cNvPr>
          <p:cNvPicPr>
            <a:picLocks noChangeAspect="1"/>
          </p:cNvPicPr>
          <p:nvPr/>
        </p:nvPicPr>
        <p:blipFill>
          <a:blip r:embed="rId3"/>
          <a:stretch>
            <a:fillRect/>
          </a:stretch>
        </p:blipFill>
        <p:spPr>
          <a:xfrm>
            <a:off x="4918751" y="838859"/>
            <a:ext cx="7308761" cy="5484255"/>
          </a:xfrm>
          <a:prstGeom prst="rect">
            <a:avLst/>
          </a:prstGeom>
        </p:spPr>
      </p:pic>
      <p:sp>
        <p:nvSpPr>
          <p:cNvPr id="5" name="Oval 4">
            <a:extLst>
              <a:ext uri="{FF2B5EF4-FFF2-40B4-BE49-F238E27FC236}">
                <a16:creationId xmlns:a16="http://schemas.microsoft.com/office/drawing/2014/main" id="{4787DD7B-E8FC-CE75-A550-31F065F82ACA}"/>
              </a:ext>
            </a:extLst>
          </p:cNvPr>
          <p:cNvSpPr/>
          <p:nvPr/>
        </p:nvSpPr>
        <p:spPr>
          <a:xfrm>
            <a:off x="-777158" y="319427"/>
            <a:ext cx="5965940" cy="6226588"/>
          </a:xfrm>
          <a:prstGeom prst="ellipse">
            <a:avLst/>
          </a:prstGeom>
          <a:solidFill>
            <a:srgbClr val="39BB9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ADF35A-62F1-EB5E-18A1-B66871815974}"/>
              </a:ext>
            </a:extLst>
          </p:cNvPr>
          <p:cNvSpPr txBox="1"/>
          <p:nvPr/>
        </p:nvSpPr>
        <p:spPr>
          <a:xfrm>
            <a:off x="301572" y="2669221"/>
            <a:ext cx="379387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bg1"/>
                </a:solidFill>
                <a:latin typeface="Ubuntu Bold"/>
                <a:ea typeface="Calibri"/>
                <a:cs typeface="Calibri"/>
              </a:rPr>
              <a:t>Virtual Programming</a:t>
            </a:r>
            <a:endParaRPr lang="en-US" sz="3600" b="1">
              <a:solidFill>
                <a:schemeClr val="bg1"/>
              </a:solidFill>
              <a:latin typeface="Ubuntu Bold"/>
            </a:endParaRPr>
          </a:p>
        </p:txBody>
      </p:sp>
    </p:spTree>
    <p:extLst>
      <p:ext uri="{BB962C8B-B14F-4D97-AF65-F5344CB8AC3E}">
        <p14:creationId xmlns:p14="http://schemas.microsoft.com/office/powerpoint/2010/main" val="423613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CEADB"/>
        </a:solidFill>
        <a:effectLst/>
      </p:bgPr>
    </p:bg>
    <p:spTree>
      <p:nvGrpSpPr>
        <p:cNvPr id="1" name=""/>
        <p:cNvGrpSpPr/>
        <p:nvPr/>
      </p:nvGrpSpPr>
      <p:grpSpPr>
        <a:xfrm>
          <a:off x="0" y="0"/>
          <a:ext cx="0" cy="0"/>
          <a:chOff x="0" y="0"/>
          <a:chExt cx="0" cy="0"/>
        </a:xfrm>
      </p:grpSpPr>
      <p:pic>
        <p:nvPicPr>
          <p:cNvPr id="11" name="Picture 10" descr="A person and child reading a book&#10;&#10;AI-generated content may be incorrect.">
            <a:extLst>
              <a:ext uri="{FF2B5EF4-FFF2-40B4-BE49-F238E27FC236}">
                <a16:creationId xmlns:a16="http://schemas.microsoft.com/office/drawing/2014/main" id="{AAEC8105-B80F-FC87-23BC-E64B8518D6A0}"/>
              </a:ext>
            </a:extLst>
          </p:cNvPr>
          <p:cNvPicPr>
            <a:picLocks noChangeAspect="1"/>
          </p:cNvPicPr>
          <p:nvPr/>
        </p:nvPicPr>
        <p:blipFill>
          <a:blip r:embed="rId3">
            <a:extLst>
              <a:ext uri="{28A0092B-C50C-407E-A947-70E740481C1C}">
                <a14:useLocalDpi xmlns:a14="http://schemas.microsoft.com/office/drawing/2010/main" val="0"/>
              </a:ext>
            </a:extLst>
          </a:blip>
          <a:srcRect t="6765" b="20136"/>
          <a:stretch>
            <a:fillRect/>
          </a:stretch>
        </p:blipFill>
        <p:spPr>
          <a:xfrm>
            <a:off x="6483751" y="228600"/>
            <a:ext cx="2203049" cy="3501156"/>
          </a:xfrm>
          <a:prstGeom prst="rect">
            <a:avLst/>
          </a:prstGeom>
          <a:ln w="19050">
            <a:solidFill>
              <a:schemeClr val="tx1"/>
            </a:solidFill>
          </a:ln>
        </p:spPr>
      </p:pic>
      <p:sp>
        <p:nvSpPr>
          <p:cNvPr id="2" name="Freeform 2"/>
          <p:cNvSpPr/>
          <p:nvPr/>
        </p:nvSpPr>
        <p:spPr>
          <a:xfrm>
            <a:off x="8995314" y="216900"/>
            <a:ext cx="2202604" cy="3558770"/>
          </a:xfrm>
          <a:custGeom>
            <a:avLst/>
            <a:gdLst/>
            <a:ahLst/>
            <a:cxnLst/>
            <a:rect l="l" t="t" r="r" b="b"/>
            <a:pathLst>
              <a:path w="3303906" h="5338155">
                <a:moveTo>
                  <a:pt x="0" y="0"/>
                </a:moveTo>
                <a:lnTo>
                  <a:pt x="3303906" y="0"/>
                </a:lnTo>
                <a:lnTo>
                  <a:pt x="3303906" y="5338155"/>
                </a:lnTo>
                <a:lnTo>
                  <a:pt x="0" y="5338155"/>
                </a:lnTo>
                <a:lnTo>
                  <a:pt x="0" y="0"/>
                </a:lnTo>
                <a:close/>
              </a:path>
            </a:pathLst>
          </a:custGeom>
          <a:blipFill>
            <a:blip r:embed="rId4"/>
            <a:stretch>
              <a:fillRect l="-1034" t="-11692" b="-24371"/>
            </a:stretch>
          </a:blipFill>
          <a:ln w="19050" cap="sq">
            <a:solidFill>
              <a:srgbClr val="000000"/>
            </a:solid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9988951" y="3120963"/>
            <a:ext cx="2203049" cy="3737037"/>
          </a:xfrm>
          <a:custGeom>
            <a:avLst/>
            <a:gdLst/>
            <a:ahLst/>
            <a:cxnLst/>
            <a:rect l="l" t="t" r="r" b="b"/>
            <a:pathLst>
              <a:path w="3304574" h="5605556">
                <a:moveTo>
                  <a:pt x="0" y="0"/>
                </a:moveTo>
                <a:lnTo>
                  <a:pt x="3304574" y="0"/>
                </a:lnTo>
                <a:lnTo>
                  <a:pt x="3304574" y="5605556"/>
                </a:lnTo>
                <a:lnTo>
                  <a:pt x="0" y="5605556"/>
                </a:lnTo>
                <a:lnTo>
                  <a:pt x="0" y="0"/>
                </a:lnTo>
                <a:close/>
              </a:path>
            </a:pathLst>
          </a:custGeom>
          <a:blipFill>
            <a:blip r:embed="rId5"/>
            <a:stretch>
              <a:fillRect t="-11199" b="-16967"/>
            </a:stretch>
          </a:blipFill>
          <a:ln w="19050" cap="sq">
            <a:solidFill>
              <a:srgbClr val="000000"/>
            </a:solid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586522" y="505557"/>
            <a:ext cx="5136970" cy="1005401"/>
          </a:xfrm>
          <a:custGeom>
            <a:avLst/>
            <a:gdLst/>
            <a:ahLst/>
            <a:cxnLst/>
            <a:rect l="l" t="t" r="r" b="b"/>
            <a:pathLst>
              <a:path w="2404443" h="1299002">
                <a:moveTo>
                  <a:pt x="0" y="0"/>
                </a:moveTo>
                <a:lnTo>
                  <a:pt x="2404442" y="0"/>
                </a:lnTo>
                <a:lnTo>
                  <a:pt x="2404442" y="1299002"/>
                </a:lnTo>
                <a:lnTo>
                  <a:pt x="0" y="1299002"/>
                </a:lnTo>
                <a:lnTo>
                  <a:pt x="0" y="0"/>
                </a:lnTo>
                <a:close/>
              </a:path>
            </a:pathLst>
          </a:custGeom>
          <a:blipFill>
            <a:blip r:embed="rId6"/>
            <a:stretch>
              <a:fillRect l="-3868" r="-3868"/>
            </a:stretch>
          </a:blipFill>
        </p:spPr>
        <p:txBody>
          <a:bodyPr/>
          <a:lstStyle/>
          <a:p>
            <a:pPr defTabSz="609630"/>
            <a:endParaRPr lang="en-US" sz="1200">
              <a:solidFill>
                <a:prstClr val="black"/>
              </a:solidFill>
              <a:latin typeface="Calibri"/>
            </a:endParaRPr>
          </a:p>
        </p:txBody>
      </p:sp>
      <p:sp>
        <p:nvSpPr>
          <p:cNvPr id="8" name="TextBox 8"/>
          <p:cNvSpPr txBox="1"/>
          <p:nvPr/>
        </p:nvSpPr>
        <p:spPr>
          <a:xfrm>
            <a:off x="6350" y="1993441"/>
            <a:ext cx="5425266" cy="4695003"/>
          </a:xfrm>
          <a:prstGeom prst="rect">
            <a:avLst/>
          </a:prstGeom>
        </p:spPr>
        <p:txBody>
          <a:bodyPr wrap="square" lIns="0" tIns="0" rIns="0" bIns="0" rtlCol="0" anchor="t">
            <a:spAutoFit/>
          </a:bodyPr>
          <a:lstStyle/>
          <a:p>
            <a:pPr marL="575310" lvl="1" indent="-287655" defTabSz="609630">
              <a:lnSpc>
                <a:spcPts val="3734"/>
              </a:lnSpc>
              <a:buFont typeface="Arial"/>
              <a:buChar char="•"/>
            </a:pPr>
            <a:r>
              <a:rPr lang="en-US" sz="2650">
                <a:solidFill>
                  <a:srgbClr val="636359"/>
                </a:solidFill>
                <a:latin typeface="Ubuntu"/>
                <a:ea typeface="Ubuntu"/>
                <a:cs typeface="Ubuntu"/>
                <a:sym typeface="Ubuntu"/>
              </a:rPr>
              <a:t>Birth to 3 </a:t>
            </a:r>
            <a:endParaRPr lang="en-US" sz="2650"/>
          </a:p>
          <a:p>
            <a:pPr marL="1032510" lvl="2" indent="-287655" defTabSz="609630">
              <a:lnSpc>
                <a:spcPts val="3734"/>
              </a:lnSpc>
              <a:buFont typeface="Arial"/>
              <a:buChar char="•"/>
            </a:pPr>
            <a:r>
              <a:rPr lang="en-US" sz="2650">
                <a:solidFill>
                  <a:srgbClr val="636359"/>
                </a:solidFill>
                <a:latin typeface="Ubuntu"/>
                <a:ea typeface="Ubuntu"/>
                <a:cs typeface="Ubuntu"/>
                <a:sym typeface="Ubuntu"/>
              </a:rPr>
              <a:t>Caregiver Interactions</a:t>
            </a:r>
            <a:endParaRPr lang="en-US" sz="2650">
              <a:solidFill>
                <a:srgbClr val="636359"/>
              </a:solidFill>
              <a:latin typeface="Ubuntu"/>
              <a:ea typeface="Ubuntu"/>
              <a:cs typeface="Ubuntu"/>
            </a:endParaRPr>
          </a:p>
          <a:p>
            <a:pPr marL="1032510" lvl="2" indent="-287655" defTabSz="609630">
              <a:lnSpc>
                <a:spcPts val="3734"/>
              </a:lnSpc>
              <a:buFont typeface="Arial"/>
              <a:buChar char="•"/>
            </a:pPr>
            <a:r>
              <a:rPr lang="en-US" sz="2650">
                <a:solidFill>
                  <a:srgbClr val="636359"/>
                </a:solidFill>
                <a:latin typeface="Ubuntu"/>
                <a:ea typeface="Ubuntu"/>
                <a:cs typeface="Ubuntu"/>
                <a:sym typeface="Ubuntu"/>
              </a:rPr>
              <a:t>Routines</a:t>
            </a:r>
            <a:endParaRPr lang="en-US" sz="2650">
              <a:solidFill>
                <a:srgbClr val="636359"/>
              </a:solidFill>
              <a:latin typeface="Ubuntu"/>
              <a:ea typeface="Ubuntu"/>
              <a:cs typeface="Ubuntu"/>
            </a:endParaRPr>
          </a:p>
          <a:p>
            <a:pPr marL="575310" lvl="1" indent="-287655" defTabSz="609630">
              <a:lnSpc>
                <a:spcPts val="3734"/>
              </a:lnSpc>
              <a:buFont typeface="Arial"/>
              <a:buChar char="•"/>
            </a:pPr>
            <a:r>
              <a:rPr lang="en-US" sz="2650">
                <a:solidFill>
                  <a:srgbClr val="636359"/>
                </a:solidFill>
                <a:latin typeface="Ubuntu"/>
                <a:ea typeface="Ubuntu"/>
                <a:cs typeface="Ubuntu"/>
                <a:sym typeface="Ubuntu"/>
              </a:rPr>
              <a:t>More developmental domains</a:t>
            </a:r>
            <a:endParaRPr lang="en-US" sz="2650">
              <a:solidFill>
                <a:srgbClr val="636359"/>
              </a:solidFill>
              <a:latin typeface="Ubuntu"/>
              <a:ea typeface="Ubuntu"/>
              <a:cs typeface="Ubuntu"/>
            </a:endParaRPr>
          </a:p>
          <a:p>
            <a:pPr marL="1151255" lvl="2" indent="-383540" defTabSz="609630">
              <a:lnSpc>
                <a:spcPts val="3734"/>
              </a:lnSpc>
              <a:buFont typeface="Arial"/>
              <a:buChar char="⚬"/>
            </a:pPr>
            <a:r>
              <a:rPr lang="en-US" sz="2650">
                <a:solidFill>
                  <a:srgbClr val="636359"/>
                </a:solidFill>
                <a:latin typeface="Ubuntu"/>
                <a:ea typeface="Ubuntu"/>
                <a:cs typeface="Ubuntu"/>
                <a:sym typeface="Ubuntu"/>
              </a:rPr>
              <a:t>Fine motor</a:t>
            </a:r>
            <a:endParaRPr lang="en-US" sz="2650">
              <a:solidFill>
                <a:srgbClr val="636359"/>
              </a:solidFill>
              <a:latin typeface="Ubuntu"/>
              <a:ea typeface="Ubuntu"/>
              <a:cs typeface="Ubuntu"/>
            </a:endParaRPr>
          </a:p>
          <a:p>
            <a:pPr marL="1151255" lvl="2" indent="-383540" defTabSz="609630">
              <a:lnSpc>
                <a:spcPts val="3734"/>
              </a:lnSpc>
              <a:buFont typeface="Arial"/>
              <a:buChar char="⚬"/>
            </a:pPr>
            <a:r>
              <a:rPr lang="en-US" sz="2650">
                <a:solidFill>
                  <a:srgbClr val="636359"/>
                </a:solidFill>
                <a:latin typeface="Ubuntu"/>
                <a:ea typeface="Ubuntu"/>
                <a:cs typeface="Ubuntu"/>
                <a:sym typeface="Ubuntu"/>
              </a:rPr>
              <a:t>Language</a:t>
            </a:r>
            <a:endParaRPr lang="en-US" sz="2650">
              <a:solidFill>
                <a:srgbClr val="636359"/>
              </a:solidFill>
              <a:latin typeface="Ubuntu"/>
              <a:ea typeface="Ubuntu"/>
              <a:cs typeface="Ubuntu"/>
            </a:endParaRPr>
          </a:p>
          <a:p>
            <a:pPr marL="1151255" lvl="2" indent="-383540" defTabSz="609630">
              <a:lnSpc>
                <a:spcPts val="3734"/>
              </a:lnSpc>
              <a:buFont typeface="Arial"/>
              <a:buChar char="⚬"/>
            </a:pPr>
            <a:r>
              <a:rPr lang="en-US" sz="2650">
                <a:solidFill>
                  <a:srgbClr val="636359"/>
                </a:solidFill>
                <a:latin typeface="Ubuntu"/>
                <a:ea typeface="Ubuntu"/>
                <a:cs typeface="Ubuntu"/>
                <a:sym typeface="Ubuntu"/>
              </a:rPr>
              <a:t>Cognitive (early learning)</a:t>
            </a:r>
            <a:endParaRPr lang="en-US" sz="2650">
              <a:solidFill>
                <a:srgbClr val="636359"/>
              </a:solidFill>
              <a:latin typeface="Ubuntu"/>
              <a:ea typeface="Ubuntu"/>
              <a:cs typeface="Ubuntu"/>
            </a:endParaRPr>
          </a:p>
          <a:p>
            <a:pPr marL="1151255" lvl="2" indent="-383540" defTabSz="609630">
              <a:lnSpc>
                <a:spcPts val="3734"/>
              </a:lnSpc>
              <a:buFont typeface="Arial"/>
              <a:buChar char="⚬"/>
            </a:pPr>
            <a:r>
              <a:rPr lang="en-US" sz="2650">
                <a:solidFill>
                  <a:srgbClr val="636359"/>
                </a:solidFill>
                <a:latin typeface="Ubuntu"/>
                <a:ea typeface="Ubuntu"/>
                <a:cs typeface="Ubuntu"/>
                <a:sym typeface="Ubuntu"/>
              </a:rPr>
              <a:t>Social Emotional</a:t>
            </a:r>
            <a:endParaRPr lang="en-US" sz="2650">
              <a:solidFill>
                <a:srgbClr val="636359"/>
              </a:solidFill>
              <a:latin typeface="Ubuntu"/>
              <a:ea typeface="Ubuntu"/>
              <a:cs typeface="Ubuntu"/>
            </a:endParaRPr>
          </a:p>
          <a:p>
            <a:pPr marL="767715" lvl="1" indent="-457200" defTabSz="609630">
              <a:lnSpc>
                <a:spcPts val="3734"/>
              </a:lnSpc>
              <a:buFont typeface="Arial" panose="020B0604020202020204" pitchFamily="34" charset="0"/>
              <a:buChar char="•"/>
            </a:pPr>
            <a:r>
              <a:rPr lang="en-US" sz="2650">
                <a:solidFill>
                  <a:srgbClr val="636359"/>
                </a:solidFill>
                <a:latin typeface="Ubuntu"/>
                <a:ea typeface="Ubuntu"/>
                <a:cs typeface="Ubuntu"/>
                <a:sym typeface="Ubuntu"/>
              </a:rPr>
              <a:t>Inclusive Adaptations</a:t>
            </a:r>
            <a:endParaRPr lang="en-US" sz="2650">
              <a:solidFill>
                <a:srgbClr val="636359"/>
              </a:solidFill>
              <a:latin typeface="Ubuntu"/>
              <a:ea typeface="Ubuntu"/>
              <a:cs typeface="Ubuntu"/>
            </a:endParaRPr>
          </a:p>
          <a:p>
            <a:pPr marL="767715" lvl="1" indent="-457200" defTabSz="609630">
              <a:lnSpc>
                <a:spcPts val="3734"/>
              </a:lnSpc>
              <a:buFont typeface="Arial" panose="020B0604020202020204" pitchFamily="34" charset="0"/>
              <a:buChar char="•"/>
            </a:pPr>
            <a:r>
              <a:rPr lang="en-US" sz="2650">
                <a:solidFill>
                  <a:srgbClr val="636359"/>
                </a:solidFill>
                <a:latin typeface="Ubuntu"/>
                <a:ea typeface="Ubuntu"/>
                <a:cs typeface="Ubuntu"/>
              </a:rPr>
              <a:t>Information section </a:t>
            </a:r>
            <a:r>
              <a:rPr lang="en-US" sz="2000">
                <a:solidFill>
                  <a:srgbClr val="636359"/>
                </a:solidFill>
                <a:latin typeface="Ubuntu"/>
                <a:ea typeface="Ubuntu"/>
                <a:cs typeface="Ubuntu"/>
              </a:rPr>
              <a:t>(new videos)</a:t>
            </a:r>
          </a:p>
        </p:txBody>
      </p:sp>
      <p:sp>
        <p:nvSpPr>
          <p:cNvPr id="9" name="TextBox 9"/>
          <p:cNvSpPr txBox="1"/>
          <p:nvPr/>
        </p:nvSpPr>
        <p:spPr>
          <a:xfrm>
            <a:off x="585683" y="726462"/>
            <a:ext cx="5149122" cy="596830"/>
          </a:xfrm>
          <a:prstGeom prst="rect">
            <a:avLst/>
          </a:prstGeom>
        </p:spPr>
        <p:txBody>
          <a:bodyPr lIns="0" tIns="0" rIns="0" bIns="0" rtlCol="0" anchor="t">
            <a:spAutoFit/>
          </a:bodyPr>
          <a:lstStyle/>
          <a:p>
            <a:pPr algn="ctr" defTabSz="609630">
              <a:lnSpc>
                <a:spcPts val="5040"/>
              </a:lnSpc>
            </a:pPr>
            <a:r>
              <a:rPr lang="en-US" sz="3600" b="1">
                <a:solidFill>
                  <a:srgbClr val="636359"/>
                </a:solidFill>
                <a:latin typeface="Ubuntu Bold"/>
              </a:rPr>
              <a:t>Young Athletes App</a:t>
            </a:r>
            <a:endParaRPr lang="en-US"/>
          </a:p>
        </p:txBody>
      </p:sp>
      <p:pic>
        <p:nvPicPr>
          <p:cNvPr id="13" name="Picture 12" descr="A young child with two ponytails and a yarn ball&#10;&#10;AI-generated content may be incorrect.">
            <a:extLst>
              <a:ext uri="{FF2B5EF4-FFF2-40B4-BE49-F238E27FC236}">
                <a16:creationId xmlns:a16="http://schemas.microsoft.com/office/drawing/2014/main" id="{FA260C05-AC8D-F5CC-CE56-DF81FA54A12A}"/>
              </a:ext>
            </a:extLst>
          </p:cNvPr>
          <p:cNvPicPr>
            <a:picLocks noChangeAspect="1"/>
          </p:cNvPicPr>
          <p:nvPr/>
        </p:nvPicPr>
        <p:blipFill>
          <a:blip r:embed="rId7">
            <a:extLst>
              <a:ext uri="{28A0092B-C50C-407E-A947-70E740481C1C}">
                <a14:useLocalDpi xmlns:a14="http://schemas.microsoft.com/office/drawing/2010/main" val="0"/>
              </a:ext>
            </a:extLst>
          </a:blip>
          <a:srcRect t="7037" b="14185"/>
          <a:stretch>
            <a:fillRect/>
          </a:stretch>
        </p:blipFill>
        <p:spPr>
          <a:xfrm>
            <a:off x="7699654" y="3120963"/>
            <a:ext cx="2181961" cy="3737037"/>
          </a:xfrm>
          <a:prstGeom prst="rect">
            <a:avLst/>
          </a:prstGeom>
          <a:ln w="19050">
            <a:solidFill>
              <a:schemeClr val="tx1"/>
            </a:solidFill>
          </a:ln>
        </p:spPr>
      </p:pic>
      <p:pic>
        <p:nvPicPr>
          <p:cNvPr id="15" name="Picture 14">
            <a:extLst>
              <a:ext uri="{FF2B5EF4-FFF2-40B4-BE49-F238E27FC236}">
                <a16:creationId xmlns:a16="http://schemas.microsoft.com/office/drawing/2014/main" id="{40ADF543-FF82-26A1-2F0E-A038F439B90B}"/>
              </a:ext>
            </a:extLst>
          </p:cNvPr>
          <p:cNvPicPr>
            <a:picLocks noChangeAspect="1"/>
          </p:cNvPicPr>
          <p:nvPr/>
        </p:nvPicPr>
        <p:blipFill>
          <a:blip r:embed="rId8">
            <a:extLst>
              <a:ext uri="{28A0092B-C50C-407E-A947-70E740481C1C}">
                <a14:useLocalDpi xmlns:a14="http://schemas.microsoft.com/office/drawing/2010/main" val="0"/>
              </a:ext>
            </a:extLst>
          </a:blip>
          <a:srcRect t="3284" b="3284"/>
          <a:stretch/>
        </p:blipFill>
        <p:spPr>
          <a:xfrm>
            <a:off x="5445370" y="3130587"/>
            <a:ext cx="2128902" cy="3737037"/>
          </a:xfrm>
          <a:prstGeom prst="rect">
            <a:avLst/>
          </a:prstGeom>
          <a:ln w="19050">
            <a:solidFill>
              <a:schemeClr val="tx1"/>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F6C0-C212-4058-4EAD-494B4165BD8F}"/>
              </a:ext>
            </a:extLst>
          </p:cNvPr>
          <p:cNvSpPr>
            <a:spLocks noGrp="1"/>
          </p:cNvSpPr>
          <p:nvPr>
            <p:ph type="title"/>
          </p:nvPr>
        </p:nvSpPr>
        <p:spPr/>
        <p:txBody>
          <a:bodyPr/>
          <a:lstStyle/>
          <a:p>
            <a:r>
              <a:rPr lang="en-US">
                <a:latin typeface="Ubuntu"/>
              </a:rPr>
              <a:t>Provider Log-in</a:t>
            </a:r>
            <a:endParaRPr lang="en-US"/>
          </a:p>
        </p:txBody>
      </p:sp>
      <p:sp>
        <p:nvSpPr>
          <p:cNvPr id="3" name="Content Placeholder 2">
            <a:extLst>
              <a:ext uri="{FF2B5EF4-FFF2-40B4-BE49-F238E27FC236}">
                <a16:creationId xmlns:a16="http://schemas.microsoft.com/office/drawing/2014/main" id="{355BA58E-907C-A82E-DA3D-39FE1F2DA934}"/>
              </a:ext>
            </a:extLst>
          </p:cNvPr>
          <p:cNvSpPr>
            <a:spLocks noGrp="1"/>
          </p:cNvSpPr>
          <p:nvPr>
            <p:ph sz="half" idx="1"/>
          </p:nvPr>
        </p:nvSpPr>
        <p:spPr>
          <a:xfrm>
            <a:off x="5128260" y="1833245"/>
            <a:ext cx="6225540" cy="2755257"/>
          </a:xfrm>
        </p:spPr>
        <p:txBody>
          <a:bodyPr vert="horz" lIns="91440" tIns="45720" rIns="91440" bIns="45720" rtlCol="0" anchor="t">
            <a:normAutofit/>
          </a:bodyPr>
          <a:lstStyle/>
          <a:p>
            <a:r>
              <a:rPr lang="en-US">
                <a:latin typeface="Ubuntu"/>
              </a:rPr>
              <a:t>Provider log-in can also support 0-3 implementation</a:t>
            </a:r>
          </a:p>
          <a:p>
            <a:r>
              <a:rPr lang="en-US">
                <a:latin typeface="Ubuntu"/>
              </a:rPr>
              <a:t>Shared goals and common content</a:t>
            </a:r>
          </a:p>
          <a:p>
            <a:r>
              <a:rPr lang="en-US">
                <a:latin typeface="Ubuntu"/>
              </a:rPr>
              <a:t>Families can share child profile with Provider</a:t>
            </a:r>
          </a:p>
        </p:txBody>
      </p:sp>
      <p:sp>
        <p:nvSpPr>
          <p:cNvPr id="4" name="Date Placeholder 3">
            <a:extLst>
              <a:ext uri="{FF2B5EF4-FFF2-40B4-BE49-F238E27FC236}">
                <a16:creationId xmlns:a16="http://schemas.microsoft.com/office/drawing/2014/main" id="{5B655689-6CA9-CB3A-72F2-80BE2F4B73B6}"/>
              </a:ext>
            </a:extLst>
          </p:cNvPr>
          <p:cNvSpPr>
            <a:spLocks noGrp="1"/>
          </p:cNvSpPr>
          <p:nvPr>
            <p:ph type="dt" sz="half" idx="10"/>
          </p:nvPr>
        </p:nvSpPr>
        <p:spPr/>
        <p:txBody>
          <a:bodyPr/>
          <a:lstStyle/>
          <a:p>
            <a:r>
              <a:rPr lang="en-US"/>
              <a:t>Early Childhood Development</a:t>
            </a:r>
          </a:p>
        </p:txBody>
      </p:sp>
      <p:sp>
        <p:nvSpPr>
          <p:cNvPr id="5" name="Slide Number Placeholder 4">
            <a:extLst>
              <a:ext uri="{FF2B5EF4-FFF2-40B4-BE49-F238E27FC236}">
                <a16:creationId xmlns:a16="http://schemas.microsoft.com/office/drawing/2014/main" id="{EF419DD2-53E6-385B-33C1-DD4CB4939F1E}"/>
              </a:ext>
            </a:extLst>
          </p:cNvPr>
          <p:cNvSpPr>
            <a:spLocks noGrp="1"/>
          </p:cNvSpPr>
          <p:nvPr>
            <p:ph type="sldNum" sz="quarter" idx="12"/>
          </p:nvPr>
        </p:nvSpPr>
        <p:spPr/>
        <p:txBody>
          <a:bodyPr/>
          <a:lstStyle/>
          <a:p>
            <a:fld id="{E77A9970-5453-4191-A26F-7290EC2D65BE}" type="slidenum">
              <a:rPr lang="en-US" smtClean="0"/>
              <a:t>7</a:t>
            </a:fld>
            <a:endParaRPr lang="en-US"/>
          </a:p>
        </p:txBody>
      </p:sp>
    </p:spTree>
    <p:extLst>
      <p:ext uri="{BB962C8B-B14F-4D97-AF65-F5344CB8AC3E}">
        <p14:creationId xmlns:p14="http://schemas.microsoft.com/office/powerpoint/2010/main" val="2597684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8A632-4CCD-0404-59E8-B92546D24CAC}"/>
            </a:ext>
          </a:extLst>
        </p:cNvPr>
        <p:cNvGrpSpPr/>
        <p:nvPr/>
      </p:nvGrpSpPr>
      <p:grpSpPr>
        <a:xfrm>
          <a:off x="0" y="0"/>
          <a:ext cx="0" cy="0"/>
          <a:chOff x="0" y="0"/>
          <a:chExt cx="0" cy="0"/>
        </a:xfrm>
      </p:grpSpPr>
      <p:pic>
        <p:nvPicPr>
          <p:cNvPr id="7" name="Picture 6" descr="A screenshot of a phone&#10;&#10;AI-generated content may be incorrect.">
            <a:extLst>
              <a:ext uri="{FF2B5EF4-FFF2-40B4-BE49-F238E27FC236}">
                <a16:creationId xmlns:a16="http://schemas.microsoft.com/office/drawing/2014/main" id="{51F623AF-7CE3-6884-C700-1EEDB7481281}"/>
              </a:ext>
            </a:extLst>
          </p:cNvPr>
          <p:cNvPicPr>
            <a:picLocks noChangeAspect="1"/>
          </p:cNvPicPr>
          <p:nvPr/>
        </p:nvPicPr>
        <p:blipFill>
          <a:blip r:embed="rId2"/>
          <a:srcRect l="143" t="5172" r="403" b="10663"/>
          <a:stretch>
            <a:fillRect/>
          </a:stretch>
        </p:blipFill>
        <p:spPr>
          <a:xfrm>
            <a:off x="6641021" y="1067949"/>
            <a:ext cx="2953111" cy="5211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screenshot of a phone&#10;&#10;AI-generated content may be incorrect.">
            <a:extLst>
              <a:ext uri="{FF2B5EF4-FFF2-40B4-BE49-F238E27FC236}">
                <a16:creationId xmlns:a16="http://schemas.microsoft.com/office/drawing/2014/main" id="{875E0326-8EA5-0A7E-0821-3F2C00213562}"/>
              </a:ext>
            </a:extLst>
          </p:cNvPr>
          <p:cNvPicPr>
            <a:picLocks noChangeAspect="1"/>
          </p:cNvPicPr>
          <p:nvPr/>
        </p:nvPicPr>
        <p:blipFill>
          <a:blip r:embed="rId3"/>
          <a:srcRect t="7950" r="362" b="11636"/>
          <a:stretch>
            <a:fillRect/>
          </a:stretch>
        </p:blipFill>
        <p:spPr>
          <a:xfrm>
            <a:off x="2365887" y="1365400"/>
            <a:ext cx="2835779" cy="4917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2A6CF127-9011-866C-B02E-E2A3D0564F5C}"/>
              </a:ext>
            </a:extLst>
          </p:cNvPr>
          <p:cNvSpPr txBox="1"/>
          <p:nvPr/>
        </p:nvSpPr>
        <p:spPr>
          <a:xfrm>
            <a:off x="728452" y="305790"/>
            <a:ext cx="412185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Ubuntu"/>
                <a:ea typeface="Calibri"/>
                <a:cs typeface="Calibri"/>
              </a:rPr>
              <a:t>Family Steps</a:t>
            </a:r>
            <a:endParaRPr lang="en-US" sz="4400" b="1">
              <a:solidFill>
                <a:schemeClr val="bg1"/>
              </a:solidFill>
              <a:latin typeface="Ubuntu"/>
            </a:endParaRPr>
          </a:p>
        </p:txBody>
      </p:sp>
    </p:spTree>
    <p:extLst>
      <p:ext uri="{BB962C8B-B14F-4D97-AF65-F5344CB8AC3E}">
        <p14:creationId xmlns:p14="http://schemas.microsoft.com/office/powerpoint/2010/main" val="612664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phone&#10;&#10;AI-generated content may be incorrect.">
            <a:extLst>
              <a:ext uri="{FF2B5EF4-FFF2-40B4-BE49-F238E27FC236}">
                <a16:creationId xmlns:a16="http://schemas.microsoft.com/office/drawing/2014/main" id="{CFBDDB60-0186-46B2-3AED-F6A5A441982F}"/>
              </a:ext>
            </a:extLst>
          </p:cNvPr>
          <p:cNvPicPr>
            <a:picLocks noChangeAspect="1"/>
          </p:cNvPicPr>
          <p:nvPr/>
        </p:nvPicPr>
        <p:blipFill>
          <a:blip r:embed="rId2"/>
          <a:srcRect t="6088" b="56"/>
          <a:stretch>
            <a:fillRect/>
          </a:stretch>
        </p:blipFill>
        <p:spPr>
          <a:xfrm>
            <a:off x="3279473" y="1498036"/>
            <a:ext cx="2471783" cy="4916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screenshot of a phone&#10;&#10;AI-generated content may be incorrect.">
            <a:extLst>
              <a:ext uri="{FF2B5EF4-FFF2-40B4-BE49-F238E27FC236}">
                <a16:creationId xmlns:a16="http://schemas.microsoft.com/office/drawing/2014/main" id="{C55C78A9-8389-C692-18D4-EE7950CC7B36}"/>
              </a:ext>
            </a:extLst>
          </p:cNvPr>
          <p:cNvPicPr>
            <a:picLocks noChangeAspect="1"/>
          </p:cNvPicPr>
          <p:nvPr/>
        </p:nvPicPr>
        <p:blipFill>
          <a:blip r:embed="rId3"/>
          <a:srcRect t="8461" b="10518"/>
          <a:stretch>
            <a:fillRect/>
          </a:stretch>
        </p:blipFill>
        <p:spPr>
          <a:xfrm>
            <a:off x="6035181" y="1497481"/>
            <a:ext cx="2804258" cy="4907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creens screenshot of a phone&#10;&#10;AI-generated content may be incorrect.">
            <a:extLst>
              <a:ext uri="{FF2B5EF4-FFF2-40B4-BE49-F238E27FC236}">
                <a16:creationId xmlns:a16="http://schemas.microsoft.com/office/drawing/2014/main" id="{D1163443-082F-9485-C701-A094AEE2B5A3}"/>
              </a:ext>
            </a:extLst>
          </p:cNvPr>
          <p:cNvPicPr>
            <a:picLocks noChangeAspect="1"/>
          </p:cNvPicPr>
          <p:nvPr/>
        </p:nvPicPr>
        <p:blipFill>
          <a:blip r:embed="rId4"/>
          <a:srcRect t="5426" r="-1049" b="42015"/>
          <a:stretch>
            <a:fillRect/>
          </a:stretch>
        </p:blipFill>
        <p:spPr>
          <a:xfrm>
            <a:off x="400986" y="2483807"/>
            <a:ext cx="2508755" cy="2946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EC72F13B-EBEA-7D92-B00F-BC02F90F415C}"/>
              </a:ext>
            </a:extLst>
          </p:cNvPr>
          <p:cNvSpPr txBox="1"/>
          <p:nvPr/>
        </p:nvSpPr>
        <p:spPr>
          <a:xfrm>
            <a:off x="400986" y="521391"/>
            <a:ext cx="412185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Ubuntu"/>
                <a:ea typeface="Calibri"/>
                <a:cs typeface="Calibri"/>
              </a:rPr>
              <a:t>Provider View</a:t>
            </a:r>
            <a:endParaRPr lang="en-US" sz="4400" b="1">
              <a:solidFill>
                <a:schemeClr val="bg1"/>
              </a:solidFill>
              <a:latin typeface="Ubuntu"/>
            </a:endParaRPr>
          </a:p>
        </p:txBody>
      </p:sp>
      <p:pic>
        <p:nvPicPr>
          <p:cNvPr id="8" name="Picture 7" descr="A screenshot of a cell phone&#10;&#10;AI-generated content may be incorrect.">
            <a:extLst>
              <a:ext uri="{FF2B5EF4-FFF2-40B4-BE49-F238E27FC236}">
                <a16:creationId xmlns:a16="http://schemas.microsoft.com/office/drawing/2014/main" id="{A92FFC46-4EB8-B0DC-1B29-476FA5C07872}"/>
              </a:ext>
            </a:extLst>
          </p:cNvPr>
          <p:cNvPicPr>
            <a:picLocks noChangeAspect="1"/>
          </p:cNvPicPr>
          <p:nvPr/>
        </p:nvPicPr>
        <p:blipFill>
          <a:blip r:embed="rId5">
            <a:extLst>
              <a:ext uri="{28A0092B-C50C-407E-A947-70E740481C1C}">
                <a14:useLocalDpi xmlns:a14="http://schemas.microsoft.com/office/drawing/2010/main" val="0"/>
              </a:ext>
            </a:extLst>
          </a:blip>
          <a:srcRect t="8544" b="10319"/>
          <a:stretch>
            <a:fillRect/>
          </a:stretch>
        </p:blipFill>
        <p:spPr>
          <a:xfrm>
            <a:off x="9131474" y="1290832"/>
            <a:ext cx="2899342" cy="5114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34534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1">
      <a:dk1>
        <a:srgbClr val="636359"/>
      </a:dk1>
      <a:lt1>
        <a:sysClr val="window" lastClr="FFFFFF"/>
      </a:lt1>
      <a:dk2>
        <a:srgbClr val="636359"/>
      </a:dk2>
      <a:lt2>
        <a:srgbClr val="ECEADB"/>
      </a:lt2>
      <a:accent1>
        <a:srgbClr val="0095DA"/>
      </a:accent1>
      <a:accent2>
        <a:srgbClr val="39BB9D"/>
      </a:accent2>
      <a:accent3>
        <a:srgbClr val="A5C534"/>
      </a:accent3>
      <a:accent4>
        <a:srgbClr val="000000"/>
      </a:accent4>
      <a:accent5>
        <a:srgbClr val="636359"/>
      </a:accent5>
      <a:accent6>
        <a:srgbClr val="FF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10</Notes>
  <HiddenSlides>0</HiddenSlide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Office Theme</vt:lpstr>
      <vt:lpstr>Custom Design</vt:lpstr>
      <vt:lpstr>1_Office Theme</vt:lpstr>
      <vt:lpstr>From the Moment of Diagnosis  Birth - 3 Resources, Provider Connections, Healthy Start Toolkit</vt:lpstr>
      <vt:lpstr>Agenda</vt:lpstr>
      <vt:lpstr>Why 0-3 if Young Athletes is 2-7?</vt:lpstr>
      <vt:lpstr>PowerPoint Presentation</vt:lpstr>
      <vt:lpstr>PowerPoint Presentation</vt:lpstr>
      <vt:lpstr>PowerPoint Presentation</vt:lpstr>
      <vt:lpstr>Provider Log-in</vt:lpstr>
      <vt:lpstr>PowerPoint Presentation</vt:lpstr>
      <vt:lpstr>PowerPoint Presentation</vt:lpstr>
      <vt:lpstr>Recruitment Opportunities</vt:lpstr>
      <vt:lpstr>PowerPoint Presentation</vt:lpstr>
      <vt:lpstr>PowerPoint Presentation</vt:lpstr>
      <vt:lpstr>PowerPoint Presentation</vt:lpstr>
      <vt:lpstr>Program Example: SO Maryland</vt:lpstr>
      <vt:lpstr>SOMD Future Champions</vt:lpstr>
      <vt:lpstr>Getting Creative with  Healthy Start</vt:lpstr>
      <vt:lpstr>PowerPoint Presentation</vt:lpstr>
      <vt:lpstr>Small Group Chat </vt:lpstr>
      <vt:lpstr>Pillar 3 Connection</vt:lpstr>
      <vt:lpstr>Questions?</vt:lpstr>
    </vt:vector>
  </TitlesOfParts>
  <Company>Special Olympics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Ralston</dc:creator>
  <cp:revision>1</cp:revision>
  <dcterms:created xsi:type="dcterms:W3CDTF">2023-07-14T18:43:22Z</dcterms:created>
  <dcterms:modified xsi:type="dcterms:W3CDTF">2025-08-28T12:21:52Z</dcterms:modified>
</cp:coreProperties>
</file>