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Handelson Four" panose="020B0604020202020204" charset="0"/>
      <p:regular r:id="rId17"/>
    </p:embeddedFont>
    <p:embeddedFont>
      <p:font typeface="Six Hands Black" panose="020B0604020202020204" charset="0"/>
      <p:regular r:id="rId18"/>
    </p:embeddedFont>
    <p:embeddedFont>
      <p:font typeface="Ubuntu" panose="020B0504030602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FC5370-289D-46B4-B076-86412F530A0D}" v="1" dt="2025-08-20T19:48:36.456"/>
    <p1510:client id="{7206DFB2-AB8C-4E97-9326-3C1B378A4538}" v="5" dt="2025-08-20T19:49:38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1.sv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6.sv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298" y="604074"/>
            <a:ext cx="15519404" cy="9078851"/>
          </a:xfrm>
          <a:custGeom>
            <a:avLst/>
            <a:gdLst/>
            <a:ahLst/>
            <a:cxnLst/>
            <a:rect l="l" t="t" r="r" b="b"/>
            <a:pathLst>
              <a:path w="15519404" h="9078851">
                <a:moveTo>
                  <a:pt x="0" y="0"/>
                </a:moveTo>
                <a:lnTo>
                  <a:pt x="15519404" y="0"/>
                </a:lnTo>
                <a:lnTo>
                  <a:pt x="15519404" y="9078852"/>
                </a:lnTo>
                <a:lnTo>
                  <a:pt x="0" y="907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81521" y="3310794"/>
            <a:ext cx="9843679" cy="3230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46"/>
              </a:lnSpc>
            </a:pPr>
            <a:r>
              <a:rPr lang="en-US" sz="13802" spc="-414">
                <a:solidFill>
                  <a:srgbClr val="FFFFFF"/>
                </a:solidFill>
                <a:latin typeface="Six Hands Black"/>
                <a:ea typeface="Six Hands Black"/>
                <a:cs typeface="Six Hands Black"/>
                <a:sym typeface="Six Hands Black"/>
              </a:rPr>
              <a:t>ECD </a:t>
            </a:r>
          </a:p>
          <a:p>
            <a:pPr algn="ctr">
              <a:lnSpc>
                <a:spcPts val="12146"/>
              </a:lnSpc>
            </a:pPr>
            <a:r>
              <a:rPr lang="en-US" sz="13802" spc="-414">
                <a:solidFill>
                  <a:srgbClr val="FFFFFF"/>
                </a:solidFill>
                <a:latin typeface="Six Hands Black"/>
                <a:ea typeface="Six Hands Black"/>
                <a:cs typeface="Six Hands Black"/>
                <a:sym typeface="Six Hands Black"/>
              </a:rPr>
              <a:t>E-LEARNING</a:t>
            </a:r>
          </a:p>
        </p:txBody>
      </p:sp>
      <p:sp>
        <p:nvSpPr>
          <p:cNvPr id="5" name="Freeform 5"/>
          <p:cNvSpPr/>
          <p:nvPr/>
        </p:nvSpPr>
        <p:spPr>
          <a:xfrm rot="1837899">
            <a:off x="13997269" y="5940954"/>
            <a:ext cx="1205744" cy="1728665"/>
          </a:xfrm>
          <a:custGeom>
            <a:avLst/>
            <a:gdLst/>
            <a:ahLst/>
            <a:cxnLst/>
            <a:rect l="l" t="t" r="r" b="b"/>
            <a:pathLst>
              <a:path w="1205744" h="1728665">
                <a:moveTo>
                  <a:pt x="0" y="0"/>
                </a:moveTo>
                <a:lnTo>
                  <a:pt x="1205744" y="0"/>
                </a:lnTo>
                <a:lnTo>
                  <a:pt x="1205744" y="1728665"/>
                </a:lnTo>
                <a:lnTo>
                  <a:pt x="0" y="1728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99664">
            <a:off x="13374532" y="1949380"/>
            <a:ext cx="2589961" cy="1292507"/>
          </a:xfrm>
          <a:custGeom>
            <a:avLst/>
            <a:gdLst/>
            <a:ahLst/>
            <a:cxnLst/>
            <a:rect l="l" t="t" r="r" b="b"/>
            <a:pathLst>
              <a:path w="2589961" h="1292507">
                <a:moveTo>
                  <a:pt x="0" y="0"/>
                </a:moveTo>
                <a:lnTo>
                  <a:pt x="2589961" y="0"/>
                </a:lnTo>
                <a:lnTo>
                  <a:pt x="2589961" y="1292507"/>
                </a:lnTo>
                <a:lnTo>
                  <a:pt x="0" y="1292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7197" r="-52229"/>
            </a:stretch>
          </a:blipFill>
        </p:spPr>
      </p:sp>
      <p:sp>
        <p:nvSpPr>
          <p:cNvPr id="7" name="Freeform 7"/>
          <p:cNvSpPr/>
          <p:nvPr/>
        </p:nvSpPr>
        <p:spPr>
          <a:xfrm rot="-8469450">
            <a:off x="3278649" y="2036887"/>
            <a:ext cx="1205744" cy="1728665"/>
          </a:xfrm>
          <a:custGeom>
            <a:avLst/>
            <a:gdLst/>
            <a:ahLst/>
            <a:cxnLst/>
            <a:rect l="l" t="t" r="r" b="b"/>
            <a:pathLst>
              <a:path w="1205744" h="1728665">
                <a:moveTo>
                  <a:pt x="0" y="0"/>
                </a:moveTo>
                <a:lnTo>
                  <a:pt x="1205744" y="0"/>
                </a:lnTo>
                <a:lnTo>
                  <a:pt x="1205744" y="1728665"/>
                </a:lnTo>
                <a:lnTo>
                  <a:pt x="0" y="17286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75938" y="7232021"/>
            <a:ext cx="5054845" cy="827156"/>
          </a:xfrm>
          <a:custGeom>
            <a:avLst/>
            <a:gdLst/>
            <a:ahLst/>
            <a:cxnLst/>
            <a:rect l="l" t="t" r="r" b="b"/>
            <a:pathLst>
              <a:path w="5054845" h="827156">
                <a:moveTo>
                  <a:pt x="0" y="0"/>
                </a:moveTo>
                <a:lnTo>
                  <a:pt x="5054845" y="0"/>
                </a:lnTo>
                <a:lnTo>
                  <a:pt x="5054845" y="827157"/>
                </a:lnTo>
                <a:lnTo>
                  <a:pt x="0" y="8271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800488" y="7298696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0095D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QUIZ TIME!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298" y="604074"/>
            <a:ext cx="15519404" cy="9078851"/>
          </a:xfrm>
          <a:custGeom>
            <a:avLst/>
            <a:gdLst/>
            <a:ahLst/>
            <a:cxnLst/>
            <a:rect l="l" t="t" r="r" b="b"/>
            <a:pathLst>
              <a:path w="15519404" h="9078851">
                <a:moveTo>
                  <a:pt x="0" y="0"/>
                </a:moveTo>
                <a:lnTo>
                  <a:pt x="15519404" y="0"/>
                </a:lnTo>
                <a:lnTo>
                  <a:pt x="15519404" y="9078852"/>
                </a:lnTo>
                <a:lnTo>
                  <a:pt x="0" y="907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57849" y="3511905"/>
            <a:ext cx="7547097" cy="5092071"/>
          </a:xfrm>
          <a:custGeom>
            <a:avLst/>
            <a:gdLst/>
            <a:ahLst/>
            <a:cxnLst/>
            <a:rect l="l" t="t" r="r" b="b"/>
            <a:pathLst>
              <a:path w="7547097" h="5092071">
                <a:moveTo>
                  <a:pt x="0" y="0"/>
                </a:moveTo>
                <a:lnTo>
                  <a:pt x="7547097" y="0"/>
                </a:lnTo>
                <a:lnTo>
                  <a:pt x="7547097" y="5092071"/>
                </a:lnTo>
                <a:lnTo>
                  <a:pt x="0" y="509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114" t="-107898" r="-96479" b="-61287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558547" y="1251319"/>
            <a:ext cx="5054845" cy="827156"/>
            <a:chOff x="0" y="0"/>
            <a:chExt cx="6739793" cy="11028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39793" cy="1102875"/>
            </a:xfrm>
            <a:custGeom>
              <a:avLst/>
              <a:gdLst/>
              <a:ahLst/>
              <a:cxnLst/>
              <a:rect l="l" t="t" r="r" b="b"/>
              <a:pathLst>
                <a:path w="6739793" h="1102875">
                  <a:moveTo>
                    <a:pt x="0" y="0"/>
                  </a:moveTo>
                  <a:lnTo>
                    <a:pt x="6739793" y="0"/>
                  </a:lnTo>
                  <a:lnTo>
                    <a:pt x="6739793" y="1102875"/>
                  </a:lnTo>
                  <a:lnTo>
                    <a:pt x="0" y="1102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865675" y="89512"/>
              <a:ext cx="5340992" cy="918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184"/>
                </a:lnSpc>
                <a:spcBef>
                  <a:spcPct val="0"/>
                </a:spcBef>
              </a:pPr>
              <a:r>
                <a:rPr lang="en-US" sz="4713" spc="-141">
                  <a:solidFill>
                    <a:srgbClr val="0095DA"/>
                  </a:solidFill>
                  <a:latin typeface="Handelson Four"/>
                  <a:ea typeface="Handelson Four"/>
                  <a:cs typeface="Handelson Four"/>
                  <a:sym typeface="Handelson Four"/>
                </a:rPr>
                <a:t>Question #4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00989" y="2278501"/>
            <a:ext cx="14886023" cy="970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1"/>
              </a:lnSpc>
            </a:pPr>
            <a:r>
              <a:rPr lang="en-US" sz="7331" spc="-219">
                <a:solidFill>
                  <a:srgbClr val="FFFFFF"/>
                </a:solidFill>
                <a:latin typeface="Six Hands Black"/>
                <a:ea typeface="Six Hands Black"/>
                <a:cs typeface="Six Hands Black"/>
                <a:sym typeface="Six Hands Black"/>
              </a:rPr>
              <a:t>Which portal has our ECD courses?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298" y="604074"/>
            <a:ext cx="15519404" cy="9078851"/>
          </a:xfrm>
          <a:custGeom>
            <a:avLst/>
            <a:gdLst/>
            <a:ahLst/>
            <a:cxnLst/>
            <a:rect l="l" t="t" r="r" b="b"/>
            <a:pathLst>
              <a:path w="15519404" h="9078851">
                <a:moveTo>
                  <a:pt x="0" y="0"/>
                </a:moveTo>
                <a:lnTo>
                  <a:pt x="15519404" y="0"/>
                </a:lnTo>
                <a:lnTo>
                  <a:pt x="15519404" y="9078852"/>
                </a:lnTo>
                <a:lnTo>
                  <a:pt x="0" y="907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16578" y="1446696"/>
            <a:ext cx="4587445" cy="750673"/>
          </a:xfrm>
          <a:custGeom>
            <a:avLst/>
            <a:gdLst/>
            <a:ahLst/>
            <a:cxnLst/>
            <a:rect l="l" t="t" r="r" b="b"/>
            <a:pathLst>
              <a:path w="4587445" h="750673">
                <a:moveTo>
                  <a:pt x="0" y="0"/>
                </a:moveTo>
                <a:lnTo>
                  <a:pt x="4587444" y="0"/>
                </a:lnTo>
                <a:lnTo>
                  <a:pt x="4587444" y="750672"/>
                </a:lnTo>
                <a:lnTo>
                  <a:pt x="0" y="750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47568" y="2872891"/>
            <a:ext cx="5984273" cy="5051017"/>
          </a:xfrm>
          <a:custGeom>
            <a:avLst/>
            <a:gdLst/>
            <a:ahLst/>
            <a:cxnLst/>
            <a:rect l="l" t="t" r="r" b="b"/>
            <a:pathLst>
              <a:path w="5984273" h="5051017">
                <a:moveTo>
                  <a:pt x="0" y="0"/>
                </a:moveTo>
                <a:lnTo>
                  <a:pt x="5984273" y="0"/>
                </a:lnTo>
                <a:lnTo>
                  <a:pt x="5984273" y="5051017"/>
                </a:lnTo>
                <a:lnTo>
                  <a:pt x="0" y="50510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77082" t="-385845" r="-302599" b="-16554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980030" y="1501588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9EBF37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Answer</a:t>
            </a:r>
          </a:p>
        </p:txBody>
      </p:sp>
      <p:sp>
        <p:nvSpPr>
          <p:cNvPr id="7" name="Freeform 7"/>
          <p:cNvSpPr/>
          <p:nvPr/>
        </p:nvSpPr>
        <p:spPr>
          <a:xfrm rot="-8448724">
            <a:off x="5124116" y="1960933"/>
            <a:ext cx="1205744" cy="1728665"/>
          </a:xfrm>
          <a:custGeom>
            <a:avLst/>
            <a:gdLst/>
            <a:ahLst/>
            <a:cxnLst/>
            <a:rect l="l" t="t" r="r" b="b"/>
            <a:pathLst>
              <a:path w="1205744" h="1728665">
                <a:moveTo>
                  <a:pt x="0" y="0"/>
                </a:moveTo>
                <a:lnTo>
                  <a:pt x="1205744" y="0"/>
                </a:lnTo>
                <a:lnTo>
                  <a:pt x="1205744" y="1728665"/>
                </a:lnTo>
                <a:lnTo>
                  <a:pt x="0" y="1728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89144">
            <a:off x="11647217" y="7059576"/>
            <a:ext cx="1205744" cy="1728665"/>
          </a:xfrm>
          <a:custGeom>
            <a:avLst/>
            <a:gdLst/>
            <a:ahLst/>
            <a:cxnLst/>
            <a:rect l="l" t="t" r="r" b="b"/>
            <a:pathLst>
              <a:path w="1205744" h="1728665">
                <a:moveTo>
                  <a:pt x="0" y="0"/>
                </a:moveTo>
                <a:lnTo>
                  <a:pt x="1205744" y="0"/>
                </a:lnTo>
                <a:lnTo>
                  <a:pt x="1205744" y="1728664"/>
                </a:lnTo>
                <a:lnTo>
                  <a:pt x="0" y="17286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53185" y="-343450"/>
            <a:ext cx="18776586" cy="10984303"/>
          </a:xfrm>
          <a:custGeom>
            <a:avLst/>
            <a:gdLst/>
            <a:ahLst/>
            <a:cxnLst/>
            <a:rect l="l" t="t" r="r" b="b"/>
            <a:pathLst>
              <a:path w="18776586" h="10984303">
                <a:moveTo>
                  <a:pt x="0" y="0"/>
                </a:moveTo>
                <a:lnTo>
                  <a:pt x="18776586" y="0"/>
                </a:lnTo>
                <a:lnTo>
                  <a:pt x="18776586" y="10984303"/>
                </a:lnTo>
                <a:lnTo>
                  <a:pt x="0" y="109843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7815586"/>
            <a:ext cx="7543555" cy="1234400"/>
          </a:xfrm>
          <a:custGeom>
            <a:avLst/>
            <a:gdLst/>
            <a:ahLst/>
            <a:cxnLst/>
            <a:rect l="l" t="t" r="r" b="b"/>
            <a:pathLst>
              <a:path w="7543555" h="1234400">
                <a:moveTo>
                  <a:pt x="0" y="0"/>
                </a:moveTo>
                <a:lnTo>
                  <a:pt x="7543555" y="0"/>
                </a:lnTo>
                <a:lnTo>
                  <a:pt x="7543555" y="1234400"/>
                </a:lnTo>
                <a:lnTo>
                  <a:pt x="0" y="123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50158">
            <a:off x="14442664" y="6732442"/>
            <a:ext cx="1271219" cy="1352360"/>
          </a:xfrm>
          <a:custGeom>
            <a:avLst/>
            <a:gdLst/>
            <a:ahLst/>
            <a:cxnLst/>
            <a:rect l="l" t="t" r="r" b="b"/>
            <a:pathLst>
              <a:path w="1271219" h="1352360">
                <a:moveTo>
                  <a:pt x="0" y="0"/>
                </a:moveTo>
                <a:lnTo>
                  <a:pt x="1271219" y="0"/>
                </a:lnTo>
                <a:lnTo>
                  <a:pt x="1271219" y="1352360"/>
                </a:lnTo>
                <a:lnTo>
                  <a:pt x="0" y="1352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009" y="0"/>
            <a:ext cx="9394937" cy="6176241"/>
          </a:xfrm>
          <a:custGeom>
            <a:avLst/>
            <a:gdLst/>
            <a:ahLst/>
            <a:cxnLst/>
            <a:rect l="l" t="t" r="r" b="b"/>
            <a:pathLst>
              <a:path w="9394937" h="6176241">
                <a:moveTo>
                  <a:pt x="0" y="0"/>
                </a:moveTo>
                <a:lnTo>
                  <a:pt x="9394937" y="0"/>
                </a:lnTo>
                <a:lnTo>
                  <a:pt x="9394937" y="6176241"/>
                </a:lnTo>
                <a:lnTo>
                  <a:pt x="0" y="6176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35430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450321" y="4588975"/>
            <a:ext cx="11125190" cy="5639293"/>
          </a:xfrm>
          <a:custGeom>
            <a:avLst/>
            <a:gdLst/>
            <a:ahLst/>
            <a:cxnLst/>
            <a:rect l="l" t="t" r="r" b="b"/>
            <a:pathLst>
              <a:path w="11125190" h="5639293">
                <a:moveTo>
                  <a:pt x="0" y="0"/>
                </a:moveTo>
                <a:lnTo>
                  <a:pt x="11125190" y="0"/>
                </a:lnTo>
                <a:lnTo>
                  <a:pt x="11125190" y="5639293"/>
                </a:lnTo>
                <a:lnTo>
                  <a:pt x="0" y="56392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6641" b="-6658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10592903" y="1850084"/>
            <a:ext cx="6666397" cy="1634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20"/>
              </a:lnSpc>
              <a:spcBef>
                <a:spcPct val="0"/>
              </a:spcBef>
            </a:pPr>
            <a:r>
              <a:rPr lang="en-US" sz="6320" spc="-189">
                <a:solidFill>
                  <a:srgbClr val="FFFFFF"/>
                </a:solidFill>
                <a:latin typeface="Six Hands Black"/>
                <a:ea typeface="Six Hands Black"/>
                <a:cs typeface="Six Hands Black"/>
                <a:sym typeface="Six Hands Black"/>
              </a:rPr>
              <a:t>Special Olympics eLearning Portal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49409" y="8069223"/>
            <a:ext cx="5902136" cy="76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8"/>
              </a:lnSpc>
              <a:spcBef>
                <a:spcPct val="0"/>
              </a:spcBef>
            </a:pPr>
            <a:r>
              <a:rPr lang="en-US" sz="5280" spc="-158">
                <a:solidFill>
                  <a:srgbClr val="0000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elearn.specialolympics.org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298" y="604074"/>
            <a:ext cx="15519404" cy="9078851"/>
          </a:xfrm>
          <a:custGeom>
            <a:avLst/>
            <a:gdLst/>
            <a:ahLst/>
            <a:cxnLst/>
            <a:rect l="l" t="t" r="r" b="b"/>
            <a:pathLst>
              <a:path w="15519404" h="9078851">
                <a:moveTo>
                  <a:pt x="0" y="0"/>
                </a:moveTo>
                <a:lnTo>
                  <a:pt x="15519404" y="0"/>
                </a:lnTo>
                <a:lnTo>
                  <a:pt x="15519404" y="9078852"/>
                </a:lnTo>
                <a:lnTo>
                  <a:pt x="0" y="907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91625" y="3202596"/>
            <a:ext cx="9353774" cy="242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19"/>
              </a:lnSpc>
              <a:spcBef>
                <a:spcPct val="0"/>
              </a:spcBef>
            </a:pPr>
            <a:r>
              <a:rPr lang="en-US" sz="10249" u="none" strike="noStrike" spc="-307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THANK YOU FOR PLAYING</a:t>
            </a:r>
          </a:p>
        </p:txBody>
      </p:sp>
      <p:sp>
        <p:nvSpPr>
          <p:cNvPr id="5" name="Freeform 5"/>
          <p:cNvSpPr/>
          <p:nvPr/>
        </p:nvSpPr>
        <p:spPr>
          <a:xfrm rot="-8600622">
            <a:off x="3488753" y="2062039"/>
            <a:ext cx="1205744" cy="1728665"/>
          </a:xfrm>
          <a:custGeom>
            <a:avLst/>
            <a:gdLst/>
            <a:ahLst/>
            <a:cxnLst/>
            <a:rect l="l" t="t" r="r" b="b"/>
            <a:pathLst>
              <a:path w="1205744" h="1728665">
                <a:moveTo>
                  <a:pt x="0" y="0"/>
                </a:moveTo>
                <a:lnTo>
                  <a:pt x="1205744" y="0"/>
                </a:lnTo>
                <a:lnTo>
                  <a:pt x="1205744" y="1728664"/>
                </a:lnTo>
                <a:lnTo>
                  <a:pt x="0" y="1728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824961">
            <a:off x="13460575" y="4545067"/>
            <a:ext cx="1416925" cy="1352360"/>
          </a:xfrm>
          <a:custGeom>
            <a:avLst/>
            <a:gdLst/>
            <a:ahLst/>
            <a:cxnLst/>
            <a:rect l="l" t="t" r="r" b="b"/>
            <a:pathLst>
              <a:path w="1416925" h="1352360">
                <a:moveTo>
                  <a:pt x="0" y="0"/>
                </a:moveTo>
                <a:lnTo>
                  <a:pt x="1416925" y="0"/>
                </a:lnTo>
                <a:lnTo>
                  <a:pt x="1416925" y="1352360"/>
                </a:lnTo>
                <a:lnTo>
                  <a:pt x="0" y="1352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210780" y="6955515"/>
            <a:ext cx="8135190" cy="874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20"/>
              </a:lnSpc>
              <a:spcBef>
                <a:spcPct val="0"/>
              </a:spcBef>
            </a:pPr>
            <a:r>
              <a:rPr lang="en-US" sz="6320" spc="-189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...now let’s discuss!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298" y="604074"/>
            <a:ext cx="15519404" cy="9078851"/>
          </a:xfrm>
          <a:custGeom>
            <a:avLst/>
            <a:gdLst/>
            <a:ahLst/>
            <a:cxnLst/>
            <a:rect l="l" t="t" r="r" b="b"/>
            <a:pathLst>
              <a:path w="15519404" h="9078851">
                <a:moveTo>
                  <a:pt x="0" y="0"/>
                </a:moveTo>
                <a:lnTo>
                  <a:pt x="15519404" y="0"/>
                </a:lnTo>
                <a:lnTo>
                  <a:pt x="15519404" y="9078852"/>
                </a:lnTo>
                <a:lnTo>
                  <a:pt x="0" y="907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15272">
            <a:off x="15029784" y="7656100"/>
            <a:ext cx="1321705" cy="1369457"/>
          </a:xfrm>
          <a:custGeom>
            <a:avLst/>
            <a:gdLst/>
            <a:ahLst/>
            <a:cxnLst/>
            <a:rect l="l" t="t" r="r" b="b"/>
            <a:pathLst>
              <a:path w="1321705" h="1369457">
                <a:moveTo>
                  <a:pt x="0" y="0"/>
                </a:moveTo>
                <a:lnTo>
                  <a:pt x="1321705" y="0"/>
                </a:lnTo>
                <a:lnTo>
                  <a:pt x="1321705" y="1369457"/>
                </a:lnTo>
                <a:lnTo>
                  <a:pt x="0" y="1369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018461">
            <a:off x="2351880" y="1458139"/>
            <a:ext cx="1205744" cy="1728665"/>
          </a:xfrm>
          <a:custGeom>
            <a:avLst/>
            <a:gdLst/>
            <a:ahLst/>
            <a:cxnLst/>
            <a:rect l="l" t="t" r="r" b="b"/>
            <a:pathLst>
              <a:path w="1205744" h="1728665">
                <a:moveTo>
                  <a:pt x="0" y="0"/>
                </a:moveTo>
                <a:lnTo>
                  <a:pt x="1205744" y="0"/>
                </a:lnTo>
                <a:lnTo>
                  <a:pt x="1205744" y="1728665"/>
                </a:lnTo>
                <a:lnTo>
                  <a:pt x="0" y="1728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05295" y="2414599"/>
            <a:ext cx="11277411" cy="5486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8459" lvl="1" indent="-604229" algn="l">
              <a:lnSpc>
                <a:spcPts val="6157"/>
              </a:lnSpc>
              <a:buFont typeface="Arial"/>
              <a:buChar char="•"/>
            </a:pPr>
            <a:r>
              <a:rPr lang="en-US" sz="5597" spc="-167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How can eLearning courses support overall training goals? (e.g. # of coaches trained)</a:t>
            </a:r>
          </a:p>
          <a:p>
            <a:pPr algn="l">
              <a:lnSpc>
                <a:spcPts val="6157"/>
              </a:lnSpc>
            </a:pPr>
            <a:endParaRPr lang="en-US" sz="5597" spc="-167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208459" lvl="1" indent="-604229" algn="l">
              <a:lnSpc>
                <a:spcPts val="6157"/>
              </a:lnSpc>
              <a:buFont typeface="Arial"/>
              <a:buChar char="•"/>
            </a:pPr>
            <a:r>
              <a:rPr lang="en-US" sz="5597" spc="-167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What role can you as ECD leads play in getting the courses to learners? Any successes to share?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95273" y="-782679"/>
            <a:ext cx="21187835" cy="12394884"/>
          </a:xfrm>
          <a:custGeom>
            <a:avLst/>
            <a:gdLst/>
            <a:ahLst/>
            <a:cxnLst/>
            <a:rect l="l" t="t" r="r" b="b"/>
            <a:pathLst>
              <a:path w="21187835" h="12394884">
                <a:moveTo>
                  <a:pt x="0" y="0"/>
                </a:moveTo>
                <a:lnTo>
                  <a:pt x="21187836" y="0"/>
                </a:lnTo>
                <a:lnTo>
                  <a:pt x="21187836" y="12394884"/>
                </a:lnTo>
                <a:lnTo>
                  <a:pt x="0" y="12394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166845">
            <a:off x="239527" y="8764679"/>
            <a:ext cx="1033868" cy="1482248"/>
          </a:xfrm>
          <a:custGeom>
            <a:avLst/>
            <a:gdLst/>
            <a:ahLst/>
            <a:cxnLst/>
            <a:rect l="l" t="t" r="r" b="b"/>
            <a:pathLst>
              <a:path w="1033868" h="1482248">
                <a:moveTo>
                  <a:pt x="0" y="0"/>
                </a:moveTo>
                <a:lnTo>
                  <a:pt x="1033868" y="0"/>
                </a:lnTo>
                <a:lnTo>
                  <a:pt x="1033868" y="1482247"/>
                </a:lnTo>
                <a:lnTo>
                  <a:pt x="0" y="1482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1457359"/>
            <a:ext cx="11671330" cy="147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0"/>
              </a:lnSpc>
              <a:spcBef>
                <a:spcPct val="0"/>
              </a:spcBef>
            </a:pPr>
            <a:r>
              <a:rPr lang="en-US" sz="10091" spc="-302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Looking Ahead...</a:t>
            </a:r>
          </a:p>
        </p:txBody>
      </p:sp>
      <p:sp>
        <p:nvSpPr>
          <p:cNvPr id="6" name="Freeform 6"/>
          <p:cNvSpPr/>
          <p:nvPr/>
        </p:nvSpPr>
        <p:spPr>
          <a:xfrm>
            <a:off x="1257739" y="2657945"/>
            <a:ext cx="8438166" cy="414237"/>
          </a:xfrm>
          <a:custGeom>
            <a:avLst/>
            <a:gdLst/>
            <a:ahLst/>
            <a:cxnLst/>
            <a:rect l="l" t="t" r="r" b="b"/>
            <a:pathLst>
              <a:path w="8438166" h="414237">
                <a:moveTo>
                  <a:pt x="0" y="0"/>
                </a:moveTo>
                <a:lnTo>
                  <a:pt x="8438166" y="0"/>
                </a:lnTo>
                <a:lnTo>
                  <a:pt x="8438166" y="414238"/>
                </a:lnTo>
                <a:lnTo>
                  <a:pt x="0" y="414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80762">
            <a:off x="16978922" y="182801"/>
            <a:ext cx="1033868" cy="1482248"/>
          </a:xfrm>
          <a:custGeom>
            <a:avLst/>
            <a:gdLst/>
            <a:ahLst/>
            <a:cxnLst/>
            <a:rect l="l" t="t" r="r" b="b"/>
            <a:pathLst>
              <a:path w="1033868" h="1482248">
                <a:moveTo>
                  <a:pt x="0" y="0"/>
                </a:moveTo>
                <a:lnTo>
                  <a:pt x="1033867" y="0"/>
                </a:lnTo>
                <a:lnTo>
                  <a:pt x="1033867" y="1482248"/>
                </a:lnTo>
                <a:lnTo>
                  <a:pt x="0" y="14822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99373" y="3381389"/>
            <a:ext cx="13393065" cy="566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5010" lvl="1" indent="-622505" algn="l">
              <a:lnSpc>
                <a:spcPts val="6343"/>
              </a:lnSpc>
              <a:buFont typeface="Arial"/>
              <a:buChar char="•"/>
            </a:pPr>
            <a:r>
              <a:rPr lang="en-US" sz="5766" spc="-172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Which courses need in-person guidance now? </a:t>
            </a:r>
          </a:p>
          <a:p>
            <a:pPr marL="2490019" lvl="2" indent="-830006" algn="l">
              <a:lnSpc>
                <a:spcPts val="6343"/>
              </a:lnSpc>
              <a:buFont typeface="Arial"/>
              <a:buChar char="⚬"/>
            </a:pPr>
            <a:r>
              <a:rPr lang="en-US" sz="5766" spc="-172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In 6 months?</a:t>
            </a:r>
          </a:p>
          <a:p>
            <a:pPr marL="1245010" lvl="1" indent="-622505" algn="l">
              <a:lnSpc>
                <a:spcPts val="6343"/>
              </a:lnSpc>
              <a:buFont typeface="Arial"/>
              <a:buChar char="•"/>
            </a:pPr>
            <a:r>
              <a:rPr lang="en-US" sz="5766" spc="-172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What is the average length needed for in-person training?</a:t>
            </a:r>
          </a:p>
          <a:p>
            <a:pPr marL="1245010" lvl="1" indent="-622505" algn="l">
              <a:lnSpc>
                <a:spcPts val="6343"/>
              </a:lnSpc>
              <a:spcBef>
                <a:spcPct val="0"/>
              </a:spcBef>
              <a:buFont typeface="Arial"/>
              <a:buChar char="•"/>
            </a:pPr>
            <a:r>
              <a:rPr lang="en-US" sz="5766" spc="-172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Is anything missing? Gaps that still need to be filled?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298" y="604074"/>
            <a:ext cx="15519404" cy="9078851"/>
          </a:xfrm>
          <a:custGeom>
            <a:avLst/>
            <a:gdLst/>
            <a:ahLst/>
            <a:cxnLst/>
            <a:rect l="l" t="t" r="r" b="b"/>
            <a:pathLst>
              <a:path w="15519404" h="9078851">
                <a:moveTo>
                  <a:pt x="0" y="0"/>
                </a:moveTo>
                <a:lnTo>
                  <a:pt x="15519404" y="0"/>
                </a:lnTo>
                <a:lnTo>
                  <a:pt x="15519404" y="9078852"/>
                </a:lnTo>
                <a:lnTo>
                  <a:pt x="0" y="907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26103" y="1811264"/>
            <a:ext cx="5054845" cy="827156"/>
          </a:xfrm>
          <a:custGeom>
            <a:avLst/>
            <a:gdLst/>
            <a:ahLst/>
            <a:cxnLst/>
            <a:rect l="l" t="t" r="r" b="b"/>
            <a:pathLst>
              <a:path w="5054845" h="827156">
                <a:moveTo>
                  <a:pt x="0" y="0"/>
                </a:moveTo>
                <a:lnTo>
                  <a:pt x="5054844" y="0"/>
                </a:lnTo>
                <a:lnTo>
                  <a:pt x="5054844" y="827156"/>
                </a:lnTo>
                <a:lnTo>
                  <a:pt x="0" y="827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67189" y="2847970"/>
            <a:ext cx="11243202" cy="281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64"/>
              </a:lnSpc>
            </a:pPr>
            <a:r>
              <a:rPr lang="en-US" sz="10864" spc="-325">
                <a:solidFill>
                  <a:srgbClr val="FFFFFF"/>
                </a:solidFill>
                <a:latin typeface="Six Hands Black"/>
                <a:ea typeface="Six Hands Black"/>
                <a:cs typeface="Six Hands Black"/>
                <a:sym typeface="Six Hands Black"/>
              </a:rPr>
              <a:t>How many ECD courses are there?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85918" y="1904398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0095D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Question #1</a:t>
            </a:r>
          </a:p>
        </p:txBody>
      </p:sp>
      <p:sp>
        <p:nvSpPr>
          <p:cNvPr id="7" name="Freeform 7"/>
          <p:cNvSpPr/>
          <p:nvPr/>
        </p:nvSpPr>
        <p:spPr>
          <a:xfrm>
            <a:off x="2079840" y="6005905"/>
            <a:ext cx="3847532" cy="1217219"/>
          </a:xfrm>
          <a:custGeom>
            <a:avLst/>
            <a:gdLst/>
            <a:ahLst/>
            <a:cxnLst/>
            <a:rect l="l" t="t" r="r" b="b"/>
            <a:pathLst>
              <a:path w="3847532" h="1217219">
                <a:moveTo>
                  <a:pt x="0" y="0"/>
                </a:moveTo>
                <a:lnTo>
                  <a:pt x="3847532" y="0"/>
                </a:lnTo>
                <a:lnTo>
                  <a:pt x="3847532" y="1217219"/>
                </a:lnTo>
                <a:lnTo>
                  <a:pt x="0" y="12172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16167" y="7566024"/>
            <a:ext cx="3847532" cy="1217219"/>
          </a:xfrm>
          <a:custGeom>
            <a:avLst/>
            <a:gdLst/>
            <a:ahLst/>
            <a:cxnLst/>
            <a:rect l="l" t="t" r="r" b="b"/>
            <a:pathLst>
              <a:path w="3847532" h="1217219">
                <a:moveTo>
                  <a:pt x="0" y="0"/>
                </a:moveTo>
                <a:lnTo>
                  <a:pt x="3847532" y="0"/>
                </a:lnTo>
                <a:lnTo>
                  <a:pt x="3847532" y="1217219"/>
                </a:lnTo>
                <a:lnTo>
                  <a:pt x="0" y="1217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88939" y="6005236"/>
            <a:ext cx="3847532" cy="1217219"/>
          </a:xfrm>
          <a:custGeom>
            <a:avLst/>
            <a:gdLst/>
            <a:ahLst/>
            <a:cxnLst/>
            <a:rect l="l" t="t" r="r" b="b"/>
            <a:pathLst>
              <a:path w="3847532" h="1217219">
                <a:moveTo>
                  <a:pt x="0" y="0"/>
                </a:moveTo>
                <a:lnTo>
                  <a:pt x="3847532" y="0"/>
                </a:lnTo>
                <a:lnTo>
                  <a:pt x="3847532" y="1217219"/>
                </a:lnTo>
                <a:lnTo>
                  <a:pt x="0" y="12172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36471" y="7222455"/>
            <a:ext cx="3847532" cy="1217219"/>
          </a:xfrm>
          <a:custGeom>
            <a:avLst/>
            <a:gdLst/>
            <a:ahLst/>
            <a:cxnLst/>
            <a:rect l="l" t="t" r="r" b="b"/>
            <a:pathLst>
              <a:path w="3847532" h="1217219">
                <a:moveTo>
                  <a:pt x="0" y="0"/>
                </a:moveTo>
                <a:lnTo>
                  <a:pt x="3847532" y="0"/>
                </a:lnTo>
                <a:lnTo>
                  <a:pt x="3847532" y="1217219"/>
                </a:lnTo>
                <a:lnTo>
                  <a:pt x="0" y="1217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21628" y="6294070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One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30727" y="6294070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Nine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97117" y="7869165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Five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78259" y="7495646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Fifteen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298" y="604074"/>
            <a:ext cx="15519404" cy="9078851"/>
          </a:xfrm>
          <a:custGeom>
            <a:avLst/>
            <a:gdLst/>
            <a:ahLst/>
            <a:cxnLst/>
            <a:rect l="l" t="t" r="r" b="b"/>
            <a:pathLst>
              <a:path w="15519404" h="9078851">
                <a:moveTo>
                  <a:pt x="0" y="0"/>
                </a:moveTo>
                <a:lnTo>
                  <a:pt x="15519404" y="0"/>
                </a:lnTo>
                <a:lnTo>
                  <a:pt x="15519404" y="9078852"/>
                </a:lnTo>
                <a:lnTo>
                  <a:pt x="0" y="907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16578" y="2592072"/>
            <a:ext cx="5054845" cy="827156"/>
          </a:xfrm>
          <a:custGeom>
            <a:avLst/>
            <a:gdLst/>
            <a:ahLst/>
            <a:cxnLst/>
            <a:rect l="l" t="t" r="r" b="b"/>
            <a:pathLst>
              <a:path w="5054845" h="827156">
                <a:moveTo>
                  <a:pt x="0" y="0"/>
                </a:moveTo>
                <a:lnTo>
                  <a:pt x="5054844" y="0"/>
                </a:lnTo>
                <a:lnTo>
                  <a:pt x="5054844" y="827156"/>
                </a:lnTo>
                <a:lnTo>
                  <a:pt x="0" y="827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40612" y="7207245"/>
            <a:ext cx="1264745" cy="1253328"/>
          </a:xfrm>
          <a:custGeom>
            <a:avLst/>
            <a:gdLst/>
            <a:ahLst/>
            <a:cxnLst/>
            <a:rect l="l" t="t" r="r" b="b"/>
            <a:pathLst>
              <a:path w="1264745" h="1253328">
                <a:moveTo>
                  <a:pt x="0" y="0"/>
                </a:moveTo>
                <a:lnTo>
                  <a:pt x="1264746" y="0"/>
                </a:lnTo>
                <a:lnTo>
                  <a:pt x="1264746" y="1253328"/>
                </a:lnTo>
                <a:lnTo>
                  <a:pt x="0" y="12533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30055" y="4882776"/>
            <a:ext cx="7827889" cy="13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72"/>
              </a:lnSpc>
              <a:spcBef>
                <a:spcPct val="0"/>
              </a:spcBef>
            </a:pPr>
            <a:r>
              <a:rPr lang="en-US" sz="10072" spc="-302">
                <a:solidFill>
                  <a:srgbClr val="FFFFFF"/>
                </a:solidFill>
                <a:latin typeface="Six Hands Black"/>
                <a:ea typeface="Six Hands Black"/>
                <a:cs typeface="Six Hands Black"/>
                <a:sym typeface="Six Hands Black"/>
              </a:rPr>
              <a:t>Nine*</a:t>
            </a:r>
          </a:p>
        </p:txBody>
      </p:sp>
      <p:sp>
        <p:nvSpPr>
          <p:cNvPr id="7" name="Freeform 7"/>
          <p:cNvSpPr/>
          <p:nvPr/>
        </p:nvSpPr>
        <p:spPr>
          <a:xfrm>
            <a:off x="4191644" y="6702870"/>
            <a:ext cx="10274309" cy="504375"/>
          </a:xfrm>
          <a:custGeom>
            <a:avLst/>
            <a:gdLst/>
            <a:ahLst/>
            <a:cxnLst/>
            <a:rect l="l" t="t" r="r" b="b"/>
            <a:pathLst>
              <a:path w="10274309" h="504375">
                <a:moveTo>
                  <a:pt x="0" y="0"/>
                </a:moveTo>
                <a:lnTo>
                  <a:pt x="10274309" y="0"/>
                </a:lnTo>
                <a:lnTo>
                  <a:pt x="10274309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141128" y="2687781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9EBF37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Answer: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1805878">
            <a:off x="14008786" y="1687688"/>
            <a:ext cx="1731559" cy="1731540"/>
            <a:chOff x="0" y="0"/>
            <a:chExt cx="2565273" cy="2565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65400" cy="2565273"/>
            </a:xfrm>
            <a:custGeom>
              <a:avLst/>
              <a:gdLst/>
              <a:ahLst/>
              <a:cxnLst/>
              <a:rect l="l" t="t" r="r" b="b"/>
              <a:pathLst>
                <a:path w="2565400" h="2565273">
                  <a:moveTo>
                    <a:pt x="628904" y="628904"/>
                  </a:moveTo>
                  <a:lnTo>
                    <a:pt x="0" y="1282573"/>
                  </a:lnTo>
                  <a:lnTo>
                    <a:pt x="628904" y="1936369"/>
                  </a:lnTo>
                  <a:lnTo>
                    <a:pt x="1282700" y="2565273"/>
                  </a:lnTo>
                  <a:lnTo>
                    <a:pt x="1936496" y="1936369"/>
                  </a:lnTo>
                  <a:lnTo>
                    <a:pt x="2565400" y="1282573"/>
                  </a:lnTo>
                  <a:lnTo>
                    <a:pt x="1936496" y="628777"/>
                  </a:lnTo>
                  <a:lnTo>
                    <a:pt x="1282573" y="0"/>
                  </a:lnTo>
                  <a:close/>
                </a:path>
              </a:pathLst>
            </a:custGeom>
            <a:solidFill>
              <a:srgbClr val="39BB9D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-7741417" y="10287000"/>
            <a:ext cx="10274309" cy="504375"/>
          </a:xfrm>
          <a:custGeom>
            <a:avLst/>
            <a:gdLst/>
            <a:ahLst/>
            <a:cxnLst/>
            <a:rect l="l" t="t" r="r" b="b"/>
            <a:pathLst>
              <a:path w="10274309" h="504375">
                <a:moveTo>
                  <a:pt x="0" y="0"/>
                </a:moveTo>
                <a:lnTo>
                  <a:pt x="10274309" y="0"/>
                </a:lnTo>
                <a:lnTo>
                  <a:pt x="10274309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298" y="604074"/>
            <a:ext cx="15519404" cy="9078851"/>
          </a:xfrm>
          <a:custGeom>
            <a:avLst/>
            <a:gdLst/>
            <a:ahLst/>
            <a:cxnLst/>
            <a:rect l="l" t="t" r="r" b="b"/>
            <a:pathLst>
              <a:path w="15519404" h="9078851">
                <a:moveTo>
                  <a:pt x="0" y="0"/>
                </a:moveTo>
                <a:lnTo>
                  <a:pt x="15519404" y="0"/>
                </a:lnTo>
                <a:lnTo>
                  <a:pt x="15519404" y="9078852"/>
                </a:lnTo>
                <a:lnTo>
                  <a:pt x="0" y="907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16578" y="2156774"/>
            <a:ext cx="5054845" cy="827156"/>
          </a:xfrm>
          <a:custGeom>
            <a:avLst/>
            <a:gdLst/>
            <a:ahLst/>
            <a:cxnLst/>
            <a:rect l="l" t="t" r="r" b="b"/>
            <a:pathLst>
              <a:path w="5054845" h="827156">
                <a:moveTo>
                  <a:pt x="0" y="0"/>
                </a:moveTo>
                <a:lnTo>
                  <a:pt x="5054844" y="0"/>
                </a:lnTo>
                <a:lnTo>
                  <a:pt x="5054844" y="827157"/>
                </a:lnTo>
                <a:lnTo>
                  <a:pt x="0" y="827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15272">
            <a:off x="14559623" y="6776958"/>
            <a:ext cx="1321705" cy="1369457"/>
          </a:xfrm>
          <a:custGeom>
            <a:avLst/>
            <a:gdLst/>
            <a:ahLst/>
            <a:cxnLst/>
            <a:rect l="l" t="t" r="r" b="b"/>
            <a:pathLst>
              <a:path w="1321705" h="1369457">
                <a:moveTo>
                  <a:pt x="0" y="0"/>
                </a:moveTo>
                <a:lnTo>
                  <a:pt x="1321705" y="0"/>
                </a:lnTo>
                <a:lnTo>
                  <a:pt x="1321705" y="1369457"/>
                </a:lnTo>
                <a:lnTo>
                  <a:pt x="0" y="13694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31627" y="4544695"/>
            <a:ext cx="13024747" cy="138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00"/>
              </a:lnSpc>
              <a:spcBef>
                <a:spcPct val="0"/>
              </a:spcBef>
            </a:pPr>
            <a:r>
              <a:rPr lang="en-US" sz="10400" spc="-312">
                <a:solidFill>
                  <a:srgbClr val="FFFFFF"/>
                </a:solidFill>
                <a:latin typeface="Six Hands Black"/>
                <a:ea typeface="Six Hands Black"/>
                <a:cs typeface="Six Hands Black"/>
                <a:sym typeface="Six Hands Black"/>
              </a:rPr>
              <a:t>Name those courses!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41128" y="2189118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0095D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Question #2</a:t>
            </a:r>
          </a:p>
        </p:txBody>
      </p:sp>
      <p:sp>
        <p:nvSpPr>
          <p:cNvPr id="8" name="Freeform 8"/>
          <p:cNvSpPr/>
          <p:nvPr/>
        </p:nvSpPr>
        <p:spPr>
          <a:xfrm rot="-8018461">
            <a:off x="2971583" y="1706020"/>
            <a:ext cx="1205744" cy="1728665"/>
          </a:xfrm>
          <a:custGeom>
            <a:avLst/>
            <a:gdLst/>
            <a:ahLst/>
            <a:cxnLst/>
            <a:rect l="l" t="t" r="r" b="b"/>
            <a:pathLst>
              <a:path w="1205744" h="1728665">
                <a:moveTo>
                  <a:pt x="0" y="0"/>
                </a:moveTo>
                <a:lnTo>
                  <a:pt x="1205743" y="0"/>
                </a:lnTo>
                <a:lnTo>
                  <a:pt x="1205743" y="1728665"/>
                </a:lnTo>
                <a:lnTo>
                  <a:pt x="0" y="1728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7995" y="604074"/>
            <a:ext cx="16552010" cy="9682926"/>
          </a:xfrm>
          <a:custGeom>
            <a:avLst/>
            <a:gdLst/>
            <a:ahLst/>
            <a:cxnLst/>
            <a:rect l="l" t="t" r="r" b="b"/>
            <a:pathLst>
              <a:path w="16552010" h="9682926">
                <a:moveTo>
                  <a:pt x="0" y="0"/>
                </a:moveTo>
                <a:lnTo>
                  <a:pt x="16552010" y="0"/>
                </a:lnTo>
                <a:lnTo>
                  <a:pt x="16552010" y="9682926"/>
                </a:lnTo>
                <a:lnTo>
                  <a:pt x="0" y="96829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11371" y="1090295"/>
            <a:ext cx="3847532" cy="1217219"/>
          </a:xfrm>
          <a:custGeom>
            <a:avLst/>
            <a:gdLst/>
            <a:ahLst/>
            <a:cxnLst/>
            <a:rect l="l" t="t" r="r" b="b"/>
            <a:pathLst>
              <a:path w="3847532" h="1217219">
                <a:moveTo>
                  <a:pt x="0" y="0"/>
                </a:moveTo>
                <a:lnTo>
                  <a:pt x="3847532" y="0"/>
                </a:lnTo>
                <a:lnTo>
                  <a:pt x="3847532" y="1217219"/>
                </a:lnTo>
                <a:lnTo>
                  <a:pt x="0" y="1217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30789" y="1489985"/>
            <a:ext cx="2871594" cy="59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6"/>
              </a:lnSpc>
            </a:pPr>
            <a:r>
              <a:rPr lang="en-US" sz="4436" spc="443">
                <a:solidFill>
                  <a:srgbClr val="9EBF37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ANSWERS</a:t>
            </a:r>
          </a:p>
        </p:txBody>
      </p:sp>
      <p:sp>
        <p:nvSpPr>
          <p:cNvPr id="6" name="Freeform 6"/>
          <p:cNvSpPr/>
          <p:nvPr/>
        </p:nvSpPr>
        <p:spPr>
          <a:xfrm>
            <a:off x="2705185" y="2430270"/>
            <a:ext cx="4889492" cy="1362898"/>
          </a:xfrm>
          <a:custGeom>
            <a:avLst/>
            <a:gdLst/>
            <a:ahLst/>
            <a:cxnLst/>
            <a:rect l="l" t="t" r="r" b="b"/>
            <a:pathLst>
              <a:path w="4889492" h="1362898">
                <a:moveTo>
                  <a:pt x="0" y="0"/>
                </a:moveTo>
                <a:lnTo>
                  <a:pt x="4889492" y="0"/>
                </a:lnTo>
                <a:lnTo>
                  <a:pt x="4889492" y="1362898"/>
                </a:lnTo>
                <a:lnTo>
                  <a:pt x="0" y="1362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5170" r="-3517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05185" y="2546066"/>
            <a:ext cx="4736696" cy="99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2"/>
              </a:lnSpc>
              <a:spcBef>
                <a:spcPct val="0"/>
              </a:spcBef>
            </a:pPr>
            <a:r>
              <a:rPr lang="en-US" sz="3456" spc="-103">
                <a:solidFill>
                  <a:srgbClr val="0095DA"/>
                </a:solidFill>
                <a:latin typeface="Ubuntu"/>
                <a:ea typeface="Ubuntu"/>
                <a:cs typeface="Ubuntu"/>
                <a:sym typeface="Ubuntu"/>
              </a:rPr>
              <a:t>Young Athletes Onboarding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592769" y="6601160"/>
            <a:ext cx="6313035" cy="1038321"/>
            <a:chOff x="0" y="0"/>
            <a:chExt cx="8417380" cy="13844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7380" cy="1384428"/>
            </a:xfrm>
            <a:custGeom>
              <a:avLst/>
              <a:gdLst/>
              <a:ahLst/>
              <a:cxnLst/>
              <a:rect l="l" t="t" r="r" b="b"/>
              <a:pathLst>
                <a:path w="8417380" h="1384428">
                  <a:moveTo>
                    <a:pt x="0" y="0"/>
                  </a:moveTo>
                  <a:lnTo>
                    <a:pt x="8417380" y="0"/>
                  </a:lnTo>
                  <a:lnTo>
                    <a:pt x="8417380" y="1384428"/>
                  </a:lnTo>
                  <a:lnTo>
                    <a:pt x="0" y="1384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55" r="-255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554367" y="300665"/>
              <a:ext cx="5971246" cy="799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491"/>
                </a:lnSpc>
                <a:spcBef>
                  <a:spcPct val="0"/>
                </a:spcBef>
              </a:pPr>
              <a:r>
                <a:rPr lang="en-US" sz="4083" spc="-122">
                  <a:solidFill>
                    <a:srgbClr val="000000"/>
                  </a:solidFill>
                  <a:latin typeface="Ubuntu"/>
                  <a:ea typeface="Ubuntu"/>
                  <a:cs typeface="Ubuntu"/>
                  <a:sym typeface="Ubuntu"/>
                </a:rPr>
                <a:t>AIAN Course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666926" y="3916993"/>
            <a:ext cx="4774955" cy="1312984"/>
            <a:chOff x="0" y="0"/>
            <a:chExt cx="6366607" cy="17506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66607" cy="1750646"/>
            </a:xfrm>
            <a:custGeom>
              <a:avLst/>
              <a:gdLst/>
              <a:ahLst/>
              <a:cxnLst/>
              <a:rect l="l" t="t" r="r" b="b"/>
              <a:pathLst>
                <a:path w="6366607" h="1750646">
                  <a:moveTo>
                    <a:pt x="0" y="0"/>
                  </a:moveTo>
                  <a:lnTo>
                    <a:pt x="6366607" y="0"/>
                  </a:lnTo>
                  <a:lnTo>
                    <a:pt x="6366607" y="1750646"/>
                  </a:lnTo>
                  <a:lnTo>
                    <a:pt x="0" y="1750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34019" r="-34019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21101" y="159015"/>
              <a:ext cx="6023188" cy="145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61"/>
                </a:lnSpc>
                <a:spcBef>
                  <a:spcPct val="0"/>
                </a:spcBef>
              </a:pPr>
              <a:r>
                <a:rPr lang="en-US" sz="3783" spc="-113">
                  <a:solidFill>
                    <a:srgbClr val="0095DA"/>
                  </a:solidFill>
                  <a:latin typeface="Ubuntu"/>
                  <a:ea typeface="Ubuntu"/>
                  <a:cs typeface="Ubuntu"/>
                  <a:sym typeface="Ubuntu"/>
                </a:rPr>
                <a:t>Young Athletes Coaches Course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02383" y="2428750"/>
            <a:ext cx="5249011" cy="1346888"/>
            <a:chOff x="0" y="0"/>
            <a:chExt cx="6998681" cy="17958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98681" cy="1795851"/>
            </a:xfrm>
            <a:custGeom>
              <a:avLst/>
              <a:gdLst/>
              <a:ahLst/>
              <a:cxnLst/>
              <a:rect l="l" t="t" r="r" b="b"/>
              <a:pathLst>
                <a:path w="6998681" h="1795851">
                  <a:moveTo>
                    <a:pt x="0" y="0"/>
                  </a:moveTo>
                  <a:lnTo>
                    <a:pt x="6998681" y="0"/>
                  </a:lnTo>
                  <a:lnTo>
                    <a:pt x="6998681" y="1795851"/>
                  </a:lnTo>
                  <a:lnTo>
                    <a:pt x="0" y="1795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8405" r="-28405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350858" y="247021"/>
              <a:ext cx="6228859" cy="1340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19"/>
                </a:lnSpc>
                <a:spcBef>
                  <a:spcPct val="0"/>
                </a:spcBef>
              </a:pPr>
              <a:r>
                <a:rPr lang="en-US" sz="3472" spc="-104">
                  <a:solidFill>
                    <a:srgbClr val="0095DA"/>
                  </a:solidFill>
                  <a:latin typeface="Ubuntu"/>
                  <a:ea typeface="Ubuntu"/>
                  <a:cs typeface="Ubuntu"/>
                  <a:sym typeface="Ubuntu"/>
                </a:rPr>
                <a:t>Introduction to Child &amp; Family Health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325363" y="6601160"/>
            <a:ext cx="6345297" cy="1038321"/>
            <a:chOff x="0" y="0"/>
            <a:chExt cx="8460396" cy="13844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60396" cy="1384428"/>
            </a:xfrm>
            <a:custGeom>
              <a:avLst/>
              <a:gdLst/>
              <a:ahLst/>
              <a:cxnLst/>
              <a:rect l="l" t="t" r="r" b="b"/>
              <a:pathLst>
                <a:path w="8460396" h="1384428">
                  <a:moveTo>
                    <a:pt x="0" y="0"/>
                  </a:moveTo>
                  <a:lnTo>
                    <a:pt x="8460396" y="0"/>
                  </a:lnTo>
                  <a:lnTo>
                    <a:pt x="8460396" y="1384428"/>
                  </a:lnTo>
                  <a:lnTo>
                    <a:pt x="0" y="1384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815492" y="303920"/>
              <a:ext cx="7040691" cy="777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17"/>
                </a:lnSpc>
                <a:spcBef>
                  <a:spcPct val="0"/>
                </a:spcBef>
              </a:pPr>
              <a:r>
                <a:rPr lang="en-US" sz="3924" spc="-117">
                  <a:solidFill>
                    <a:srgbClr val="000000"/>
                  </a:solidFill>
                  <a:latin typeface="Ubuntu"/>
                  <a:ea typeface="Ubuntu"/>
                  <a:cs typeface="Ubuntu"/>
                  <a:sym typeface="Ubuntu"/>
                </a:rPr>
                <a:t>Healthy Young Athletes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260887" y="7933696"/>
            <a:ext cx="6474250" cy="1059423"/>
            <a:chOff x="0" y="0"/>
            <a:chExt cx="8632334" cy="14125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632334" cy="1412564"/>
            </a:xfrm>
            <a:custGeom>
              <a:avLst/>
              <a:gdLst/>
              <a:ahLst/>
              <a:cxnLst/>
              <a:rect l="l" t="t" r="r" b="b"/>
              <a:pathLst>
                <a:path w="8632334" h="1412564">
                  <a:moveTo>
                    <a:pt x="0" y="0"/>
                  </a:moveTo>
                  <a:lnTo>
                    <a:pt x="8632334" y="0"/>
                  </a:lnTo>
                  <a:lnTo>
                    <a:pt x="8632334" y="1412564"/>
                  </a:lnTo>
                  <a:lnTo>
                    <a:pt x="0" y="1412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286844" y="392717"/>
              <a:ext cx="8058646" cy="636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04"/>
                </a:lnSpc>
                <a:spcBef>
                  <a:spcPct val="0"/>
                </a:spcBef>
              </a:pPr>
              <a:r>
                <a:rPr lang="en-US" sz="3185" spc="-95">
                  <a:solidFill>
                    <a:srgbClr val="000000"/>
                  </a:solidFill>
                  <a:latin typeface="Ubuntu"/>
                  <a:ea typeface="Ubuntu"/>
                  <a:cs typeface="Ubuntu"/>
                  <a:sym typeface="Ubuntu"/>
                </a:rPr>
                <a:t>UCS Elementary Implementation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658903" y="3983350"/>
            <a:ext cx="4533631" cy="1246627"/>
            <a:chOff x="0" y="0"/>
            <a:chExt cx="6044842" cy="166216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044842" cy="1662169"/>
            </a:xfrm>
            <a:custGeom>
              <a:avLst/>
              <a:gdLst/>
              <a:ahLst/>
              <a:cxnLst/>
              <a:rect l="l" t="t" r="r" b="b"/>
              <a:pathLst>
                <a:path w="6044842" h="1662169">
                  <a:moveTo>
                    <a:pt x="0" y="0"/>
                  </a:moveTo>
                  <a:lnTo>
                    <a:pt x="6044842" y="0"/>
                  </a:lnTo>
                  <a:lnTo>
                    <a:pt x="6044842" y="1662169"/>
                  </a:lnTo>
                  <a:lnTo>
                    <a:pt x="0" y="1662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34019" r="-34019"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422485" y="142416"/>
              <a:ext cx="5252952" cy="1386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51"/>
                </a:lnSpc>
                <a:spcBef>
                  <a:spcPct val="0"/>
                </a:spcBef>
              </a:pPr>
              <a:r>
                <a:rPr lang="en-US" sz="3591" spc="-107">
                  <a:solidFill>
                    <a:srgbClr val="0095DA"/>
                  </a:solidFill>
                  <a:latin typeface="Ubuntu"/>
                  <a:ea typeface="Ubuntu"/>
                  <a:cs typeface="Ubuntu"/>
                  <a:sym typeface="Ubuntu"/>
                </a:rPr>
                <a:t>Young Athletes Smartsimple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077149" y="7933696"/>
            <a:ext cx="7531843" cy="1170635"/>
            <a:chOff x="0" y="0"/>
            <a:chExt cx="10042457" cy="156084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538509" cy="1560847"/>
            </a:xfrm>
            <a:custGeom>
              <a:avLst/>
              <a:gdLst/>
              <a:ahLst/>
              <a:cxnLst/>
              <a:rect l="l" t="t" r="r" b="b"/>
              <a:pathLst>
                <a:path w="9538509" h="1560847">
                  <a:moveTo>
                    <a:pt x="0" y="0"/>
                  </a:moveTo>
                  <a:lnTo>
                    <a:pt x="9538509" y="0"/>
                  </a:lnTo>
                  <a:lnTo>
                    <a:pt x="9538509" y="1560847"/>
                  </a:lnTo>
                  <a:lnTo>
                    <a:pt x="0" y="1560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114092" y="322977"/>
              <a:ext cx="9928366" cy="924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82"/>
                </a:lnSpc>
                <a:spcBef>
                  <a:spcPct val="0"/>
                </a:spcBef>
              </a:pPr>
              <a:r>
                <a:rPr lang="en-US" sz="2438" spc="-73">
                  <a:solidFill>
                    <a:srgbClr val="000000"/>
                  </a:solidFill>
                  <a:latin typeface="Ubuntu"/>
                  <a:ea typeface="Ubuntu"/>
                  <a:cs typeface="Ubuntu"/>
                  <a:sym typeface="Ubuntu"/>
                </a:rPr>
                <a:t>Supporting Families Through the Intellectual &amp; Developmental Disability Diagnosis 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102505" y="5372852"/>
            <a:ext cx="5949287" cy="978669"/>
            <a:chOff x="0" y="0"/>
            <a:chExt cx="7932383" cy="130489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932383" cy="1304892"/>
            </a:xfrm>
            <a:custGeom>
              <a:avLst/>
              <a:gdLst/>
              <a:ahLst/>
              <a:cxnLst/>
              <a:rect l="l" t="t" r="r" b="b"/>
              <a:pathLst>
                <a:path w="7932383" h="1304892">
                  <a:moveTo>
                    <a:pt x="0" y="0"/>
                  </a:moveTo>
                  <a:lnTo>
                    <a:pt x="7932383" y="0"/>
                  </a:lnTo>
                  <a:lnTo>
                    <a:pt x="7932383" y="1304892"/>
                  </a:lnTo>
                  <a:lnTo>
                    <a:pt x="0" y="1304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264" r="-264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554409" y="193438"/>
              <a:ext cx="6893221" cy="937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184"/>
                </a:lnSpc>
                <a:spcBef>
                  <a:spcPct val="0"/>
                </a:spcBef>
              </a:pPr>
              <a:r>
                <a:rPr lang="en-US" sz="4713" spc="-141">
                  <a:solidFill>
                    <a:srgbClr val="0095DA"/>
                  </a:solidFill>
                  <a:latin typeface="Ubuntu"/>
                  <a:ea typeface="Ubuntu"/>
                  <a:cs typeface="Ubuntu"/>
                  <a:sym typeface="Ubuntu"/>
                </a:rPr>
                <a:t>Junior Athletes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298" y="604074"/>
            <a:ext cx="15519404" cy="9078851"/>
          </a:xfrm>
          <a:custGeom>
            <a:avLst/>
            <a:gdLst/>
            <a:ahLst/>
            <a:cxnLst/>
            <a:rect l="l" t="t" r="r" b="b"/>
            <a:pathLst>
              <a:path w="15519404" h="9078851">
                <a:moveTo>
                  <a:pt x="0" y="0"/>
                </a:moveTo>
                <a:lnTo>
                  <a:pt x="15519404" y="0"/>
                </a:lnTo>
                <a:lnTo>
                  <a:pt x="15519404" y="9078852"/>
                </a:lnTo>
                <a:lnTo>
                  <a:pt x="0" y="907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9185" y="4331279"/>
            <a:ext cx="6894144" cy="1128133"/>
          </a:xfrm>
          <a:custGeom>
            <a:avLst/>
            <a:gdLst/>
            <a:ahLst/>
            <a:cxnLst/>
            <a:rect l="l" t="t" r="r" b="b"/>
            <a:pathLst>
              <a:path w="6894144" h="1128133">
                <a:moveTo>
                  <a:pt x="0" y="0"/>
                </a:moveTo>
                <a:lnTo>
                  <a:pt x="6894144" y="0"/>
                </a:lnTo>
                <a:lnTo>
                  <a:pt x="6894144" y="1128133"/>
                </a:lnTo>
                <a:lnTo>
                  <a:pt x="0" y="1128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15272">
            <a:off x="14559623" y="6776958"/>
            <a:ext cx="1321705" cy="1369457"/>
          </a:xfrm>
          <a:custGeom>
            <a:avLst/>
            <a:gdLst/>
            <a:ahLst/>
            <a:cxnLst/>
            <a:rect l="l" t="t" r="r" b="b"/>
            <a:pathLst>
              <a:path w="1321705" h="1369457">
                <a:moveTo>
                  <a:pt x="0" y="0"/>
                </a:moveTo>
                <a:lnTo>
                  <a:pt x="1321705" y="0"/>
                </a:lnTo>
                <a:lnTo>
                  <a:pt x="1321705" y="1369457"/>
                </a:lnTo>
                <a:lnTo>
                  <a:pt x="0" y="13694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03884" y="2064503"/>
            <a:ext cx="13024747" cy="138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00"/>
              </a:lnSpc>
              <a:spcBef>
                <a:spcPct val="0"/>
              </a:spcBef>
            </a:pPr>
            <a:r>
              <a:rPr lang="en-US" sz="10400" spc="-312">
                <a:solidFill>
                  <a:srgbClr val="FFFFFF"/>
                </a:solidFill>
                <a:latin typeface="Six Hands Black"/>
                <a:ea typeface="Six Hands Black"/>
                <a:cs typeface="Six Hands Black"/>
                <a:sym typeface="Six Hands Black"/>
              </a:rPr>
              <a:t>Coming Soon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67957" y="4555852"/>
            <a:ext cx="6096600" cy="69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0095DA"/>
                </a:solidFill>
                <a:latin typeface="Ubuntu"/>
                <a:ea typeface="Ubuntu"/>
                <a:cs typeface="Ubuntu"/>
                <a:sym typeface="Ubuntu"/>
              </a:rPr>
              <a:t>Inclusive Adaptations</a:t>
            </a:r>
          </a:p>
        </p:txBody>
      </p:sp>
      <p:sp>
        <p:nvSpPr>
          <p:cNvPr id="8" name="Freeform 8"/>
          <p:cNvSpPr/>
          <p:nvPr/>
        </p:nvSpPr>
        <p:spPr>
          <a:xfrm rot="-8018461">
            <a:off x="3070318" y="1197161"/>
            <a:ext cx="1205744" cy="1728665"/>
          </a:xfrm>
          <a:custGeom>
            <a:avLst/>
            <a:gdLst/>
            <a:ahLst/>
            <a:cxnLst/>
            <a:rect l="l" t="t" r="r" b="b"/>
            <a:pathLst>
              <a:path w="1205744" h="1728665">
                <a:moveTo>
                  <a:pt x="0" y="0"/>
                </a:moveTo>
                <a:lnTo>
                  <a:pt x="1205743" y="0"/>
                </a:lnTo>
                <a:lnTo>
                  <a:pt x="1205743" y="1728665"/>
                </a:lnTo>
                <a:lnTo>
                  <a:pt x="0" y="1728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298" y="604074"/>
            <a:ext cx="15519404" cy="9078851"/>
          </a:xfrm>
          <a:custGeom>
            <a:avLst/>
            <a:gdLst/>
            <a:ahLst/>
            <a:cxnLst/>
            <a:rect l="l" t="t" r="r" b="b"/>
            <a:pathLst>
              <a:path w="15519404" h="9078851">
                <a:moveTo>
                  <a:pt x="0" y="0"/>
                </a:moveTo>
                <a:lnTo>
                  <a:pt x="15519404" y="0"/>
                </a:lnTo>
                <a:lnTo>
                  <a:pt x="15519404" y="9078852"/>
                </a:lnTo>
                <a:lnTo>
                  <a:pt x="0" y="907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16578" y="1330174"/>
            <a:ext cx="5054845" cy="827156"/>
          </a:xfrm>
          <a:custGeom>
            <a:avLst/>
            <a:gdLst/>
            <a:ahLst/>
            <a:cxnLst/>
            <a:rect l="l" t="t" r="r" b="b"/>
            <a:pathLst>
              <a:path w="5054845" h="827156">
                <a:moveTo>
                  <a:pt x="0" y="0"/>
                </a:moveTo>
                <a:lnTo>
                  <a:pt x="5054844" y="0"/>
                </a:lnTo>
                <a:lnTo>
                  <a:pt x="5054844" y="827156"/>
                </a:lnTo>
                <a:lnTo>
                  <a:pt x="0" y="827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87298" y="2814555"/>
            <a:ext cx="8512765" cy="226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14"/>
              </a:lnSpc>
            </a:pPr>
            <a:r>
              <a:rPr lang="en-US" sz="8714" spc="-261">
                <a:solidFill>
                  <a:srgbClr val="FFFFFF"/>
                </a:solidFill>
                <a:latin typeface="Six Hands Black"/>
                <a:ea typeface="Six Hands Black"/>
                <a:cs typeface="Six Hands Black"/>
                <a:sym typeface="Six Hands Black"/>
              </a:rPr>
              <a:t>Who should take the ECD courses?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41128" y="1423308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0095D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Question #3</a:t>
            </a:r>
          </a:p>
        </p:txBody>
      </p:sp>
      <p:sp>
        <p:nvSpPr>
          <p:cNvPr id="7" name="Freeform 7"/>
          <p:cNvSpPr/>
          <p:nvPr/>
        </p:nvSpPr>
        <p:spPr>
          <a:xfrm>
            <a:off x="2000734" y="5572330"/>
            <a:ext cx="4890370" cy="1547135"/>
          </a:xfrm>
          <a:custGeom>
            <a:avLst/>
            <a:gdLst/>
            <a:ahLst/>
            <a:cxnLst/>
            <a:rect l="l" t="t" r="r" b="b"/>
            <a:pathLst>
              <a:path w="4890370" h="1547135">
                <a:moveTo>
                  <a:pt x="0" y="0"/>
                </a:moveTo>
                <a:lnTo>
                  <a:pt x="4890370" y="0"/>
                </a:lnTo>
                <a:lnTo>
                  <a:pt x="4890370" y="1547136"/>
                </a:lnTo>
                <a:lnTo>
                  <a:pt x="0" y="1547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46326" y="7395691"/>
            <a:ext cx="4992351" cy="1579398"/>
          </a:xfrm>
          <a:custGeom>
            <a:avLst/>
            <a:gdLst/>
            <a:ahLst/>
            <a:cxnLst/>
            <a:rect l="l" t="t" r="r" b="b"/>
            <a:pathLst>
              <a:path w="4992351" h="1579398">
                <a:moveTo>
                  <a:pt x="0" y="0"/>
                </a:moveTo>
                <a:lnTo>
                  <a:pt x="4992350" y="0"/>
                </a:lnTo>
                <a:lnTo>
                  <a:pt x="4992350" y="1579398"/>
                </a:lnTo>
                <a:lnTo>
                  <a:pt x="0" y="15793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47297" y="5354270"/>
            <a:ext cx="6452765" cy="2041420"/>
          </a:xfrm>
          <a:custGeom>
            <a:avLst/>
            <a:gdLst/>
            <a:ahLst/>
            <a:cxnLst/>
            <a:rect l="l" t="t" r="r" b="b"/>
            <a:pathLst>
              <a:path w="6452765" h="2041420">
                <a:moveTo>
                  <a:pt x="0" y="0"/>
                </a:moveTo>
                <a:lnTo>
                  <a:pt x="6452766" y="0"/>
                </a:lnTo>
                <a:lnTo>
                  <a:pt x="6452766" y="2041421"/>
                </a:lnTo>
                <a:lnTo>
                  <a:pt x="0" y="20414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671422" y="7023679"/>
            <a:ext cx="4733176" cy="1497405"/>
          </a:xfrm>
          <a:custGeom>
            <a:avLst/>
            <a:gdLst/>
            <a:ahLst/>
            <a:cxnLst/>
            <a:rect l="l" t="t" r="r" b="b"/>
            <a:pathLst>
              <a:path w="4733176" h="1497405">
                <a:moveTo>
                  <a:pt x="0" y="0"/>
                </a:moveTo>
                <a:lnTo>
                  <a:pt x="4733176" y="0"/>
                </a:lnTo>
                <a:lnTo>
                  <a:pt x="4733176" y="1497405"/>
                </a:lnTo>
                <a:lnTo>
                  <a:pt x="0" y="14974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39629" y="7869165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Program staff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27404" y="7510621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All the above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43047" y="6025454"/>
            <a:ext cx="4005744" cy="67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Regional ECD Leads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31259" y="5725924"/>
            <a:ext cx="4389593" cy="1336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FFFF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Programming implementors &amp; coaches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4298" y="604074"/>
            <a:ext cx="15519404" cy="9078851"/>
          </a:xfrm>
          <a:custGeom>
            <a:avLst/>
            <a:gdLst/>
            <a:ahLst/>
            <a:cxnLst/>
            <a:rect l="l" t="t" r="r" b="b"/>
            <a:pathLst>
              <a:path w="15519404" h="9078851">
                <a:moveTo>
                  <a:pt x="0" y="0"/>
                </a:moveTo>
                <a:lnTo>
                  <a:pt x="15519404" y="0"/>
                </a:lnTo>
                <a:lnTo>
                  <a:pt x="15519404" y="9078852"/>
                </a:lnTo>
                <a:lnTo>
                  <a:pt x="0" y="9078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16578" y="2591460"/>
            <a:ext cx="5054845" cy="827156"/>
          </a:xfrm>
          <a:custGeom>
            <a:avLst/>
            <a:gdLst/>
            <a:ahLst/>
            <a:cxnLst/>
            <a:rect l="l" t="t" r="r" b="b"/>
            <a:pathLst>
              <a:path w="5054845" h="827156">
                <a:moveTo>
                  <a:pt x="0" y="0"/>
                </a:moveTo>
                <a:lnTo>
                  <a:pt x="5054844" y="0"/>
                </a:lnTo>
                <a:lnTo>
                  <a:pt x="5054844" y="827157"/>
                </a:lnTo>
                <a:lnTo>
                  <a:pt x="0" y="8271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93461" y="2165288"/>
            <a:ext cx="1264745" cy="1253328"/>
          </a:xfrm>
          <a:custGeom>
            <a:avLst/>
            <a:gdLst/>
            <a:ahLst/>
            <a:cxnLst/>
            <a:rect l="l" t="t" r="r" b="b"/>
            <a:pathLst>
              <a:path w="1264745" h="1253328">
                <a:moveTo>
                  <a:pt x="0" y="0"/>
                </a:moveTo>
                <a:lnTo>
                  <a:pt x="1264745" y="0"/>
                </a:lnTo>
                <a:lnTo>
                  <a:pt x="1264745" y="1253329"/>
                </a:lnTo>
                <a:lnTo>
                  <a:pt x="0" y="12533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028880">
            <a:off x="14757374" y="7376387"/>
            <a:ext cx="1171047" cy="1152545"/>
          </a:xfrm>
          <a:custGeom>
            <a:avLst/>
            <a:gdLst/>
            <a:ahLst/>
            <a:cxnLst/>
            <a:rect l="l" t="t" r="r" b="b"/>
            <a:pathLst>
              <a:path w="1171047" h="1152545">
                <a:moveTo>
                  <a:pt x="0" y="0"/>
                </a:moveTo>
                <a:lnTo>
                  <a:pt x="1171048" y="0"/>
                </a:lnTo>
                <a:lnTo>
                  <a:pt x="1171048" y="1152545"/>
                </a:lnTo>
                <a:lnTo>
                  <a:pt x="0" y="11525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22714" y="4464853"/>
            <a:ext cx="7842573" cy="2279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1"/>
              </a:lnSpc>
              <a:spcBef>
                <a:spcPct val="0"/>
              </a:spcBef>
            </a:pPr>
            <a:r>
              <a:rPr lang="en-US" sz="8791" spc="-263">
                <a:solidFill>
                  <a:srgbClr val="FFFFFF"/>
                </a:solidFill>
                <a:latin typeface="Six Hands Black"/>
                <a:ea typeface="Six Hands Black"/>
                <a:cs typeface="Six Hands Black"/>
                <a:sym typeface="Six Hands Black"/>
              </a:rPr>
              <a:t>All the Above</a:t>
            </a:r>
          </a:p>
          <a:p>
            <a:pPr marL="0" lvl="0" indent="0" algn="ctr">
              <a:lnSpc>
                <a:spcPts val="8791"/>
              </a:lnSpc>
              <a:spcBef>
                <a:spcPct val="0"/>
              </a:spcBef>
            </a:pPr>
            <a:r>
              <a:rPr lang="en-US" sz="8791" b="1" u="none" strike="noStrike" spc="-263">
                <a:solidFill>
                  <a:srgbClr val="FFFFFF"/>
                </a:solidFill>
                <a:latin typeface="Six Hands Black"/>
                <a:ea typeface="Six Hands Black"/>
                <a:cs typeface="Six Hands Black"/>
                <a:sym typeface="Six Hands Black"/>
              </a:rPr>
              <a:t>(+ more!)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41128" y="2687170"/>
            <a:ext cx="4005744" cy="673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4"/>
              </a:lnSpc>
              <a:spcBef>
                <a:spcPct val="0"/>
              </a:spcBef>
            </a:pPr>
            <a:r>
              <a:rPr lang="en-US" sz="4713" spc="-141">
                <a:solidFill>
                  <a:srgbClr val="9EBF37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Answer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8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check marks&#10;&#10;AI-generated content may be incorrect.">
            <a:extLst>
              <a:ext uri="{FF2B5EF4-FFF2-40B4-BE49-F238E27FC236}">
                <a16:creationId xmlns:a16="http://schemas.microsoft.com/office/drawing/2014/main" id="{7CE912F1-DBE6-A3B6-C7E1-0415D47A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33" y="4763"/>
            <a:ext cx="18310621" cy="104441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ecd e-learning</dc:title>
  <cp:revision>2</cp:revision>
  <dcterms:created xsi:type="dcterms:W3CDTF">2006-08-16T00:00:00Z</dcterms:created>
  <dcterms:modified xsi:type="dcterms:W3CDTF">2025-08-25T15:08:32Z</dcterms:modified>
  <dc:identifier>DAGuvoJUDAg</dc:identifier>
</cp:coreProperties>
</file>