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60" r:id="rId2"/>
    <p:sldId id="261" r:id="rId3"/>
    <p:sldId id="262" r:id="rId4"/>
    <p:sldId id="263" r:id="rId5"/>
    <p:sldId id="257" r:id="rId6"/>
    <p:sldId id="269" r:id="rId7"/>
    <p:sldId id="270" r:id="rId8"/>
    <p:sldId id="271" r:id="rId9"/>
    <p:sldId id="272" r:id="rId10"/>
    <p:sldId id="273" r:id="rId11"/>
    <p:sldId id="274" r:id="rId12"/>
    <p:sldId id="268" r:id="rId13"/>
    <p:sldId id="259" r:id="rId14"/>
    <p:sldId id="26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D06045-4258-4448-91AE-1059F0C3AF29}" v="19" dt="2025-08-13T11:19:04.0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2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Hansen" userId="2d038057-8c9c-4f3e-8f0e-1c5c6a4e2371" providerId="ADAL" clId="{9FE929E7-9F4B-4B34-B5F0-9A758B99ACF0}"/>
    <pc:docChg chg="undo custSel addSld delSld modSld sldOrd">
      <pc:chgData name="Jennifer Hansen" userId="2d038057-8c9c-4f3e-8f0e-1c5c6a4e2371" providerId="ADAL" clId="{9FE929E7-9F4B-4B34-B5F0-9A758B99ACF0}" dt="2025-08-11T19:08:20.041" v="4140" actId="2696"/>
      <pc:docMkLst>
        <pc:docMk/>
      </pc:docMkLst>
      <pc:sldChg chg="modSp add del mod">
        <pc:chgData name="Jennifer Hansen" userId="2d038057-8c9c-4f3e-8f0e-1c5c6a4e2371" providerId="ADAL" clId="{9FE929E7-9F4B-4B34-B5F0-9A758B99ACF0}" dt="2025-08-11T19:08:20.041" v="4140" actId="2696"/>
        <pc:sldMkLst>
          <pc:docMk/>
          <pc:sldMk cId="2909248602" sldId="256"/>
        </pc:sldMkLst>
      </pc:sldChg>
      <pc:sldChg chg="addSp delSp modSp mod ord setBg">
        <pc:chgData name="Jennifer Hansen" userId="2d038057-8c9c-4f3e-8f0e-1c5c6a4e2371" providerId="ADAL" clId="{9FE929E7-9F4B-4B34-B5F0-9A758B99ACF0}" dt="2025-08-11T18:24:05.053" v="1767" actId="313"/>
        <pc:sldMkLst>
          <pc:docMk/>
          <pc:sldMk cId="1349620443" sldId="257"/>
        </pc:sldMkLst>
        <pc:spChg chg="mod">
          <ac:chgData name="Jennifer Hansen" userId="2d038057-8c9c-4f3e-8f0e-1c5c6a4e2371" providerId="ADAL" clId="{9FE929E7-9F4B-4B34-B5F0-9A758B99ACF0}" dt="2025-08-11T18:24:05.053" v="1767" actId="313"/>
          <ac:spMkLst>
            <pc:docMk/>
            <pc:sldMk cId="1349620443" sldId="257"/>
            <ac:spMk id="2" creationId="{7FE082C6-713F-8365-46CA-53B2FA5345DB}"/>
          </ac:spMkLst>
        </pc:spChg>
        <pc:spChg chg="mod">
          <ac:chgData name="Jennifer Hansen" userId="2d038057-8c9c-4f3e-8f0e-1c5c6a4e2371" providerId="ADAL" clId="{9FE929E7-9F4B-4B34-B5F0-9A758B99ACF0}" dt="2025-08-11T18:21:26.911" v="1655"/>
          <ac:spMkLst>
            <pc:docMk/>
            <pc:sldMk cId="1349620443" sldId="257"/>
            <ac:spMk id="3" creationId="{6A1EE4F8-590C-53BE-6EA2-2199163E459E}"/>
          </ac:spMkLst>
        </pc:spChg>
        <pc:spChg chg="add">
          <ac:chgData name="Jennifer Hansen" userId="2d038057-8c9c-4f3e-8f0e-1c5c6a4e2371" providerId="ADAL" clId="{9FE929E7-9F4B-4B34-B5F0-9A758B99ACF0}" dt="2025-08-11T18:21:55.061" v="1657" actId="26606"/>
          <ac:spMkLst>
            <pc:docMk/>
            <pc:sldMk cId="1349620443" sldId="257"/>
            <ac:spMk id="41" creationId="{2E17E911-875F-4DE5-8699-99D9F1805A5D}"/>
          </ac:spMkLst>
        </pc:spChg>
        <pc:spChg chg="add">
          <ac:chgData name="Jennifer Hansen" userId="2d038057-8c9c-4f3e-8f0e-1c5c6a4e2371" providerId="ADAL" clId="{9FE929E7-9F4B-4B34-B5F0-9A758B99ACF0}" dt="2025-08-11T18:21:55.061" v="1657" actId="26606"/>
          <ac:spMkLst>
            <pc:docMk/>
            <pc:sldMk cId="1349620443" sldId="257"/>
            <ac:spMk id="43" creationId="{CD9FE4EF-C4D8-49A0-B2FF-81D8DB7D8A24}"/>
          </ac:spMkLst>
        </pc:spChg>
        <pc:spChg chg="add">
          <ac:chgData name="Jennifer Hansen" userId="2d038057-8c9c-4f3e-8f0e-1c5c6a4e2371" providerId="ADAL" clId="{9FE929E7-9F4B-4B34-B5F0-9A758B99ACF0}" dt="2025-08-11T18:21:55.061" v="1657" actId="26606"/>
          <ac:spMkLst>
            <pc:docMk/>
            <pc:sldMk cId="1349620443" sldId="257"/>
            <ac:spMk id="45" creationId="{4300840D-0A0B-4512-BACA-B439D5B9C57C}"/>
          </ac:spMkLst>
        </pc:spChg>
        <pc:spChg chg="add">
          <ac:chgData name="Jennifer Hansen" userId="2d038057-8c9c-4f3e-8f0e-1c5c6a4e2371" providerId="ADAL" clId="{9FE929E7-9F4B-4B34-B5F0-9A758B99ACF0}" dt="2025-08-11T18:21:55.061" v="1657" actId="26606"/>
          <ac:spMkLst>
            <pc:docMk/>
            <pc:sldMk cId="1349620443" sldId="257"/>
            <ac:spMk id="51" creationId="{8D71EDA1-87BF-4D5D-AB79-F346FD19278A}"/>
          </ac:spMkLst>
        </pc:spChg>
        <pc:picChg chg="add">
          <ac:chgData name="Jennifer Hansen" userId="2d038057-8c9c-4f3e-8f0e-1c5c6a4e2371" providerId="ADAL" clId="{9FE929E7-9F4B-4B34-B5F0-9A758B99ACF0}" dt="2025-08-11T18:21:52.769" v="1656" actId="22"/>
          <ac:picMkLst>
            <pc:docMk/>
            <pc:sldMk cId="1349620443" sldId="257"/>
            <ac:picMk id="5" creationId="{AC8133DE-DA07-EE61-F87E-5BE28C589C98}"/>
          </ac:picMkLst>
        </pc:picChg>
      </pc:sldChg>
      <pc:sldChg chg="del">
        <pc:chgData name="Jennifer Hansen" userId="2d038057-8c9c-4f3e-8f0e-1c5c6a4e2371" providerId="ADAL" clId="{9FE929E7-9F4B-4B34-B5F0-9A758B99ACF0}" dt="2025-08-11T18:46:48.664" v="2735" actId="2696"/>
        <pc:sldMkLst>
          <pc:docMk/>
          <pc:sldMk cId="1176084849" sldId="258"/>
        </pc:sldMkLst>
      </pc:sldChg>
      <pc:sldChg chg="addSp delSp modSp mod ord setBg">
        <pc:chgData name="Jennifer Hansen" userId="2d038057-8c9c-4f3e-8f0e-1c5c6a4e2371" providerId="ADAL" clId="{9FE929E7-9F4B-4B34-B5F0-9A758B99ACF0}" dt="2025-08-11T18:52:43.248" v="2837" actId="26606"/>
        <pc:sldMkLst>
          <pc:docMk/>
          <pc:sldMk cId="2799433997" sldId="259"/>
        </pc:sldMkLst>
        <pc:spChg chg="mod">
          <ac:chgData name="Jennifer Hansen" userId="2d038057-8c9c-4f3e-8f0e-1c5c6a4e2371" providerId="ADAL" clId="{9FE929E7-9F4B-4B34-B5F0-9A758B99ACF0}" dt="2025-08-11T18:52:43.248" v="2837" actId="26606"/>
          <ac:spMkLst>
            <pc:docMk/>
            <pc:sldMk cId="2799433997" sldId="259"/>
            <ac:spMk id="2" creationId="{CFE92173-EC37-6FC6-49DE-7261304D6730}"/>
          </ac:spMkLst>
        </pc:spChg>
        <pc:spChg chg="mod">
          <ac:chgData name="Jennifer Hansen" userId="2d038057-8c9c-4f3e-8f0e-1c5c6a4e2371" providerId="ADAL" clId="{9FE929E7-9F4B-4B34-B5F0-9A758B99ACF0}" dt="2025-08-11T18:45:06.980" v="2702" actId="27636"/>
          <ac:spMkLst>
            <pc:docMk/>
            <pc:sldMk cId="2799433997" sldId="259"/>
            <ac:spMk id="3" creationId="{AEFA425E-6094-5FCB-DD1B-6B6BF4592F97}"/>
          </ac:spMkLst>
        </pc:spChg>
        <pc:spChg chg="add">
          <ac:chgData name="Jennifer Hansen" userId="2d038057-8c9c-4f3e-8f0e-1c5c6a4e2371" providerId="ADAL" clId="{9FE929E7-9F4B-4B34-B5F0-9A758B99ACF0}" dt="2025-08-11T18:52:43.248" v="2837" actId="26606"/>
          <ac:spMkLst>
            <pc:docMk/>
            <pc:sldMk cId="2799433997" sldId="259"/>
            <ac:spMk id="21" creationId="{C4285719-470E-454C-AF62-8323075F1F5B}"/>
          </ac:spMkLst>
        </pc:spChg>
        <pc:spChg chg="add">
          <ac:chgData name="Jennifer Hansen" userId="2d038057-8c9c-4f3e-8f0e-1c5c6a4e2371" providerId="ADAL" clId="{9FE929E7-9F4B-4B34-B5F0-9A758B99ACF0}" dt="2025-08-11T18:52:43.248" v="2837" actId="26606"/>
          <ac:spMkLst>
            <pc:docMk/>
            <pc:sldMk cId="2799433997" sldId="259"/>
            <ac:spMk id="23" creationId="{CD9FE4EF-C4D8-49A0-B2FF-81D8DB7D8A24}"/>
          </ac:spMkLst>
        </pc:spChg>
        <pc:spChg chg="add">
          <ac:chgData name="Jennifer Hansen" userId="2d038057-8c9c-4f3e-8f0e-1c5c6a4e2371" providerId="ADAL" clId="{9FE929E7-9F4B-4B34-B5F0-9A758B99ACF0}" dt="2025-08-11T18:52:43.248" v="2837" actId="26606"/>
          <ac:spMkLst>
            <pc:docMk/>
            <pc:sldMk cId="2799433997" sldId="259"/>
            <ac:spMk id="25" creationId="{4300840D-0A0B-4512-BACA-B439D5B9C57C}"/>
          </ac:spMkLst>
        </pc:spChg>
        <pc:spChg chg="add">
          <ac:chgData name="Jennifer Hansen" userId="2d038057-8c9c-4f3e-8f0e-1c5c6a4e2371" providerId="ADAL" clId="{9FE929E7-9F4B-4B34-B5F0-9A758B99ACF0}" dt="2025-08-11T18:52:43.248" v="2837" actId="26606"/>
          <ac:spMkLst>
            <pc:docMk/>
            <pc:sldMk cId="2799433997" sldId="259"/>
            <ac:spMk id="27" creationId="{D2B78728-A580-49A7-84F9-6EF6F583ADE0}"/>
          </ac:spMkLst>
        </pc:spChg>
        <pc:spChg chg="add">
          <ac:chgData name="Jennifer Hansen" userId="2d038057-8c9c-4f3e-8f0e-1c5c6a4e2371" providerId="ADAL" clId="{9FE929E7-9F4B-4B34-B5F0-9A758B99ACF0}" dt="2025-08-11T18:52:43.248" v="2837" actId="26606"/>
          <ac:spMkLst>
            <pc:docMk/>
            <pc:sldMk cId="2799433997" sldId="259"/>
            <ac:spMk id="29" creationId="{38FAA1A1-D861-433F-88FA-1E9D6FD31D11}"/>
          </ac:spMkLst>
        </pc:spChg>
        <pc:picChg chg="add">
          <ac:chgData name="Jennifer Hansen" userId="2d038057-8c9c-4f3e-8f0e-1c5c6a4e2371" providerId="ADAL" clId="{9FE929E7-9F4B-4B34-B5F0-9A758B99ACF0}" dt="2025-08-11T18:52:40.096" v="2836" actId="22"/>
          <ac:picMkLst>
            <pc:docMk/>
            <pc:sldMk cId="2799433997" sldId="259"/>
            <ac:picMk id="6" creationId="{E289E4E9-DBF1-911D-ACB8-49A96B99EE79}"/>
          </ac:picMkLst>
        </pc:picChg>
      </pc:sldChg>
      <pc:sldChg chg="addSp delSp modSp new mod modMedia setBg">
        <pc:chgData name="Jennifer Hansen" userId="2d038057-8c9c-4f3e-8f0e-1c5c6a4e2371" providerId="ADAL" clId="{9FE929E7-9F4B-4B34-B5F0-9A758B99ACF0}" dt="2025-08-11T18:07:14.947" v="731"/>
        <pc:sldMkLst>
          <pc:docMk/>
          <pc:sldMk cId="1334726590" sldId="260"/>
        </pc:sldMkLst>
        <pc:spChg chg="mod">
          <ac:chgData name="Jennifer Hansen" userId="2d038057-8c9c-4f3e-8f0e-1c5c6a4e2371" providerId="ADAL" clId="{9FE929E7-9F4B-4B34-B5F0-9A758B99ACF0}" dt="2025-08-11T18:07:14.062" v="729" actId="26606"/>
          <ac:spMkLst>
            <pc:docMk/>
            <pc:sldMk cId="1334726590" sldId="260"/>
            <ac:spMk id="2" creationId="{D02506FD-4674-B0CA-C0AB-BCB485183437}"/>
          </ac:spMkLst>
        </pc:spChg>
        <pc:spChg chg="add">
          <ac:chgData name="Jennifer Hansen" userId="2d038057-8c9c-4f3e-8f0e-1c5c6a4e2371" providerId="ADAL" clId="{9FE929E7-9F4B-4B34-B5F0-9A758B99ACF0}" dt="2025-08-11T18:07:14.062" v="729" actId="26606"/>
          <ac:spMkLst>
            <pc:docMk/>
            <pc:sldMk cId="1334726590" sldId="260"/>
            <ac:spMk id="8" creationId="{C1DD1A8A-57D5-4A81-AD04-532B043C5611}"/>
          </ac:spMkLst>
        </pc:spChg>
        <pc:spChg chg="add">
          <ac:chgData name="Jennifer Hansen" userId="2d038057-8c9c-4f3e-8f0e-1c5c6a4e2371" providerId="ADAL" clId="{9FE929E7-9F4B-4B34-B5F0-9A758B99ACF0}" dt="2025-08-11T18:07:14.062" v="729" actId="26606"/>
          <ac:spMkLst>
            <pc:docMk/>
            <pc:sldMk cId="1334726590" sldId="260"/>
            <ac:spMk id="10" creationId="{007891EC-4501-44ED-A8C8-B11B6DB767AB}"/>
          </ac:spMkLst>
        </pc:spChg>
        <pc:picChg chg="add mod">
          <ac:chgData name="Jennifer Hansen" userId="2d038057-8c9c-4f3e-8f0e-1c5c6a4e2371" providerId="ADAL" clId="{9FE929E7-9F4B-4B34-B5F0-9A758B99ACF0}" dt="2025-08-11T18:07:14.947" v="731"/>
          <ac:picMkLst>
            <pc:docMk/>
            <pc:sldMk cId="1334726590" sldId="260"/>
            <ac:picMk id="4" creationId="{879D9324-8CAC-5AA9-C11B-2A5685BC1CBD}"/>
          </ac:picMkLst>
        </pc:picChg>
      </pc:sldChg>
      <pc:sldChg chg="addSp delSp modSp new mod setBg">
        <pc:chgData name="Jennifer Hansen" userId="2d038057-8c9c-4f3e-8f0e-1c5c6a4e2371" providerId="ADAL" clId="{9FE929E7-9F4B-4B34-B5F0-9A758B99ACF0}" dt="2025-08-11T18:01:47.684" v="728" actId="26606"/>
        <pc:sldMkLst>
          <pc:docMk/>
          <pc:sldMk cId="1911366567" sldId="261"/>
        </pc:sldMkLst>
        <pc:spChg chg="mod">
          <ac:chgData name="Jennifer Hansen" userId="2d038057-8c9c-4f3e-8f0e-1c5c6a4e2371" providerId="ADAL" clId="{9FE929E7-9F4B-4B34-B5F0-9A758B99ACF0}" dt="2025-08-11T18:01:47.684" v="728" actId="26606"/>
          <ac:spMkLst>
            <pc:docMk/>
            <pc:sldMk cId="1911366567" sldId="261"/>
            <ac:spMk id="2" creationId="{C660BC80-76C0-0607-D112-AB989E2083FE}"/>
          </ac:spMkLst>
        </pc:spChg>
        <pc:spChg chg="mod">
          <ac:chgData name="Jennifer Hansen" userId="2d038057-8c9c-4f3e-8f0e-1c5c6a4e2371" providerId="ADAL" clId="{9FE929E7-9F4B-4B34-B5F0-9A758B99ACF0}" dt="2025-08-11T18:01:47.684" v="728" actId="26606"/>
          <ac:spMkLst>
            <pc:docMk/>
            <pc:sldMk cId="1911366567" sldId="261"/>
            <ac:spMk id="3" creationId="{D076109C-E4EB-7D44-865B-19B338D228A2}"/>
          </ac:spMkLst>
        </pc:spChg>
        <pc:picChg chg="add">
          <ac:chgData name="Jennifer Hansen" userId="2d038057-8c9c-4f3e-8f0e-1c5c6a4e2371" providerId="ADAL" clId="{9FE929E7-9F4B-4B34-B5F0-9A758B99ACF0}" dt="2025-08-11T18:01:47.684" v="728" actId="26606"/>
          <ac:picMkLst>
            <pc:docMk/>
            <pc:sldMk cId="1911366567" sldId="261"/>
            <ac:picMk id="22" creationId="{E9F1CF91-EE37-ACEE-2116-55AD7224D136}"/>
          </ac:picMkLst>
        </pc:picChg>
      </pc:sldChg>
      <pc:sldChg chg="addSp delSp modSp new mod setBg">
        <pc:chgData name="Jennifer Hansen" userId="2d038057-8c9c-4f3e-8f0e-1c5c6a4e2371" providerId="ADAL" clId="{9FE929E7-9F4B-4B34-B5F0-9A758B99ACF0}" dt="2025-08-11T18:15:43.564" v="1367" actId="26606"/>
        <pc:sldMkLst>
          <pc:docMk/>
          <pc:sldMk cId="687080157" sldId="262"/>
        </pc:sldMkLst>
        <pc:spChg chg="mod">
          <ac:chgData name="Jennifer Hansen" userId="2d038057-8c9c-4f3e-8f0e-1c5c6a4e2371" providerId="ADAL" clId="{9FE929E7-9F4B-4B34-B5F0-9A758B99ACF0}" dt="2025-08-11T18:10:41.364" v="1214" actId="26606"/>
          <ac:spMkLst>
            <pc:docMk/>
            <pc:sldMk cId="687080157" sldId="262"/>
            <ac:spMk id="2" creationId="{3C52963D-19EA-EDE4-C1FD-C7A69C74C507}"/>
          </ac:spMkLst>
        </pc:spChg>
        <pc:spChg chg="add">
          <ac:chgData name="Jennifer Hansen" userId="2d038057-8c9c-4f3e-8f0e-1c5c6a4e2371" providerId="ADAL" clId="{9FE929E7-9F4B-4B34-B5F0-9A758B99ACF0}" dt="2025-08-11T18:15:43.564" v="1367" actId="26606"/>
          <ac:spMkLst>
            <pc:docMk/>
            <pc:sldMk cId="687080157" sldId="262"/>
            <ac:spMk id="20" creationId="{C4285719-470E-454C-AF62-8323075F1F5B}"/>
          </ac:spMkLst>
        </pc:spChg>
        <pc:spChg chg="add">
          <ac:chgData name="Jennifer Hansen" userId="2d038057-8c9c-4f3e-8f0e-1c5c6a4e2371" providerId="ADAL" clId="{9FE929E7-9F4B-4B34-B5F0-9A758B99ACF0}" dt="2025-08-11T18:15:43.564" v="1367" actId="26606"/>
          <ac:spMkLst>
            <pc:docMk/>
            <pc:sldMk cId="687080157" sldId="262"/>
            <ac:spMk id="22" creationId="{CD9FE4EF-C4D8-49A0-B2FF-81D8DB7D8A24}"/>
          </ac:spMkLst>
        </pc:spChg>
        <pc:spChg chg="add">
          <ac:chgData name="Jennifer Hansen" userId="2d038057-8c9c-4f3e-8f0e-1c5c6a4e2371" providerId="ADAL" clId="{9FE929E7-9F4B-4B34-B5F0-9A758B99ACF0}" dt="2025-08-11T18:15:43.564" v="1367" actId="26606"/>
          <ac:spMkLst>
            <pc:docMk/>
            <pc:sldMk cId="687080157" sldId="262"/>
            <ac:spMk id="24" creationId="{4300840D-0A0B-4512-BACA-B439D5B9C57C}"/>
          </ac:spMkLst>
        </pc:spChg>
        <pc:spChg chg="add">
          <ac:chgData name="Jennifer Hansen" userId="2d038057-8c9c-4f3e-8f0e-1c5c6a4e2371" providerId="ADAL" clId="{9FE929E7-9F4B-4B34-B5F0-9A758B99ACF0}" dt="2025-08-11T18:15:43.564" v="1367" actId="26606"/>
          <ac:spMkLst>
            <pc:docMk/>
            <pc:sldMk cId="687080157" sldId="262"/>
            <ac:spMk id="26" creationId="{D2B78728-A580-49A7-84F9-6EF6F583ADE0}"/>
          </ac:spMkLst>
        </pc:spChg>
        <pc:spChg chg="add">
          <ac:chgData name="Jennifer Hansen" userId="2d038057-8c9c-4f3e-8f0e-1c5c6a4e2371" providerId="ADAL" clId="{9FE929E7-9F4B-4B34-B5F0-9A758B99ACF0}" dt="2025-08-11T18:15:43.564" v="1367" actId="26606"/>
          <ac:spMkLst>
            <pc:docMk/>
            <pc:sldMk cId="687080157" sldId="262"/>
            <ac:spMk id="28" creationId="{38FAA1A1-D861-433F-88FA-1E9D6FD31D11}"/>
          </ac:spMkLst>
        </pc:spChg>
        <pc:spChg chg="add">
          <ac:chgData name="Jennifer Hansen" userId="2d038057-8c9c-4f3e-8f0e-1c5c6a4e2371" providerId="ADAL" clId="{9FE929E7-9F4B-4B34-B5F0-9A758B99ACF0}" dt="2025-08-11T18:15:43.564" v="1367" actId="26606"/>
          <ac:spMkLst>
            <pc:docMk/>
            <pc:sldMk cId="687080157" sldId="262"/>
            <ac:spMk id="30" creationId="{8D71EDA1-87BF-4D5D-AB79-F346FD19278A}"/>
          </ac:spMkLst>
        </pc:spChg>
        <pc:graphicFrameChg chg="add">
          <ac:chgData name="Jennifer Hansen" userId="2d038057-8c9c-4f3e-8f0e-1c5c6a4e2371" providerId="ADAL" clId="{9FE929E7-9F4B-4B34-B5F0-9A758B99ACF0}" dt="2025-08-11T18:10:41.364" v="1214" actId="26606"/>
          <ac:graphicFrameMkLst>
            <pc:docMk/>
            <pc:sldMk cId="687080157" sldId="262"/>
            <ac:graphicFrameMk id="5" creationId="{8FF259E8-7A9D-C138-5A6E-57EB6D67C951}"/>
          </ac:graphicFrameMkLst>
        </pc:graphicFrameChg>
        <pc:picChg chg="add">
          <ac:chgData name="Jennifer Hansen" userId="2d038057-8c9c-4f3e-8f0e-1c5c6a4e2371" providerId="ADAL" clId="{9FE929E7-9F4B-4B34-B5F0-9A758B99ACF0}" dt="2025-08-11T18:15:38.802" v="1366" actId="22"/>
          <ac:picMkLst>
            <pc:docMk/>
            <pc:sldMk cId="687080157" sldId="262"/>
            <ac:picMk id="6" creationId="{9CD2295D-F741-2822-3822-7CD7066F137D}"/>
          </ac:picMkLst>
        </pc:picChg>
      </pc:sldChg>
      <pc:sldChg chg="addSp modSp new mod setBg">
        <pc:chgData name="Jennifer Hansen" userId="2d038057-8c9c-4f3e-8f0e-1c5c6a4e2371" providerId="ADAL" clId="{9FE929E7-9F4B-4B34-B5F0-9A758B99ACF0}" dt="2025-08-11T18:13:23.788" v="1365" actId="26606"/>
        <pc:sldMkLst>
          <pc:docMk/>
          <pc:sldMk cId="3460000769" sldId="263"/>
        </pc:sldMkLst>
        <pc:spChg chg="mod">
          <ac:chgData name="Jennifer Hansen" userId="2d038057-8c9c-4f3e-8f0e-1c5c6a4e2371" providerId="ADAL" clId="{9FE929E7-9F4B-4B34-B5F0-9A758B99ACF0}" dt="2025-08-11T18:13:23.788" v="1365" actId="26606"/>
          <ac:spMkLst>
            <pc:docMk/>
            <pc:sldMk cId="3460000769" sldId="263"/>
            <ac:spMk id="2" creationId="{ABA222F4-B30F-54D4-7FAB-BCA8797C159E}"/>
          </ac:spMkLst>
        </pc:spChg>
        <pc:spChg chg="mod">
          <ac:chgData name="Jennifer Hansen" userId="2d038057-8c9c-4f3e-8f0e-1c5c6a4e2371" providerId="ADAL" clId="{9FE929E7-9F4B-4B34-B5F0-9A758B99ACF0}" dt="2025-08-11T18:13:23.788" v="1365" actId="26606"/>
          <ac:spMkLst>
            <pc:docMk/>
            <pc:sldMk cId="3460000769" sldId="263"/>
            <ac:spMk id="3" creationId="{786439A8-3B7E-DEAA-2D3F-6BE469DAD150}"/>
          </ac:spMkLst>
        </pc:spChg>
        <pc:spChg chg="add">
          <ac:chgData name="Jennifer Hansen" userId="2d038057-8c9c-4f3e-8f0e-1c5c6a4e2371" providerId="ADAL" clId="{9FE929E7-9F4B-4B34-B5F0-9A758B99ACF0}" dt="2025-08-11T18:13:23.788" v="1365" actId="26606"/>
          <ac:spMkLst>
            <pc:docMk/>
            <pc:sldMk cId="3460000769" sldId="263"/>
            <ac:spMk id="8" creationId="{09588DA8-065E-4F6F-8EFD-43104AB2E0CF}"/>
          </ac:spMkLst>
        </pc:spChg>
        <pc:spChg chg="add">
          <ac:chgData name="Jennifer Hansen" userId="2d038057-8c9c-4f3e-8f0e-1c5c6a4e2371" providerId="ADAL" clId="{9FE929E7-9F4B-4B34-B5F0-9A758B99ACF0}" dt="2025-08-11T18:13:23.788" v="1365" actId="26606"/>
          <ac:spMkLst>
            <pc:docMk/>
            <pc:sldMk cId="3460000769" sldId="263"/>
            <ac:spMk id="10" creationId="{C4285719-470E-454C-AF62-8323075F1F5B}"/>
          </ac:spMkLst>
        </pc:spChg>
        <pc:spChg chg="add">
          <ac:chgData name="Jennifer Hansen" userId="2d038057-8c9c-4f3e-8f0e-1c5c6a4e2371" providerId="ADAL" clId="{9FE929E7-9F4B-4B34-B5F0-9A758B99ACF0}" dt="2025-08-11T18:13:23.788" v="1365" actId="26606"/>
          <ac:spMkLst>
            <pc:docMk/>
            <pc:sldMk cId="3460000769" sldId="263"/>
            <ac:spMk id="12" creationId="{CD9FE4EF-C4D8-49A0-B2FF-81D8DB7D8A24}"/>
          </ac:spMkLst>
        </pc:spChg>
        <pc:spChg chg="add">
          <ac:chgData name="Jennifer Hansen" userId="2d038057-8c9c-4f3e-8f0e-1c5c6a4e2371" providerId="ADAL" clId="{9FE929E7-9F4B-4B34-B5F0-9A758B99ACF0}" dt="2025-08-11T18:13:23.788" v="1365" actId="26606"/>
          <ac:spMkLst>
            <pc:docMk/>
            <pc:sldMk cId="3460000769" sldId="263"/>
            <ac:spMk id="14" creationId="{4300840D-0A0B-4512-BACA-B439D5B9C57C}"/>
          </ac:spMkLst>
        </pc:spChg>
        <pc:spChg chg="add">
          <ac:chgData name="Jennifer Hansen" userId="2d038057-8c9c-4f3e-8f0e-1c5c6a4e2371" providerId="ADAL" clId="{9FE929E7-9F4B-4B34-B5F0-9A758B99ACF0}" dt="2025-08-11T18:13:23.788" v="1365" actId="26606"/>
          <ac:spMkLst>
            <pc:docMk/>
            <pc:sldMk cId="3460000769" sldId="263"/>
            <ac:spMk id="16" creationId="{D2B78728-A580-49A7-84F9-6EF6F583ADE0}"/>
          </ac:spMkLst>
        </pc:spChg>
        <pc:spChg chg="add">
          <ac:chgData name="Jennifer Hansen" userId="2d038057-8c9c-4f3e-8f0e-1c5c6a4e2371" providerId="ADAL" clId="{9FE929E7-9F4B-4B34-B5F0-9A758B99ACF0}" dt="2025-08-11T18:13:23.788" v="1365" actId="26606"/>
          <ac:spMkLst>
            <pc:docMk/>
            <pc:sldMk cId="3460000769" sldId="263"/>
            <ac:spMk id="18" creationId="{38FAA1A1-D861-433F-88FA-1E9D6FD31D11}"/>
          </ac:spMkLst>
        </pc:spChg>
        <pc:spChg chg="add">
          <ac:chgData name="Jennifer Hansen" userId="2d038057-8c9c-4f3e-8f0e-1c5c6a4e2371" providerId="ADAL" clId="{9FE929E7-9F4B-4B34-B5F0-9A758B99ACF0}" dt="2025-08-11T18:13:23.788" v="1365" actId="26606"/>
          <ac:spMkLst>
            <pc:docMk/>
            <pc:sldMk cId="3460000769" sldId="263"/>
            <ac:spMk id="20" creationId="{8D71EDA1-87BF-4D5D-AB79-F346FD19278A}"/>
          </ac:spMkLst>
        </pc:spChg>
      </pc:sldChg>
      <pc:sldChg chg="addSp modSp new mod ord setBg">
        <pc:chgData name="Jennifer Hansen" userId="2d038057-8c9c-4f3e-8f0e-1c5c6a4e2371" providerId="ADAL" clId="{9FE929E7-9F4B-4B34-B5F0-9A758B99ACF0}" dt="2025-08-11T19:01:14.991" v="3071" actId="1076"/>
        <pc:sldMkLst>
          <pc:docMk/>
          <pc:sldMk cId="1463439636" sldId="264"/>
        </pc:sldMkLst>
      </pc:sldChg>
      <pc:sldChg chg="addSp delSp modSp new">
        <pc:chgData name="Jennifer Hansen" userId="2d038057-8c9c-4f3e-8f0e-1c5c6a4e2371" providerId="ADAL" clId="{9FE929E7-9F4B-4B34-B5F0-9A758B99ACF0}" dt="2025-08-11T18:41:02.798" v="1778"/>
        <pc:sldMkLst>
          <pc:docMk/>
          <pc:sldMk cId="62303373" sldId="265"/>
        </pc:sldMkLst>
      </pc:sldChg>
      <pc:sldChg chg="addSp delSp modSp add mod">
        <pc:chgData name="Jennifer Hansen" userId="2d038057-8c9c-4f3e-8f0e-1c5c6a4e2371" providerId="ADAL" clId="{9FE929E7-9F4B-4B34-B5F0-9A758B99ACF0}" dt="2025-08-11T19:08:05.386" v="4139" actId="20577"/>
        <pc:sldMkLst>
          <pc:docMk/>
          <pc:sldMk cId="1088511986" sldId="266"/>
        </pc:sldMkLst>
        <pc:spChg chg="mod">
          <ac:chgData name="Jennifer Hansen" userId="2d038057-8c9c-4f3e-8f0e-1c5c6a4e2371" providerId="ADAL" clId="{9FE929E7-9F4B-4B34-B5F0-9A758B99ACF0}" dt="2025-08-11T19:06:47.310" v="3907" actId="26606"/>
          <ac:spMkLst>
            <pc:docMk/>
            <pc:sldMk cId="1088511986" sldId="266"/>
            <ac:spMk id="2" creationId="{9FAA8086-2408-7E12-D4BD-CFC27150EB5B}"/>
          </ac:spMkLst>
        </pc:spChg>
        <pc:spChg chg="mod">
          <ac:chgData name="Jennifer Hansen" userId="2d038057-8c9c-4f3e-8f0e-1c5c6a4e2371" providerId="ADAL" clId="{9FE929E7-9F4B-4B34-B5F0-9A758B99ACF0}" dt="2025-08-11T19:08:05.386" v="4139" actId="20577"/>
          <ac:spMkLst>
            <pc:docMk/>
            <pc:sldMk cId="1088511986" sldId="266"/>
            <ac:spMk id="3" creationId="{3AF2FF06-086E-B14B-8790-7FC2C3614532}"/>
          </ac:spMkLst>
        </pc:spChg>
        <pc:spChg chg="add">
          <ac:chgData name="Jennifer Hansen" userId="2d038057-8c9c-4f3e-8f0e-1c5c6a4e2371" providerId="ADAL" clId="{9FE929E7-9F4B-4B34-B5F0-9A758B99ACF0}" dt="2025-08-11T19:06:47.310" v="3907" actId="26606"/>
          <ac:spMkLst>
            <pc:docMk/>
            <pc:sldMk cId="1088511986" sldId="266"/>
            <ac:spMk id="36" creationId="{12609869-9E80-471B-A487-A53288E0E791}"/>
          </ac:spMkLst>
        </pc:spChg>
        <pc:spChg chg="add">
          <ac:chgData name="Jennifer Hansen" userId="2d038057-8c9c-4f3e-8f0e-1c5c6a4e2371" providerId="ADAL" clId="{9FE929E7-9F4B-4B34-B5F0-9A758B99ACF0}" dt="2025-08-11T19:06:47.310" v="3907" actId="26606"/>
          <ac:spMkLst>
            <pc:docMk/>
            <pc:sldMk cId="1088511986" sldId="266"/>
            <ac:spMk id="38" creationId="{7004738A-9D34-43E8-97D2-CA0EED4F8BE0}"/>
          </ac:spMkLst>
        </pc:spChg>
        <pc:spChg chg="add">
          <ac:chgData name="Jennifer Hansen" userId="2d038057-8c9c-4f3e-8f0e-1c5c6a4e2371" providerId="ADAL" clId="{9FE929E7-9F4B-4B34-B5F0-9A758B99ACF0}" dt="2025-08-11T19:06:47.310" v="3907" actId="26606"/>
          <ac:spMkLst>
            <pc:docMk/>
            <pc:sldMk cId="1088511986" sldId="266"/>
            <ac:spMk id="44" creationId="{C3944F27-CA70-4E84-A51A-E6BF89558979}"/>
          </ac:spMkLst>
        </pc:spChg>
        <pc:picChg chg="add">
          <ac:chgData name="Jennifer Hansen" userId="2d038057-8c9c-4f3e-8f0e-1c5c6a4e2371" providerId="ADAL" clId="{9FE929E7-9F4B-4B34-B5F0-9A758B99ACF0}" dt="2025-08-11T19:06:43.761" v="3906" actId="22"/>
          <ac:picMkLst>
            <pc:docMk/>
            <pc:sldMk cId="1088511986" sldId="266"/>
            <ac:picMk id="5" creationId="{DC97AE46-9F06-3878-63BA-9D703E97C5FA}"/>
          </ac:picMkLst>
        </pc:picChg>
      </pc:sldChg>
    </pc:docChg>
  </pc:docChgLst>
  <pc:docChgLst>
    <pc:chgData name="Jennifer Hansen" userId="2d038057-8c9c-4f3e-8f0e-1c5c6a4e2371" providerId="ADAL" clId="{8AD06045-4258-4448-91AE-1059F0C3AF29}"/>
    <pc:docChg chg="undo redo custSel addSld delSld modSld sldOrd">
      <pc:chgData name="Jennifer Hansen" userId="2d038057-8c9c-4f3e-8f0e-1c5c6a4e2371" providerId="ADAL" clId="{8AD06045-4258-4448-91AE-1059F0C3AF29}" dt="2025-08-13T11:19:04.055" v="2445" actId="115"/>
      <pc:docMkLst>
        <pc:docMk/>
      </pc:docMkLst>
      <pc:sldChg chg="modSp mod ord">
        <pc:chgData name="Jennifer Hansen" userId="2d038057-8c9c-4f3e-8f0e-1c5c6a4e2371" providerId="ADAL" clId="{8AD06045-4258-4448-91AE-1059F0C3AF29}" dt="2025-08-13T10:59:16.350" v="2086"/>
        <pc:sldMkLst>
          <pc:docMk/>
          <pc:sldMk cId="2799433997" sldId="259"/>
        </pc:sldMkLst>
        <pc:spChg chg="mod">
          <ac:chgData name="Jennifer Hansen" userId="2d038057-8c9c-4f3e-8f0e-1c5c6a4e2371" providerId="ADAL" clId="{8AD06045-4258-4448-91AE-1059F0C3AF29}" dt="2025-08-13T09:55:40.136" v="1068" actId="20577"/>
          <ac:spMkLst>
            <pc:docMk/>
            <pc:sldMk cId="2799433997" sldId="259"/>
            <ac:spMk id="3" creationId="{AEFA425E-6094-5FCB-DD1B-6B6BF4592F97}"/>
          </ac:spMkLst>
        </pc:spChg>
      </pc:sldChg>
      <pc:sldChg chg="addSp delSp modSp mod">
        <pc:chgData name="Jennifer Hansen" userId="2d038057-8c9c-4f3e-8f0e-1c5c6a4e2371" providerId="ADAL" clId="{8AD06045-4258-4448-91AE-1059F0C3AF29}" dt="2025-08-13T11:04:51.954" v="2100" actId="26606"/>
        <pc:sldMkLst>
          <pc:docMk/>
          <pc:sldMk cId="1911366567" sldId="261"/>
        </pc:sldMkLst>
        <pc:spChg chg="mod">
          <ac:chgData name="Jennifer Hansen" userId="2d038057-8c9c-4f3e-8f0e-1c5c6a4e2371" providerId="ADAL" clId="{8AD06045-4258-4448-91AE-1059F0C3AF29}" dt="2025-08-13T11:04:51.954" v="2100" actId="26606"/>
          <ac:spMkLst>
            <pc:docMk/>
            <pc:sldMk cId="1911366567" sldId="261"/>
            <ac:spMk id="2" creationId="{C660BC80-76C0-0607-D112-AB989E2083FE}"/>
          </ac:spMkLst>
        </pc:spChg>
        <pc:spChg chg="mod">
          <ac:chgData name="Jennifer Hansen" userId="2d038057-8c9c-4f3e-8f0e-1c5c6a4e2371" providerId="ADAL" clId="{8AD06045-4258-4448-91AE-1059F0C3AF29}" dt="2025-08-13T11:04:51.954" v="2100" actId="26606"/>
          <ac:spMkLst>
            <pc:docMk/>
            <pc:sldMk cId="1911366567" sldId="261"/>
            <ac:spMk id="3" creationId="{D076109C-E4EB-7D44-865B-19B338D228A2}"/>
          </ac:spMkLst>
        </pc:spChg>
        <pc:spChg chg="del">
          <ac:chgData name="Jennifer Hansen" userId="2d038057-8c9c-4f3e-8f0e-1c5c6a4e2371" providerId="ADAL" clId="{8AD06045-4258-4448-91AE-1059F0C3AF29}" dt="2025-08-13T11:04:51.954" v="2100" actId="26606"/>
          <ac:spMkLst>
            <pc:docMk/>
            <pc:sldMk cId="1911366567" sldId="261"/>
            <ac:spMk id="20" creationId="{245A9F99-D9B1-4094-A2E2-B90AC1DB7B9C}"/>
          </ac:spMkLst>
        </pc:spChg>
        <pc:spChg chg="del">
          <ac:chgData name="Jennifer Hansen" userId="2d038057-8c9c-4f3e-8f0e-1c5c6a4e2371" providerId="ADAL" clId="{8AD06045-4258-4448-91AE-1059F0C3AF29}" dt="2025-08-13T11:04:51.954" v="2100" actId="26606"/>
          <ac:spMkLst>
            <pc:docMk/>
            <pc:sldMk cId="1911366567" sldId="261"/>
            <ac:spMk id="21" creationId="{B7FAF607-473A-4A43-A23D-BBFF5C4117BB}"/>
          </ac:spMkLst>
        </pc:spChg>
        <pc:spChg chg="add">
          <ac:chgData name="Jennifer Hansen" userId="2d038057-8c9c-4f3e-8f0e-1c5c6a4e2371" providerId="ADAL" clId="{8AD06045-4258-4448-91AE-1059F0C3AF29}" dt="2025-08-13T11:04:51.954" v="2100" actId="26606"/>
          <ac:spMkLst>
            <pc:docMk/>
            <pc:sldMk cId="1911366567" sldId="261"/>
            <ac:spMk id="31" creationId="{C4285719-470E-454C-AF62-8323075F1F5B}"/>
          </ac:spMkLst>
        </pc:spChg>
        <pc:spChg chg="add">
          <ac:chgData name="Jennifer Hansen" userId="2d038057-8c9c-4f3e-8f0e-1c5c6a4e2371" providerId="ADAL" clId="{8AD06045-4258-4448-91AE-1059F0C3AF29}" dt="2025-08-13T11:04:51.954" v="2100" actId="26606"/>
          <ac:spMkLst>
            <pc:docMk/>
            <pc:sldMk cId="1911366567" sldId="261"/>
            <ac:spMk id="33" creationId="{CD9FE4EF-C4D8-49A0-B2FF-81D8DB7D8A24}"/>
          </ac:spMkLst>
        </pc:spChg>
        <pc:spChg chg="add">
          <ac:chgData name="Jennifer Hansen" userId="2d038057-8c9c-4f3e-8f0e-1c5c6a4e2371" providerId="ADAL" clId="{8AD06045-4258-4448-91AE-1059F0C3AF29}" dt="2025-08-13T11:04:51.954" v="2100" actId="26606"/>
          <ac:spMkLst>
            <pc:docMk/>
            <pc:sldMk cId="1911366567" sldId="261"/>
            <ac:spMk id="35" creationId="{4300840D-0A0B-4512-BACA-B439D5B9C57C}"/>
          </ac:spMkLst>
        </pc:spChg>
        <pc:spChg chg="add">
          <ac:chgData name="Jennifer Hansen" userId="2d038057-8c9c-4f3e-8f0e-1c5c6a4e2371" providerId="ADAL" clId="{8AD06045-4258-4448-91AE-1059F0C3AF29}" dt="2025-08-13T11:04:51.954" v="2100" actId="26606"/>
          <ac:spMkLst>
            <pc:docMk/>
            <pc:sldMk cId="1911366567" sldId="261"/>
            <ac:spMk id="37" creationId="{D2B78728-A580-49A7-84F9-6EF6F583ADE0}"/>
          </ac:spMkLst>
        </pc:spChg>
        <pc:spChg chg="add">
          <ac:chgData name="Jennifer Hansen" userId="2d038057-8c9c-4f3e-8f0e-1c5c6a4e2371" providerId="ADAL" clId="{8AD06045-4258-4448-91AE-1059F0C3AF29}" dt="2025-08-13T11:04:51.954" v="2100" actId="26606"/>
          <ac:spMkLst>
            <pc:docMk/>
            <pc:sldMk cId="1911366567" sldId="261"/>
            <ac:spMk id="39" creationId="{38FAA1A1-D861-433F-88FA-1E9D6FD31D11}"/>
          </ac:spMkLst>
        </pc:spChg>
        <pc:spChg chg="add">
          <ac:chgData name="Jennifer Hansen" userId="2d038057-8c9c-4f3e-8f0e-1c5c6a4e2371" providerId="ADAL" clId="{8AD06045-4258-4448-91AE-1059F0C3AF29}" dt="2025-08-13T11:04:51.954" v="2100" actId="26606"/>
          <ac:spMkLst>
            <pc:docMk/>
            <pc:sldMk cId="1911366567" sldId="261"/>
            <ac:spMk id="41" creationId="{8D71EDA1-87BF-4D5D-AB79-F346FD19278A}"/>
          </ac:spMkLst>
        </pc:spChg>
      </pc:sldChg>
      <pc:sldChg chg="modSp mod">
        <pc:chgData name="Jennifer Hansen" userId="2d038057-8c9c-4f3e-8f0e-1c5c6a4e2371" providerId="ADAL" clId="{8AD06045-4258-4448-91AE-1059F0C3AF29}" dt="2025-08-13T09:39:25.098" v="17" actId="20577"/>
        <pc:sldMkLst>
          <pc:docMk/>
          <pc:sldMk cId="687080157" sldId="262"/>
        </pc:sldMkLst>
        <pc:spChg chg="mod">
          <ac:chgData name="Jennifer Hansen" userId="2d038057-8c9c-4f3e-8f0e-1c5c6a4e2371" providerId="ADAL" clId="{8AD06045-4258-4448-91AE-1059F0C3AF29}" dt="2025-08-13T09:39:25.098" v="17" actId="20577"/>
          <ac:spMkLst>
            <pc:docMk/>
            <pc:sldMk cId="687080157" sldId="262"/>
            <ac:spMk id="2" creationId="{3C52963D-19EA-EDE4-C1FD-C7A69C74C507}"/>
          </ac:spMkLst>
        </pc:spChg>
      </pc:sldChg>
      <pc:sldChg chg="ord">
        <pc:chgData name="Jennifer Hansen" userId="2d038057-8c9c-4f3e-8f0e-1c5c6a4e2371" providerId="ADAL" clId="{8AD06045-4258-4448-91AE-1059F0C3AF29}" dt="2025-08-13T09:39:32.611" v="19"/>
        <pc:sldMkLst>
          <pc:docMk/>
          <pc:sldMk cId="3460000769" sldId="263"/>
        </pc:sldMkLst>
      </pc:sldChg>
      <pc:sldChg chg="delSp del mod ord">
        <pc:chgData name="Jennifer Hansen" userId="2d038057-8c9c-4f3e-8f0e-1c5c6a4e2371" providerId="ADAL" clId="{8AD06045-4258-4448-91AE-1059F0C3AF29}" dt="2025-08-13T11:04:41.085" v="2099" actId="2696"/>
        <pc:sldMkLst>
          <pc:docMk/>
          <pc:sldMk cId="1463439636" sldId="264"/>
        </pc:sldMkLst>
        <pc:picChg chg="del">
          <ac:chgData name="Jennifer Hansen" userId="2d038057-8c9c-4f3e-8f0e-1c5c6a4e2371" providerId="ADAL" clId="{8AD06045-4258-4448-91AE-1059F0C3AF29}" dt="2025-08-13T11:04:06.278" v="2091" actId="21"/>
          <ac:picMkLst>
            <pc:docMk/>
            <pc:sldMk cId="1463439636" sldId="264"/>
            <ac:picMk id="5" creationId="{76CD668B-84F4-BDAF-06EB-2F3B00CC9FD5}"/>
          </ac:picMkLst>
        </pc:picChg>
      </pc:sldChg>
      <pc:sldChg chg="del">
        <pc:chgData name="Jennifer Hansen" userId="2d038057-8c9c-4f3e-8f0e-1c5c6a4e2371" providerId="ADAL" clId="{8AD06045-4258-4448-91AE-1059F0C3AF29}" dt="2025-08-13T10:05:28.908" v="1285" actId="2696"/>
        <pc:sldMkLst>
          <pc:docMk/>
          <pc:sldMk cId="62303373" sldId="265"/>
        </pc:sldMkLst>
      </pc:sldChg>
      <pc:sldChg chg="modSp mod ord">
        <pc:chgData name="Jennifer Hansen" userId="2d038057-8c9c-4f3e-8f0e-1c5c6a4e2371" providerId="ADAL" clId="{8AD06045-4258-4448-91AE-1059F0C3AF29}" dt="2025-08-13T10:06:18.759" v="1356" actId="20577"/>
        <pc:sldMkLst>
          <pc:docMk/>
          <pc:sldMk cId="1088511986" sldId="266"/>
        </pc:sldMkLst>
        <pc:spChg chg="mod">
          <ac:chgData name="Jennifer Hansen" userId="2d038057-8c9c-4f3e-8f0e-1c5c6a4e2371" providerId="ADAL" clId="{8AD06045-4258-4448-91AE-1059F0C3AF29}" dt="2025-08-13T10:05:52.133" v="1300" actId="20577"/>
          <ac:spMkLst>
            <pc:docMk/>
            <pc:sldMk cId="1088511986" sldId="266"/>
            <ac:spMk id="2" creationId="{9FAA8086-2408-7E12-D4BD-CFC27150EB5B}"/>
          </ac:spMkLst>
        </pc:spChg>
        <pc:spChg chg="mod">
          <ac:chgData name="Jennifer Hansen" userId="2d038057-8c9c-4f3e-8f0e-1c5c6a4e2371" providerId="ADAL" clId="{8AD06045-4258-4448-91AE-1059F0C3AF29}" dt="2025-08-13T10:06:18.759" v="1356" actId="20577"/>
          <ac:spMkLst>
            <pc:docMk/>
            <pc:sldMk cId="1088511986" sldId="266"/>
            <ac:spMk id="3" creationId="{3AF2FF06-086E-B14B-8790-7FC2C3614532}"/>
          </ac:spMkLst>
        </pc:spChg>
      </pc:sldChg>
      <pc:sldChg chg="modSp new del mod">
        <pc:chgData name="Jennifer Hansen" userId="2d038057-8c9c-4f3e-8f0e-1c5c6a4e2371" providerId="ADAL" clId="{8AD06045-4258-4448-91AE-1059F0C3AF29}" dt="2025-08-13T10:58:50.328" v="2080" actId="2696"/>
        <pc:sldMkLst>
          <pc:docMk/>
          <pc:sldMk cId="1169602288" sldId="267"/>
        </pc:sldMkLst>
        <pc:spChg chg="mod">
          <ac:chgData name="Jennifer Hansen" userId="2d038057-8c9c-4f3e-8f0e-1c5c6a4e2371" providerId="ADAL" clId="{8AD06045-4258-4448-91AE-1059F0C3AF29}" dt="2025-08-12T19:26:30.180" v="15" actId="20577"/>
          <ac:spMkLst>
            <pc:docMk/>
            <pc:sldMk cId="1169602288" sldId="267"/>
            <ac:spMk id="2" creationId="{75DC2B4C-B309-5FAB-93CE-504810DCECA9}"/>
          </ac:spMkLst>
        </pc:spChg>
      </pc:sldChg>
      <pc:sldChg chg="addSp delSp modSp new mod ord setBg">
        <pc:chgData name="Jennifer Hansen" userId="2d038057-8c9c-4f3e-8f0e-1c5c6a4e2371" providerId="ADAL" clId="{8AD06045-4258-4448-91AE-1059F0C3AF29}" dt="2025-08-13T11:04:32.769" v="2098" actId="1076"/>
        <pc:sldMkLst>
          <pc:docMk/>
          <pc:sldMk cId="1909996687" sldId="268"/>
        </pc:sldMkLst>
        <pc:spChg chg="mod">
          <ac:chgData name="Jennifer Hansen" userId="2d038057-8c9c-4f3e-8f0e-1c5c6a4e2371" providerId="ADAL" clId="{8AD06045-4258-4448-91AE-1059F0C3AF29}" dt="2025-08-13T11:04:25.855" v="2096" actId="1076"/>
          <ac:spMkLst>
            <pc:docMk/>
            <pc:sldMk cId="1909996687" sldId="268"/>
            <ac:spMk id="2" creationId="{DDFDAB27-DD32-FFAB-B738-517408558B6C}"/>
          </ac:spMkLst>
        </pc:spChg>
        <pc:spChg chg="del mod">
          <ac:chgData name="Jennifer Hansen" userId="2d038057-8c9c-4f3e-8f0e-1c5c6a4e2371" providerId="ADAL" clId="{8AD06045-4258-4448-91AE-1059F0C3AF29}" dt="2025-08-13T09:58:11.793" v="1077"/>
          <ac:spMkLst>
            <pc:docMk/>
            <pc:sldMk cId="1909996687" sldId="268"/>
            <ac:spMk id="3" creationId="{DA9DB69E-8A24-5622-9347-1630B9F84B53}"/>
          </ac:spMkLst>
        </pc:spChg>
        <pc:spChg chg="add del">
          <ac:chgData name="Jennifer Hansen" userId="2d038057-8c9c-4f3e-8f0e-1c5c6a4e2371" providerId="ADAL" clId="{8AD06045-4258-4448-91AE-1059F0C3AF29}" dt="2025-08-13T10:05:12.130" v="1284" actId="26606"/>
          <ac:spMkLst>
            <pc:docMk/>
            <pc:sldMk cId="1909996687" sldId="268"/>
            <ac:spMk id="9" creationId="{BACC6370-2D7E-4714-9D71-7542949D7D5D}"/>
          </ac:spMkLst>
        </pc:spChg>
        <pc:spChg chg="add del">
          <ac:chgData name="Jennifer Hansen" userId="2d038057-8c9c-4f3e-8f0e-1c5c6a4e2371" providerId="ADAL" clId="{8AD06045-4258-4448-91AE-1059F0C3AF29}" dt="2025-08-13T10:05:12.130" v="1284" actId="26606"/>
          <ac:spMkLst>
            <pc:docMk/>
            <pc:sldMk cId="1909996687" sldId="268"/>
            <ac:spMk id="11" creationId="{F68B3F68-107C-434F-AA38-110D5EA91B85}"/>
          </ac:spMkLst>
        </pc:spChg>
        <pc:spChg chg="add del">
          <ac:chgData name="Jennifer Hansen" userId="2d038057-8c9c-4f3e-8f0e-1c5c6a4e2371" providerId="ADAL" clId="{8AD06045-4258-4448-91AE-1059F0C3AF29}" dt="2025-08-13T10:05:12.130" v="1284" actId="26606"/>
          <ac:spMkLst>
            <pc:docMk/>
            <pc:sldMk cId="1909996687" sldId="268"/>
            <ac:spMk id="13" creationId="{AAD0DBB9-1A4B-4391-81D4-CB19F9AB918A}"/>
          </ac:spMkLst>
        </pc:spChg>
        <pc:spChg chg="add del">
          <ac:chgData name="Jennifer Hansen" userId="2d038057-8c9c-4f3e-8f0e-1c5c6a4e2371" providerId="ADAL" clId="{8AD06045-4258-4448-91AE-1059F0C3AF29}" dt="2025-08-13T10:05:12.130" v="1284" actId="26606"/>
          <ac:spMkLst>
            <pc:docMk/>
            <pc:sldMk cId="1909996687" sldId="268"/>
            <ac:spMk id="15" creationId="{063BBA22-50EA-4C4D-BE05-F1CE4E63AA56}"/>
          </ac:spMkLst>
        </pc:spChg>
        <pc:spChg chg="add">
          <ac:chgData name="Jennifer Hansen" userId="2d038057-8c9c-4f3e-8f0e-1c5c6a4e2371" providerId="ADAL" clId="{8AD06045-4258-4448-91AE-1059F0C3AF29}" dt="2025-08-13T10:05:12.130" v="1284" actId="26606"/>
          <ac:spMkLst>
            <pc:docMk/>
            <pc:sldMk cId="1909996687" sldId="268"/>
            <ac:spMk id="17" creationId="{BACC6370-2D7E-4714-9D71-7542949D7D5D}"/>
          </ac:spMkLst>
        </pc:spChg>
        <pc:spChg chg="add">
          <ac:chgData name="Jennifer Hansen" userId="2d038057-8c9c-4f3e-8f0e-1c5c6a4e2371" providerId="ADAL" clId="{8AD06045-4258-4448-91AE-1059F0C3AF29}" dt="2025-08-13T10:05:12.130" v="1284" actId="26606"/>
          <ac:spMkLst>
            <pc:docMk/>
            <pc:sldMk cId="1909996687" sldId="268"/>
            <ac:spMk id="18" creationId="{B444D337-4D9F-40A8-BA84-C0BFA7A8AD66}"/>
          </ac:spMkLst>
        </pc:spChg>
        <pc:spChg chg="add">
          <ac:chgData name="Jennifer Hansen" userId="2d038057-8c9c-4f3e-8f0e-1c5c6a4e2371" providerId="ADAL" clId="{8AD06045-4258-4448-91AE-1059F0C3AF29}" dt="2025-08-13T10:05:12.130" v="1284" actId="26606"/>
          <ac:spMkLst>
            <pc:docMk/>
            <pc:sldMk cId="1909996687" sldId="268"/>
            <ac:spMk id="19" creationId="{70478D1D-B50E-41C8-8A55-36A53D449402}"/>
          </ac:spMkLst>
        </pc:spChg>
        <pc:spChg chg="add del">
          <ac:chgData name="Jennifer Hansen" userId="2d038057-8c9c-4f3e-8f0e-1c5c6a4e2371" providerId="ADAL" clId="{8AD06045-4258-4448-91AE-1059F0C3AF29}" dt="2025-08-13T10:05:07.862" v="1281" actId="26606"/>
          <ac:spMkLst>
            <pc:docMk/>
            <pc:sldMk cId="1909996687" sldId="268"/>
            <ac:spMk id="20" creationId="{BACC6370-2D7E-4714-9D71-7542949D7D5D}"/>
          </ac:spMkLst>
        </pc:spChg>
        <pc:spChg chg="add del">
          <ac:chgData name="Jennifer Hansen" userId="2d038057-8c9c-4f3e-8f0e-1c5c6a4e2371" providerId="ADAL" clId="{8AD06045-4258-4448-91AE-1059F0C3AF29}" dt="2025-08-13T10:05:07.862" v="1281" actId="26606"/>
          <ac:spMkLst>
            <pc:docMk/>
            <pc:sldMk cId="1909996687" sldId="268"/>
            <ac:spMk id="22" creationId="{B444D337-4D9F-40A8-BA84-C0BFA7A8AD66}"/>
          </ac:spMkLst>
        </pc:spChg>
        <pc:spChg chg="add del">
          <ac:chgData name="Jennifer Hansen" userId="2d038057-8c9c-4f3e-8f0e-1c5c6a4e2371" providerId="ADAL" clId="{8AD06045-4258-4448-91AE-1059F0C3AF29}" dt="2025-08-13T10:05:07.862" v="1281" actId="26606"/>
          <ac:spMkLst>
            <pc:docMk/>
            <pc:sldMk cId="1909996687" sldId="268"/>
            <ac:spMk id="24" creationId="{70478D1D-B50E-41C8-8A55-36A53D449402}"/>
          </ac:spMkLst>
        </pc:spChg>
        <pc:graphicFrameChg chg="add mod modGraphic">
          <ac:chgData name="Jennifer Hansen" userId="2d038057-8c9c-4f3e-8f0e-1c5c6a4e2371" providerId="ADAL" clId="{8AD06045-4258-4448-91AE-1059F0C3AF29}" dt="2025-08-13T11:04:28.981" v="2097" actId="1076"/>
          <ac:graphicFrameMkLst>
            <pc:docMk/>
            <pc:sldMk cId="1909996687" sldId="268"/>
            <ac:graphicFrameMk id="4" creationId="{C4CA4D28-12D9-0F83-125A-2766748B9083}"/>
          </ac:graphicFrameMkLst>
        </pc:graphicFrameChg>
        <pc:picChg chg="add mod">
          <ac:chgData name="Jennifer Hansen" userId="2d038057-8c9c-4f3e-8f0e-1c5c6a4e2371" providerId="ADAL" clId="{8AD06045-4258-4448-91AE-1059F0C3AF29}" dt="2025-08-13T11:04:32.769" v="2098" actId="1076"/>
          <ac:picMkLst>
            <pc:docMk/>
            <pc:sldMk cId="1909996687" sldId="268"/>
            <ac:picMk id="5" creationId="{AC99C7C3-6270-BA15-4F83-589CF56ACB2E}"/>
          </ac:picMkLst>
        </pc:picChg>
      </pc:sldChg>
      <pc:sldChg chg="addSp delSp modSp new mod setBg addAnim setClrOvrMap">
        <pc:chgData name="Jennifer Hansen" userId="2d038057-8c9c-4f3e-8f0e-1c5c6a4e2371" providerId="ADAL" clId="{8AD06045-4258-4448-91AE-1059F0C3AF29}" dt="2025-08-13T11:19:04.055" v="2445" actId="115"/>
        <pc:sldMkLst>
          <pc:docMk/>
          <pc:sldMk cId="2574285535" sldId="269"/>
        </pc:sldMkLst>
        <pc:spChg chg="mod">
          <ac:chgData name="Jennifer Hansen" userId="2d038057-8c9c-4f3e-8f0e-1c5c6a4e2371" providerId="ADAL" clId="{8AD06045-4258-4448-91AE-1059F0C3AF29}" dt="2025-08-13T11:19:04.055" v="2445" actId="115"/>
          <ac:spMkLst>
            <pc:docMk/>
            <pc:sldMk cId="2574285535" sldId="269"/>
            <ac:spMk id="2" creationId="{0DACE54A-B924-0C49-A3BE-DB3FE9FDF815}"/>
          </ac:spMkLst>
        </pc:spChg>
        <pc:spChg chg="add del">
          <ac:chgData name="Jennifer Hansen" userId="2d038057-8c9c-4f3e-8f0e-1c5c6a4e2371" providerId="ADAL" clId="{8AD06045-4258-4448-91AE-1059F0C3AF29}" dt="2025-08-13T10:07:31.576" v="1399" actId="26606"/>
          <ac:spMkLst>
            <pc:docMk/>
            <pc:sldMk cId="2574285535" sldId="269"/>
            <ac:spMk id="3" creationId="{77BEC765-A845-5D02-51BE-D3BE20F070B4}"/>
          </ac:spMkLst>
        </pc:spChg>
        <pc:spChg chg="add del">
          <ac:chgData name="Jennifer Hansen" userId="2d038057-8c9c-4f3e-8f0e-1c5c6a4e2371" providerId="ADAL" clId="{8AD06045-4258-4448-91AE-1059F0C3AF29}" dt="2025-08-13T10:07:31.540" v="1398" actId="26606"/>
          <ac:spMkLst>
            <pc:docMk/>
            <pc:sldMk cId="2574285535" sldId="269"/>
            <ac:spMk id="8" creationId="{1B15ED52-F352-441B-82BF-E0EA34836D08}"/>
          </ac:spMkLst>
        </pc:spChg>
        <pc:spChg chg="add del">
          <ac:chgData name="Jennifer Hansen" userId="2d038057-8c9c-4f3e-8f0e-1c5c6a4e2371" providerId="ADAL" clId="{8AD06045-4258-4448-91AE-1059F0C3AF29}" dt="2025-08-13T10:07:29.816" v="1396" actId="26606"/>
          <ac:spMkLst>
            <pc:docMk/>
            <pc:sldMk cId="2574285535" sldId="269"/>
            <ac:spMk id="9" creationId="{8870DEF6-46A2-D4F8-8BE6-91165D93ECC4}"/>
          </ac:spMkLst>
        </pc:spChg>
        <pc:spChg chg="add del">
          <ac:chgData name="Jennifer Hansen" userId="2d038057-8c9c-4f3e-8f0e-1c5c6a4e2371" providerId="ADAL" clId="{8AD06045-4258-4448-91AE-1059F0C3AF29}" dt="2025-08-13T10:07:31.540" v="1398" actId="26606"/>
          <ac:spMkLst>
            <pc:docMk/>
            <pc:sldMk cId="2574285535" sldId="269"/>
            <ac:spMk id="10" creationId="{3B2E3793-BFE6-45A2-9B7B-E18844431C99}"/>
          </ac:spMkLst>
        </pc:spChg>
        <pc:spChg chg="add del">
          <ac:chgData name="Jennifer Hansen" userId="2d038057-8c9c-4f3e-8f0e-1c5c6a4e2371" providerId="ADAL" clId="{8AD06045-4258-4448-91AE-1059F0C3AF29}" dt="2025-08-13T10:07:31.540" v="1398" actId="26606"/>
          <ac:spMkLst>
            <pc:docMk/>
            <pc:sldMk cId="2574285535" sldId="269"/>
            <ac:spMk id="12" creationId="{BC4C4868-CB8F-4AF9-9CDB-8108F2C19B67}"/>
          </ac:spMkLst>
        </pc:spChg>
        <pc:spChg chg="add del">
          <ac:chgData name="Jennifer Hansen" userId="2d038057-8c9c-4f3e-8f0e-1c5c6a4e2371" providerId="ADAL" clId="{8AD06045-4258-4448-91AE-1059F0C3AF29}" dt="2025-08-13T10:07:31.540" v="1398" actId="26606"/>
          <ac:spMkLst>
            <pc:docMk/>
            <pc:sldMk cId="2574285535" sldId="269"/>
            <ac:spMk id="13" creationId="{77BEC765-A845-5D02-51BE-D3BE20F070B4}"/>
          </ac:spMkLst>
        </pc:spChg>
        <pc:spChg chg="add del">
          <ac:chgData name="Jennifer Hansen" userId="2d038057-8c9c-4f3e-8f0e-1c5c6a4e2371" providerId="ADAL" clId="{8AD06045-4258-4448-91AE-1059F0C3AF29}" dt="2025-08-13T10:07:31.540" v="1398" actId="26606"/>
          <ac:spMkLst>
            <pc:docMk/>
            <pc:sldMk cId="2574285535" sldId="269"/>
            <ac:spMk id="14" creationId="{375E0459-6403-40CD-989D-56A4407CA12E}"/>
          </ac:spMkLst>
        </pc:spChg>
        <pc:spChg chg="add del">
          <ac:chgData name="Jennifer Hansen" userId="2d038057-8c9c-4f3e-8f0e-1c5c6a4e2371" providerId="ADAL" clId="{8AD06045-4258-4448-91AE-1059F0C3AF29}" dt="2025-08-13T10:07:31.540" v="1398" actId="26606"/>
          <ac:spMkLst>
            <pc:docMk/>
            <pc:sldMk cId="2574285535" sldId="269"/>
            <ac:spMk id="16" creationId="{53E5B1A8-3AC9-4BD1-9BBC-78CA94F2D1BA}"/>
          </ac:spMkLst>
        </pc:spChg>
        <pc:spChg chg="add del">
          <ac:chgData name="Jennifer Hansen" userId="2d038057-8c9c-4f3e-8f0e-1c5c6a4e2371" providerId="ADAL" clId="{8AD06045-4258-4448-91AE-1059F0C3AF29}" dt="2025-08-13T10:08:37.185" v="1520" actId="26606"/>
          <ac:spMkLst>
            <pc:docMk/>
            <pc:sldMk cId="2574285535" sldId="269"/>
            <ac:spMk id="19" creationId="{8870DEF6-46A2-D4F8-8BE6-91165D93ECC4}"/>
          </ac:spMkLst>
        </pc:spChg>
        <pc:spChg chg="add del">
          <ac:chgData name="Jennifer Hansen" userId="2d038057-8c9c-4f3e-8f0e-1c5c6a4e2371" providerId="ADAL" clId="{8AD06045-4258-4448-91AE-1059F0C3AF29}" dt="2025-08-13T11:05:18.207" v="2101" actId="26606"/>
          <ac:spMkLst>
            <pc:docMk/>
            <pc:sldMk cId="2574285535" sldId="269"/>
            <ac:spMk id="25" creationId="{71B2258F-86CA-4D4D-8270-BC05FCDEBFB3}"/>
          </ac:spMkLst>
        </pc:spChg>
        <pc:spChg chg="add">
          <ac:chgData name="Jennifer Hansen" userId="2d038057-8c9c-4f3e-8f0e-1c5c6a4e2371" providerId="ADAL" clId="{8AD06045-4258-4448-91AE-1059F0C3AF29}" dt="2025-08-13T11:05:18.207" v="2101" actId="26606"/>
          <ac:spMkLst>
            <pc:docMk/>
            <pc:sldMk cId="2574285535" sldId="269"/>
            <ac:spMk id="30" creationId="{9203DE33-2CD4-4CA8-9AF3-37C3B65133B0}"/>
          </ac:spMkLst>
        </pc:spChg>
        <pc:spChg chg="add">
          <ac:chgData name="Jennifer Hansen" userId="2d038057-8c9c-4f3e-8f0e-1c5c6a4e2371" providerId="ADAL" clId="{8AD06045-4258-4448-91AE-1059F0C3AF29}" dt="2025-08-13T11:05:18.207" v="2101" actId="26606"/>
          <ac:spMkLst>
            <pc:docMk/>
            <pc:sldMk cId="2574285535" sldId="269"/>
            <ac:spMk id="32" creationId="{0AF57B88-1D4C-41FA-A761-EC1DD10C35CB}"/>
          </ac:spMkLst>
        </pc:spChg>
        <pc:spChg chg="add">
          <ac:chgData name="Jennifer Hansen" userId="2d038057-8c9c-4f3e-8f0e-1c5c6a4e2371" providerId="ADAL" clId="{8AD06045-4258-4448-91AE-1059F0C3AF29}" dt="2025-08-13T11:05:18.207" v="2101" actId="26606"/>
          <ac:spMkLst>
            <pc:docMk/>
            <pc:sldMk cId="2574285535" sldId="269"/>
            <ac:spMk id="34" creationId="{D2548F45-5164-4ABB-8212-7F293FDED8D4}"/>
          </ac:spMkLst>
        </pc:spChg>
        <pc:spChg chg="add">
          <ac:chgData name="Jennifer Hansen" userId="2d038057-8c9c-4f3e-8f0e-1c5c6a4e2371" providerId="ADAL" clId="{8AD06045-4258-4448-91AE-1059F0C3AF29}" dt="2025-08-13T11:05:18.207" v="2101" actId="26606"/>
          <ac:spMkLst>
            <pc:docMk/>
            <pc:sldMk cId="2574285535" sldId="269"/>
            <ac:spMk id="36" creationId="{5E81CCFB-7BEF-4186-86FB-D09450B4D02D}"/>
          </ac:spMkLst>
        </pc:spChg>
        <pc:picChg chg="add del">
          <ac:chgData name="Jennifer Hansen" userId="2d038057-8c9c-4f3e-8f0e-1c5c6a4e2371" providerId="ADAL" clId="{8AD06045-4258-4448-91AE-1059F0C3AF29}" dt="2025-08-13T10:07:29.816" v="1396" actId="26606"/>
          <ac:picMkLst>
            <pc:docMk/>
            <pc:sldMk cId="2574285535" sldId="269"/>
            <ac:picMk id="5" creationId="{FFF3039C-A3D2-727B-82A2-94F69313A713}"/>
          </ac:picMkLst>
        </pc:picChg>
        <pc:picChg chg="add mod">
          <ac:chgData name="Jennifer Hansen" userId="2d038057-8c9c-4f3e-8f0e-1c5c6a4e2371" providerId="ADAL" clId="{8AD06045-4258-4448-91AE-1059F0C3AF29}" dt="2025-08-13T11:05:18.207" v="2101" actId="26606"/>
          <ac:picMkLst>
            <pc:docMk/>
            <pc:sldMk cId="2574285535" sldId="269"/>
            <ac:picMk id="18" creationId="{FFF3039C-A3D2-727B-82A2-94F69313A713}"/>
          </ac:picMkLst>
        </pc:picChg>
        <pc:cxnChg chg="add del">
          <ac:chgData name="Jennifer Hansen" userId="2d038057-8c9c-4f3e-8f0e-1c5c6a4e2371" providerId="ADAL" clId="{8AD06045-4258-4448-91AE-1059F0C3AF29}" dt="2025-08-13T10:07:29.816" v="1396" actId="26606"/>
          <ac:cxnSpMkLst>
            <pc:docMk/>
            <pc:sldMk cId="2574285535" sldId="269"/>
            <ac:cxnSpMk id="11" creationId="{8748256A-88AC-4254-406B-0E8EE2CC2B50}"/>
          </ac:cxnSpMkLst>
        </pc:cxnChg>
        <pc:cxnChg chg="add del">
          <ac:chgData name="Jennifer Hansen" userId="2d038057-8c9c-4f3e-8f0e-1c5c6a4e2371" providerId="ADAL" clId="{8AD06045-4258-4448-91AE-1059F0C3AF29}" dt="2025-08-13T10:08:37.185" v="1520" actId="26606"/>
          <ac:cxnSpMkLst>
            <pc:docMk/>
            <pc:sldMk cId="2574285535" sldId="269"/>
            <ac:cxnSpMk id="20" creationId="{8748256A-88AC-4254-406B-0E8EE2CC2B50}"/>
          </ac:cxnSpMkLst>
        </pc:cxnChg>
      </pc:sldChg>
      <pc:sldChg chg="addSp delSp modSp new mod setBg">
        <pc:chgData name="Jennifer Hansen" userId="2d038057-8c9c-4f3e-8f0e-1c5c6a4e2371" providerId="ADAL" clId="{8AD06045-4258-4448-91AE-1059F0C3AF29}" dt="2025-08-13T11:05:33.101" v="2105" actId="26606"/>
        <pc:sldMkLst>
          <pc:docMk/>
          <pc:sldMk cId="374176223" sldId="270"/>
        </pc:sldMkLst>
        <pc:spChg chg="mod">
          <ac:chgData name="Jennifer Hansen" userId="2d038057-8c9c-4f3e-8f0e-1c5c6a4e2371" providerId="ADAL" clId="{8AD06045-4258-4448-91AE-1059F0C3AF29}" dt="2025-08-13T11:05:33.101" v="2105" actId="26606"/>
          <ac:spMkLst>
            <pc:docMk/>
            <pc:sldMk cId="374176223" sldId="270"/>
            <ac:spMk id="2" creationId="{184EE627-54DC-9135-6250-0F9C00471B7D}"/>
          </ac:spMkLst>
        </pc:spChg>
        <pc:spChg chg="mod">
          <ac:chgData name="Jennifer Hansen" userId="2d038057-8c9c-4f3e-8f0e-1c5c6a4e2371" providerId="ADAL" clId="{8AD06045-4258-4448-91AE-1059F0C3AF29}" dt="2025-08-13T11:05:33.101" v="2105" actId="26606"/>
          <ac:spMkLst>
            <pc:docMk/>
            <pc:sldMk cId="374176223" sldId="270"/>
            <ac:spMk id="3" creationId="{FD201368-F5B4-AF95-3418-A0DFDE6BB315}"/>
          </ac:spMkLst>
        </pc:spChg>
        <pc:spChg chg="add del">
          <ac:chgData name="Jennifer Hansen" userId="2d038057-8c9c-4f3e-8f0e-1c5c6a4e2371" providerId="ADAL" clId="{8AD06045-4258-4448-91AE-1059F0C3AF29}" dt="2025-08-13T11:05:33.101" v="2105" actId="26606"/>
          <ac:spMkLst>
            <pc:docMk/>
            <pc:sldMk cId="374176223" sldId="270"/>
            <ac:spMk id="10" creationId="{EDDBB197-D710-4A4F-A9CA-FD2177498BE8}"/>
          </ac:spMkLst>
        </pc:spChg>
        <pc:spChg chg="add del">
          <ac:chgData name="Jennifer Hansen" userId="2d038057-8c9c-4f3e-8f0e-1c5c6a4e2371" providerId="ADAL" clId="{8AD06045-4258-4448-91AE-1059F0C3AF29}" dt="2025-08-13T11:05:33.101" v="2105" actId="26606"/>
          <ac:spMkLst>
            <pc:docMk/>
            <pc:sldMk cId="374176223" sldId="270"/>
            <ac:spMk id="12" creationId="{975D1CFA-2CDB-4B64-BD9F-85744E8DA12F}"/>
          </ac:spMkLst>
        </pc:spChg>
        <pc:spChg chg="add del">
          <ac:chgData name="Jennifer Hansen" userId="2d038057-8c9c-4f3e-8f0e-1c5c6a4e2371" providerId="ADAL" clId="{8AD06045-4258-4448-91AE-1059F0C3AF29}" dt="2025-08-13T11:05:33.087" v="2104" actId="26606"/>
          <ac:spMkLst>
            <pc:docMk/>
            <pc:sldMk cId="374176223" sldId="270"/>
            <ac:spMk id="23" creationId="{C4285719-470E-454C-AF62-8323075F1F5B}"/>
          </ac:spMkLst>
        </pc:spChg>
        <pc:spChg chg="add del">
          <ac:chgData name="Jennifer Hansen" userId="2d038057-8c9c-4f3e-8f0e-1c5c6a4e2371" providerId="ADAL" clId="{8AD06045-4258-4448-91AE-1059F0C3AF29}" dt="2025-08-13T11:05:33.087" v="2104" actId="26606"/>
          <ac:spMkLst>
            <pc:docMk/>
            <pc:sldMk cId="374176223" sldId="270"/>
            <ac:spMk id="25" creationId="{CD9FE4EF-C4D8-49A0-B2FF-81D8DB7D8A24}"/>
          </ac:spMkLst>
        </pc:spChg>
        <pc:spChg chg="add del">
          <ac:chgData name="Jennifer Hansen" userId="2d038057-8c9c-4f3e-8f0e-1c5c6a4e2371" providerId="ADAL" clId="{8AD06045-4258-4448-91AE-1059F0C3AF29}" dt="2025-08-13T11:05:33.087" v="2104" actId="26606"/>
          <ac:spMkLst>
            <pc:docMk/>
            <pc:sldMk cId="374176223" sldId="270"/>
            <ac:spMk id="27" creationId="{4300840D-0A0B-4512-BACA-B439D5B9C57C}"/>
          </ac:spMkLst>
        </pc:spChg>
        <pc:spChg chg="add del">
          <ac:chgData name="Jennifer Hansen" userId="2d038057-8c9c-4f3e-8f0e-1c5c6a4e2371" providerId="ADAL" clId="{8AD06045-4258-4448-91AE-1059F0C3AF29}" dt="2025-08-13T11:05:33.087" v="2104" actId="26606"/>
          <ac:spMkLst>
            <pc:docMk/>
            <pc:sldMk cId="374176223" sldId="270"/>
            <ac:spMk id="29" creationId="{D2B78728-A580-49A7-84F9-6EF6F583ADE0}"/>
          </ac:spMkLst>
        </pc:spChg>
        <pc:spChg chg="add del">
          <ac:chgData name="Jennifer Hansen" userId="2d038057-8c9c-4f3e-8f0e-1c5c6a4e2371" providerId="ADAL" clId="{8AD06045-4258-4448-91AE-1059F0C3AF29}" dt="2025-08-13T11:05:33.087" v="2104" actId="26606"/>
          <ac:spMkLst>
            <pc:docMk/>
            <pc:sldMk cId="374176223" sldId="270"/>
            <ac:spMk id="31" creationId="{38FAA1A1-D861-433F-88FA-1E9D6FD31D11}"/>
          </ac:spMkLst>
        </pc:spChg>
        <pc:spChg chg="add del">
          <ac:chgData name="Jennifer Hansen" userId="2d038057-8c9c-4f3e-8f0e-1c5c6a4e2371" providerId="ADAL" clId="{8AD06045-4258-4448-91AE-1059F0C3AF29}" dt="2025-08-13T11:05:33.087" v="2104" actId="26606"/>
          <ac:spMkLst>
            <pc:docMk/>
            <pc:sldMk cId="374176223" sldId="270"/>
            <ac:spMk id="33" creationId="{8D71EDA1-87BF-4D5D-AB79-F346FD19278A}"/>
          </ac:spMkLst>
        </pc:spChg>
        <pc:spChg chg="add">
          <ac:chgData name="Jennifer Hansen" userId="2d038057-8c9c-4f3e-8f0e-1c5c6a4e2371" providerId="ADAL" clId="{8AD06045-4258-4448-91AE-1059F0C3AF29}" dt="2025-08-13T11:05:33.101" v="2105" actId="26606"/>
          <ac:spMkLst>
            <pc:docMk/>
            <pc:sldMk cId="374176223" sldId="270"/>
            <ac:spMk id="35" creationId="{12609869-9E80-471B-A487-A53288E0E791}"/>
          </ac:spMkLst>
        </pc:spChg>
        <pc:spChg chg="add">
          <ac:chgData name="Jennifer Hansen" userId="2d038057-8c9c-4f3e-8f0e-1c5c6a4e2371" providerId="ADAL" clId="{8AD06045-4258-4448-91AE-1059F0C3AF29}" dt="2025-08-13T11:05:33.101" v="2105" actId="26606"/>
          <ac:spMkLst>
            <pc:docMk/>
            <pc:sldMk cId="374176223" sldId="270"/>
            <ac:spMk id="36" creationId="{7004738A-9D34-43E8-97D2-CA0EED4F8BE0}"/>
          </ac:spMkLst>
        </pc:spChg>
        <pc:spChg chg="add">
          <ac:chgData name="Jennifer Hansen" userId="2d038057-8c9c-4f3e-8f0e-1c5c6a4e2371" providerId="ADAL" clId="{8AD06045-4258-4448-91AE-1059F0C3AF29}" dt="2025-08-13T11:05:33.101" v="2105" actId="26606"/>
          <ac:spMkLst>
            <pc:docMk/>
            <pc:sldMk cId="374176223" sldId="270"/>
            <ac:spMk id="37" creationId="{B8B8D07F-F13E-443E-BA68-2D26672D76B9}"/>
          </ac:spMkLst>
        </pc:spChg>
        <pc:spChg chg="add">
          <ac:chgData name="Jennifer Hansen" userId="2d038057-8c9c-4f3e-8f0e-1c5c6a4e2371" providerId="ADAL" clId="{8AD06045-4258-4448-91AE-1059F0C3AF29}" dt="2025-08-13T11:05:33.101" v="2105" actId="26606"/>
          <ac:spMkLst>
            <pc:docMk/>
            <pc:sldMk cId="374176223" sldId="270"/>
            <ac:spMk id="38" creationId="{2813A4FA-24A5-41ED-A534-3807D1B2F344}"/>
          </ac:spMkLst>
        </pc:spChg>
        <pc:spChg chg="add">
          <ac:chgData name="Jennifer Hansen" userId="2d038057-8c9c-4f3e-8f0e-1c5c6a4e2371" providerId="ADAL" clId="{8AD06045-4258-4448-91AE-1059F0C3AF29}" dt="2025-08-13T11:05:33.101" v="2105" actId="26606"/>
          <ac:spMkLst>
            <pc:docMk/>
            <pc:sldMk cId="374176223" sldId="270"/>
            <ac:spMk id="39" creationId="{C3944F27-CA70-4E84-A51A-E6BF89558979}"/>
          </ac:spMkLst>
        </pc:spChg>
        <pc:grpChg chg="add">
          <ac:chgData name="Jennifer Hansen" userId="2d038057-8c9c-4f3e-8f0e-1c5c6a4e2371" providerId="ADAL" clId="{8AD06045-4258-4448-91AE-1059F0C3AF29}" dt="2025-08-13T10:26:32.704" v="1595" actId="26606"/>
          <ac:grpSpMkLst>
            <pc:docMk/>
            <pc:sldMk cId="374176223" sldId="270"/>
            <ac:grpSpMk id="14" creationId="{25EE5136-01F1-466C-962D-BA9B4C6757AA}"/>
          </ac:grpSpMkLst>
        </pc:grpChg>
        <pc:picChg chg="add mod">
          <ac:chgData name="Jennifer Hansen" userId="2d038057-8c9c-4f3e-8f0e-1c5c6a4e2371" providerId="ADAL" clId="{8AD06045-4258-4448-91AE-1059F0C3AF29}" dt="2025-08-13T11:05:33.101" v="2105" actId="26606"/>
          <ac:picMkLst>
            <pc:docMk/>
            <pc:sldMk cId="374176223" sldId="270"/>
            <ac:picMk id="7" creationId="{253ACA79-6B15-8B99-274B-F2FF667DEBBE}"/>
          </ac:picMkLst>
        </pc:picChg>
      </pc:sldChg>
      <pc:sldChg chg="addSp delSp modSp new mod setBg">
        <pc:chgData name="Jennifer Hansen" userId="2d038057-8c9c-4f3e-8f0e-1c5c6a4e2371" providerId="ADAL" clId="{8AD06045-4258-4448-91AE-1059F0C3AF29}" dt="2025-08-13T11:06:57.226" v="2124" actId="5793"/>
        <pc:sldMkLst>
          <pc:docMk/>
          <pc:sldMk cId="89277276" sldId="271"/>
        </pc:sldMkLst>
        <pc:spChg chg="mod">
          <ac:chgData name="Jennifer Hansen" userId="2d038057-8c9c-4f3e-8f0e-1c5c6a4e2371" providerId="ADAL" clId="{8AD06045-4258-4448-91AE-1059F0C3AF29}" dt="2025-08-13T11:06:31.635" v="2117" actId="1076"/>
          <ac:spMkLst>
            <pc:docMk/>
            <pc:sldMk cId="89277276" sldId="271"/>
            <ac:spMk id="2" creationId="{B6761BC7-1FCC-14F9-A2DB-8E1242E6A5B1}"/>
          </ac:spMkLst>
        </pc:spChg>
        <pc:spChg chg="del mod">
          <ac:chgData name="Jennifer Hansen" userId="2d038057-8c9c-4f3e-8f0e-1c5c6a4e2371" providerId="ADAL" clId="{8AD06045-4258-4448-91AE-1059F0C3AF29}" dt="2025-08-13T10:45:00.782" v="1608" actId="478"/>
          <ac:spMkLst>
            <pc:docMk/>
            <pc:sldMk cId="89277276" sldId="271"/>
            <ac:spMk id="3" creationId="{AE562402-E7C6-BD75-33E0-CB1CFE061233}"/>
          </ac:spMkLst>
        </pc:spChg>
        <pc:spChg chg="add del mod">
          <ac:chgData name="Jennifer Hansen" userId="2d038057-8c9c-4f3e-8f0e-1c5c6a4e2371" providerId="ADAL" clId="{8AD06045-4258-4448-91AE-1059F0C3AF29}" dt="2025-08-13T10:45:11.012" v="1615" actId="22"/>
          <ac:spMkLst>
            <pc:docMk/>
            <pc:sldMk cId="89277276" sldId="271"/>
            <ac:spMk id="5" creationId="{52949429-5DB6-FB0C-63FA-4F5187C146C6}"/>
          </ac:spMkLst>
        </pc:spChg>
        <pc:spChg chg="add del mod">
          <ac:chgData name="Jennifer Hansen" userId="2d038057-8c9c-4f3e-8f0e-1c5c6a4e2371" providerId="ADAL" clId="{8AD06045-4258-4448-91AE-1059F0C3AF29}" dt="2025-08-13T11:06:13.912" v="2111" actId="478"/>
          <ac:spMkLst>
            <pc:docMk/>
            <pc:sldMk cId="89277276" sldId="271"/>
            <ac:spMk id="8" creationId="{A91B0086-95FC-F456-A49B-DBAA8DF0F1AC}"/>
          </ac:spMkLst>
        </pc:spChg>
        <pc:spChg chg="add mod">
          <ac:chgData name="Jennifer Hansen" userId="2d038057-8c9c-4f3e-8f0e-1c5c6a4e2371" providerId="ADAL" clId="{8AD06045-4258-4448-91AE-1059F0C3AF29}" dt="2025-08-13T11:06:57.226" v="2124" actId="5793"/>
          <ac:spMkLst>
            <pc:docMk/>
            <pc:sldMk cId="89277276" sldId="271"/>
            <ac:spMk id="10" creationId="{149FC152-3C36-B636-6896-059C82236F25}"/>
          </ac:spMkLst>
        </pc:spChg>
        <pc:spChg chg="add del">
          <ac:chgData name="Jennifer Hansen" userId="2d038057-8c9c-4f3e-8f0e-1c5c6a4e2371" providerId="ADAL" clId="{8AD06045-4258-4448-91AE-1059F0C3AF29}" dt="2025-08-13T10:45:18.269" v="1617" actId="26606"/>
          <ac:spMkLst>
            <pc:docMk/>
            <pc:sldMk cId="89277276" sldId="271"/>
            <ac:spMk id="12" creationId="{D4771268-CB57-404A-9271-370EB28F6090}"/>
          </ac:spMkLst>
        </pc:spChg>
        <pc:spChg chg="add del">
          <ac:chgData name="Jennifer Hansen" userId="2d038057-8c9c-4f3e-8f0e-1c5c6a4e2371" providerId="ADAL" clId="{8AD06045-4258-4448-91AE-1059F0C3AF29}" dt="2025-08-13T10:45:25.663" v="1619" actId="26606"/>
          <ac:spMkLst>
            <pc:docMk/>
            <pc:sldMk cId="89277276" sldId="271"/>
            <ac:spMk id="14" creationId="{6AA24DE7-C336-4994-8C52-D9B3F3D0FA4D}"/>
          </ac:spMkLst>
        </pc:spChg>
        <pc:spChg chg="add del">
          <ac:chgData name="Jennifer Hansen" userId="2d038057-8c9c-4f3e-8f0e-1c5c6a4e2371" providerId="ADAL" clId="{8AD06045-4258-4448-91AE-1059F0C3AF29}" dt="2025-08-13T11:05:52.425" v="2108" actId="26606"/>
          <ac:spMkLst>
            <pc:docMk/>
            <pc:sldMk cId="89277276" sldId="271"/>
            <ac:spMk id="16" creationId="{D4771268-CB57-404A-9271-370EB28F6090}"/>
          </ac:spMkLst>
        </pc:spChg>
        <pc:spChg chg="add del">
          <ac:chgData name="Jennifer Hansen" userId="2d038057-8c9c-4f3e-8f0e-1c5c6a4e2371" providerId="ADAL" clId="{8AD06045-4258-4448-91AE-1059F0C3AF29}" dt="2025-08-13T11:05:52.412" v="2107" actId="26606"/>
          <ac:spMkLst>
            <pc:docMk/>
            <pc:sldMk cId="89277276" sldId="271"/>
            <ac:spMk id="21" creationId="{12609869-9E80-471B-A487-A53288E0E791}"/>
          </ac:spMkLst>
        </pc:spChg>
        <pc:spChg chg="add del">
          <ac:chgData name="Jennifer Hansen" userId="2d038057-8c9c-4f3e-8f0e-1c5c6a4e2371" providerId="ADAL" clId="{8AD06045-4258-4448-91AE-1059F0C3AF29}" dt="2025-08-13T11:05:52.412" v="2107" actId="26606"/>
          <ac:spMkLst>
            <pc:docMk/>
            <pc:sldMk cId="89277276" sldId="271"/>
            <ac:spMk id="23" creationId="{7004738A-9D34-43E8-97D2-CA0EED4F8BE0}"/>
          </ac:spMkLst>
        </pc:spChg>
        <pc:spChg chg="add del">
          <ac:chgData name="Jennifer Hansen" userId="2d038057-8c9c-4f3e-8f0e-1c5c6a4e2371" providerId="ADAL" clId="{8AD06045-4258-4448-91AE-1059F0C3AF29}" dt="2025-08-13T11:05:52.412" v="2107" actId="26606"/>
          <ac:spMkLst>
            <pc:docMk/>
            <pc:sldMk cId="89277276" sldId="271"/>
            <ac:spMk id="25" creationId="{B8B8D07F-F13E-443E-BA68-2D26672D76B9}"/>
          </ac:spMkLst>
        </pc:spChg>
        <pc:spChg chg="add del">
          <ac:chgData name="Jennifer Hansen" userId="2d038057-8c9c-4f3e-8f0e-1c5c6a4e2371" providerId="ADAL" clId="{8AD06045-4258-4448-91AE-1059F0C3AF29}" dt="2025-08-13T11:05:52.412" v="2107" actId="26606"/>
          <ac:spMkLst>
            <pc:docMk/>
            <pc:sldMk cId="89277276" sldId="271"/>
            <ac:spMk id="27" creationId="{2813A4FA-24A5-41ED-A534-3807D1B2F344}"/>
          </ac:spMkLst>
        </pc:spChg>
        <pc:spChg chg="add del">
          <ac:chgData name="Jennifer Hansen" userId="2d038057-8c9c-4f3e-8f0e-1c5c6a4e2371" providerId="ADAL" clId="{8AD06045-4258-4448-91AE-1059F0C3AF29}" dt="2025-08-13T11:05:52.412" v="2107" actId="26606"/>
          <ac:spMkLst>
            <pc:docMk/>
            <pc:sldMk cId="89277276" sldId="271"/>
            <ac:spMk id="29" creationId="{C3944F27-CA70-4E84-A51A-E6BF89558979}"/>
          </ac:spMkLst>
        </pc:spChg>
        <pc:spChg chg="add">
          <ac:chgData name="Jennifer Hansen" userId="2d038057-8c9c-4f3e-8f0e-1c5c6a4e2371" providerId="ADAL" clId="{8AD06045-4258-4448-91AE-1059F0C3AF29}" dt="2025-08-13T11:05:52.425" v="2108" actId="26606"/>
          <ac:spMkLst>
            <pc:docMk/>
            <pc:sldMk cId="89277276" sldId="271"/>
            <ac:spMk id="31" creationId="{979E27D9-03C7-44E2-9FF8-15D0C8506AF7}"/>
          </ac:spMkLst>
        </pc:spChg>
        <pc:spChg chg="add">
          <ac:chgData name="Jennifer Hansen" userId="2d038057-8c9c-4f3e-8f0e-1c5c6a4e2371" providerId="ADAL" clId="{8AD06045-4258-4448-91AE-1059F0C3AF29}" dt="2025-08-13T11:05:52.425" v="2108" actId="26606"/>
          <ac:spMkLst>
            <pc:docMk/>
            <pc:sldMk cId="89277276" sldId="271"/>
            <ac:spMk id="32" creationId="{EEBF1590-3B36-48EE-A89D-3B6F3CB256AB}"/>
          </ac:spMkLst>
        </pc:spChg>
        <pc:spChg chg="add">
          <ac:chgData name="Jennifer Hansen" userId="2d038057-8c9c-4f3e-8f0e-1c5c6a4e2371" providerId="ADAL" clId="{8AD06045-4258-4448-91AE-1059F0C3AF29}" dt="2025-08-13T11:05:52.425" v="2108" actId="26606"/>
          <ac:spMkLst>
            <pc:docMk/>
            <pc:sldMk cId="89277276" sldId="271"/>
            <ac:spMk id="33" creationId="{AC8F6C8C-AB5A-4548-942D-E3FD40ACBC49}"/>
          </ac:spMkLst>
        </pc:spChg>
        <pc:picChg chg="add mod ord">
          <ac:chgData name="Jennifer Hansen" userId="2d038057-8c9c-4f3e-8f0e-1c5c6a4e2371" providerId="ADAL" clId="{8AD06045-4258-4448-91AE-1059F0C3AF29}" dt="2025-08-13T11:06:38.923" v="2119" actId="1076"/>
          <ac:picMkLst>
            <pc:docMk/>
            <pc:sldMk cId="89277276" sldId="271"/>
            <ac:picMk id="7" creationId="{ECB2715D-8B7F-9B74-02BD-BCD53D44600D}"/>
          </ac:picMkLst>
        </pc:picChg>
      </pc:sldChg>
      <pc:sldChg chg="addSp delSp modSp new mod setBg">
        <pc:chgData name="Jennifer Hansen" userId="2d038057-8c9c-4f3e-8f0e-1c5c6a4e2371" providerId="ADAL" clId="{8AD06045-4258-4448-91AE-1059F0C3AF29}" dt="2025-08-13T10:50:29.707" v="1912" actId="26606"/>
        <pc:sldMkLst>
          <pc:docMk/>
          <pc:sldMk cId="1441908492" sldId="272"/>
        </pc:sldMkLst>
        <pc:spChg chg="mod">
          <ac:chgData name="Jennifer Hansen" userId="2d038057-8c9c-4f3e-8f0e-1c5c6a4e2371" providerId="ADAL" clId="{8AD06045-4258-4448-91AE-1059F0C3AF29}" dt="2025-08-13T10:50:29.707" v="1912" actId="26606"/>
          <ac:spMkLst>
            <pc:docMk/>
            <pc:sldMk cId="1441908492" sldId="272"/>
            <ac:spMk id="2" creationId="{599CCF53-6B51-12A8-91C6-A402373AF648}"/>
          </ac:spMkLst>
        </pc:spChg>
        <pc:spChg chg="mod">
          <ac:chgData name="Jennifer Hansen" userId="2d038057-8c9c-4f3e-8f0e-1c5c6a4e2371" providerId="ADAL" clId="{8AD06045-4258-4448-91AE-1059F0C3AF29}" dt="2025-08-13T10:50:29.707" v="1912" actId="26606"/>
          <ac:spMkLst>
            <pc:docMk/>
            <pc:sldMk cId="1441908492" sldId="272"/>
            <ac:spMk id="3" creationId="{2CCF8102-837F-53D0-F857-16FAF1FF0D99}"/>
          </ac:spMkLst>
        </pc:spChg>
        <pc:spChg chg="add del">
          <ac:chgData name="Jennifer Hansen" userId="2d038057-8c9c-4f3e-8f0e-1c5c6a4e2371" providerId="ADAL" clId="{8AD06045-4258-4448-91AE-1059F0C3AF29}" dt="2025-08-13T10:48:29.492" v="1891" actId="26606"/>
          <ac:spMkLst>
            <pc:docMk/>
            <pc:sldMk cId="1441908492" sldId="272"/>
            <ac:spMk id="8" creationId="{09588DA8-065E-4F6F-8EFD-43104AB2E0CF}"/>
          </ac:spMkLst>
        </pc:spChg>
        <pc:spChg chg="add">
          <ac:chgData name="Jennifer Hansen" userId="2d038057-8c9c-4f3e-8f0e-1c5c6a4e2371" providerId="ADAL" clId="{8AD06045-4258-4448-91AE-1059F0C3AF29}" dt="2025-08-13T10:50:29.707" v="1912" actId="26606"/>
          <ac:spMkLst>
            <pc:docMk/>
            <pc:sldMk cId="1441908492" sldId="272"/>
            <ac:spMk id="9" creationId="{C0763A76-9F1C-4FC5-82B7-DD475DA461B2}"/>
          </ac:spMkLst>
        </pc:spChg>
        <pc:spChg chg="add del">
          <ac:chgData name="Jennifer Hansen" userId="2d038057-8c9c-4f3e-8f0e-1c5c6a4e2371" providerId="ADAL" clId="{8AD06045-4258-4448-91AE-1059F0C3AF29}" dt="2025-08-13T10:48:29.492" v="1891" actId="26606"/>
          <ac:spMkLst>
            <pc:docMk/>
            <pc:sldMk cId="1441908492" sldId="272"/>
            <ac:spMk id="10" creationId="{C4285719-470E-454C-AF62-8323075F1F5B}"/>
          </ac:spMkLst>
        </pc:spChg>
        <pc:spChg chg="add">
          <ac:chgData name="Jennifer Hansen" userId="2d038057-8c9c-4f3e-8f0e-1c5c6a4e2371" providerId="ADAL" clId="{8AD06045-4258-4448-91AE-1059F0C3AF29}" dt="2025-08-13T10:50:29.707" v="1912" actId="26606"/>
          <ac:spMkLst>
            <pc:docMk/>
            <pc:sldMk cId="1441908492" sldId="272"/>
            <ac:spMk id="11" creationId="{E81BF4F6-F2CF-4984-9D14-D6966D92F99F}"/>
          </ac:spMkLst>
        </pc:spChg>
        <pc:spChg chg="add del">
          <ac:chgData name="Jennifer Hansen" userId="2d038057-8c9c-4f3e-8f0e-1c5c6a4e2371" providerId="ADAL" clId="{8AD06045-4258-4448-91AE-1059F0C3AF29}" dt="2025-08-13T10:48:29.492" v="1891" actId="26606"/>
          <ac:spMkLst>
            <pc:docMk/>
            <pc:sldMk cId="1441908492" sldId="272"/>
            <ac:spMk id="12" creationId="{CD9FE4EF-C4D8-49A0-B2FF-81D8DB7D8A24}"/>
          </ac:spMkLst>
        </pc:spChg>
        <pc:spChg chg="add del">
          <ac:chgData name="Jennifer Hansen" userId="2d038057-8c9c-4f3e-8f0e-1c5c6a4e2371" providerId="ADAL" clId="{8AD06045-4258-4448-91AE-1059F0C3AF29}" dt="2025-08-13T10:48:29.492" v="1891" actId="26606"/>
          <ac:spMkLst>
            <pc:docMk/>
            <pc:sldMk cId="1441908492" sldId="272"/>
            <ac:spMk id="14" creationId="{4300840D-0A0B-4512-BACA-B439D5B9C57C}"/>
          </ac:spMkLst>
        </pc:spChg>
        <pc:spChg chg="add del">
          <ac:chgData name="Jennifer Hansen" userId="2d038057-8c9c-4f3e-8f0e-1c5c6a4e2371" providerId="ADAL" clId="{8AD06045-4258-4448-91AE-1059F0C3AF29}" dt="2025-08-13T10:48:29.492" v="1891" actId="26606"/>
          <ac:spMkLst>
            <pc:docMk/>
            <pc:sldMk cId="1441908492" sldId="272"/>
            <ac:spMk id="16" creationId="{D2B78728-A580-49A7-84F9-6EF6F583ADE0}"/>
          </ac:spMkLst>
        </pc:spChg>
        <pc:spChg chg="add del">
          <ac:chgData name="Jennifer Hansen" userId="2d038057-8c9c-4f3e-8f0e-1c5c6a4e2371" providerId="ADAL" clId="{8AD06045-4258-4448-91AE-1059F0C3AF29}" dt="2025-08-13T10:48:29.492" v="1891" actId="26606"/>
          <ac:spMkLst>
            <pc:docMk/>
            <pc:sldMk cId="1441908492" sldId="272"/>
            <ac:spMk id="18" creationId="{38FAA1A1-D861-433F-88FA-1E9D6FD31D11}"/>
          </ac:spMkLst>
        </pc:spChg>
        <pc:spChg chg="add del">
          <ac:chgData name="Jennifer Hansen" userId="2d038057-8c9c-4f3e-8f0e-1c5c6a4e2371" providerId="ADAL" clId="{8AD06045-4258-4448-91AE-1059F0C3AF29}" dt="2025-08-13T10:48:29.492" v="1891" actId="26606"/>
          <ac:spMkLst>
            <pc:docMk/>
            <pc:sldMk cId="1441908492" sldId="272"/>
            <ac:spMk id="20" creationId="{8D71EDA1-87BF-4D5D-AB79-F346FD19278A}"/>
          </ac:spMkLst>
        </pc:spChg>
        <pc:picChg chg="add">
          <ac:chgData name="Jennifer Hansen" userId="2d038057-8c9c-4f3e-8f0e-1c5c6a4e2371" providerId="ADAL" clId="{8AD06045-4258-4448-91AE-1059F0C3AF29}" dt="2025-08-13T10:50:29.707" v="1912" actId="26606"/>
          <ac:picMkLst>
            <pc:docMk/>
            <pc:sldMk cId="1441908492" sldId="272"/>
            <ac:picMk id="5" creationId="{291C81A3-7A7E-D558-965B-795BDF2C738B}"/>
          </ac:picMkLst>
        </pc:picChg>
      </pc:sldChg>
      <pc:sldChg chg="addSp delSp modSp new mod setBg">
        <pc:chgData name="Jennifer Hansen" userId="2d038057-8c9c-4f3e-8f0e-1c5c6a4e2371" providerId="ADAL" clId="{8AD06045-4258-4448-91AE-1059F0C3AF29}" dt="2025-08-13T11:09:12.237" v="2341" actId="26606"/>
        <pc:sldMkLst>
          <pc:docMk/>
          <pc:sldMk cId="2729408633" sldId="273"/>
        </pc:sldMkLst>
        <pc:spChg chg="mod">
          <ac:chgData name="Jennifer Hansen" userId="2d038057-8c9c-4f3e-8f0e-1c5c6a4e2371" providerId="ADAL" clId="{8AD06045-4258-4448-91AE-1059F0C3AF29}" dt="2025-08-13T11:09:12.237" v="2341" actId="26606"/>
          <ac:spMkLst>
            <pc:docMk/>
            <pc:sldMk cId="2729408633" sldId="273"/>
            <ac:spMk id="2" creationId="{29A9C4D0-E1D7-015F-5686-87C25DDFCCF3}"/>
          </ac:spMkLst>
        </pc:spChg>
        <pc:spChg chg="mod">
          <ac:chgData name="Jennifer Hansen" userId="2d038057-8c9c-4f3e-8f0e-1c5c6a4e2371" providerId="ADAL" clId="{8AD06045-4258-4448-91AE-1059F0C3AF29}" dt="2025-08-13T11:09:12.237" v="2341" actId="26606"/>
          <ac:spMkLst>
            <pc:docMk/>
            <pc:sldMk cId="2729408633" sldId="273"/>
            <ac:spMk id="3" creationId="{2CF637DF-04CE-C244-3279-03AD8A9C1B2D}"/>
          </ac:spMkLst>
        </pc:spChg>
        <pc:spChg chg="add del">
          <ac:chgData name="Jennifer Hansen" userId="2d038057-8c9c-4f3e-8f0e-1c5c6a4e2371" providerId="ADAL" clId="{8AD06045-4258-4448-91AE-1059F0C3AF29}" dt="2025-08-13T10:56:55.059" v="2037" actId="26606"/>
          <ac:spMkLst>
            <pc:docMk/>
            <pc:sldMk cId="2729408633" sldId="273"/>
            <ac:spMk id="10" creationId="{55F7ABCA-A68A-47DD-B732-76FF34C6FB7D}"/>
          </ac:spMkLst>
        </pc:spChg>
        <pc:spChg chg="add del">
          <ac:chgData name="Jennifer Hansen" userId="2d038057-8c9c-4f3e-8f0e-1c5c6a4e2371" providerId="ADAL" clId="{8AD06045-4258-4448-91AE-1059F0C3AF29}" dt="2025-08-13T10:57:07.779" v="2040" actId="26606"/>
          <ac:spMkLst>
            <pc:docMk/>
            <pc:sldMk cId="2729408633" sldId="273"/>
            <ac:spMk id="12" creationId="{B14C2221-2B8C-494D-9442-F812DF4E8794}"/>
          </ac:spMkLst>
        </pc:spChg>
        <pc:spChg chg="add del">
          <ac:chgData name="Jennifer Hansen" userId="2d038057-8c9c-4f3e-8f0e-1c5c6a4e2371" providerId="ADAL" clId="{8AD06045-4258-4448-91AE-1059F0C3AF29}" dt="2025-08-13T10:57:43.304" v="2053" actId="26606"/>
          <ac:spMkLst>
            <pc:docMk/>
            <pc:sldMk cId="2729408633" sldId="273"/>
            <ac:spMk id="18" creationId="{C4285719-470E-454C-AF62-8323075F1F5B}"/>
          </ac:spMkLst>
        </pc:spChg>
        <pc:spChg chg="add del">
          <ac:chgData name="Jennifer Hansen" userId="2d038057-8c9c-4f3e-8f0e-1c5c6a4e2371" providerId="ADAL" clId="{8AD06045-4258-4448-91AE-1059F0C3AF29}" dt="2025-08-13T10:57:43.304" v="2053" actId="26606"/>
          <ac:spMkLst>
            <pc:docMk/>
            <pc:sldMk cId="2729408633" sldId="273"/>
            <ac:spMk id="20" creationId="{CD9FE4EF-C4D8-49A0-B2FF-81D8DB7D8A24}"/>
          </ac:spMkLst>
        </pc:spChg>
        <pc:spChg chg="add del">
          <ac:chgData name="Jennifer Hansen" userId="2d038057-8c9c-4f3e-8f0e-1c5c6a4e2371" providerId="ADAL" clId="{8AD06045-4258-4448-91AE-1059F0C3AF29}" dt="2025-08-13T10:57:43.304" v="2053" actId="26606"/>
          <ac:spMkLst>
            <pc:docMk/>
            <pc:sldMk cId="2729408633" sldId="273"/>
            <ac:spMk id="22" creationId="{4300840D-0A0B-4512-BACA-B439D5B9C57C}"/>
          </ac:spMkLst>
        </pc:spChg>
        <pc:spChg chg="add">
          <ac:chgData name="Jennifer Hansen" userId="2d038057-8c9c-4f3e-8f0e-1c5c6a4e2371" providerId="ADAL" clId="{8AD06045-4258-4448-91AE-1059F0C3AF29}" dt="2025-08-13T10:57:07.779" v="2040" actId="26606"/>
          <ac:spMkLst>
            <pc:docMk/>
            <pc:sldMk cId="2729408633" sldId="273"/>
            <ac:spMk id="24" creationId="{D2B78728-A580-49A7-84F9-6EF6F583ADE0}"/>
          </ac:spMkLst>
        </pc:spChg>
        <pc:spChg chg="add">
          <ac:chgData name="Jennifer Hansen" userId="2d038057-8c9c-4f3e-8f0e-1c5c6a4e2371" providerId="ADAL" clId="{8AD06045-4258-4448-91AE-1059F0C3AF29}" dt="2025-08-13T10:57:07.779" v="2040" actId="26606"/>
          <ac:spMkLst>
            <pc:docMk/>
            <pc:sldMk cId="2729408633" sldId="273"/>
            <ac:spMk id="26" creationId="{38FAA1A1-D861-433F-88FA-1E9D6FD31D11}"/>
          </ac:spMkLst>
        </pc:spChg>
        <pc:spChg chg="add del">
          <ac:chgData name="Jennifer Hansen" userId="2d038057-8c9c-4f3e-8f0e-1c5c6a4e2371" providerId="ADAL" clId="{8AD06045-4258-4448-91AE-1059F0C3AF29}" dt="2025-08-13T10:57:43.304" v="2053" actId="26606"/>
          <ac:spMkLst>
            <pc:docMk/>
            <pc:sldMk cId="2729408633" sldId="273"/>
            <ac:spMk id="28" creationId="{8D71EDA1-87BF-4D5D-AB79-F346FD19278A}"/>
          </ac:spMkLst>
        </pc:spChg>
        <pc:spChg chg="add del">
          <ac:chgData name="Jennifer Hansen" userId="2d038057-8c9c-4f3e-8f0e-1c5c6a4e2371" providerId="ADAL" clId="{8AD06045-4258-4448-91AE-1059F0C3AF29}" dt="2025-08-13T10:57:56.851" v="2058" actId="26606"/>
          <ac:spMkLst>
            <pc:docMk/>
            <pc:sldMk cId="2729408633" sldId="273"/>
            <ac:spMk id="33" creationId="{C4285719-470E-454C-AF62-8323075F1F5B}"/>
          </ac:spMkLst>
        </pc:spChg>
        <pc:spChg chg="add">
          <ac:chgData name="Jennifer Hansen" userId="2d038057-8c9c-4f3e-8f0e-1c5c6a4e2371" providerId="ADAL" clId="{8AD06045-4258-4448-91AE-1059F0C3AF29}" dt="2025-08-13T10:57:43.304" v="2053" actId="26606"/>
          <ac:spMkLst>
            <pc:docMk/>
            <pc:sldMk cId="2729408633" sldId="273"/>
            <ac:spMk id="35" creationId="{CD9FE4EF-C4D8-49A0-B2FF-81D8DB7D8A24}"/>
          </ac:spMkLst>
        </pc:spChg>
        <pc:spChg chg="add">
          <ac:chgData name="Jennifer Hansen" userId="2d038057-8c9c-4f3e-8f0e-1c5c6a4e2371" providerId="ADAL" clId="{8AD06045-4258-4448-91AE-1059F0C3AF29}" dt="2025-08-13T10:57:43.304" v="2053" actId="26606"/>
          <ac:spMkLst>
            <pc:docMk/>
            <pc:sldMk cId="2729408633" sldId="273"/>
            <ac:spMk id="37" creationId="{4300840D-0A0B-4512-BACA-B439D5B9C57C}"/>
          </ac:spMkLst>
        </pc:spChg>
        <pc:spChg chg="add del">
          <ac:chgData name="Jennifer Hansen" userId="2d038057-8c9c-4f3e-8f0e-1c5c6a4e2371" providerId="ADAL" clId="{8AD06045-4258-4448-91AE-1059F0C3AF29}" dt="2025-08-13T10:57:56.851" v="2058" actId="26606"/>
          <ac:spMkLst>
            <pc:docMk/>
            <pc:sldMk cId="2729408633" sldId="273"/>
            <ac:spMk id="39" creationId="{D2B78728-A580-49A7-84F9-6EF6F583ADE0}"/>
          </ac:spMkLst>
        </pc:spChg>
        <pc:spChg chg="add del">
          <ac:chgData name="Jennifer Hansen" userId="2d038057-8c9c-4f3e-8f0e-1c5c6a4e2371" providerId="ADAL" clId="{8AD06045-4258-4448-91AE-1059F0C3AF29}" dt="2025-08-13T10:57:56.851" v="2058" actId="26606"/>
          <ac:spMkLst>
            <pc:docMk/>
            <pc:sldMk cId="2729408633" sldId="273"/>
            <ac:spMk id="43" creationId="{8D71EDA1-87BF-4D5D-AB79-F346FD19278A}"/>
          </ac:spMkLst>
        </pc:spChg>
        <pc:spChg chg="add del">
          <ac:chgData name="Jennifer Hansen" userId="2d038057-8c9c-4f3e-8f0e-1c5c6a4e2371" providerId="ADAL" clId="{8AD06045-4258-4448-91AE-1059F0C3AF29}" dt="2025-08-13T10:58:09.168" v="2061" actId="26606"/>
          <ac:spMkLst>
            <pc:docMk/>
            <pc:sldMk cId="2729408633" sldId="273"/>
            <ac:spMk id="48" creationId="{C4285719-470E-454C-AF62-8323075F1F5B}"/>
          </ac:spMkLst>
        </pc:spChg>
        <pc:spChg chg="add del">
          <ac:chgData name="Jennifer Hansen" userId="2d038057-8c9c-4f3e-8f0e-1c5c6a4e2371" providerId="ADAL" clId="{8AD06045-4258-4448-91AE-1059F0C3AF29}" dt="2025-08-13T10:58:09.168" v="2061" actId="26606"/>
          <ac:spMkLst>
            <pc:docMk/>
            <pc:sldMk cId="2729408633" sldId="273"/>
            <ac:spMk id="50" creationId="{CD9FE4EF-C4D8-49A0-B2FF-81D8DB7D8A24}"/>
          </ac:spMkLst>
        </pc:spChg>
        <pc:spChg chg="add">
          <ac:chgData name="Jennifer Hansen" userId="2d038057-8c9c-4f3e-8f0e-1c5c6a4e2371" providerId="ADAL" clId="{8AD06045-4258-4448-91AE-1059F0C3AF29}" dt="2025-08-13T10:57:56.851" v="2058" actId="26606"/>
          <ac:spMkLst>
            <pc:docMk/>
            <pc:sldMk cId="2729408633" sldId="273"/>
            <ac:spMk id="52" creationId="{4300840D-0A0B-4512-BACA-B439D5B9C57C}"/>
          </ac:spMkLst>
        </pc:spChg>
        <pc:spChg chg="add del">
          <ac:chgData name="Jennifer Hansen" userId="2d038057-8c9c-4f3e-8f0e-1c5c6a4e2371" providerId="ADAL" clId="{8AD06045-4258-4448-91AE-1059F0C3AF29}" dt="2025-08-13T10:58:09.168" v="2061" actId="26606"/>
          <ac:spMkLst>
            <pc:docMk/>
            <pc:sldMk cId="2729408633" sldId="273"/>
            <ac:spMk id="54" creationId="{D2B78728-A580-49A7-84F9-6EF6F583ADE0}"/>
          </ac:spMkLst>
        </pc:spChg>
        <pc:spChg chg="add del">
          <ac:chgData name="Jennifer Hansen" userId="2d038057-8c9c-4f3e-8f0e-1c5c6a4e2371" providerId="ADAL" clId="{8AD06045-4258-4448-91AE-1059F0C3AF29}" dt="2025-08-13T10:58:09.168" v="2061" actId="26606"/>
          <ac:spMkLst>
            <pc:docMk/>
            <pc:sldMk cId="2729408633" sldId="273"/>
            <ac:spMk id="56" creationId="{38FAA1A1-D861-433F-88FA-1E9D6FD31D11}"/>
          </ac:spMkLst>
        </pc:spChg>
        <pc:spChg chg="add del">
          <ac:chgData name="Jennifer Hansen" userId="2d038057-8c9c-4f3e-8f0e-1c5c6a4e2371" providerId="ADAL" clId="{8AD06045-4258-4448-91AE-1059F0C3AF29}" dt="2025-08-13T10:58:09.168" v="2061" actId="26606"/>
          <ac:spMkLst>
            <pc:docMk/>
            <pc:sldMk cId="2729408633" sldId="273"/>
            <ac:spMk id="58" creationId="{8D71EDA1-87BF-4D5D-AB79-F346FD19278A}"/>
          </ac:spMkLst>
        </pc:spChg>
        <pc:spChg chg="add del">
          <ac:chgData name="Jennifer Hansen" userId="2d038057-8c9c-4f3e-8f0e-1c5c6a4e2371" providerId="ADAL" clId="{8AD06045-4258-4448-91AE-1059F0C3AF29}" dt="2025-08-13T11:09:12.237" v="2341" actId="26606"/>
          <ac:spMkLst>
            <pc:docMk/>
            <pc:sldMk cId="2729408633" sldId="273"/>
            <ac:spMk id="63" creationId="{C4285719-470E-454C-AF62-8323075F1F5B}"/>
          </ac:spMkLst>
        </pc:spChg>
        <pc:spChg chg="add del">
          <ac:chgData name="Jennifer Hansen" userId="2d038057-8c9c-4f3e-8f0e-1c5c6a4e2371" providerId="ADAL" clId="{8AD06045-4258-4448-91AE-1059F0C3AF29}" dt="2025-08-13T11:09:12.237" v="2341" actId="26606"/>
          <ac:spMkLst>
            <pc:docMk/>
            <pc:sldMk cId="2729408633" sldId="273"/>
            <ac:spMk id="65" creationId="{CD9FE4EF-C4D8-49A0-B2FF-81D8DB7D8A24}"/>
          </ac:spMkLst>
        </pc:spChg>
        <pc:spChg chg="add del">
          <ac:chgData name="Jennifer Hansen" userId="2d038057-8c9c-4f3e-8f0e-1c5c6a4e2371" providerId="ADAL" clId="{8AD06045-4258-4448-91AE-1059F0C3AF29}" dt="2025-08-13T11:09:12.237" v="2341" actId="26606"/>
          <ac:spMkLst>
            <pc:docMk/>
            <pc:sldMk cId="2729408633" sldId="273"/>
            <ac:spMk id="67" creationId="{4300840D-0A0B-4512-BACA-B439D5B9C57C}"/>
          </ac:spMkLst>
        </pc:spChg>
        <pc:spChg chg="add del">
          <ac:chgData name="Jennifer Hansen" userId="2d038057-8c9c-4f3e-8f0e-1c5c6a4e2371" providerId="ADAL" clId="{8AD06045-4258-4448-91AE-1059F0C3AF29}" dt="2025-08-13T11:09:12.237" v="2341" actId="26606"/>
          <ac:spMkLst>
            <pc:docMk/>
            <pc:sldMk cId="2729408633" sldId="273"/>
            <ac:spMk id="69" creationId="{D2B78728-A580-49A7-84F9-6EF6F583ADE0}"/>
          </ac:spMkLst>
        </pc:spChg>
        <pc:spChg chg="add del">
          <ac:chgData name="Jennifer Hansen" userId="2d038057-8c9c-4f3e-8f0e-1c5c6a4e2371" providerId="ADAL" clId="{8AD06045-4258-4448-91AE-1059F0C3AF29}" dt="2025-08-13T11:09:12.237" v="2341" actId="26606"/>
          <ac:spMkLst>
            <pc:docMk/>
            <pc:sldMk cId="2729408633" sldId="273"/>
            <ac:spMk id="71" creationId="{38FAA1A1-D861-433F-88FA-1E9D6FD31D11}"/>
          </ac:spMkLst>
        </pc:spChg>
        <pc:spChg chg="del">
          <ac:chgData name="Jennifer Hansen" userId="2d038057-8c9c-4f3e-8f0e-1c5c6a4e2371" providerId="ADAL" clId="{8AD06045-4258-4448-91AE-1059F0C3AF29}" dt="2025-08-13T11:09:12.237" v="2341" actId="26606"/>
          <ac:spMkLst>
            <pc:docMk/>
            <pc:sldMk cId="2729408633" sldId="273"/>
            <ac:spMk id="73" creationId="{8D71EDA1-87BF-4D5D-AB79-F346FD19278A}"/>
          </ac:spMkLst>
        </pc:spChg>
        <pc:spChg chg="add del">
          <ac:chgData name="Jennifer Hansen" userId="2d038057-8c9c-4f3e-8f0e-1c5c6a4e2371" providerId="ADAL" clId="{8AD06045-4258-4448-91AE-1059F0C3AF29}" dt="2025-08-13T11:09:12.229" v="2340" actId="26606"/>
          <ac:spMkLst>
            <pc:docMk/>
            <pc:sldMk cId="2729408633" sldId="273"/>
            <ac:spMk id="80" creationId="{CD9FE4EF-C4D8-49A0-B2FF-81D8DB7D8A24}"/>
          </ac:spMkLst>
        </pc:spChg>
        <pc:spChg chg="add del">
          <ac:chgData name="Jennifer Hansen" userId="2d038057-8c9c-4f3e-8f0e-1c5c6a4e2371" providerId="ADAL" clId="{8AD06045-4258-4448-91AE-1059F0C3AF29}" dt="2025-08-13T11:09:12.229" v="2340" actId="26606"/>
          <ac:spMkLst>
            <pc:docMk/>
            <pc:sldMk cId="2729408633" sldId="273"/>
            <ac:spMk id="82" creationId="{4300840D-0A0B-4512-BACA-B439D5B9C57C}"/>
          </ac:spMkLst>
        </pc:spChg>
        <pc:spChg chg="add del">
          <ac:chgData name="Jennifer Hansen" userId="2d038057-8c9c-4f3e-8f0e-1c5c6a4e2371" providerId="ADAL" clId="{8AD06045-4258-4448-91AE-1059F0C3AF29}" dt="2025-08-13T11:09:12.229" v="2340" actId="26606"/>
          <ac:spMkLst>
            <pc:docMk/>
            <pc:sldMk cId="2729408633" sldId="273"/>
            <ac:spMk id="84" creationId="{D2B78728-A580-49A7-84F9-6EF6F583ADE0}"/>
          </ac:spMkLst>
        </pc:spChg>
        <pc:spChg chg="add del">
          <ac:chgData name="Jennifer Hansen" userId="2d038057-8c9c-4f3e-8f0e-1c5c6a4e2371" providerId="ADAL" clId="{8AD06045-4258-4448-91AE-1059F0C3AF29}" dt="2025-08-13T11:09:12.229" v="2340" actId="26606"/>
          <ac:spMkLst>
            <pc:docMk/>
            <pc:sldMk cId="2729408633" sldId="273"/>
            <ac:spMk id="88" creationId="{8D71EDA1-87BF-4D5D-AB79-F346FD19278A}"/>
          </ac:spMkLst>
        </pc:spChg>
        <pc:spChg chg="add">
          <ac:chgData name="Jennifer Hansen" userId="2d038057-8c9c-4f3e-8f0e-1c5c6a4e2371" providerId="ADAL" clId="{8AD06045-4258-4448-91AE-1059F0C3AF29}" dt="2025-08-13T11:09:12.237" v="2341" actId="26606"/>
          <ac:spMkLst>
            <pc:docMk/>
            <pc:sldMk cId="2729408633" sldId="273"/>
            <ac:spMk id="90" creationId="{0D05C9B4-B5C9-2D4D-23C9-CEE72646F923}"/>
          </ac:spMkLst>
        </pc:spChg>
        <pc:picChg chg="add del">
          <ac:chgData name="Jennifer Hansen" userId="2d038057-8c9c-4f3e-8f0e-1c5c6a4e2371" providerId="ADAL" clId="{8AD06045-4258-4448-91AE-1059F0C3AF29}" dt="2025-08-13T10:56:55.059" v="2037" actId="26606"/>
          <ac:picMkLst>
            <pc:docMk/>
            <pc:sldMk cId="2729408633" sldId="273"/>
            <ac:picMk id="7" creationId="{2BCD4E70-60EF-EEF6-71A4-DF17D5CF7EE3}"/>
          </ac:picMkLst>
        </pc:picChg>
        <pc:picChg chg="add mod ord">
          <ac:chgData name="Jennifer Hansen" userId="2d038057-8c9c-4f3e-8f0e-1c5c6a4e2371" providerId="ADAL" clId="{8AD06045-4258-4448-91AE-1059F0C3AF29}" dt="2025-08-13T11:09:12.237" v="2341" actId="26606"/>
          <ac:picMkLst>
            <pc:docMk/>
            <pc:sldMk cId="2729408633" sldId="273"/>
            <ac:picMk id="13" creationId="{D17ECC81-5324-40FA-59B3-41509304639C}"/>
          </ac:picMkLst>
        </pc:picChg>
      </pc:sldChg>
      <pc:sldChg chg="addSp delSp modSp new mod setBg">
        <pc:chgData name="Jennifer Hansen" userId="2d038057-8c9c-4f3e-8f0e-1c5c6a4e2371" providerId="ADAL" clId="{8AD06045-4258-4448-91AE-1059F0C3AF29}" dt="2025-08-13T11:18:02.352" v="2444" actId="26606"/>
        <pc:sldMkLst>
          <pc:docMk/>
          <pc:sldMk cId="972886886" sldId="274"/>
        </pc:sldMkLst>
        <pc:spChg chg="mod">
          <ac:chgData name="Jennifer Hansen" userId="2d038057-8c9c-4f3e-8f0e-1c5c6a4e2371" providerId="ADAL" clId="{8AD06045-4258-4448-91AE-1059F0C3AF29}" dt="2025-08-13T11:18:02.352" v="2444" actId="26606"/>
          <ac:spMkLst>
            <pc:docMk/>
            <pc:sldMk cId="972886886" sldId="274"/>
            <ac:spMk id="2" creationId="{32371FB6-FD65-B19F-18F4-9E77E457019F}"/>
          </ac:spMkLst>
        </pc:spChg>
        <pc:spChg chg="add del mod">
          <ac:chgData name="Jennifer Hansen" userId="2d038057-8c9c-4f3e-8f0e-1c5c6a4e2371" providerId="ADAL" clId="{8AD06045-4258-4448-91AE-1059F0C3AF29}" dt="2025-08-13T11:14:22.153" v="2410" actId="26606"/>
          <ac:spMkLst>
            <pc:docMk/>
            <pc:sldMk cId="972886886" sldId="274"/>
            <ac:spMk id="3" creationId="{9D2F5D6D-739C-4734-F46A-A79DAFFD12A3}"/>
          </ac:spMkLst>
        </pc:spChg>
        <pc:spChg chg="add del">
          <ac:chgData name="Jennifer Hansen" userId="2d038057-8c9c-4f3e-8f0e-1c5c6a4e2371" providerId="ADAL" clId="{8AD06045-4258-4448-91AE-1059F0C3AF29}" dt="2025-08-13T11:18:02.352" v="2444" actId="26606"/>
          <ac:spMkLst>
            <pc:docMk/>
            <pc:sldMk cId="972886886" sldId="274"/>
            <ac:spMk id="7" creationId="{DEE2AD96-B495-4E06-9291-B71706F728CB}"/>
          </ac:spMkLst>
        </pc:spChg>
        <pc:spChg chg="add del">
          <ac:chgData name="Jennifer Hansen" userId="2d038057-8c9c-4f3e-8f0e-1c5c6a4e2371" providerId="ADAL" clId="{8AD06045-4258-4448-91AE-1059F0C3AF29}" dt="2025-08-13T11:14:12.692" v="2407" actId="26606"/>
          <ac:spMkLst>
            <pc:docMk/>
            <pc:sldMk cId="972886886" sldId="274"/>
            <ac:spMk id="8" creationId="{09588DA8-065E-4F6F-8EFD-43104AB2E0CF}"/>
          </ac:spMkLst>
        </pc:spChg>
        <pc:spChg chg="add">
          <ac:chgData name="Jennifer Hansen" userId="2d038057-8c9c-4f3e-8f0e-1c5c6a4e2371" providerId="ADAL" clId="{8AD06045-4258-4448-91AE-1059F0C3AF29}" dt="2025-08-13T11:14:22.153" v="2410" actId="26606"/>
          <ac:spMkLst>
            <pc:docMk/>
            <pc:sldMk cId="972886886" sldId="274"/>
            <ac:spMk id="9" creationId="{53CF6D67-C5A8-4ADD-9E8E-1E38CA1D3166}"/>
          </ac:spMkLst>
        </pc:spChg>
        <pc:spChg chg="add del">
          <ac:chgData name="Jennifer Hansen" userId="2d038057-8c9c-4f3e-8f0e-1c5c6a4e2371" providerId="ADAL" clId="{8AD06045-4258-4448-91AE-1059F0C3AF29}" dt="2025-08-13T11:14:12.692" v="2407" actId="26606"/>
          <ac:spMkLst>
            <pc:docMk/>
            <pc:sldMk cId="972886886" sldId="274"/>
            <ac:spMk id="10" creationId="{C4285719-470E-454C-AF62-8323075F1F5B}"/>
          </ac:spMkLst>
        </pc:spChg>
        <pc:spChg chg="add del">
          <ac:chgData name="Jennifer Hansen" userId="2d038057-8c9c-4f3e-8f0e-1c5c6a4e2371" providerId="ADAL" clId="{8AD06045-4258-4448-91AE-1059F0C3AF29}" dt="2025-08-13T11:18:02.352" v="2444" actId="26606"/>
          <ac:spMkLst>
            <pc:docMk/>
            <pc:sldMk cId="972886886" sldId="274"/>
            <ac:spMk id="11" creationId="{86909FA0-B515-4681-B7A8-FA281D133B94}"/>
          </ac:spMkLst>
        </pc:spChg>
        <pc:spChg chg="add del">
          <ac:chgData name="Jennifer Hansen" userId="2d038057-8c9c-4f3e-8f0e-1c5c6a4e2371" providerId="ADAL" clId="{8AD06045-4258-4448-91AE-1059F0C3AF29}" dt="2025-08-13T11:14:12.692" v="2407" actId="26606"/>
          <ac:spMkLst>
            <pc:docMk/>
            <pc:sldMk cId="972886886" sldId="274"/>
            <ac:spMk id="12" creationId="{CD9FE4EF-C4D8-49A0-B2FF-81D8DB7D8A24}"/>
          </ac:spMkLst>
        </pc:spChg>
        <pc:spChg chg="add">
          <ac:chgData name="Jennifer Hansen" userId="2d038057-8c9c-4f3e-8f0e-1c5c6a4e2371" providerId="ADAL" clId="{8AD06045-4258-4448-91AE-1059F0C3AF29}" dt="2025-08-13T11:14:22.153" v="2410" actId="26606"/>
          <ac:spMkLst>
            <pc:docMk/>
            <pc:sldMk cId="972886886" sldId="274"/>
            <ac:spMk id="13" creationId="{21C9FE86-FCC3-4A31-AA1C-C882262B7FE7}"/>
          </ac:spMkLst>
        </pc:spChg>
        <pc:spChg chg="add del">
          <ac:chgData name="Jennifer Hansen" userId="2d038057-8c9c-4f3e-8f0e-1c5c6a4e2371" providerId="ADAL" clId="{8AD06045-4258-4448-91AE-1059F0C3AF29}" dt="2025-08-13T11:14:12.692" v="2407" actId="26606"/>
          <ac:spMkLst>
            <pc:docMk/>
            <pc:sldMk cId="972886886" sldId="274"/>
            <ac:spMk id="14" creationId="{4300840D-0A0B-4512-BACA-B439D5B9C57C}"/>
          </ac:spMkLst>
        </pc:spChg>
        <pc:spChg chg="add del">
          <ac:chgData name="Jennifer Hansen" userId="2d038057-8c9c-4f3e-8f0e-1c5c6a4e2371" providerId="ADAL" clId="{8AD06045-4258-4448-91AE-1059F0C3AF29}" dt="2025-08-13T11:18:02.352" v="2444" actId="26606"/>
          <ac:spMkLst>
            <pc:docMk/>
            <pc:sldMk cId="972886886" sldId="274"/>
            <ac:spMk id="15" creationId="{7D96243B-ECED-4B71-8E06-AE9A285EAD20}"/>
          </ac:spMkLst>
        </pc:spChg>
        <pc:spChg chg="add del">
          <ac:chgData name="Jennifer Hansen" userId="2d038057-8c9c-4f3e-8f0e-1c5c6a4e2371" providerId="ADAL" clId="{8AD06045-4258-4448-91AE-1059F0C3AF29}" dt="2025-08-13T11:14:12.692" v="2407" actId="26606"/>
          <ac:spMkLst>
            <pc:docMk/>
            <pc:sldMk cId="972886886" sldId="274"/>
            <ac:spMk id="16" creationId="{D2B78728-A580-49A7-84F9-6EF6F583ADE0}"/>
          </ac:spMkLst>
        </pc:spChg>
        <pc:spChg chg="add">
          <ac:chgData name="Jennifer Hansen" userId="2d038057-8c9c-4f3e-8f0e-1c5c6a4e2371" providerId="ADAL" clId="{8AD06045-4258-4448-91AE-1059F0C3AF29}" dt="2025-08-13T11:14:22.153" v="2410" actId="26606"/>
          <ac:spMkLst>
            <pc:docMk/>
            <pc:sldMk cId="972886886" sldId="274"/>
            <ac:spMk id="17" creationId="{A09989E4-EFDC-4A90-A633-E0525FB4139E}"/>
          </ac:spMkLst>
        </pc:spChg>
        <pc:spChg chg="add del">
          <ac:chgData name="Jennifer Hansen" userId="2d038057-8c9c-4f3e-8f0e-1c5c6a4e2371" providerId="ADAL" clId="{8AD06045-4258-4448-91AE-1059F0C3AF29}" dt="2025-08-13T11:14:12.692" v="2407" actId="26606"/>
          <ac:spMkLst>
            <pc:docMk/>
            <pc:sldMk cId="972886886" sldId="274"/>
            <ac:spMk id="18" creationId="{38FAA1A1-D861-433F-88FA-1E9D6FD31D11}"/>
          </ac:spMkLst>
        </pc:spChg>
        <pc:spChg chg="add mod">
          <ac:chgData name="Jennifer Hansen" userId="2d038057-8c9c-4f3e-8f0e-1c5c6a4e2371" providerId="ADAL" clId="{8AD06045-4258-4448-91AE-1059F0C3AF29}" dt="2025-08-13T11:18:02.352" v="2444" actId="26606"/>
          <ac:spMkLst>
            <pc:docMk/>
            <pc:sldMk cId="972886886" sldId="274"/>
            <ac:spMk id="19" creationId="{9D2F5D6D-739C-4734-F46A-A79DAFFD12A3}"/>
          </ac:spMkLst>
        </pc:spChg>
        <pc:spChg chg="add del">
          <ac:chgData name="Jennifer Hansen" userId="2d038057-8c9c-4f3e-8f0e-1c5c6a4e2371" providerId="ADAL" clId="{8AD06045-4258-4448-91AE-1059F0C3AF29}" dt="2025-08-13T11:14:12.692" v="2407" actId="26606"/>
          <ac:spMkLst>
            <pc:docMk/>
            <pc:sldMk cId="972886886" sldId="274"/>
            <ac:spMk id="20" creationId="{8D71EDA1-87BF-4D5D-AB79-F346FD19278A}"/>
          </ac:spMkLst>
        </pc:spChg>
        <pc:spChg chg="add">
          <ac:chgData name="Jennifer Hansen" userId="2d038057-8c9c-4f3e-8f0e-1c5c6a4e2371" providerId="ADAL" clId="{8AD06045-4258-4448-91AE-1059F0C3AF29}" dt="2025-08-13T11:18:02.352" v="2444" actId="26606"/>
          <ac:spMkLst>
            <pc:docMk/>
            <pc:sldMk cId="972886886" sldId="274"/>
            <ac:spMk id="24" creationId="{09588DA8-065E-4F6F-8EFD-43104AB2E0CF}"/>
          </ac:spMkLst>
        </pc:spChg>
        <pc:spChg chg="add">
          <ac:chgData name="Jennifer Hansen" userId="2d038057-8c9c-4f3e-8f0e-1c5c6a4e2371" providerId="ADAL" clId="{8AD06045-4258-4448-91AE-1059F0C3AF29}" dt="2025-08-13T11:18:02.352" v="2444" actId="26606"/>
          <ac:spMkLst>
            <pc:docMk/>
            <pc:sldMk cId="972886886" sldId="274"/>
            <ac:spMk id="28" creationId="{CD9FE4EF-C4D8-49A0-B2FF-81D8DB7D8A24}"/>
          </ac:spMkLst>
        </pc:spChg>
        <pc:spChg chg="add">
          <ac:chgData name="Jennifer Hansen" userId="2d038057-8c9c-4f3e-8f0e-1c5c6a4e2371" providerId="ADAL" clId="{8AD06045-4258-4448-91AE-1059F0C3AF29}" dt="2025-08-13T11:18:02.352" v="2444" actId="26606"/>
          <ac:spMkLst>
            <pc:docMk/>
            <pc:sldMk cId="972886886" sldId="274"/>
            <ac:spMk id="30" creationId="{4300840D-0A0B-4512-BACA-B439D5B9C57C}"/>
          </ac:spMkLst>
        </pc:spChg>
        <pc:spChg chg="add">
          <ac:chgData name="Jennifer Hansen" userId="2d038057-8c9c-4f3e-8f0e-1c5c6a4e2371" providerId="ADAL" clId="{8AD06045-4258-4448-91AE-1059F0C3AF29}" dt="2025-08-13T11:18:02.352" v="2444" actId="26606"/>
          <ac:spMkLst>
            <pc:docMk/>
            <pc:sldMk cId="972886886" sldId="274"/>
            <ac:spMk id="34" creationId="{38FAA1A1-D861-433F-88FA-1E9D6FD31D11}"/>
          </ac:spMkLst>
        </pc:spChg>
        <pc:spChg chg="add">
          <ac:chgData name="Jennifer Hansen" userId="2d038057-8c9c-4f3e-8f0e-1c5c6a4e2371" providerId="ADAL" clId="{8AD06045-4258-4448-91AE-1059F0C3AF29}" dt="2025-08-13T11:18:02.352" v="2444" actId="26606"/>
          <ac:spMkLst>
            <pc:docMk/>
            <pc:sldMk cId="972886886" sldId="274"/>
            <ac:spMk id="36" creationId="{8D71EDA1-87BF-4D5D-AB79-F346FD19278A}"/>
          </ac:spMkLst>
        </pc:spChg>
        <pc:graphicFrameChg chg="add del">
          <ac:chgData name="Jennifer Hansen" userId="2d038057-8c9c-4f3e-8f0e-1c5c6a4e2371" providerId="ADAL" clId="{8AD06045-4258-4448-91AE-1059F0C3AF29}" dt="2025-08-13T11:14:22.135" v="2409" actId="26606"/>
          <ac:graphicFrameMkLst>
            <pc:docMk/>
            <pc:sldMk cId="972886886" sldId="274"/>
            <ac:graphicFrameMk id="5" creationId="{9C6D886A-6742-6F23-A4E9-FC38BBEB1EE2}"/>
          </ac:graphicFrameMkLst>
        </pc:graphicFrameChg>
      </pc:sldChg>
      <pc:sldChg chg="new del">
        <pc:chgData name="Jennifer Hansen" userId="2d038057-8c9c-4f3e-8f0e-1c5c6a4e2371" providerId="ADAL" clId="{8AD06045-4258-4448-91AE-1059F0C3AF29}" dt="2025-08-13T11:09:24.487" v="2342" actId="2696"/>
        <pc:sldMkLst>
          <pc:docMk/>
          <pc:sldMk cId="3274701612" sldId="274"/>
        </pc:sldMkLst>
      </pc:sldChg>
    </pc:docChg>
  </pc:docChgLst>
  <pc:docChgLst>
    <pc:chgData name="Jennifer Hansen" userId="2d038057-8c9c-4f3e-8f0e-1c5c6a4e2371" providerId="ADAL" clId="{E2559875-914F-443E-BDA3-15F39EDD88D7}"/>
    <pc:docChg chg="modSld">
      <pc:chgData name="Jennifer Hansen" userId="2d038057-8c9c-4f3e-8f0e-1c5c6a4e2371" providerId="ADAL" clId="{E2559875-914F-443E-BDA3-15F39EDD88D7}" dt="2025-07-28T18:43:14.670" v="139" actId="20577"/>
      <pc:docMkLst>
        <pc:docMk/>
      </pc:docMkLst>
      <pc:sldChg chg="modSp mod">
        <pc:chgData name="Jennifer Hansen" userId="2d038057-8c9c-4f3e-8f0e-1c5c6a4e2371" providerId="ADAL" clId="{E2559875-914F-443E-BDA3-15F39EDD88D7}" dt="2025-07-28T18:43:14.670" v="139" actId="20577"/>
        <pc:sldMkLst>
          <pc:docMk/>
          <pc:sldMk cId="2799433997" sldId="259"/>
        </pc:sldMkLst>
        <pc:spChg chg="mod">
          <ac:chgData name="Jennifer Hansen" userId="2d038057-8c9c-4f3e-8f0e-1c5c6a4e2371" providerId="ADAL" clId="{E2559875-914F-443E-BDA3-15F39EDD88D7}" dt="2025-07-28T18:43:14.670" v="139" actId="20577"/>
          <ac:spMkLst>
            <pc:docMk/>
            <pc:sldMk cId="2799433997" sldId="259"/>
            <ac:spMk id="3" creationId="{AEFA425E-6094-5FCB-DD1B-6B6BF4592F97}"/>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7B88FE-4BB8-472B-B963-B1E9129DFA05}" type="doc">
      <dgm:prSet loTypeId="urn:microsoft.com/office/officeart/2018/2/layout/Icon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0FA554D8-CEBD-4FE6-8DE2-9D67D1965B5D}">
      <dgm:prSet/>
      <dgm:spPr/>
      <dgm:t>
        <a:bodyPr/>
        <a:lstStyle/>
        <a:p>
          <a:pPr>
            <a:lnSpc>
              <a:spcPct val="100000"/>
            </a:lnSpc>
          </a:pPr>
          <a:r>
            <a:rPr lang="en-US"/>
            <a:t>Not all partnership networking leads to long-lasting ongoing communication</a:t>
          </a:r>
        </a:p>
      </dgm:t>
    </dgm:pt>
    <dgm:pt modelId="{C8E4A4C4-B7E0-4E32-A4AD-4246C0990730}" type="parTrans" cxnId="{C5D51D1D-E581-42A9-BE17-2121FE5061DD}">
      <dgm:prSet/>
      <dgm:spPr/>
      <dgm:t>
        <a:bodyPr/>
        <a:lstStyle/>
        <a:p>
          <a:endParaRPr lang="en-US"/>
        </a:p>
      </dgm:t>
    </dgm:pt>
    <dgm:pt modelId="{4AE171A2-E923-4A51-B842-459F4B64B8DF}" type="sibTrans" cxnId="{C5D51D1D-E581-42A9-BE17-2121FE5061DD}">
      <dgm:prSet/>
      <dgm:spPr/>
      <dgm:t>
        <a:bodyPr/>
        <a:lstStyle/>
        <a:p>
          <a:endParaRPr lang="en-US"/>
        </a:p>
      </dgm:t>
    </dgm:pt>
    <dgm:pt modelId="{CFB7A7CA-FC78-4D0F-B305-BB27EBBBDFBF}">
      <dgm:prSet/>
      <dgm:spPr/>
      <dgm:t>
        <a:bodyPr/>
        <a:lstStyle/>
        <a:p>
          <a:pPr>
            <a:lnSpc>
              <a:spcPct val="100000"/>
            </a:lnSpc>
          </a:pPr>
          <a:r>
            <a:rPr lang="en-US"/>
            <a:t>A partner that engages with you on even a monthly basis is a STRONG partner</a:t>
          </a:r>
        </a:p>
      </dgm:t>
    </dgm:pt>
    <dgm:pt modelId="{0ADE66F2-E0F1-4831-89A1-F4152E810907}" type="parTrans" cxnId="{45724B28-E2D0-4094-AC59-0BF3EF92CADF}">
      <dgm:prSet/>
      <dgm:spPr/>
      <dgm:t>
        <a:bodyPr/>
        <a:lstStyle/>
        <a:p>
          <a:endParaRPr lang="en-US"/>
        </a:p>
      </dgm:t>
    </dgm:pt>
    <dgm:pt modelId="{24F93996-1469-4A35-9FD7-E79094E271A2}" type="sibTrans" cxnId="{45724B28-E2D0-4094-AC59-0BF3EF92CADF}">
      <dgm:prSet/>
      <dgm:spPr/>
      <dgm:t>
        <a:bodyPr/>
        <a:lstStyle/>
        <a:p>
          <a:endParaRPr lang="en-US"/>
        </a:p>
      </dgm:t>
    </dgm:pt>
    <dgm:pt modelId="{F895DF45-3C84-41E6-8459-F7D0948D4387}">
      <dgm:prSet/>
      <dgm:spPr/>
      <dgm:t>
        <a:bodyPr/>
        <a:lstStyle/>
        <a:p>
          <a:pPr>
            <a:lnSpc>
              <a:spcPct val="100000"/>
            </a:lnSpc>
          </a:pPr>
          <a:r>
            <a:rPr lang="en-US"/>
            <a:t>Conversations that lead to the biggest outcome can start simple!</a:t>
          </a:r>
        </a:p>
      </dgm:t>
    </dgm:pt>
    <dgm:pt modelId="{9DF87A64-4779-4B0E-A8F5-D41D84A4BE14}" type="parTrans" cxnId="{3B16F700-24C4-412B-974A-2651807EF10E}">
      <dgm:prSet/>
      <dgm:spPr/>
      <dgm:t>
        <a:bodyPr/>
        <a:lstStyle/>
        <a:p>
          <a:endParaRPr lang="en-US"/>
        </a:p>
      </dgm:t>
    </dgm:pt>
    <dgm:pt modelId="{64205C15-DBFB-4FF6-B922-AE474297A10C}" type="sibTrans" cxnId="{3B16F700-24C4-412B-974A-2651807EF10E}">
      <dgm:prSet/>
      <dgm:spPr/>
      <dgm:t>
        <a:bodyPr/>
        <a:lstStyle/>
        <a:p>
          <a:endParaRPr lang="en-US"/>
        </a:p>
      </dgm:t>
    </dgm:pt>
    <dgm:pt modelId="{C32CBCBE-A115-4C61-95A0-E9F15268C284}" type="pres">
      <dgm:prSet presAssocID="{B07B88FE-4BB8-472B-B963-B1E9129DFA05}" presName="root" presStyleCnt="0">
        <dgm:presLayoutVars>
          <dgm:dir/>
          <dgm:resizeHandles val="exact"/>
        </dgm:presLayoutVars>
      </dgm:prSet>
      <dgm:spPr/>
    </dgm:pt>
    <dgm:pt modelId="{980875BC-43DC-4FB5-8D74-3DA885FA32E1}" type="pres">
      <dgm:prSet presAssocID="{0FA554D8-CEBD-4FE6-8DE2-9D67D1965B5D}" presName="compNode" presStyleCnt="0"/>
      <dgm:spPr/>
    </dgm:pt>
    <dgm:pt modelId="{439EE969-C0A5-4860-81C4-A1B412B6CF3E}" type="pres">
      <dgm:prSet presAssocID="{0FA554D8-CEBD-4FE6-8DE2-9D67D1965B5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69E84B89-265A-4A3E-B229-189141F6696A}" type="pres">
      <dgm:prSet presAssocID="{0FA554D8-CEBD-4FE6-8DE2-9D67D1965B5D}" presName="spaceRect" presStyleCnt="0"/>
      <dgm:spPr/>
    </dgm:pt>
    <dgm:pt modelId="{B1EA806D-AD73-4215-8784-279903D5985A}" type="pres">
      <dgm:prSet presAssocID="{0FA554D8-CEBD-4FE6-8DE2-9D67D1965B5D}" presName="textRect" presStyleLbl="revTx" presStyleIdx="0" presStyleCnt="3">
        <dgm:presLayoutVars>
          <dgm:chMax val="1"/>
          <dgm:chPref val="1"/>
        </dgm:presLayoutVars>
      </dgm:prSet>
      <dgm:spPr/>
    </dgm:pt>
    <dgm:pt modelId="{9EFD6B5C-9EA6-4694-88D7-54BB3C7081FB}" type="pres">
      <dgm:prSet presAssocID="{4AE171A2-E923-4A51-B842-459F4B64B8DF}" presName="sibTrans" presStyleCnt="0"/>
      <dgm:spPr/>
    </dgm:pt>
    <dgm:pt modelId="{3B46128E-606F-46DD-AD61-6063B032C508}" type="pres">
      <dgm:prSet presAssocID="{CFB7A7CA-FC78-4D0F-B305-BB27EBBBDFBF}" presName="compNode" presStyleCnt="0"/>
      <dgm:spPr/>
    </dgm:pt>
    <dgm:pt modelId="{66485C40-9CB6-4B81-904C-A01E5E8C1BEA}" type="pres">
      <dgm:prSet presAssocID="{CFB7A7CA-FC78-4D0F-B305-BB27EBBBDFB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nections"/>
        </a:ext>
      </dgm:extLst>
    </dgm:pt>
    <dgm:pt modelId="{68BD54E9-7A77-40C6-8B39-7C67C0D0BC24}" type="pres">
      <dgm:prSet presAssocID="{CFB7A7CA-FC78-4D0F-B305-BB27EBBBDFBF}" presName="spaceRect" presStyleCnt="0"/>
      <dgm:spPr/>
    </dgm:pt>
    <dgm:pt modelId="{E24F39D4-BEDD-4E6C-A553-C4727F2F7065}" type="pres">
      <dgm:prSet presAssocID="{CFB7A7CA-FC78-4D0F-B305-BB27EBBBDFBF}" presName="textRect" presStyleLbl="revTx" presStyleIdx="1" presStyleCnt="3">
        <dgm:presLayoutVars>
          <dgm:chMax val="1"/>
          <dgm:chPref val="1"/>
        </dgm:presLayoutVars>
      </dgm:prSet>
      <dgm:spPr/>
    </dgm:pt>
    <dgm:pt modelId="{B880C924-B5CC-414B-802B-0C390B8842BB}" type="pres">
      <dgm:prSet presAssocID="{24F93996-1469-4A35-9FD7-E79094E271A2}" presName="sibTrans" presStyleCnt="0"/>
      <dgm:spPr/>
    </dgm:pt>
    <dgm:pt modelId="{76048A7E-7BA9-4B7D-86AD-53B8837EC638}" type="pres">
      <dgm:prSet presAssocID="{F895DF45-3C84-41E6-8459-F7D0948D4387}" presName="compNode" presStyleCnt="0"/>
      <dgm:spPr/>
    </dgm:pt>
    <dgm:pt modelId="{6E4EA990-E154-4863-89F1-2D7161268ED3}" type="pres">
      <dgm:prSet presAssocID="{F895DF45-3C84-41E6-8459-F7D0948D438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Bubble"/>
        </a:ext>
      </dgm:extLst>
    </dgm:pt>
    <dgm:pt modelId="{72A99F56-0C05-4C53-8F03-AC5FB1E6E8B4}" type="pres">
      <dgm:prSet presAssocID="{F895DF45-3C84-41E6-8459-F7D0948D4387}" presName="spaceRect" presStyleCnt="0"/>
      <dgm:spPr/>
    </dgm:pt>
    <dgm:pt modelId="{99C044A3-D851-4979-9838-10637193E1BD}" type="pres">
      <dgm:prSet presAssocID="{F895DF45-3C84-41E6-8459-F7D0948D4387}" presName="textRect" presStyleLbl="revTx" presStyleIdx="2" presStyleCnt="3">
        <dgm:presLayoutVars>
          <dgm:chMax val="1"/>
          <dgm:chPref val="1"/>
        </dgm:presLayoutVars>
      </dgm:prSet>
      <dgm:spPr/>
    </dgm:pt>
  </dgm:ptLst>
  <dgm:cxnLst>
    <dgm:cxn modelId="{3B16F700-24C4-412B-974A-2651807EF10E}" srcId="{B07B88FE-4BB8-472B-B963-B1E9129DFA05}" destId="{F895DF45-3C84-41E6-8459-F7D0948D4387}" srcOrd="2" destOrd="0" parTransId="{9DF87A64-4779-4B0E-A8F5-D41D84A4BE14}" sibTransId="{64205C15-DBFB-4FF6-B922-AE474297A10C}"/>
    <dgm:cxn modelId="{C5D51D1D-E581-42A9-BE17-2121FE5061DD}" srcId="{B07B88FE-4BB8-472B-B963-B1E9129DFA05}" destId="{0FA554D8-CEBD-4FE6-8DE2-9D67D1965B5D}" srcOrd="0" destOrd="0" parTransId="{C8E4A4C4-B7E0-4E32-A4AD-4246C0990730}" sibTransId="{4AE171A2-E923-4A51-B842-459F4B64B8DF}"/>
    <dgm:cxn modelId="{45724B28-E2D0-4094-AC59-0BF3EF92CADF}" srcId="{B07B88FE-4BB8-472B-B963-B1E9129DFA05}" destId="{CFB7A7CA-FC78-4D0F-B305-BB27EBBBDFBF}" srcOrd="1" destOrd="0" parTransId="{0ADE66F2-E0F1-4831-89A1-F4152E810907}" sibTransId="{24F93996-1469-4A35-9FD7-E79094E271A2}"/>
    <dgm:cxn modelId="{A1E5C960-637B-4F35-AE1A-BD9536BE1D43}" type="presOf" srcId="{0FA554D8-CEBD-4FE6-8DE2-9D67D1965B5D}" destId="{B1EA806D-AD73-4215-8784-279903D5985A}" srcOrd="0" destOrd="0" presId="urn:microsoft.com/office/officeart/2018/2/layout/IconLabelList"/>
    <dgm:cxn modelId="{9E6D3C68-25FA-44F6-9CAC-B5CF53595E6B}" type="presOf" srcId="{CFB7A7CA-FC78-4D0F-B305-BB27EBBBDFBF}" destId="{E24F39D4-BEDD-4E6C-A553-C4727F2F7065}" srcOrd="0" destOrd="0" presId="urn:microsoft.com/office/officeart/2018/2/layout/IconLabelList"/>
    <dgm:cxn modelId="{9ED09C6A-3D3F-4BFF-AA34-60879496A200}" type="presOf" srcId="{B07B88FE-4BB8-472B-B963-B1E9129DFA05}" destId="{C32CBCBE-A115-4C61-95A0-E9F15268C284}" srcOrd="0" destOrd="0" presId="urn:microsoft.com/office/officeart/2018/2/layout/IconLabelList"/>
    <dgm:cxn modelId="{D88DAFCE-D3DB-452C-8AE8-68452FB6B59A}" type="presOf" srcId="{F895DF45-3C84-41E6-8459-F7D0948D4387}" destId="{99C044A3-D851-4979-9838-10637193E1BD}" srcOrd="0" destOrd="0" presId="urn:microsoft.com/office/officeart/2018/2/layout/IconLabelList"/>
    <dgm:cxn modelId="{58C82CE5-F294-4C27-B386-2152CF1834E4}" type="presParOf" srcId="{C32CBCBE-A115-4C61-95A0-E9F15268C284}" destId="{980875BC-43DC-4FB5-8D74-3DA885FA32E1}" srcOrd="0" destOrd="0" presId="urn:microsoft.com/office/officeart/2018/2/layout/IconLabelList"/>
    <dgm:cxn modelId="{A5803B7E-5492-4C76-B7BB-1047251874AB}" type="presParOf" srcId="{980875BC-43DC-4FB5-8D74-3DA885FA32E1}" destId="{439EE969-C0A5-4860-81C4-A1B412B6CF3E}" srcOrd="0" destOrd="0" presId="urn:microsoft.com/office/officeart/2018/2/layout/IconLabelList"/>
    <dgm:cxn modelId="{B5CADABA-2556-4BF1-B42B-A2A31C37F3EC}" type="presParOf" srcId="{980875BC-43DC-4FB5-8D74-3DA885FA32E1}" destId="{69E84B89-265A-4A3E-B229-189141F6696A}" srcOrd="1" destOrd="0" presId="urn:microsoft.com/office/officeart/2018/2/layout/IconLabelList"/>
    <dgm:cxn modelId="{73218FDB-278A-4C79-83E1-E9D16A6654F1}" type="presParOf" srcId="{980875BC-43DC-4FB5-8D74-3DA885FA32E1}" destId="{B1EA806D-AD73-4215-8784-279903D5985A}" srcOrd="2" destOrd="0" presId="urn:microsoft.com/office/officeart/2018/2/layout/IconLabelList"/>
    <dgm:cxn modelId="{6BD3F3B9-E485-449C-A3F3-122463694C9E}" type="presParOf" srcId="{C32CBCBE-A115-4C61-95A0-E9F15268C284}" destId="{9EFD6B5C-9EA6-4694-88D7-54BB3C7081FB}" srcOrd="1" destOrd="0" presId="urn:microsoft.com/office/officeart/2018/2/layout/IconLabelList"/>
    <dgm:cxn modelId="{9D76D45C-E671-45EC-AEE4-CE582FFB13CC}" type="presParOf" srcId="{C32CBCBE-A115-4C61-95A0-E9F15268C284}" destId="{3B46128E-606F-46DD-AD61-6063B032C508}" srcOrd="2" destOrd="0" presId="urn:microsoft.com/office/officeart/2018/2/layout/IconLabelList"/>
    <dgm:cxn modelId="{41ACBFDA-BC23-4E43-94D0-5124E8FCBBE0}" type="presParOf" srcId="{3B46128E-606F-46DD-AD61-6063B032C508}" destId="{66485C40-9CB6-4B81-904C-A01E5E8C1BEA}" srcOrd="0" destOrd="0" presId="urn:microsoft.com/office/officeart/2018/2/layout/IconLabelList"/>
    <dgm:cxn modelId="{98868C8C-B95B-478A-84F2-FDACB92ECC35}" type="presParOf" srcId="{3B46128E-606F-46DD-AD61-6063B032C508}" destId="{68BD54E9-7A77-40C6-8B39-7C67C0D0BC24}" srcOrd="1" destOrd="0" presId="urn:microsoft.com/office/officeart/2018/2/layout/IconLabelList"/>
    <dgm:cxn modelId="{1CBBA78A-AA95-42A6-8DD5-0B8DB1AB4FA5}" type="presParOf" srcId="{3B46128E-606F-46DD-AD61-6063B032C508}" destId="{E24F39D4-BEDD-4E6C-A553-C4727F2F7065}" srcOrd="2" destOrd="0" presId="urn:microsoft.com/office/officeart/2018/2/layout/IconLabelList"/>
    <dgm:cxn modelId="{96BDFDEA-081A-4B7F-AA50-DE2D547814DD}" type="presParOf" srcId="{C32CBCBE-A115-4C61-95A0-E9F15268C284}" destId="{B880C924-B5CC-414B-802B-0C390B8842BB}" srcOrd="3" destOrd="0" presId="urn:microsoft.com/office/officeart/2018/2/layout/IconLabelList"/>
    <dgm:cxn modelId="{DA50FF61-6772-48F6-BEB5-CA71D6A138F7}" type="presParOf" srcId="{C32CBCBE-A115-4C61-95A0-E9F15268C284}" destId="{76048A7E-7BA9-4B7D-86AD-53B8837EC638}" srcOrd="4" destOrd="0" presId="urn:microsoft.com/office/officeart/2018/2/layout/IconLabelList"/>
    <dgm:cxn modelId="{64784B6B-8974-4338-9DC9-591C8A766793}" type="presParOf" srcId="{76048A7E-7BA9-4B7D-86AD-53B8837EC638}" destId="{6E4EA990-E154-4863-89F1-2D7161268ED3}" srcOrd="0" destOrd="0" presId="urn:microsoft.com/office/officeart/2018/2/layout/IconLabelList"/>
    <dgm:cxn modelId="{B3E7AB87-CF9A-46B8-80D1-BADB0E602EED}" type="presParOf" srcId="{76048A7E-7BA9-4B7D-86AD-53B8837EC638}" destId="{72A99F56-0C05-4C53-8F03-AC5FB1E6E8B4}" srcOrd="1" destOrd="0" presId="urn:microsoft.com/office/officeart/2018/2/layout/IconLabelList"/>
    <dgm:cxn modelId="{F5B06A6A-8C67-488D-89E8-82E64B0E8CA1}" type="presParOf" srcId="{76048A7E-7BA9-4B7D-86AD-53B8837EC638}" destId="{99C044A3-D851-4979-9838-10637193E1BD}"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9EE969-C0A5-4860-81C4-A1B412B6CF3E}">
      <dsp:nvSpPr>
        <dsp:cNvPr id="0" name=""/>
        <dsp:cNvSpPr/>
      </dsp:nvSpPr>
      <dsp:spPr>
        <a:xfrm>
          <a:off x="1172119" y="105987"/>
          <a:ext cx="681064" cy="68106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EA806D-AD73-4215-8784-279903D5985A}">
      <dsp:nvSpPr>
        <dsp:cNvPr id="0" name=""/>
        <dsp:cNvSpPr/>
      </dsp:nvSpPr>
      <dsp:spPr>
        <a:xfrm>
          <a:off x="755913" y="1026374"/>
          <a:ext cx="1513476" cy="605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Not all partnership networking leads to long-lasting ongoing communication</a:t>
          </a:r>
        </a:p>
      </dsp:txBody>
      <dsp:txXfrm>
        <a:off x="755913" y="1026374"/>
        <a:ext cx="1513476" cy="605390"/>
      </dsp:txXfrm>
    </dsp:sp>
    <dsp:sp modelId="{66485C40-9CB6-4B81-904C-A01E5E8C1BEA}">
      <dsp:nvSpPr>
        <dsp:cNvPr id="0" name=""/>
        <dsp:cNvSpPr/>
      </dsp:nvSpPr>
      <dsp:spPr>
        <a:xfrm>
          <a:off x="1172119" y="2010134"/>
          <a:ext cx="681064" cy="68106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24F39D4-BEDD-4E6C-A553-C4727F2F7065}">
      <dsp:nvSpPr>
        <dsp:cNvPr id="0" name=""/>
        <dsp:cNvSpPr/>
      </dsp:nvSpPr>
      <dsp:spPr>
        <a:xfrm>
          <a:off x="755913" y="2930521"/>
          <a:ext cx="1513476" cy="605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A partner that engages with you on even a monthly basis is a STRONG partner</a:t>
          </a:r>
        </a:p>
      </dsp:txBody>
      <dsp:txXfrm>
        <a:off x="755913" y="2930521"/>
        <a:ext cx="1513476" cy="605390"/>
      </dsp:txXfrm>
    </dsp:sp>
    <dsp:sp modelId="{6E4EA990-E154-4863-89F1-2D7161268ED3}">
      <dsp:nvSpPr>
        <dsp:cNvPr id="0" name=""/>
        <dsp:cNvSpPr/>
      </dsp:nvSpPr>
      <dsp:spPr>
        <a:xfrm>
          <a:off x="1172119" y="3914281"/>
          <a:ext cx="681064" cy="68106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C044A3-D851-4979-9838-10637193E1BD}">
      <dsp:nvSpPr>
        <dsp:cNvPr id="0" name=""/>
        <dsp:cNvSpPr/>
      </dsp:nvSpPr>
      <dsp:spPr>
        <a:xfrm>
          <a:off x="755913" y="4834668"/>
          <a:ext cx="1513476" cy="605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Conversations that lead to the biggest outcome can start simple!</a:t>
          </a:r>
        </a:p>
      </dsp:txBody>
      <dsp:txXfrm>
        <a:off x="755913" y="4834668"/>
        <a:ext cx="1513476" cy="60539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05FAE9-2A78-4E6D-A391-000DA8DC69B4}" type="datetimeFigureOut">
              <a:rPr lang="en-US" smtClean="0"/>
              <a:t>8/12/2025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C4356B-BD7A-4919-A894-682BD59FE00C}" type="slidenum">
              <a:rPr lang="en-US" smtClean="0"/>
              <a:t>‹#›</a:t>
            </a:fld>
            <a:endParaRPr lang="en-US"/>
          </a:p>
        </p:txBody>
      </p:sp>
    </p:spTree>
    <p:extLst>
      <p:ext uri="{BB962C8B-B14F-4D97-AF65-F5344CB8AC3E}">
        <p14:creationId xmlns:p14="http://schemas.microsoft.com/office/powerpoint/2010/main" val="1598419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C4356B-BD7A-4919-A894-682BD59FE00C}" type="slidenum">
              <a:rPr lang="en-US" smtClean="0"/>
              <a:t>5</a:t>
            </a:fld>
            <a:endParaRPr lang="en-US"/>
          </a:p>
        </p:txBody>
      </p:sp>
    </p:spTree>
    <p:extLst>
      <p:ext uri="{BB962C8B-B14F-4D97-AF65-F5344CB8AC3E}">
        <p14:creationId xmlns:p14="http://schemas.microsoft.com/office/powerpoint/2010/main" val="308539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C4356B-BD7A-4919-A894-682BD59FE00C}" type="slidenum">
              <a:rPr lang="en-US" smtClean="0"/>
              <a:t>8</a:t>
            </a:fld>
            <a:endParaRPr lang="en-US"/>
          </a:p>
        </p:txBody>
      </p:sp>
    </p:spTree>
    <p:extLst>
      <p:ext uri="{BB962C8B-B14F-4D97-AF65-F5344CB8AC3E}">
        <p14:creationId xmlns:p14="http://schemas.microsoft.com/office/powerpoint/2010/main" val="3371078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6B232-10CC-792F-3CDB-2100F0373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1736B0-8E61-60B6-B971-043A456FFD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F41F56-C53C-943B-6458-83B9B9F58375}"/>
              </a:ext>
            </a:extLst>
          </p:cNvPr>
          <p:cNvSpPr>
            <a:spLocks noGrp="1"/>
          </p:cNvSpPr>
          <p:nvPr>
            <p:ph type="dt" sz="half" idx="10"/>
          </p:nvPr>
        </p:nvSpPr>
        <p:spPr/>
        <p:txBody>
          <a:bodyPr/>
          <a:lstStyle/>
          <a:p>
            <a:fld id="{AAE28983-3655-4EAB-9D7C-68D9709489F2}" type="datetimeFigureOut">
              <a:rPr lang="en-US" smtClean="0"/>
              <a:t>8/12/2025</a:t>
            </a:fld>
            <a:endParaRPr lang="en-US"/>
          </a:p>
        </p:txBody>
      </p:sp>
      <p:sp>
        <p:nvSpPr>
          <p:cNvPr id="5" name="Footer Placeholder 4">
            <a:extLst>
              <a:ext uri="{FF2B5EF4-FFF2-40B4-BE49-F238E27FC236}">
                <a16:creationId xmlns:a16="http://schemas.microsoft.com/office/drawing/2014/main" id="{179DB6AC-3648-CD4F-438F-F84AC808AB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931BA8-07E4-C6AB-D204-C13A3AD18220}"/>
              </a:ext>
            </a:extLst>
          </p:cNvPr>
          <p:cNvSpPr>
            <a:spLocks noGrp="1"/>
          </p:cNvSpPr>
          <p:nvPr>
            <p:ph type="sldNum" sz="quarter" idx="12"/>
          </p:nvPr>
        </p:nvSpPr>
        <p:spPr/>
        <p:txBody>
          <a:bodyPr/>
          <a:lstStyle/>
          <a:p>
            <a:fld id="{A38A0B3B-D845-42DC-9BE3-FAD4033C2A45}" type="slidenum">
              <a:rPr lang="en-US" smtClean="0"/>
              <a:t>‹#›</a:t>
            </a:fld>
            <a:endParaRPr lang="en-US"/>
          </a:p>
        </p:txBody>
      </p:sp>
    </p:spTree>
    <p:extLst>
      <p:ext uri="{BB962C8B-B14F-4D97-AF65-F5344CB8AC3E}">
        <p14:creationId xmlns:p14="http://schemas.microsoft.com/office/powerpoint/2010/main" val="928342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AFE13-BD46-5CC6-4EAD-0351219D33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D0E29C-68EC-328A-7FDC-B0C2B2A617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B6168C-98FC-5068-92DF-87661E291589}"/>
              </a:ext>
            </a:extLst>
          </p:cNvPr>
          <p:cNvSpPr>
            <a:spLocks noGrp="1"/>
          </p:cNvSpPr>
          <p:nvPr>
            <p:ph type="dt" sz="half" idx="10"/>
          </p:nvPr>
        </p:nvSpPr>
        <p:spPr/>
        <p:txBody>
          <a:bodyPr/>
          <a:lstStyle/>
          <a:p>
            <a:fld id="{AAE28983-3655-4EAB-9D7C-68D9709489F2}" type="datetimeFigureOut">
              <a:rPr lang="en-US" smtClean="0"/>
              <a:t>8/12/2025</a:t>
            </a:fld>
            <a:endParaRPr lang="en-US"/>
          </a:p>
        </p:txBody>
      </p:sp>
      <p:sp>
        <p:nvSpPr>
          <p:cNvPr id="5" name="Footer Placeholder 4">
            <a:extLst>
              <a:ext uri="{FF2B5EF4-FFF2-40B4-BE49-F238E27FC236}">
                <a16:creationId xmlns:a16="http://schemas.microsoft.com/office/drawing/2014/main" id="{C506D233-B57D-C18E-4892-9F07B9708D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45B497-68B2-0303-515D-08BAADDC385B}"/>
              </a:ext>
            </a:extLst>
          </p:cNvPr>
          <p:cNvSpPr>
            <a:spLocks noGrp="1"/>
          </p:cNvSpPr>
          <p:nvPr>
            <p:ph type="sldNum" sz="quarter" idx="12"/>
          </p:nvPr>
        </p:nvSpPr>
        <p:spPr/>
        <p:txBody>
          <a:bodyPr/>
          <a:lstStyle/>
          <a:p>
            <a:fld id="{A38A0B3B-D845-42DC-9BE3-FAD4033C2A45}" type="slidenum">
              <a:rPr lang="en-US" smtClean="0"/>
              <a:t>‹#›</a:t>
            </a:fld>
            <a:endParaRPr lang="en-US"/>
          </a:p>
        </p:txBody>
      </p:sp>
    </p:spTree>
    <p:extLst>
      <p:ext uri="{BB962C8B-B14F-4D97-AF65-F5344CB8AC3E}">
        <p14:creationId xmlns:p14="http://schemas.microsoft.com/office/powerpoint/2010/main" val="1785582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32CFE7-672D-7576-D26F-81E36103A5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32E375-AE07-A351-A007-F98FF1A1C7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D744F4-49BD-2AB9-3CFE-305AC27DAA60}"/>
              </a:ext>
            </a:extLst>
          </p:cNvPr>
          <p:cNvSpPr>
            <a:spLocks noGrp="1"/>
          </p:cNvSpPr>
          <p:nvPr>
            <p:ph type="dt" sz="half" idx="10"/>
          </p:nvPr>
        </p:nvSpPr>
        <p:spPr/>
        <p:txBody>
          <a:bodyPr/>
          <a:lstStyle/>
          <a:p>
            <a:fld id="{AAE28983-3655-4EAB-9D7C-68D9709489F2}" type="datetimeFigureOut">
              <a:rPr lang="en-US" smtClean="0"/>
              <a:t>8/12/2025</a:t>
            </a:fld>
            <a:endParaRPr lang="en-US"/>
          </a:p>
        </p:txBody>
      </p:sp>
      <p:sp>
        <p:nvSpPr>
          <p:cNvPr id="5" name="Footer Placeholder 4">
            <a:extLst>
              <a:ext uri="{FF2B5EF4-FFF2-40B4-BE49-F238E27FC236}">
                <a16:creationId xmlns:a16="http://schemas.microsoft.com/office/drawing/2014/main" id="{EC9C474A-2565-E67C-1AA1-3FA3F189FF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C456E9-DAEA-BE65-1D26-F8BF3F17FF91}"/>
              </a:ext>
            </a:extLst>
          </p:cNvPr>
          <p:cNvSpPr>
            <a:spLocks noGrp="1"/>
          </p:cNvSpPr>
          <p:nvPr>
            <p:ph type="sldNum" sz="quarter" idx="12"/>
          </p:nvPr>
        </p:nvSpPr>
        <p:spPr/>
        <p:txBody>
          <a:bodyPr/>
          <a:lstStyle/>
          <a:p>
            <a:fld id="{A38A0B3B-D845-42DC-9BE3-FAD4033C2A45}" type="slidenum">
              <a:rPr lang="en-US" smtClean="0"/>
              <a:t>‹#›</a:t>
            </a:fld>
            <a:endParaRPr lang="en-US"/>
          </a:p>
        </p:txBody>
      </p:sp>
    </p:spTree>
    <p:extLst>
      <p:ext uri="{BB962C8B-B14F-4D97-AF65-F5344CB8AC3E}">
        <p14:creationId xmlns:p14="http://schemas.microsoft.com/office/powerpoint/2010/main" val="969610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8FE6C-69C5-5595-9FBE-DC4BF5F2B3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ABF7BA-9732-367B-4E55-3BC23CFAAA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F4FA79-18AD-C3D6-FE66-2A3A87DD8E45}"/>
              </a:ext>
            </a:extLst>
          </p:cNvPr>
          <p:cNvSpPr>
            <a:spLocks noGrp="1"/>
          </p:cNvSpPr>
          <p:nvPr>
            <p:ph type="dt" sz="half" idx="10"/>
          </p:nvPr>
        </p:nvSpPr>
        <p:spPr/>
        <p:txBody>
          <a:bodyPr/>
          <a:lstStyle/>
          <a:p>
            <a:fld id="{AAE28983-3655-4EAB-9D7C-68D9709489F2}" type="datetimeFigureOut">
              <a:rPr lang="en-US" smtClean="0"/>
              <a:t>8/12/2025</a:t>
            </a:fld>
            <a:endParaRPr lang="en-US"/>
          </a:p>
        </p:txBody>
      </p:sp>
      <p:sp>
        <p:nvSpPr>
          <p:cNvPr id="5" name="Footer Placeholder 4">
            <a:extLst>
              <a:ext uri="{FF2B5EF4-FFF2-40B4-BE49-F238E27FC236}">
                <a16:creationId xmlns:a16="http://schemas.microsoft.com/office/drawing/2014/main" id="{8C67ADF5-720B-9FCF-A1BA-9B6FF88D65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83E104-1AF4-E5F7-C345-5439D5C2D939}"/>
              </a:ext>
            </a:extLst>
          </p:cNvPr>
          <p:cNvSpPr>
            <a:spLocks noGrp="1"/>
          </p:cNvSpPr>
          <p:nvPr>
            <p:ph type="sldNum" sz="quarter" idx="12"/>
          </p:nvPr>
        </p:nvSpPr>
        <p:spPr/>
        <p:txBody>
          <a:bodyPr/>
          <a:lstStyle/>
          <a:p>
            <a:fld id="{A38A0B3B-D845-42DC-9BE3-FAD4033C2A45}" type="slidenum">
              <a:rPr lang="en-US" smtClean="0"/>
              <a:t>‹#›</a:t>
            </a:fld>
            <a:endParaRPr lang="en-US"/>
          </a:p>
        </p:txBody>
      </p:sp>
    </p:spTree>
    <p:extLst>
      <p:ext uri="{BB962C8B-B14F-4D97-AF65-F5344CB8AC3E}">
        <p14:creationId xmlns:p14="http://schemas.microsoft.com/office/powerpoint/2010/main" val="1813877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61168-33B8-DDC4-8AC4-D68262A91D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E32AB7-B36A-96E1-8A32-B05D3343862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A34DD0-29FC-F000-3919-19A569C9F892}"/>
              </a:ext>
            </a:extLst>
          </p:cNvPr>
          <p:cNvSpPr>
            <a:spLocks noGrp="1"/>
          </p:cNvSpPr>
          <p:nvPr>
            <p:ph type="dt" sz="half" idx="10"/>
          </p:nvPr>
        </p:nvSpPr>
        <p:spPr/>
        <p:txBody>
          <a:bodyPr/>
          <a:lstStyle/>
          <a:p>
            <a:fld id="{AAE28983-3655-4EAB-9D7C-68D9709489F2}" type="datetimeFigureOut">
              <a:rPr lang="en-US" smtClean="0"/>
              <a:t>8/12/2025</a:t>
            </a:fld>
            <a:endParaRPr lang="en-US"/>
          </a:p>
        </p:txBody>
      </p:sp>
      <p:sp>
        <p:nvSpPr>
          <p:cNvPr id="5" name="Footer Placeholder 4">
            <a:extLst>
              <a:ext uri="{FF2B5EF4-FFF2-40B4-BE49-F238E27FC236}">
                <a16:creationId xmlns:a16="http://schemas.microsoft.com/office/drawing/2014/main" id="{6F36D41E-B327-11FB-AEDA-00A3EA8824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78EEE0-B037-E7D3-FD01-EA1EE7ED08B4}"/>
              </a:ext>
            </a:extLst>
          </p:cNvPr>
          <p:cNvSpPr>
            <a:spLocks noGrp="1"/>
          </p:cNvSpPr>
          <p:nvPr>
            <p:ph type="sldNum" sz="quarter" idx="12"/>
          </p:nvPr>
        </p:nvSpPr>
        <p:spPr/>
        <p:txBody>
          <a:bodyPr/>
          <a:lstStyle/>
          <a:p>
            <a:fld id="{A38A0B3B-D845-42DC-9BE3-FAD4033C2A45}" type="slidenum">
              <a:rPr lang="en-US" smtClean="0"/>
              <a:t>‹#›</a:t>
            </a:fld>
            <a:endParaRPr lang="en-US"/>
          </a:p>
        </p:txBody>
      </p:sp>
    </p:spTree>
    <p:extLst>
      <p:ext uri="{BB962C8B-B14F-4D97-AF65-F5344CB8AC3E}">
        <p14:creationId xmlns:p14="http://schemas.microsoft.com/office/powerpoint/2010/main" val="1189803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A480C-FE13-61CD-57D9-26D4FFD689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96A682-AEB0-9491-527A-E5CC368179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4148D7-AD9A-AFB4-4C3B-84C1881915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54BF69-DF23-0CD5-0CFE-6665189B4C92}"/>
              </a:ext>
            </a:extLst>
          </p:cNvPr>
          <p:cNvSpPr>
            <a:spLocks noGrp="1"/>
          </p:cNvSpPr>
          <p:nvPr>
            <p:ph type="dt" sz="half" idx="10"/>
          </p:nvPr>
        </p:nvSpPr>
        <p:spPr/>
        <p:txBody>
          <a:bodyPr/>
          <a:lstStyle/>
          <a:p>
            <a:fld id="{AAE28983-3655-4EAB-9D7C-68D9709489F2}" type="datetimeFigureOut">
              <a:rPr lang="en-US" smtClean="0"/>
              <a:t>8/12/2025</a:t>
            </a:fld>
            <a:endParaRPr lang="en-US"/>
          </a:p>
        </p:txBody>
      </p:sp>
      <p:sp>
        <p:nvSpPr>
          <p:cNvPr id="6" name="Footer Placeholder 5">
            <a:extLst>
              <a:ext uri="{FF2B5EF4-FFF2-40B4-BE49-F238E27FC236}">
                <a16:creationId xmlns:a16="http://schemas.microsoft.com/office/drawing/2014/main" id="{B408703A-AD74-4172-2FD1-BD98984D42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75F5A9-534B-BD00-82CF-DD557DE2F587}"/>
              </a:ext>
            </a:extLst>
          </p:cNvPr>
          <p:cNvSpPr>
            <a:spLocks noGrp="1"/>
          </p:cNvSpPr>
          <p:nvPr>
            <p:ph type="sldNum" sz="quarter" idx="12"/>
          </p:nvPr>
        </p:nvSpPr>
        <p:spPr/>
        <p:txBody>
          <a:bodyPr/>
          <a:lstStyle/>
          <a:p>
            <a:fld id="{A38A0B3B-D845-42DC-9BE3-FAD4033C2A45}" type="slidenum">
              <a:rPr lang="en-US" smtClean="0"/>
              <a:t>‹#›</a:t>
            </a:fld>
            <a:endParaRPr lang="en-US"/>
          </a:p>
        </p:txBody>
      </p:sp>
    </p:spTree>
    <p:extLst>
      <p:ext uri="{BB962C8B-B14F-4D97-AF65-F5344CB8AC3E}">
        <p14:creationId xmlns:p14="http://schemas.microsoft.com/office/powerpoint/2010/main" val="1198035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C5A67-E262-E6D3-E1FE-5EDE0D9DED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973670-A2DB-889A-0A4A-FC8A46104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A6DBAF-F09E-17BB-3072-2FBF424965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933E22-38F1-7738-97A5-99688546CB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044F17-1036-066B-0B25-6FD98811F37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AF53E5-B963-7F6C-3635-6E635C616A1C}"/>
              </a:ext>
            </a:extLst>
          </p:cNvPr>
          <p:cNvSpPr>
            <a:spLocks noGrp="1"/>
          </p:cNvSpPr>
          <p:nvPr>
            <p:ph type="dt" sz="half" idx="10"/>
          </p:nvPr>
        </p:nvSpPr>
        <p:spPr/>
        <p:txBody>
          <a:bodyPr/>
          <a:lstStyle/>
          <a:p>
            <a:fld id="{AAE28983-3655-4EAB-9D7C-68D9709489F2}" type="datetimeFigureOut">
              <a:rPr lang="en-US" smtClean="0"/>
              <a:t>8/12/2025</a:t>
            </a:fld>
            <a:endParaRPr lang="en-US"/>
          </a:p>
        </p:txBody>
      </p:sp>
      <p:sp>
        <p:nvSpPr>
          <p:cNvPr id="8" name="Footer Placeholder 7">
            <a:extLst>
              <a:ext uri="{FF2B5EF4-FFF2-40B4-BE49-F238E27FC236}">
                <a16:creationId xmlns:a16="http://schemas.microsoft.com/office/drawing/2014/main" id="{83779FA6-DDC8-A5E5-FAB1-23A38DC473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E72CFC-C485-6B85-6392-D775494DED09}"/>
              </a:ext>
            </a:extLst>
          </p:cNvPr>
          <p:cNvSpPr>
            <a:spLocks noGrp="1"/>
          </p:cNvSpPr>
          <p:nvPr>
            <p:ph type="sldNum" sz="quarter" idx="12"/>
          </p:nvPr>
        </p:nvSpPr>
        <p:spPr/>
        <p:txBody>
          <a:bodyPr/>
          <a:lstStyle/>
          <a:p>
            <a:fld id="{A38A0B3B-D845-42DC-9BE3-FAD4033C2A45}" type="slidenum">
              <a:rPr lang="en-US" smtClean="0"/>
              <a:t>‹#›</a:t>
            </a:fld>
            <a:endParaRPr lang="en-US"/>
          </a:p>
        </p:txBody>
      </p:sp>
    </p:spTree>
    <p:extLst>
      <p:ext uri="{BB962C8B-B14F-4D97-AF65-F5344CB8AC3E}">
        <p14:creationId xmlns:p14="http://schemas.microsoft.com/office/powerpoint/2010/main" val="3278531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3ACC9-FAF6-D501-D63F-F891038256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23F315-2650-0E28-81DE-1513E120E94B}"/>
              </a:ext>
            </a:extLst>
          </p:cNvPr>
          <p:cNvSpPr>
            <a:spLocks noGrp="1"/>
          </p:cNvSpPr>
          <p:nvPr>
            <p:ph type="dt" sz="half" idx="10"/>
          </p:nvPr>
        </p:nvSpPr>
        <p:spPr/>
        <p:txBody>
          <a:bodyPr/>
          <a:lstStyle/>
          <a:p>
            <a:fld id="{AAE28983-3655-4EAB-9D7C-68D9709489F2}" type="datetimeFigureOut">
              <a:rPr lang="en-US" smtClean="0"/>
              <a:t>8/12/2025</a:t>
            </a:fld>
            <a:endParaRPr lang="en-US"/>
          </a:p>
        </p:txBody>
      </p:sp>
      <p:sp>
        <p:nvSpPr>
          <p:cNvPr id="4" name="Footer Placeholder 3">
            <a:extLst>
              <a:ext uri="{FF2B5EF4-FFF2-40B4-BE49-F238E27FC236}">
                <a16:creationId xmlns:a16="http://schemas.microsoft.com/office/drawing/2014/main" id="{C38FD9CD-2863-A1A9-E45D-092AAD4799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FB2F2D-F90D-578F-DF9F-38D334354510}"/>
              </a:ext>
            </a:extLst>
          </p:cNvPr>
          <p:cNvSpPr>
            <a:spLocks noGrp="1"/>
          </p:cNvSpPr>
          <p:nvPr>
            <p:ph type="sldNum" sz="quarter" idx="12"/>
          </p:nvPr>
        </p:nvSpPr>
        <p:spPr/>
        <p:txBody>
          <a:bodyPr/>
          <a:lstStyle/>
          <a:p>
            <a:fld id="{A38A0B3B-D845-42DC-9BE3-FAD4033C2A45}" type="slidenum">
              <a:rPr lang="en-US" smtClean="0"/>
              <a:t>‹#›</a:t>
            </a:fld>
            <a:endParaRPr lang="en-US"/>
          </a:p>
        </p:txBody>
      </p:sp>
    </p:spTree>
    <p:extLst>
      <p:ext uri="{BB962C8B-B14F-4D97-AF65-F5344CB8AC3E}">
        <p14:creationId xmlns:p14="http://schemas.microsoft.com/office/powerpoint/2010/main" val="1821633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3F5621-221E-C9BB-970C-CE5BA3C6A7B8}"/>
              </a:ext>
            </a:extLst>
          </p:cNvPr>
          <p:cNvSpPr>
            <a:spLocks noGrp="1"/>
          </p:cNvSpPr>
          <p:nvPr>
            <p:ph type="dt" sz="half" idx="10"/>
          </p:nvPr>
        </p:nvSpPr>
        <p:spPr/>
        <p:txBody>
          <a:bodyPr/>
          <a:lstStyle/>
          <a:p>
            <a:fld id="{AAE28983-3655-4EAB-9D7C-68D9709489F2}" type="datetimeFigureOut">
              <a:rPr lang="en-US" smtClean="0"/>
              <a:t>8/12/2025</a:t>
            </a:fld>
            <a:endParaRPr lang="en-US"/>
          </a:p>
        </p:txBody>
      </p:sp>
      <p:sp>
        <p:nvSpPr>
          <p:cNvPr id="3" name="Footer Placeholder 2">
            <a:extLst>
              <a:ext uri="{FF2B5EF4-FFF2-40B4-BE49-F238E27FC236}">
                <a16:creationId xmlns:a16="http://schemas.microsoft.com/office/drawing/2014/main" id="{16C16917-0578-59FC-D55A-0BB410DFE0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F14C35-6BDA-4484-766A-1AF21DD712C1}"/>
              </a:ext>
            </a:extLst>
          </p:cNvPr>
          <p:cNvSpPr>
            <a:spLocks noGrp="1"/>
          </p:cNvSpPr>
          <p:nvPr>
            <p:ph type="sldNum" sz="quarter" idx="12"/>
          </p:nvPr>
        </p:nvSpPr>
        <p:spPr/>
        <p:txBody>
          <a:bodyPr/>
          <a:lstStyle/>
          <a:p>
            <a:fld id="{A38A0B3B-D845-42DC-9BE3-FAD4033C2A45}" type="slidenum">
              <a:rPr lang="en-US" smtClean="0"/>
              <a:t>‹#›</a:t>
            </a:fld>
            <a:endParaRPr lang="en-US"/>
          </a:p>
        </p:txBody>
      </p:sp>
    </p:spTree>
    <p:extLst>
      <p:ext uri="{BB962C8B-B14F-4D97-AF65-F5344CB8AC3E}">
        <p14:creationId xmlns:p14="http://schemas.microsoft.com/office/powerpoint/2010/main" val="745339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CDB63-3234-EA36-1B90-B44A4A6C0B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064E9A-B814-BC66-53DD-7C0681669F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6B800D-E478-1E41-4FF1-CD3AB8A550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40C32F-5F10-AAF6-F601-7D824EF001F0}"/>
              </a:ext>
            </a:extLst>
          </p:cNvPr>
          <p:cNvSpPr>
            <a:spLocks noGrp="1"/>
          </p:cNvSpPr>
          <p:nvPr>
            <p:ph type="dt" sz="half" idx="10"/>
          </p:nvPr>
        </p:nvSpPr>
        <p:spPr/>
        <p:txBody>
          <a:bodyPr/>
          <a:lstStyle/>
          <a:p>
            <a:fld id="{AAE28983-3655-4EAB-9D7C-68D9709489F2}" type="datetimeFigureOut">
              <a:rPr lang="en-US" smtClean="0"/>
              <a:t>8/12/2025</a:t>
            </a:fld>
            <a:endParaRPr lang="en-US"/>
          </a:p>
        </p:txBody>
      </p:sp>
      <p:sp>
        <p:nvSpPr>
          <p:cNvPr id="6" name="Footer Placeholder 5">
            <a:extLst>
              <a:ext uri="{FF2B5EF4-FFF2-40B4-BE49-F238E27FC236}">
                <a16:creationId xmlns:a16="http://schemas.microsoft.com/office/drawing/2014/main" id="{2D3D4409-54AB-6169-5CFD-49B9CB08F8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D0DF23-9EDC-0953-C4BC-2AB92D735376}"/>
              </a:ext>
            </a:extLst>
          </p:cNvPr>
          <p:cNvSpPr>
            <a:spLocks noGrp="1"/>
          </p:cNvSpPr>
          <p:nvPr>
            <p:ph type="sldNum" sz="quarter" idx="12"/>
          </p:nvPr>
        </p:nvSpPr>
        <p:spPr/>
        <p:txBody>
          <a:bodyPr/>
          <a:lstStyle/>
          <a:p>
            <a:fld id="{A38A0B3B-D845-42DC-9BE3-FAD4033C2A45}" type="slidenum">
              <a:rPr lang="en-US" smtClean="0"/>
              <a:t>‹#›</a:t>
            </a:fld>
            <a:endParaRPr lang="en-US"/>
          </a:p>
        </p:txBody>
      </p:sp>
    </p:spTree>
    <p:extLst>
      <p:ext uri="{BB962C8B-B14F-4D97-AF65-F5344CB8AC3E}">
        <p14:creationId xmlns:p14="http://schemas.microsoft.com/office/powerpoint/2010/main" val="4004871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FAA71-A9DC-128E-31C9-33E80CA923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151327-C76F-FBA9-8C81-2BED6D530F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77B1D69-A69F-6996-0844-712F052B4F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7DB8A4-DB7C-33A2-F0D4-3B239E6AE5D1}"/>
              </a:ext>
            </a:extLst>
          </p:cNvPr>
          <p:cNvSpPr>
            <a:spLocks noGrp="1"/>
          </p:cNvSpPr>
          <p:nvPr>
            <p:ph type="dt" sz="half" idx="10"/>
          </p:nvPr>
        </p:nvSpPr>
        <p:spPr/>
        <p:txBody>
          <a:bodyPr/>
          <a:lstStyle/>
          <a:p>
            <a:fld id="{AAE28983-3655-4EAB-9D7C-68D9709489F2}" type="datetimeFigureOut">
              <a:rPr lang="en-US" smtClean="0"/>
              <a:t>8/12/2025</a:t>
            </a:fld>
            <a:endParaRPr lang="en-US"/>
          </a:p>
        </p:txBody>
      </p:sp>
      <p:sp>
        <p:nvSpPr>
          <p:cNvPr id="6" name="Footer Placeholder 5">
            <a:extLst>
              <a:ext uri="{FF2B5EF4-FFF2-40B4-BE49-F238E27FC236}">
                <a16:creationId xmlns:a16="http://schemas.microsoft.com/office/drawing/2014/main" id="{C88AF60A-81F2-ED68-AAE1-2C6B25A44D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92E56A-A905-C185-28EA-871A3575B22C}"/>
              </a:ext>
            </a:extLst>
          </p:cNvPr>
          <p:cNvSpPr>
            <a:spLocks noGrp="1"/>
          </p:cNvSpPr>
          <p:nvPr>
            <p:ph type="sldNum" sz="quarter" idx="12"/>
          </p:nvPr>
        </p:nvSpPr>
        <p:spPr/>
        <p:txBody>
          <a:bodyPr/>
          <a:lstStyle/>
          <a:p>
            <a:fld id="{A38A0B3B-D845-42DC-9BE3-FAD4033C2A45}" type="slidenum">
              <a:rPr lang="en-US" smtClean="0"/>
              <a:t>‹#›</a:t>
            </a:fld>
            <a:endParaRPr lang="en-US"/>
          </a:p>
        </p:txBody>
      </p:sp>
    </p:spTree>
    <p:extLst>
      <p:ext uri="{BB962C8B-B14F-4D97-AF65-F5344CB8AC3E}">
        <p14:creationId xmlns:p14="http://schemas.microsoft.com/office/powerpoint/2010/main" val="1271999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BA707A-8BCA-1812-0E5D-600975063B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7AD67F-5BEE-4421-7F6E-B36E1088B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67ABD7-A053-F730-16F6-208E74D2C0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AE28983-3655-4EAB-9D7C-68D9709489F2}" type="datetimeFigureOut">
              <a:rPr lang="en-US" smtClean="0"/>
              <a:t>8/12/2025</a:t>
            </a:fld>
            <a:endParaRPr lang="en-US"/>
          </a:p>
        </p:txBody>
      </p:sp>
      <p:sp>
        <p:nvSpPr>
          <p:cNvPr id="5" name="Footer Placeholder 4">
            <a:extLst>
              <a:ext uri="{FF2B5EF4-FFF2-40B4-BE49-F238E27FC236}">
                <a16:creationId xmlns:a16="http://schemas.microsoft.com/office/drawing/2014/main" id="{096A25A8-BF5E-0DB1-9CBB-FDF41C4447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88D4A05-16CC-0530-6B20-358EDE3919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38A0B3B-D845-42DC-9BE3-FAD4033C2A45}" type="slidenum">
              <a:rPr lang="en-US" smtClean="0"/>
              <a:t>‹#›</a:t>
            </a:fld>
            <a:endParaRPr lang="en-US"/>
          </a:p>
        </p:txBody>
      </p:sp>
    </p:spTree>
    <p:extLst>
      <p:ext uri="{BB962C8B-B14F-4D97-AF65-F5344CB8AC3E}">
        <p14:creationId xmlns:p14="http://schemas.microsoft.com/office/powerpoint/2010/main" val="12156242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People Discussing">
            <a:extLst>
              <a:ext uri="{FF2B5EF4-FFF2-40B4-BE49-F238E27FC236}">
                <a16:creationId xmlns:a16="http://schemas.microsoft.com/office/drawing/2014/main" id="{879D9324-8CAC-5AA9-C11B-2A5685BC1CBD}"/>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84" r="1" b="1"/>
          <a:stretch>
            <a:fillRect/>
          </a:stretch>
        </p:blipFill>
        <p:spPr>
          <a:xfrm>
            <a:off x="-3047" y="10"/>
            <a:ext cx="12191999" cy="685799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2506FD-4674-B0CA-C0AB-BCB485183437}"/>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Engaging Partners</a:t>
            </a:r>
          </a:p>
        </p:txBody>
      </p:sp>
    </p:spTree>
    <p:extLst>
      <p:ext uri="{BB962C8B-B14F-4D97-AF65-F5344CB8AC3E}">
        <p14:creationId xmlns:p14="http://schemas.microsoft.com/office/powerpoint/2010/main" val="133472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9C4D0-E1D7-015F-5686-87C25DDFCCF3}"/>
              </a:ext>
            </a:extLst>
          </p:cNvPr>
          <p:cNvSpPr>
            <a:spLocks noGrp="1"/>
          </p:cNvSpPr>
          <p:nvPr>
            <p:ph type="title"/>
          </p:nvPr>
        </p:nvSpPr>
        <p:spPr>
          <a:xfrm>
            <a:off x="762000" y="761998"/>
            <a:ext cx="5334000" cy="1708246"/>
          </a:xfrm>
        </p:spPr>
        <p:txBody>
          <a:bodyPr anchor="ctr">
            <a:normAutofit/>
          </a:bodyPr>
          <a:lstStyle/>
          <a:p>
            <a:r>
              <a:rPr lang="en-US" sz="3700" b="1"/>
              <a:t>Activity: </a:t>
            </a:r>
            <a:r>
              <a:rPr lang="en-US" sz="3700"/>
              <a:t>Developing an ECDAN IDD Focused Initiative</a:t>
            </a:r>
          </a:p>
        </p:txBody>
      </p:sp>
      <p:sp>
        <p:nvSpPr>
          <p:cNvPr id="3" name="Content Placeholder 2">
            <a:extLst>
              <a:ext uri="{FF2B5EF4-FFF2-40B4-BE49-F238E27FC236}">
                <a16:creationId xmlns:a16="http://schemas.microsoft.com/office/drawing/2014/main" id="{2CF637DF-04CE-C244-3279-03AD8A9C1B2D}"/>
              </a:ext>
            </a:extLst>
          </p:cNvPr>
          <p:cNvSpPr>
            <a:spLocks noGrp="1"/>
          </p:cNvSpPr>
          <p:nvPr>
            <p:ph idx="1"/>
          </p:nvPr>
        </p:nvSpPr>
        <p:spPr>
          <a:xfrm>
            <a:off x="761994" y="2470245"/>
            <a:ext cx="5334006" cy="3769835"/>
          </a:xfrm>
        </p:spPr>
        <p:txBody>
          <a:bodyPr anchor="ctr">
            <a:normAutofit/>
          </a:bodyPr>
          <a:lstStyle/>
          <a:p>
            <a:pPr marL="0" indent="0">
              <a:buNone/>
            </a:pPr>
            <a:r>
              <a:rPr lang="en-US" sz="1100" b="1"/>
              <a:t>Group Gap Clustering </a:t>
            </a:r>
          </a:p>
          <a:p>
            <a:r>
              <a:rPr lang="en-US" sz="1100"/>
              <a:t>As a group, cluster similar gaps into categories</a:t>
            </a:r>
          </a:p>
          <a:p>
            <a:pPr lvl="1"/>
            <a:r>
              <a:rPr lang="en-US" sz="1100"/>
              <a:t>Policy, Access, Measurement, Family Support, Transition, etc.</a:t>
            </a:r>
          </a:p>
          <a:p>
            <a:pPr lvl="1"/>
            <a:endParaRPr lang="en-US" sz="1100"/>
          </a:p>
          <a:p>
            <a:pPr marL="0" indent="0">
              <a:buNone/>
            </a:pPr>
            <a:r>
              <a:rPr lang="en-US" sz="1100" b="1"/>
              <a:t>Solution Brainstorming </a:t>
            </a:r>
          </a:p>
          <a:p>
            <a:r>
              <a:rPr lang="en-US" sz="1100"/>
              <a:t>What’s one initiative or resource SO could lead under ECDAN to address this gap?</a:t>
            </a:r>
          </a:p>
          <a:p>
            <a:pPr lvl="1"/>
            <a:r>
              <a:rPr lang="en-US" sz="1100"/>
              <a:t>Write solutions on a different color</a:t>
            </a:r>
          </a:p>
          <a:p>
            <a:pPr marL="457200" lvl="1" indent="0">
              <a:buNone/>
            </a:pPr>
            <a:endParaRPr lang="en-US" sz="1100"/>
          </a:p>
          <a:p>
            <a:pPr marL="0" indent="0">
              <a:buNone/>
            </a:pPr>
            <a:r>
              <a:rPr lang="en-US" sz="1100" b="1"/>
              <a:t>Prioritization </a:t>
            </a:r>
          </a:p>
          <a:p>
            <a:r>
              <a:rPr lang="en-US" sz="1100"/>
              <a:t>Each participant uses 3–5 mini-stickies to vote on the most impactful/urgent ideas, if you would like to be an active member of the development and implementation of the initiative list your name on the sticky</a:t>
            </a:r>
          </a:p>
          <a:p>
            <a:pPr lvl="1"/>
            <a:r>
              <a:rPr lang="en-US" sz="1100"/>
              <a:t>Top 3 ideas become the shortlist for ECDAN initiative proposals</a:t>
            </a:r>
          </a:p>
          <a:p>
            <a:pPr lvl="1"/>
            <a:r>
              <a:rPr lang="en-US" sz="1100"/>
              <a:t>Our team will invite those interested to conversations as they apply</a:t>
            </a:r>
          </a:p>
          <a:p>
            <a:pPr marL="457200" lvl="1" indent="0">
              <a:buNone/>
            </a:pPr>
            <a:r>
              <a:rPr lang="en-US" sz="1100"/>
              <a:t> </a:t>
            </a:r>
          </a:p>
          <a:p>
            <a:pPr marL="457200" lvl="1" indent="0">
              <a:buNone/>
            </a:pPr>
            <a:endParaRPr lang="en-US" sz="1100"/>
          </a:p>
        </p:txBody>
      </p:sp>
      <p:sp>
        <p:nvSpPr>
          <p:cNvPr id="90" name="Rectangle 89">
            <a:extLst>
              <a:ext uri="{FF2B5EF4-FFF2-40B4-BE49-F238E27FC236}">
                <a16:creationId xmlns:a16="http://schemas.microsoft.com/office/drawing/2014/main" id="{0D05C9B4-B5C9-2D4D-23C9-CEE72646F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1800" y="-1"/>
            <a:ext cx="5410200" cy="6858001"/>
          </a:xfrm>
          <a:prstGeom prst="rect">
            <a:avLst/>
          </a:prstGeom>
          <a:solidFill>
            <a:srgbClr val="FFFFFF"/>
          </a:solidFill>
          <a:ln>
            <a:noFill/>
          </a:ln>
          <a:effectLst>
            <a:outerShdw blurRad="266700" dist="215900" dir="858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descr="Social Network">
            <a:extLst>
              <a:ext uri="{FF2B5EF4-FFF2-40B4-BE49-F238E27FC236}">
                <a16:creationId xmlns:a16="http://schemas.microsoft.com/office/drawing/2014/main" id="{D17ECC81-5324-40FA-59B3-41509304639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07878" y="1548705"/>
            <a:ext cx="3758045" cy="3758045"/>
          </a:xfrm>
          <a:prstGeom prst="rect">
            <a:avLst/>
          </a:prstGeom>
        </p:spPr>
      </p:pic>
    </p:spTree>
    <p:extLst>
      <p:ext uri="{BB962C8B-B14F-4D97-AF65-F5344CB8AC3E}">
        <p14:creationId xmlns:p14="http://schemas.microsoft.com/office/powerpoint/2010/main" val="2729408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2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6" name="Rectangle 35">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371FB6-FD65-B19F-18F4-9E77E457019F}"/>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Selecting our Partners in the Initiative</a:t>
            </a:r>
          </a:p>
        </p:txBody>
      </p:sp>
      <p:sp>
        <p:nvSpPr>
          <p:cNvPr id="19" name="Content Placeholder 2">
            <a:extLst>
              <a:ext uri="{FF2B5EF4-FFF2-40B4-BE49-F238E27FC236}">
                <a16:creationId xmlns:a16="http://schemas.microsoft.com/office/drawing/2014/main" id="{9D2F5D6D-739C-4734-F46A-A79DAFFD12A3}"/>
              </a:ext>
            </a:extLst>
          </p:cNvPr>
          <p:cNvSpPr>
            <a:spLocks noGrp="1"/>
          </p:cNvSpPr>
          <p:nvPr>
            <p:ph idx="1"/>
          </p:nvPr>
        </p:nvSpPr>
        <p:spPr>
          <a:xfrm>
            <a:off x="4810259" y="649480"/>
            <a:ext cx="6555347" cy="5546047"/>
          </a:xfrm>
        </p:spPr>
        <p:txBody>
          <a:bodyPr anchor="ctr">
            <a:normAutofit/>
          </a:bodyPr>
          <a:lstStyle/>
          <a:p>
            <a:pPr marL="0" indent="0">
              <a:buNone/>
            </a:pPr>
            <a:r>
              <a:rPr lang="en-US" sz="1000" b="1"/>
              <a:t>Top 20 Potential Collaboration Partners</a:t>
            </a:r>
          </a:p>
          <a:p>
            <a:r>
              <a:rPr lang="en-US" sz="1000" b="1"/>
              <a:t>Africa Early Childhood Network (AfECN)</a:t>
            </a:r>
            <a:r>
              <a:rPr lang="en-US" sz="1000"/>
              <a:t> – Regional leader with strong advocacy capacity across Africa.</a:t>
            </a:r>
          </a:p>
          <a:p>
            <a:r>
              <a:rPr lang="en-US" sz="1000" b="1"/>
              <a:t>Aga Khan Development Network (AKDN)</a:t>
            </a:r>
            <a:r>
              <a:rPr lang="en-US" sz="1000"/>
              <a:t> – Extensive ECD programming in multiple countries.</a:t>
            </a:r>
          </a:p>
          <a:p>
            <a:r>
              <a:rPr lang="en-US" sz="1000" b="1"/>
              <a:t>American Academy of Pediatrics</a:t>
            </a:r>
            <a:r>
              <a:rPr lang="en-US" sz="1000"/>
              <a:t> – Expertise in child health and developmental screening.</a:t>
            </a:r>
          </a:p>
          <a:p>
            <a:r>
              <a:rPr lang="en-US" sz="1000" b="1"/>
              <a:t>Arab Network for Early Childhood (ANECD)</a:t>
            </a:r>
            <a:r>
              <a:rPr lang="en-US" sz="1000"/>
              <a:t> – Regional hub for the Middle East and North Africa.</a:t>
            </a:r>
          </a:p>
          <a:p>
            <a:r>
              <a:rPr lang="en-US" sz="1000" b="1"/>
              <a:t>Asia-Pacific Regional Network for Early Childhood (ARNEC)</a:t>
            </a:r>
            <a:r>
              <a:rPr lang="en-US" sz="1000"/>
              <a:t> – Covers large and diverse APAC region.</a:t>
            </a:r>
          </a:p>
          <a:p>
            <a:r>
              <a:rPr lang="en-US" sz="1000" b="1"/>
              <a:t>Bernard van Leer Foundation</a:t>
            </a:r>
            <a:r>
              <a:rPr lang="en-US" sz="1000"/>
              <a:t> – Major funder of innovative ECD programs worldwide.</a:t>
            </a:r>
          </a:p>
          <a:p>
            <a:r>
              <a:rPr lang="en-US" sz="1000" b="1"/>
              <a:t>Bill &amp; Melinda Gates Foundation</a:t>
            </a:r>
            <a:r>
              <a:rPr lang="en-US" sz="1000"/>
              <a:t> – Funding and research power, especially on health and education.</a:t>
            </a:r>
          </a:p>
          <a:p>
            <a:r>
              <a:rPr lang="en-US" sz="1000" b="1"/>
              <a:t>Brookings Institution</a:t>
            </a:r>
            <a:r>
              <a:rPr lang="en-US" sz="1000"/>
              <a:t> – Global research leader on ECD policy and systems.</a:t>
            </a:r>
          </a:p>
          <a:p>
            <a:r>
              <a:rPr lang="en-US" sz="1000" b="1"/>
              <a:t>Caribbean Child Development Centre</a:t>
            </a:r>
            <a:r>
              <a:rPr lang="en-US" sz="1000"/>
              <a:t> – Regional leader for ECD in the Caribbean.</a:t>
            </a:r>
          </a:p>
          <a:p>
            <a:r>
              <a:rPr lang="en-US" sz="1000" b="1"/>
              <a:t>Childhood Education International</a:t>
            </a:r>
            <a:r>
              <a:rPr lang="en-US" sz="1000"/>
              <a:t> – Global reach with emphasis on inclusive education.</a:t>
            </a:r>
          </a:p>
          <a:p>
            <a:r>
              <a:rPr lang="en-US" sz="1000" b="1"/>
              <a:t>Children’s Investment Fund Foundation (CIFF)</a:t>
            </a:r>
            <a:r>
              <a:rPr lang="en-US" sz="1000"/>
              <a:t> – High-capacity funder of child development initiatives.</a:t>
            </a:r>
          </a:p>
          <a:p>
            <a:r>
              <a:rPr lang="en-US" sz="1000" b="1"/>
              <a:t>Early Childhood Peace Consortium (ECPC)</a:t>
            </a:r>
            <a:r>
              <a:rPr lang="en-US" sz="1000"/>
              <a:t> – Aligns with peace, inclusion, and social cohesion.</a:t>
            </a:r>
          </a:p>
          <a:p>
            <a:r>
              <a:rPr lang="en-US" sz="1000" b="1"/>
              <a:t>Harvard University Center on the Developing Child</a:t>
            </a:r>
            <a:r>
              <a:rPr lang="en-US" sz="1000"/>
              <a:t> – Evidence-based program development and research.</a:t>
            </a:r>
          </a:p>
          <a:p>
            <a:r>
              <a:rPr lang="en-US" sz="1000" b="1"/>
              <a:t>International Rescue Committee (IRC)</a:t>
            </a:r>
            <a:r>
              <a:rPr lang="en-US" sz="1000"/>
              <a:t> – Strong in humanitarian/ECD programming in crisis contexts.</a:t>
            </a:r>
          </a:p>
          <a:p>
            <a:r>
              <a:rPr lang="en-US" sz="1000" b="1"/>
              <a:t>LEGO Foundation</a:t>
            </a:r>
            <a:r>
              <a:rPr lang="en-US" sz="1000"/>
              <a:t> – Play-based learning and inclusion for children with disabilities.</a:t>
            </a:r>
          </a:p>
          <a:p>
            <a:r>
              <a:rPr lang="en-US" sz="1000" b="1"/>
              <a:t>Open Society Foundations (OSF)</a:t>
            </a:r>
            <a:r>
              <a:rPr lang="en-US" sz="1000"/>
              <a:t> – Advocacy and funding for equity and inclusion.</a:t>
            </a:r>
          </a:p>
          <a:p>
            <a:r>
              <a:rPr lang="en-US" sz="1000" b="1"/>
              <a:t>Partnership for Maternal, Newborn &amp; Child Health (PMNCH)</a:t>
            </a:r>
            <a:r>
              <a:rPr lang="en-US" sz="1000"/>
              <a:t> – Policy influence and global network.</a:t>
            </a:r>
          </a:p>
          <a:p>
            <a:r>
              <a:rPr lang="en-US" sz="1000" b="1"/>
              <a:t>Save the Children</a:t>
            </a:r>
            <a:r>
              <a:rPr lang="en-US" sz="1000"/>
              <a:t> – Strong ECD footprint in both development and emergency settings.</a:t>
            </a:r>
          </a:p>
          <a:p>
            <a:r>
              <a:rPr lang="en-US" sz="1000" b="1"/>
              <a:t>UNICEF</a:t>
            </a:r>
            <a:r>
              <a:rPr lang="en-US" sz="1000"/>
              <a:t> – Global leader in ECD programming, policy, and advocacy.</a:t>
            </a:r>
          </a:p>
          <a:p>
            <a:r>
              <a:rPr lang="en-US" sz="1000" b="1"/>
              <a:t>World Health Organization (WHO)</a:t>
            </a:r>
            <a:r>
              <a:rPr lang="en-US" sz="1000"/>
              <a:t> – Standard setting and capacity building for child health and development.</a:t>
            </a:r>
          </a:p>
          <a:p>
            <a:endParaRPr lang="en-US" sz="1000"/>
          </a:p>
        </p:txBody>
      </p:sp>
    </p:spTree>
    <p:extLst>
      <p:ext uri="{BB962C8B-B14F-4D97-AF65-F5344CB8AC3E}">
        <p14:creationId xmlns:p14="http://schemas.microsoft.com/office/powerpoint/2010/main" val="972886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FDAB27-DD32-FFAB-B738-517408558B6C}"/>
              </a:ext>
            </a:extLst>
          </p:cNvPr>
          <p:cNvSpPr>
            <a:spLocks noGrp="1"/>
          </p:cNvSpPr>
          <p:nvPr>
            <p:ph type="title"/>
          </p:nvPr>
        </p:nvSpPr>
        <p:spPr>
          <a:xfrm>
            <a:off x="317678" y="192865"/>
            <a:ext cx="10176151" cy="1097519"/>
          </a:xfrm>
        </p:spPr>
        <p:txBody>
          <a:bodyPr anchor="ctr">
            <a:normAutofit/>
          </a:bodyPr>
          <a:lstStyle/>
          <a:p>
            <a:r>
              <a:rPr lang="en-US" sz="4000" dirty="0"/>
              <a:t>ECD Networks by Region</a:t>
            </a:r>
          </a:p>
        </p:txBody>
      </p:sp>
      <p:sp>
        <p:nvSpPr>
          <p:cNvPr id="18" name="Rectangle 17">
            <a:extLst>
              <a:ext uri="{FF2B5EF4-FFF2-40B4-BE49-F238E27FC236}">
                <a16:creationId xmlns:a16="http://schemas.microsoft.com/office/drawing/2014/main" id="{B444D337-4D9F-40A8-BA84-C0BFA7A8AD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12191998" cy="461774"/>
          </a:xfrm>
          <a:prstGeom prst="rect">
            <a:avLst/>
          </a:prstGeom>
          <a:gradFill>
            <a:gsLst>
              <a:gs pos="0">
                <a:srgbClr val="000000"/>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0478D1D-B50E-41C8-8A55-36A53D449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4076698" cy="464399"/>
          </a:xfrm>
          <a:prstGeom prst="rect">
            <a:avLst/>
          </a:prstGeom>
          <a:gradFill>
            <a:gsLst>
              <a:gs pos="0">
                <a:srgbClr val="000000">
                  <a:alpha val="46000"/>
                </a:srgbClr>
              </a:gs>
              <a:gs pos="9900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C4CA4D28-12D9-0F83-125A-2766748B9083}"/>
              </a:ext>
            </a:extLst>
          </p:cNvPr>
          <p:cNvGraphicFramePr>
            <a:graphicFrameLocks noGrp="1"/>
          </p:cNvGraphicFramePr>
          <p:nvPr>
            <p:ph idx="1"/>
            <p:extLst>
              <p:ext uri="{D42A27DB-BD31-4B8C-83A1-F6EECF244321}">
                <p14:modId xmlns:p14="http://schemas.microsoft.com/office/powerpoint/2010/main" val="2620370615"/>
              </p:ext>
            </p:extLst>
          </p:nvPr>
        </p:nvGraphicFramePr>
        <p:xfrm>
          <a:off x="219342" y="1205479"/>
          <a:ext cx="9798438" cy="4114804"/>
        </p:xfrm>
        <a:graphic>
          <a:graphicData uri="http://schemas.openxmlformats.org/drawingml/2006/table">
            <a:tbl>
              <a:tblPr/>
              <a:tblGrid>
                <a:gridCol w="3207247">
                  <a:extLst>
                    <a:ext uri="{9D8B030D-6E8A-4147-A177-3AD203B41FA5}">
                      <a16:colId xmlns:a16="http://schemas.microsoft.com/office/drawing/2014/main" val="1559745098"/>
                    </a:ext>
                  </a:extLst>
                </a:gridCol>
                <a:gridCol w="3207247">
                  <a:extLst>
                    <a:ext uri="{9D8B030D-6E8A-4147-A177-3AD203B41FA5}">
                      <a16:colId xmlns:a16="http://schemas.microsoft.com/office/drawing/2014/main" val="497941059"/>
                    </a:ext>
                  </a:extLst>
                </a:gridCol>
                <a:gridCol w="3383944">
                  <a:extLst>
                    <a:ext uri="{9D8B030D-6E8A-4147-A177-3AD203B41FA5}">
                      <a16:colId xmlns:a16="http://schemas.microsoft.com/office/drawing/2014/main" val="450710071"/>
                    </a:ext>
                  </a:extLst>
                </a:gridCol>
              </a:tblGrid>
              <a:tr h="371578">
                <a:tc>
                  <a:txBody>
                    <a:bodyPr/>
                    <a:lstStyle/>
                    <a:p>
                      <a:pPr>
                        <a:buNone/>
                      </a:pPr>
                      <a:r>
                        <a:rPr lang="en-US" sz="1700" b="1" dirty="0"/>
                        <a:t>Region</a:t>
                      </a:r>
                    </a:p>
                  </a:txBody>
                  <a:tcPr marL="83667" marR="83667" marT="41834" marB="41834" anchor="ctr">
                    <a:lnL>
                      <a:noFill/>
                    </a:lnL>
                    <a:lnR>
                      <a:noFill/>
                    </a:lnR>
                    <a:lnT>
                      <a:noFill/>
                    </a:lnT>
                    <a:lnB>
                      <a:noFill/>
                    </a:lnB>
                    <a:noFill/>
                  </a:tcPr>
                </a:tc>
                <a:tc>
                  <a:txBody>
                    <a:bodyPr/>
                    <a:lstStyle/>
                    <a:p>
                      <a:pPr>
                        <a:buNone/>
                      </a:pPr>
                      <a:r>
                        <a:rPr lang="en-US" sz="1700" b="1"/>
                        <a:t>Network</a:t>
                      </a:r>
                    </a:p>
                  </a:txBody>
                  <a:tcPr marL="83667" marR="83667" marT="41834" marB="41834" anchor="ctr">
                    <a:lnL>
                      <a:noFill/>
                    </a:lnL>
                    <a:lnR>
                      <a:noFill/>
                    </a:lnR>
                    <a:lnT>
                      <a:noFill/>
                    </a:lnT>
                    <a:lnB>
                      <a:noFill/>
                    </a:lnB>
                    <a:noFill/>
                  </a:tcPr>
                </a:tc>
                <a:tc>
                  <a:txBody>
                    <a:bodyPr/>
                    <a:lstStyle/>
                    <a:p>
                      <a:pPr>
                        <a:buNone/>
                      </a:pPr>
                      <a:r>
                        <a:rPr lang="en-US" sz="1700" b="1"/>
                        <a:t>Countries Included</a:t>
                      </a:r>
                      <a:endParaRPr lang="en-US" sz="1700" b="1" dirty="0"/>
                    </a:p>
                  </a:txBody>
                  <a:tcPr marL="83667" marR="83667" marT="41834" marB="41834" anchor="ctr">
                    <a:lnL>
                      <a:noFill/>
                    </a:lnL>
                    <a:lnR>
                      <a:noFill/>
                    </a:lnR>
                    <a:lnT>
                      <a:noFill/>
                    </a:lnT>
                    <a:lnB>
                      <a:noFill/>
                    </a:lnB>
                    <a:noFill/>
                  </a:tcPr>
                </a:tc>
                <a:extLst>
                  <a:ext uri="{0D108BD9-81ED-4DB2-BD59-A6C34878D82A}">
                    <a16:rowId xmlns:a16="http://schemas.microsoft.com/office/drawing/2014/main" val="3096865067"/>
                  </a:ext>
                </a:extLst>
              </a:tr>
              <a:tr h="371578">
                <a:tc>
                  <a:txBody>
                    <a:bodyPr/>
                    <a:lstStyle/>
                    <a:p>
                      <a:pPr>
                        <a:buNone/>
                      </a:pPr>
                      <a:r>
                        <a:rPr lang="en-US" sz="1700" b="1"/>
                        <a:t>Africa</a:t>
                      </a:r>
                      <a:endParaRPr lang="en-US" sz="1700"/>
                    </a:p>
                  </a:txBody>
                  <a:tcPr marL="83667" marR="83667" marT="41834" marB="41834" anchor="ctr">
                    <a:lnL>
                      <a:noFill/>
                    </a:lnL>
                    <a:lnR>
                      <a:noFill/>
                    </a:lnR>
                    <a:lnT>
                      <a:noFill/>
                    </a:lnT>
                    <a:lnB>
                      <a:noFill/>
                    </a:lnB>
                    <a:noFill/>
                  </a:tcPr>
                </a:tc>
                <a:tc>
                  <a:txBody>
                    <a:bodyPr/>
                    <a:lstStyle/>
                    <a:p>
                      <a:pPr>
                        <a:buNone/>
                      </a:pPr>
                      <a:r>
                        <a:rPr lang="en-US" sz="1700"/>
                        <a:t>AfECN</a:t>
                      </a:r>
                    </a:p>
                  </a:txBody>
                  <a:tcPr marL="83667" marR="83667" marT="41834" marB="41834" anchor="ctr">
                    <a:lnL>
                      <a:noFill/>
                    </a:lnL>
                    <a:lnR>
                      <a:noFill/>
                    </a:lnR>
                    <a:lnT>
                      <a:noFill/>
                    </a:lnT>
                    <a:lnB>
                      <a:noFill/>
                    </a:lnB>
                    <a:noFill/>
                  </a:tcPr>
                </a:tc>
                <a:tc>
                  <a:txBody>
                    <a:bodyPr/>
                    <a:lstStyle/>
                    <a:p>
                      <a:pPr>
                        <a:buNone/>
                      </a:pPr>
                      <a:r>
                        <a:rPr lang="en-US" sz="1700"/>
                        <a:t>Pan-African (various countries)</a:t>
                      </a:r>
                    </a:p>
                  </a:txBody>
                  <a:tcPr marL="83667" marR="83667" marT="41834" marB="41834" anchor="ctr">
                    <a:lnL>
                      <a:noFill/>
                    </a:lnL>
                    <a:lnR>
                      <a:noFill/>
                    </a:lnR>
                    <a:lnT>
                      <a:noFill/>
                    </a:lnT>
                    <a:lnB>
                      <a:noFill/>
                    </a:lnB>
                    <a:noFill/>
                  </a:tcPr>
                </a:tc>
                <a:extLst>
                  <a:ext uri="{0D108BD9-81ED-4DB2-BD59-A6C34878D82A}">
                    <a16:rowId xmlns:a16="http://schemas.microsoft.com/office/drawing/2014/main" val="2630807647"/>
                  </a:ext>
                </a:extLst>
              </a:tr>
              <a:tr h="623871">
                <a:tc>
                  <a:txBody>
                    <a:bodyPr/>
                    <a:lstStyle/>
                    <a:p>
                      <a:pPr>
                        <a:buNone/>
                      </a:pPr>
                      <a:r>
                        <a:rPr lang="en-US" sz="1700" b="1"/>
                        <a:t>MENA</a:t>
                      </a:r>
                      <a:endParaRPr lang="en-US" sz="1700" dirty="0"/>
                    </a:p>
                  </a:txBody>
                  <a:tcPr marL="83667" marR="83667" marT="41834" marB="41834" anchor="ctr">
                    <a:lnL>
                      <a:noFill/>
                    </a:lnL>
                    <a:lnR>
                      <a:noFill/>
                    </a:lnR>
                    <a:lnT>
                      <a:noFill/>
                    </a:lnT>
                    <a:lnB>
                      <a:noFill/>
                    </a:lnB>
                    <a:noFill/>
                  </a:tcPr>
                </a:tc>
                <a:tc>
                  <a:txBody>
                    <a:bodyPr/>
                    <a:lstStyle/>
                    <a:p>
                      <a:pPr>
                        <a:buNone/>
                      </a:pPr>
                      <a:r>
                        <a:rPr lang="en-US" sz="1700"/>
                        <a:t>ANECD</a:t>
                      </a:r>
                    </a:p>
                  </a:txBody>
                  <a:tcPr marL="83667" marR="83667" marT="41834" marB="41834" anchor="ctr">
                    <a:lnL>
                      <a:noFill/>
                    </a:lnL>
                    <a:lnR>
                      <a:noFill/>
                    </a:lnR>
                    <a:lnT>
                      <a:noFill/>
                    </a:lnT>
                    <a:lnB>
                      <a:noFill/>
                    </a:lnB>
                    <a:noFill/>
                  </a:tcPr>
                </a:tc>
                <a:tc>
                  <a:txBody>
                    <a:bodyPr/>
                    <a:lstStyle/>
                    <a:p>
                      <a:pPr>
                        <a:buNone/>
                      </a:pPr>
                      <a:r>
                        <a:rPr lang="en-US" sz="1700"/>
                        <a:t>Multiple Arab countries (e.g., Lebanon, Egypt)</a:t>
                      </a:r>
                    </a:p>
                  </a:txBody>
                  <a:tcPr marL="83667" marR="83667" marT="41834" marB="41834" anchor="ctr">
                    <a:lnL>
                      <a:noFill/>
                    </a:lnL>
                    <a:lnR>
                      <a:noFill/>
                    </a:lnR>
                    <a:lnT>
                      <a:noFill/>
                    </a:lnT>
                    <a:lnB>
                      <a:noFill/>
                    </a:lnB>
                    <a:noFill/>
                  </a:tcPr>
                </a:tc>
                <a:extLst>
                  <a:ext uri="{0D108BD9-81ED-4DB2-BD59-A6C34878D82A}">
                    <a16:rowId xmlns:a16="http://schemas.microsoft.com/office/drawing/2014/main" val="2311613488"/>
                  </a:ext>
                </a:extLst>
              </a:tr>
              <a:tr h="876164">
                <a:tc>
                  <a:txBody>
                    <a:bodyPr/>
                    <a:lstStyle/>
                    <a:p>
                      <a:pPr>
                        <a:buNone/>
                      </a:pPr>
                      <a:r>
                        <a:rPr lang="en-US" sz="1700" b="1" dirty="0"/>
                        <a:t>East Asia/Asia-Pacific</a:t>
                      </a:r>
                      <a:endParaRPr lang="en-US" sz="1700" dirty="0"/>
                    </a:p>
                  </a:txBody>
                  <a:tcPr marL="83667" marR="83667" marT="41834" marB="41834" anchor="ctr">
                    <a:lnL>
                      <a:noFill/>
                    </a:lnL>
                    <a:lnR>
                      <a:noFill/>
                    </a:lnR>
                    <a:lnT>
                      <a:noFill/>
                    </a:lnT>
                    <a:lnB>
                      <a:noFill/>
                    </a:lnB>
                    <a:noFill/>
                  </a:tcPr>
                </a:tc>
                <a:tc>
                  <a:txBody>
                    <a:bodyPr/>
                    <a:lstStyle/>
                    <a:p>
                      <a:pPr>
                        <a:buNone/>
                      </a:pPr>
                      <a:r>
                        <a:rPr lang="en-US" sz="1700"/>
                        <a:t>ARNEC</a:t>
                      </a:r>
                    </a:p>
                  </a:txBody>
                  <a:tcPr marL="83667" marR="83667" marT="41834" marB="41834" anchor="ctr">
                    <a:lnL>
                      <a:noFill/>
                    </a:lnL>
                    <a:lnR>
                      <a:noFill/>
                    </a:lnR>
                    <a:lnT>
                      <a:noFill/>
                    </a:lnT>
                    <a:lnB>
                      <a:noFill/>
                    </a:lnB>
                    <a:noFill/>
                  </a:tcPr>
                </a:tc>
                <a:tc>
                  <a:txBody>
                    <a:bodyPr/>
                    <a:lstStyle/>
                    <a:p>
                      <a:pPr>
                        <a:buNone/>
                      </a:pPr>
                      <a:r>
                        <a:rPr lang="en-US" sz="1700" dirty="0"/>
                        <a:t>~47 countries across East Asia, SE Asia, South Asia, and Pacific &amp; Oceania</a:t>
                      </a:r>
                    </a:p>
                  </a:txBody>
                  <a:tcPr marL="83667" marR="83667" marT="41834" marB="41834" anchor="ctr">
                    <a:lnL>
                      <a:noFill/>
                    </a:lnL>
                    <a:lnR>
                      <a:noFill/>
                    </a:lnR>
                    <a:lnT>
                      <a:noFill/>
                    </a:lnT>
                    <a:lnB>
                      <a:noFill/>
                    </a:lnB>
                    <a:noFill/>
                  </a:tcPr>
                </a:tc>
                <a:extLst>
                  <a:ext uri="{0D108BD9-81ED-4DB2-BD59-A6C34878D82A}">
                    <a16:rowId xmlns:a16="http://schemas.microsoft.com/office/drawing/2014/main" val="397969903"/>
                  </a:ext>
                </a:extLst>
              </a:tr>
              <a:tr h="623871">
                <a:tc>
                  <a:txBody>
                    <a:bodyPr/>
                    <a:lstStyle/>
                    <a:p>
                      <a:pPr>
                        <a:buNone/>
                      </a:pPr>
                      <a:r>
                        <a:rPr lang="en-US" sz="1700" b="1"/>
                        <a:t>Europe &amp; Central Asia</a:t>
                      </a:r>
                      <a:endParaRPr lang="en-US" sz="1700"/>
                    </a:p>
                  </a:txBody>
                  <a:tcPr marL="83667" marR="83667" marT="41834" marB="41834" anchor="ctr">
                    <a:lnL>
                      <a:noFill/>
                    </a:lnL>
                    <a:lnR>
                      <a:noFill/>
                    </a:lnR>
                    <a:lnT>
                      <a:noFill/>
                    </a:lnT>
                    <a:lnB>
                      <a:noFill/>
                    </a:lnB>
                    <a:noFill/>
                  </a:tcPr>
                </a:tc>
                <a:tc>
                  <a:txBody>
                    <a:bodyPr/>
                    <a:lstStyle/>
                    <a:p>
                      <a:pPr>
                        <a:buNone/>
                      </a:pPr>
                      <a:r>
                        <a:rPr lang="en-US" sz="1700"/>
                        <a:t>ISSA</a:t>
                      </a:r>
                    </a:p>
                  </a:txBody>
                  <a:tcPr marL="83667" marR="83667" marT="41834" marB="41834" anchor="ctr">
                    <a:lnL>
                      <a:noFill/>
                    </a:lnL>
                    <a:lnR>
                      <a:noFill/>
                    </a:lnR>
                    <a:lnT>
                      <a:noFill/>
                    </a:lnT>
                    <a:lnB>
                      <a:noFill/>
                    </a:lnB>
                    <a:noFill/>
                  </a:tcPr>
                </a:tc>
                <a:tc>
                  <a:txBody>
                    <a:bodyPr/>
                    <a:lstStyle/>
                    <a:p>
                      <a:pPr>
                        <a:buNone/>
                      </a:pPr>
                      <a:r>
                        <a:rPr lang="en-US" sz="1700"/>
                        <a:t>Various European and Central Asian countries</a:t>
                      </a:r>
                    </a:p>
                  </a:txBody>
                  <a:tcPr marL="83667" marR="83667" marT="41834" marB="41834" anchor="ctr">
                    <a:lnL>
                      <a:noFill/>
                    </a:lnL>
                    <a:lnR>
                      <a:noFill/>
                    </a:lnR>
                    <a:lnT>
                      <a:noFill/>
                    </a:lnT>
                    <a:lnB>
                      <a:noFill/>
                    </a:lnB>
                    <a:noFill/>
                  </a:tcPr>
                </a:tc>
                <a:extLst>
                  <a:ext uri="{0D108BD9-81ED-4DB2-BD59-A6C34878D82A}">
                    <a16:rowId xmlns:a16="http://schemas.microsoft.com/office/drawing/2014/main" val="3283736093"/>
                  </a:ext>
                </a:extLst>
              </a:tr>
              <a:tr h="623871">
                <a:tc>
                  <a:txBody>
                    <a:bodyPr/>
                    <a:lstStyle/>
                    <a:p>
                      <a:pPr>
                        <a:buNone/>
                      </a:pPr>
                      <a:r>
                        <a:rPr lang="en-US" sz="1700" b="1"/>
                        <a:t>Latin America</a:t>
                      </a:r>
                      <a:endParaRPr lang="en-US" sz="1700"/>
                    </a:p>
                  </a:txBody>
                  <a:tcPr marL="83667" marR="83667" marT="41834" marB="41834" anchor="ctr">
                    <a:lnL>
                      <a:noFill/>
                    </a:lnL>
                    <a:lnR>
                      <a:noFill/>
                    </a:lnR>
                    <a:lnT>
                      <a:noFill/>
                    </a:lnT>
                    <a:lnB>
                      <a:noFill/>
                    </a:lnB>
                    <a:noFill/>
                  </a:tcPr>
                </a:tc>
                <a:tc>
                  <a:txBody>
                    <a:bodyPr/>
                    <a:lstStyle/>
                    <a:p>
                      <a:pPr>
                        <a:buNone/>
                      </a:pPr>
                      <a:r>
                        <a:rPr lang="en-US" sz="1700"/>
                        <a:t>LatAm ECD Networks Cohort &amp; Somos Crianza</a:t>
                      </a:r>
                      <a:endParaRPr lang="en-US" sz="1700" dirty="0"/>
                    </a:p>
                  </a:txBody>
                  <a:tcPr marL="83667" marR="83667" marT="41834" marB="41834" anchor="ctr">
                    <a:lnL>
                      <a:noFill/>
                    </a:lnL>
                    <a:lnR>
                      <a:noFill/>
                    </a:lnR>
                    <a:lnT>
                      <a:noFill/>
                    </a:lnT>
                    <a:lnB>
                      <a:noFill/>
                    </a:lnB>
                    <a:noFill/>
                  </a:tcPr>
                </a:tc>
                <a:tc>
                  <a:txBody>
                    <a:bodyPr/>
                    <a:lstStyle/>
                    <a:p>
                      <a:pPr>
                        <a:buNone/>
                      </a:pPr>
                      <a:r>
                        <a:rPr lang="en-US" sz="1700"/>
                        <a:t>Brazil, Colombia, Mexico, Peru, Chile, Guatemala, etc.</a:t>
                      </a:r>
                      <a:endParaRPr lang="en-US" sz="1700" dirty="0"/>
                    </a:p>
                  </a:txBody>
                  <a:tcPr marL="83667" marR="83667" marT="41834" marB="41834" anchor="ctr">
                    <a:lnL>
                      <a:noFill/>
                    </a:lnL>
                    <a:lnR>
                      <a:noFill/>
                    </a:lnR>
                    <a:lnT>
                      <a:noFill/>
                    </a:lnT>
                    <a:lnB>
                      <a:noFill/>
                    </a:lnB>
                    <a:noFill/>
                  </a:tcPr>
                </a:tc>
                <a:extLst>
                  <a:ext uri="{0D108BD9-81ED-4DB2-BD59-A6C34878D82A}">
                    <a16:rowId xmlns:a16="http://schemas.microsoft.com/office/drawing/2014/main" val="733610353"/>
                  </a:ext>
                </a:extLst>
              </a:tr>
              <a:tr h="623871">
                <a:tc>
                  <a:txBody>
                    <a:bodyPr/>
                    <a:lstStyle/>
                    <a:p>
                      <a:pPr>
                        <a:buNone/>
                      </a:pPr>
                      <a:r>
                        <a:rPr lang="en-US" sz="1700" b="1"/>
                        <a:t>North America</a:t>
                      </a:r>
                      <a:endParaRPr lang="en-US" sz="1700" dirty="0"/>
                    </a:p>
                  </a:txBody>
                  <a:tcPr marL="83667" marR="83667" marT="41834" marB="41834" anchor="ctr">
                    <a:lnL>
                      <a:noFill/>
                    </a:lnL>
                    <a:lnR>
                      <a:noFill/>
                    </a:lnR>
                    <a:lnT>
                      <a:noFill/>
                    </a:lnT>
                    <a:lnB>
                      <a:noFill/>
                    </a:lnB>
                    <a:noFill/>
                  </a:tcPr>
                </a:tc>
                <a:tc>
                  <a:txBody>
                    <a:bodyPr/>
                    <a:lstStyle/>
                    <a:p>
                      <a:pPr>
                        <a:buNone/>
                      </a:pPr>
                      <a:r>
                        <a:rPr lang="en-US" sz="1700"/>
                        <a:t>Help Me Grow, CCCF, ECPN, CaribECD</a:t>
                      </a:r>
                      <a:endParaRPr lang="en-US" sz="1700" dirty="0"/>
                    </a:p>
                  </a:txBody>
                  <a:tcPr marL="83667" marR="83667" marT="41834" marB="41834" anchor="ctr">
                    <a:lnL>
                      <a:noFill/>
                    </a:lnL>
                    <a:lnR>
                      <a:noFill/>
                    </a:lnR>
                    <a:lnT>
                      <a:noFill/>
                    </a:lnT>
                    <a:lnB>
                      <a:noFill/>
                    </a:lnB>
                    <a:noFill/>
                  </a:tcPr>
                </a:tc>
                <a:tc>
                  <a:txBody>
                    <a:bodyPr/>
                    <a:lstStyle/>
                    <a:p>
                      <a:pPr>
                        <a:buNone/>
                      </a:pPr>
                      <a:r>
                        <a:rPr lang="en-US" sz="1700" dirty="0"/>
                        <a:t>US, Canada, and Caribbean</a:t>
                      </a:r>
                    </a:p>
                  </a:txBody>
                  <a:tcPr marL="83667" marR="83667" marT="41834" marB="41834" anchor="ctr">
                    <a:lnL>
                      <a:noFill/>
                    </a:lnL>
                    <a:lnR>
                      <a:noFill/>
                    </a:lnR>
                    <a:lnT>
                      <a:noFill/>
                    </a:lnT>
                    <a:lnB>
                      <a:noFill/>
                    </a:lnB>
                    <a:noFill/>
                  </a:tcPr>
                </a:tc>
                <a:extLst>
                  <a:ext uri="{0D108BD9-81ED-4DB2-BD59-A6C34878D82A}">
                    <a16:rowId xmlns:a16="http://schemas.microsoft.com/office/drawing/2014/main" val="96025436"/>
                  </a:ext>
                </a:extLst>
              </a:tr>
            </a:tbl>
          </a:graphicData>
        </a:graphic>
      </p:graphicFrame>
      <p:pic>
        <p:nvPicPr>
          <p:cNvPr id="5" name="Picture 4">
            <a:extLst>
              <a:ext uri="{FF2B5EF4-FFF2-40B4-BE49-F238E27FC236}">
                <a16:creationId xmlns:a16="http://schemas.microsoft.com/office/drawing/2014/main" id="{AC99C7C3-6270-BA15-4F83-589CF56ACB2E}"/>
              </a:ext>
            </a:extLst>
          </p:cNvPr>
          <p:cNvPicPr>
            <a:picLocks noChangeAspect="1"/>
          </p:cNvPicPr>
          <p:nvPr/>
        </p:nvPicPr>
        <p:blipFill>
          <a:blip r:embed="rId2"/>
          <a:stretch>
            <a:fillRect/>
          </a:stretch>
        </p:blipFill>
        <p:spPr>
          <a:xfrm>
            <a:off x="9363344" y="4780275"/>
            <a:ext cx="2609314" cy="1670449"/>
          </a:xfrm>
          <a:prstGeom prst="rect">
            <a:avLst/>
          </a:prstGeom>
        </p:spPr>
      </p:pic>
    </p:spTree>
    <p:extLst>
      <p:ext uri="{BB962C8B-B14F-4D97-AF65-F5344CB8AC3E}">
        <p14:creationId xmlns:p14="http://schemas.microsoft.com/office/powerpoint/2010/main" val="1909996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Rectangle 3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E92173-EC37-6FC6-49DE-7261304D6730}"/>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Partnership Activity: </a:t>
            </a:r>
            <a:r>
              <a:rPr lang="en-US" sz="4000">
                <a:solidFill>
                  <a:srgbClr val="FFFFFF"/>
                </a:solidFill>
              </a:rPr>
              <a:t>Be Brave in the Attempt</a:t>
            </a:r>
            <a:r>
              <a:rPr lang="en-US" sz="4000" dirty="0">
                <a:solidFill>
                  <a:srgbClr val="FFFFFF"/>
                </a:solidFill>
              </a:rPr>
              <a:t>	</a:t>
            </a:r>
            <a:endParaRPr lang="en-US" sz="4000">
              <a:solidFill>
                <a:srgbClr val="FFFFFF"/>
              </a:solidFill>
            </a:endParaRPr>
          </a:p>
        </p:txBody>
      </p:sp>
      <p:sp>
        <p:nvSpPr>
          <p:cNvPr id="3" name="Content Placeholder 2">
            <a:extLst>
              <a:ext uri="{FF2B5EF4-FFF2-40B4-BE49-F238E27FC236}">
                <a16:creationId xmlns:a16="http://schemas.microsoft.com/office/drawing/2014/main" id="{AEFA425E-6094-5FCB-DD1B-6B6BF4592F97}"/>
              </a:ext>
            </a:extLst>
          </p:cNvPr>
          <p:cNvSpPr>
            <a:spLocks noGrp="1"/>
          </p:cNvSpPr>
          <p:nvPr>
            <p:ph idx="1"/>
          </p:nvPr>
        </p:nvSpPr>
        <p:spPr>
          <a:xfrm>
            <a:off x="4581727" y="649480"/>
            <a:ext cx="3025303" cy="5546047"/>
          </a:xfrm>
        </p:spPr>
        <p:txBody>
          <a:bodyPr anchor="ctr">
            <a:normAutofit lnSpcReduction="10000"/>
          </a:bodyPr>
          <a:lstStyle/>
          <a:p>
            <a:endParaRPr lang="en-US" sz="1400" dirty="0"/>
          </a:p>
          <a:p>
            <a:r>
              <a:rPr lang="en-US" sz="1400" dirty="0"/>
              <a:t>ECD Networks by region/country are places where potential partners can be found</a:t>
            </a:r>
          </a:p>
          <a:p>
            <a:r>
              <a:rPr lang="en-US" sz="1400" dirty="0"/>
              <a:t>Spend the next 15 minutes researching and locating ECD networks in your region and look for possible connections to our work and their stance on ECD and disability </a:t>
            </a:r>
          </a:p>
          <a:p>
            <a:r>
              <a:rPr lang="en-US" sz="1400" dirty="0"/>
              <a:t>Once you have reviewed the network identify an individual to connect with via email </a:t>
            </a:r>
          </a:p>
          <a:p>
            <a:r>
              <a:rPr lang="en-US" sz="1400" dirty="0"/>
              <a:t>Email the contact, the message can be simple, clear, and concise. The goal is to set up a time to discuss your shared passion for ECD and begin the first steps to securing a partner</a:t>
            </a:r>
          </a:p>
          <a:p>
            <a:r>
              <a:rPr lang="en-US" sz="1400" dirty="0"/>
              <a:t> Should there not be an ECD network, research partners that would be ideal to collaborate with in the coming year</a:t>
            </a:r>
          </a:p>
          <a:p>
            <a:r>
              <a:rPr lang="en-US" sz="1400" dirty="0"/>
              <a:t> Bonus points for those of you that reach out to 2+ individuals or making a LinkedIn connection</a:t>
            </a:r>
          </a:p>
          <a:p>
            <a:endParaRPr lang="en-US" sz="1400" dirty="0"/>
          </a:p>
        </p:txBody>
      </p:sp>
      <p:pic>
        <p:nvPicPr>
          <p:cNvPr id="6" name="Picture 5">
            <a:extLst>
              <a:ext uri="{FF2B5EF4-FFF2-40B4-BE49-F238E27FC236}">
                <a16:creationId xmlns:a16="http://schemas.microsoft.com/office/drawing/2014/main" id="{E289E4E9-DBF1-911D-ACB8-49A96B99EE79}"/>
              </a:ext>
            </a:extLst>
          </p:cNvPr>
          <p:cNvPicPr>
            <a:picLocks noChangeAspect="1"/>
          </p:cNvPicPr>
          <p:nvPr/>
        </p:nvPicPr>
        <p:blipFill>
          <a:blip r:embed="rId2"/>
          <a:stretch>
            <a:fillRect/>
          </a:stretch>
        </p:blipFill>
        <p:spPr>
          <a:xfrm>
            <a:off x="8109502" y="674805"/>
            <a:ext cx="3615776" cy="5520268"/>
          </a:xfrm>
          <a:prstGeom prst="rect">
            <a:avLst/>
          </a:prstGeom>
        </p:spPr>
      </p:pic>
    </p:spTree>
    <p:extLst>
      <p:ext uri="{BB962C8B-B14F-4D97-AF65-F5344CB8AC3E}">
        <p14:creationId xmlns:p14="http://schemas.microsoft.com/office/powerpoint/2010/main" val="27994339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1018F85-E98B-2C6C-CA32-7F23DEFF528C}"/>
            </a:ext>
          </a:extLst>
        </p:cNvPr>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AA8086-2408-7E12-D4BD-CFC27150EB5B}"/>
              </a:ext>
            </a:extLst>
          </p:cNvPr>
          <p:cNvSpPr>
            <a:spLocks noGrp="1"/>
          </p:cNvSpPr>
          <p:nvPr>
            <p:ph type="title"/>
          </p:nvPr>
        </p:nvSpPr>
        <p:spPr>
          <a:xfrm>
            <a:off x="1136397" y="502020"/>
            <a:ext cx="5323715" cy="1642970"/>
          </a:xfrm>
        </p:spPr>
        <p:txBody>
          <a:bodyPr anchor="b">
            <a:normAutofit/>
          </a:bodyPr>
          <a:lstStyle/>
          <a:p>
            <a:r>
              <a:rPr lang="en-US" sz="4000" dirty="0"/>
              <a:t>Consider This	</a:t>
            </a:r>
          </a:p>
        </p:txBody>
      </p:sp>
      <p:sp>
        <p:nvSpPr>
          <p:cNvPr id="3" name="Content Placeholder 2">
            <a:extLst>
              <a:ext uri="{FF2B5EF4-FFF2-40B4-BE49-F238E27FC236}">
                <a16:creationId xmlns:a16="http://schemas.microsoft.com/office/drawing/2014/main" id="{3AF2FF06-086E-B14B-8790-7FC2C3614532}"/>
              </a:ext>
            </a:extLst>
          </p:cNvPr>
          <p:cNvSpPr>
            <a:spLocks noGrp="1"/>
          </p:cNvSpPr>
          <p:nvPr>
            <p:ph idx="1"/>
          </p:nvPr>
        </p:nvSpPr>
        <p:spPr>
          <a:xfrm>
            <a:off x="1144923" y="2405894"/>
            <a:ext cx="5315189" cy="3535083"/>
          </a:xfrm>
        </p:spPr>
        <p:txBody>
          <a:bodyPr anchor="t">
            <a:normAutofit fontScale="92500" lnSpcReduction="20000"/>
          </a:bodyPr>
          <a:lstStyle/>
          <a:p>
            <a:endParaRPr lang="en-US" sz="1600" dirty="0"/>
          </a:p>
          <a:p>
            <a:r>
              <a:rPr lang="en-US" sz="1600" dirty="0"/>
              <a:t>Partnerships are not always professional organizations or governments</a:t>
            </a:r>
          </a:p>
          <a:p>
            <a:r>
              <a:rPr lang="en-US" sz="1600" dirty="0"/>
              <a:t>Influencers, celebrities, or people with large platforms can partner to share the message of Special Olympics ECD programming too!</a:t>
            </a:r>
          </a:p>
          <a:p>
            <a:r>
              <a:rPr lang="en-US" sz="1600" dirty="0"/>
              <a:t>Through out the week spend time searching and listing as many influencers, celebrities, characters, or highly influential people as possible that have an expressed interested in ECD, disability, education, sport, and/or health</a:t>
            </a:r>
          </a:p>
          <a:p>
            <a:r>
              <a:rPr lang="en-US" sz="1600" dirty="0"/>
              <a:t>Create a list with the names, reach (if known), potential ways to engage, and providing any other information that could support relationship building</a:t>
            </a:r>
          </a:p>
          <a:p>
            <a:r>
              <a:rPr lang="en-US" sz="1600" dirty="0"/>
              <a:t>Email your list to Ryland and he will do a deep dive into potential connections and potential ways to connect with these individuals </a:t>
            </a:r>
          </a:p>
        </p:txBody>
      </p:sp>
      <p:sp>
        <p:nvSpPr>
          <p:cNvPr id="38" name="Rectangle 37">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DC97AE46-9F06-3878-63BA-9D703E97C5FA}"/>
              </a:ext>
            </a:extLst>
          </p:cNvPr>
          <p:cNvPicPr>
            <a:picLocks noChangeAspect="1"/>
          </p:cNvPicPr>
          <p:nvPr/>
        </p:nvPicPr>
        <p:blipFill>
          <a:blip r:embed="rId2"/>
          <a:stretch>
            <a:fillRect/>
          </a:stretch>
        </p:blipFill>
        <p:spPr>
          <a:xfrm>
            <a:off x="7538278" y="909081"/>
            <a:ext cx="3245908" cy="5071731"/>
          </a:xfrm>
          <a:prstGeom prst="rect">
            <a:avLst/>
          </a:prstGeom>
        </p:spPr>
      </p:pic>
    </p:spTree>
    <p:extLst>
      <p:ext uri="{BB962C8B-B14F-4D97-AF65-F5344CB8AC3E}">
        <p14:creationId xmlns:p14="http://schemas.microsoft.com/office/powerpoint/2010/main" val="1088511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Shape 3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1" name="Rectangle 4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60BC80-76C0-0607-D112-AB989E2083FE}"/>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There are Many Types of Partners</a:t>
            </a:r>
          </a:p>
        </p:txBody>
      </p:sp>
      <p:sp>
        <p:nvSpPr>
          <p:cNvPr id="3" name="Content Placeholder 2">
            <a:extLst>
              <a:ext uri="{FF2B5EF4-FFF2-40B4-BE49-F238E27FC236}">
                <a16:creationId xmlns:a16="http://schemas.microsoft.com/office/drawing/2014/main" id="{D076109C-E4EB-7D44-865B-19B338D228A2}"/>
              </a:ext>
            </a:extLst>
          </p:cNvPr>
          <p:cNvSpPr>
            <a:spLocks noGrp="1"/>
          </p:cNvSpPr>
          <p:nvPr>
            <p:ph idx="1"/>
          </p:nvPr>
        </p:nvSpPr>
        <p:spPr>
          <a:xfrm>
            <a:off x="4581727" y="649480"/>
            <a:ext cx="3025303" cy="5546047"/>
          </a:xfrm>
        </p:spPr>
        <p:txBody>
          <a:bodyPr anchor="ctr">
            <a:normAutofit/>
          </a:bodyPr>
          <a:lstStyle/>
          <a:p>
            <a:pPr lvl="1"/>
            <a:endParaRPr lang="en-US" sz="1100" dirty="0"/>
          </a:p>
          <a:p>
            <a:pPr>
              <a:buNone/>
            </a:pPr>
            <a:r>
              <a:rPr lang="en-US" sz="1100" b="1" dirty="0"/>
              <a:t>Today We Will Review the Following</a:t>
            </a:r>
          </a:p>
          <a:p>
            <a:pPr>
              <a:buNone/>
            </a:pPr>
            <a:r>
              <a:rPr lang="en-US" sz="1100" b="1" dirty="0"/>
              <a:t>1. A Partner is Not Always a Donor</a:t>
            </a:r>
          </a:p>
          <a:p>
            <a:pPr>
              <a:buNone/>
            </a:pPr>
            <a:r>
              <a:rPr lang="en-US" sz="1100" dirty="0"/>
              <a:t>Partnerships extend beyond financial contributions. Many impactful collaborations are built on shared expertise, resources, or networks that advance our mission without direct funding.</a:t>
            </a:r>
          </a:p>
          <a:p>
            <a:pPr>
              <a:buNone/>
            </a:pPr>
            <a:r>
              <a:rPr lang="en-US" sz="1100" b="1" dirty="0"/>
              <a:t>2. Government Ministries Can Be Partners</a:t>
            </a:r>
          </a:p>
          <a:p>
            <a:pPr>
              <a:buNone/>
            </a:pPr>
            <a:r>
              <a:rPr lang="en-US" sz="1100" dirty="0"/>
              <a:t>Government agencies can play a key role by providing policy alignment, access to national programs, logistical support, and credibility that enhances the reach and sustainability of our initiatives.</a:t>
            </a:r>
          </a:p>
          <a:p>
            <a:pPr>
              <a:buNone/>
            </a:pPr>
            <a:r>
              <a:rPr lang="en-US" sz="1100" b="1" dirty="0"/>
              <a:t>3. Partners Can Provide Services That Are VIK (Value In-Kind)</a:t>
            </a:r>
          </a:p>
          <a:p>
            <a:pPr>
              <a:buNone/>
            </a:pPr>
            <a:r>
              <a:rPr lang="en-US" sz="1100" dirty="0"/>
              <a:t>Value In-Kind contributions—such as training for staff, event space, equipment, or specialized services, or even professional development—can be as valuable as cash donations, directly benefiting our participants and strengthening our programming.</a:t>
            </a:r>
          </a:p>
          <a:p>
            <a:pPr lvl="1"/>
            <a:endParaRPr lang="en-US" sz="1100" dirty="0"/>
          </a:p>
          <a:p>
            <a:pPr marL="457200" lvl="1" indent="0">
              <a:buNone/>
            </a:pPr>
            <a:endParaRPr lang="en-US" sz="1100" dirty="0"/>
          </a:p>
        </p:txBody>
      </p:sp>
      <p:pic>
        <p:nvPicPr>
          <p:cNvPr id="22" name="Graphic 21" descr="Handshake">
            <a:extLst>
              <a:ext uri="{FF2B5EF4-FFF2-40B4-BE49-F238E27FC236}">
                <a16:creationId xmlns:a16="http://schemas.microsoft.com/office/drawing/2014/main" id="{E9F1CF91-EE37-ACEE-2116-55AD7224D13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09502" y="1627051"/>
            <a:ext cx="3615776" cy="3615776"/>
          </a:xfrm>
          <a:prstGeom prst="rect">
            <a:avLst/>
          </a:prstGeom>
        </p:spPr>
      </p:pic>
    </p:spTree>
    <p:extLst>
      <p:ext uri="{BB962C8B-B14F-4D97-AF65-F5344CB8AC3E}">
        <p14:creationId xmlns:p14="http://schemas.microsoft.com/office/powerpoint/2010/main" val="1911366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Rectangle 2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52963D-19EA-EDE4-C1FD-C7A69C74C507}"/>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Take the Pressure Off  Partnerships</a:t>
            </a:r>
          </a:p>
        </p:txBody>
      </p:sp>
      <p:pic>
        <p:nvPicPr>
          <p:cNvPr id="6" name="Picture 5">
            <a:extLst>
              <a:ext uri="{FF2B5EF4-FFF2-40B4-BE49-F238E27FC236}">
                <a16:creationId xmlns:a16="http://schemas.microsoft.com/office/drawing/2014/main" id="{9CD2295D-F741-2822-3822-7CD7066F137D}"/>
              </a:ext>
            </a:extLst>
          </p:cNvPr>
          <p:cNvPicPr>
            <a:picLocks noChangeAspect="1"/>
          </p:cNvPicPr>
          <p:nvPr/>
        </p:nvPicPr>
        <p:blipFill>
          <a:blip r:embed="rId2"/>
          <a:stretch>
            <a:fillRect/>
          </a:stretch>
        </p:blipFill>
        <p:spPr>
          <a:xfrm>
            <a:off x="8109502" y="1350918"/>
            <a:ext cx="3615776" cy="4168042"/>
          </a:xfrm>
          <a:prstGeom prst="rect">
            <a:avLst/>
          </a:prstGeom>
        </p:spPr>
      </p:pic>
      <p:graphicFrame>
        <p:nvGraphicFramePr>
          <p:cNvPr id="5" name="Content Placeholder 2">
            <a:extLst>
              <a:ext uri="{FF2B5EF4-FFF2-40B4-BE49-F238E27FC236}">
                <a16:creationId xmlns:a16="http://schemas.microsoft.com/office/drawing/2014/main" id="{8FF259E8-7A9D-C138-5A6E-57EB6D67C951}"/>
              </a:ext>
            </a:extLst>
          </p:cNvPr>
          <p:cNvGraphicFramePr>
            <a:graphicFrameLocks noGrp="1"/>
          </p:cNvGraphicFramePr>
          <p:nvPr>
            <p:ph idx="1"/>
            <p:extLst>
              <p:ext uri="{D42A27DB-BD31-4B8C-83A1-F6EECF244321}">
                <p14:modId xmlns:p14="http://schemas.microsoft.com/office/powerpoint/2010/main" val="2886325846"/>
              </p:ext>
            </p:extLst>
          </p:nvPr>
        </p:nvGraphicFramePr>
        <p:xfrm>
          <a:off x="4581727" y="649480"/>
          <a:ext cx="3025303" cy="5546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87080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A222F4-B30F-54D4-7FAB-BCA8797C159E}"/>
              </a:ext>
            </a:extLst>
          </p:cNvPr>
          <p:cNvSpPr>
            <a:spLocks noGrp="1"/>
          </p:cNvSpPr>
          <p:nvPr>
            <p:ph type="title"/>
          </p:nvPr>
        </p:nvSpPr>
        <p:spPr>
          <a:xfrm>
            <a:off x="466722" y="586855"/>
            <a:ext cx="3201366" cy="3387497"/>
          </a:xfrm>
        </p:spPr>
        <p:txBody>
          <a:bodyPr anchor="b">
            <a:normAutofit/>
          </a:bodyPr>
          <a:lstStyle/>
          <a:p>
            <a:pPr algn="r"/>
            <a:r>
              <a:rPr lang="en-US" sz="2500">
                <a:solidFill>
                  <a:srgbClr val="FFFFFF"/>
                </a:solidFill>
              </a:rPr>
              <a:t>Special Olympics Latin America: </a:t>
            </a:r>
            <a:br>
              <a:rPr lang="en-US" sz="2500">
                <a:solidFill>
                  <a:srgbClr val="FFFFFF"/>
                </a:solidFill>
              </a:rPr>
            </a:br>
            <a:r>
              <a:rPr lang="en-US" sz="2500">
                <a:solidFill>
                  <a:srgbClr val="FFFFFF"/>
                </a:solidFill>
              </a:rPr>
              <a:t>Leveraging Government and National Organizations Country by Country to Grow ECD Programming </a:t>
            </a:r>
          </a:p>
        </p:txBody>
      </p:sp>
      <p:sp>
        <p:nvSpPr>
          <p:cNvPr id="3" name="Content Placeholder 2">
            <a:extLst>
              <a:ext uri="{FF2B5EF4-FFF2-40B4-BE49-F238E27FC236}">
                <a16:creationId xmlns:a16="http://schemas.microsoft.com/office/drawing/2014/main" id="{786439A8-3B7E-DEAA-2D3F-6BE469DAD150}"/>
              </a:ext>
            </a:extLst>
          </p:cNvPr>
          <p:cNvSpPr>
            <a:spLocks noGrp="1"/>
          </p:cNvSpPr>
          <p:nvPr>
            <p:ph idx="1"/>
          </p:nvPr>
        </p:nvSpPr>
        <p:spPr>
          <a:xfrm>
            <a:off x="4810259" y="649480"/>
            <a:ext cx="6555347" cy="5546047"/>
          </a:xfrm>
        </p:spPr>
        <p:txBody>
          <a:bodyPr anchor="ctr">
            <a:normAutofit/>
          </a:bodyPr>
          <a:lstStyle/>
          <a:p>
            <a:endParaRPr lang="en-US" sz="2000" dirty="0"/>
          </a:p>
        </p:txBody>
      </p:sp>
    </p:spTree>
    <p:extLst>
      <p:ext uri="{BB962C8B-B14F-4D97-AF65-F5344CB8AC3E}">
        <p14:creationId xmlns:p14="http://schemas.microsoft.com/office/powerpoint/2010/main" val="3460000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Freeform: Shape 4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1" name="Rectangle 5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E082C6-713F-8365-46CA-53B2FA5345DB}"/>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Coalition Engagement </a:t>
            </a:r>
          </a:p>
        </p:txBody>
      </p:sp>
      <p:sp>
        <p:nvSpPr>
          <p:cNvPr id="3" name="Content Placeholder 2">
            <a:extLst>
              <a:ext uri="{FF2B5EF4-FFF2-40B4-BE49-F238E27FC236}">
                <a16:creationId xmlns:a16="http://schemas.microsoft.com/office/drawing/2014/main" id="{6A1EE4F8-590C-53BE-6EA2-2199163E459E}"/>
              </a:ext>
            </a:extLst>
          </p:cNvPr>
          <p:cNvSpPr>
            <a:spLocks noGrp="1"/>
          </p:cNvSpPr>
          <p:nvPr>
            <p:ph idx="1"/>
          </p:nvPr>
        </p:nvSpPr>
        <p:spPr>
          <a:xfrm>
            <a:off x="4581727" y="649480"/>
            <a:ext cx="3025303" cy="5546047"/>
          </a:xfrm>
        </p:spPr>
        <p:txBody>
          <a:bodyPr anchor="ctr">
            <a:normAutofit/>
          </a:bodyPr>
          <a:lstStyle/>
          <a:p>
            <a:r>
              <a:rPr lang="en-US" sz="2000" dirty="0"/>
              <a:t>ECD has been a huge focus of many governments around the world. </a:t>
            </a:r>
          </a:p>
          <a:p>
            <a:r>
              <a:rPr lang="en-US" sz="2000" dirty="0"/>
              <a:t>The Government Relations team is reaching out to get information on YOUR REGIONS ECD PROGRAMMING</a:t>
            </a:r>
          </a:p>
          <a:p>
            <a:r>
              <a:rPr lang="en-US" sz="2000" dirty="0"/>
              <a:t>Quick and clear communication is key!</a:t>
            </a:r>
          </a:p>
        </p:txBody>
      </p:sp>
      <p:pic>
        <p:nvPicPr>
          <p:cNvPr id="5" name="Picture 4">
            <a:extLst>
              <a:ext uri="{FF2B5EF4-FFF2-40B4-BE49-F238E27FC236}">
                <a16:creationId xmlns:a16="http://schemas.microsoft.com/office/drawing/2014/main" id="{AC8133DE-DA07-EE61-F87E-5BE28C589C98}"/>
              </a:ext>
            </a:extLst>
          </p:cNvPr>
          <p:cNvPicPr>
            <a:picLocks noChangeAspect="1"/>
          </p:cNvPicPr>
          <p:nvPr/>
        </p:nvPicPr>
        <p:blipFill>
          <a:blip r:embed="rId3"/>
          <a:srcRect l="3623" r="2630"/>
          <a:stretch>
            <a:fillRect/>
          </a:stretch>
        </p:blipFill>
        <p:spPr>
          <a:xfrm>
            <a:off x="8109502" y="10"/>
            <a:ext cx="4082498" cy="6857990"/>
          </a:xfrm>
          <a:prstGeom prst="rect">
            <a:avLst/>
          </a:prstGeom>
        </p:spPr>
      </p:pic>
    </p:spTree>
    <p:extLst>
      <p:ext uri="{BB962C8B-B14F-4D97-AF65-F5344CB8AC3E}">
        <p14:creationId xmlns:p14="http://schemas.microsoft.com/office/powerpoint/2010/main" val="1349620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Earth as a particle with gold and blue">
            <a:extLst>
              <a:ext uri="{FF2B5EF4-FFF2-40B4-BE49-F238E27FC236}">
                <a16:creationId xmlns:a16="http://schemas.microsoft.com/office/drawing/2014/main" id="{FFF3039C-A3D2-727B-82A2-94F69313A713}"/>
              </a:ext>
            </a:extLst>
          </p:cNvPr>
          <p:cNvPicPr>
            <a:picLocks noChangeAspect="1"/>
          </p:cNvPicPr>
          <p:nvPr/>
        </p:nvPicPr>
        <p:blipFill>
          <a:blip r:embed="rId2"/>
          <a:srcRect l="6615" r="14167"/>
          <a:stretch>
            <a:fillRect/>
          </a:stretch>
        </p:blipFill>
        <p:spPr>
          <a:xfrm>
            <a:off x="4038599" y="10"/>
            <a:ext cx="8160026" cy="6875809"/>
          </a:xfrm>
          <a:prstGeom prst="rect">
            <a:avLst/>
          </a:prstGeom>
        </p:spPr>
      </p:pic>
      <p:sp>
        <p:nvSpPr>
          <p:cNvPr id="36" name="Freeform: Shape 35">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0DACE54A-B924-0C49-A3BE-DB3FE9FDF815}"/>
              </a:ext>
            </a:extLst>
          </p:cNvPr>
          <p:cNvSpPr>
            <a:spLocks noGrp="1"/>
          </p:cNvSpPr>
          <p:nvPr>
            <p:ph type="title"/>
          </p:nvPr>
        </p:nvSpPr>
        <p:spPr>
          <a:xfrm>
            <a:off x="534473" y="2950387"/>
            <a:ext cx="3052293" cy="3531403"/>
          </a:xfrm>
        </p:spPr>
        <p:txBody>
          <a:bodyPr vert="horz" lIns="91440" tIns="45720" rIns="91440" bIns="45720" rtlCol="0" anchor="t">
            <a:normAutofit/>
          </a:bodyPr>
          <a:lstStyle/>
          <a:p>
            <a:pPr algn="r"/>
            <a:r>
              <a:rPr lang="en-US" sz="3400" u="sng" dirty="0">
                <a:solidFill>
                  <a:srgbClr val="FFFFFF"/>
                </a:solidFill>
              </a:rPr>
              <a:t>Early Childhood Action Network </a:t>
            </a:r>
            <a:r>
              <a:rPr lang="en-US" sz="3400" dirty="0">
                <a:solidFill>
                  <a:srgbClr val="FFFFFF"/>
                </a:solidFill>
              </a:rPr>
              <a:t>(ECDAN) </a:t>
            </a:r>
            <a:br>
              <a:rPr lang="en-US" sz="3400" dirty="0">
                <a:solidFill>
                  <a:srgbClr val="FFFFFF"/>
                </a:solidFill>
              </a:rPr>
            </a:br>
            <a:r>
              <a:rPr lang="en-US" sz="3400" dirty="0">
                <a:solidFill>
                  <a:srgbClr val="FFFFFF"/>
                </a:solidFill>
              </a:rPr>
              <a:t>Identifying Gaps in ECD &amp; Disability </a:t>
            </a:r>
          </a:p>
        </p:txBody>
      </p:sp>
    </p:spTree>
    <p:extLst>
      <p:ext uri="{BB962C8B-B14F-4D97-AF65-F5344CB8AC3E}">
        <p14:creationId xmlns:p14="http://schemas.microsoft.com/office/powerpoint/2010/main" val="257428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4EE627-54DC-9135-6250-0F9C00471B7D}"/>
              </a:ext>
            </a:extLst>
          </p:cNvPr>
          <p:cNvSpPr>
            <a:spLocks noGrp="1"/>
          </p:cNvSpPr>
          <p:nvPr>
            <p:ph type="title"/>
          </p:nvPr>
        </p:nvSpPr>
        <p:spPr>
          <a:xfrm>
            <a:off x="1136397" y="502020"/>
            <a:ext cx="5323715" cy="1642970"/>
          </a:xfrm>
        </p:spPr>
        <p:txBody>
          <a:bodyPr anchor="b">
            <a:normAutofit/>
          </a:bodyPr>
          <a:lstStyle/>
          <a:p>
            <a:r>
              <a:rPr lang="en-US" sz="3700" b="1"/>
              <a:t>What Is ECDAN?</a:t>
            </a:r>
            <a:br>
              <a:rPr lang="en-US" sz="3700" b="1"/>
            </a:br>
            <a:br>
              <a:rPr lang="en-US" sz="3700"/>
            </a:br>
            <a:endParaRPr lang="en-US" sz="3700"/>
          </a:p>
        </p:txBody>
      </p:sp>
      <p:sp>
        <p:nvSpPr>
          <p:cNvPr id="3" name="Content Placeholder 2">
            <a:extLst>
              <a:ext uri="{FF2B5EF4-FFF2-40B4-BE49-F238E27FC236}">
                <a16:creationId xmlns:a16="http://schemas.microsoft.com/office/drawing/2014/main" id="{FD201368-F5B4-AF95-3418-A0DFDE6BB315}"/>
              </a:ext>
            </a:extLst>
          </p:cNvPr>
          <p:cNvSpPr>
            <a:spLocks noGrp="1"/>
          </p:cNvSpPr>
          <p:nvPr>
            <p:ph idx="1"/>
          </p:nvPr>
        </p:nvSpPr>
        <p:spPr>
          <a:xfrm>
            <a:off x="1144923" y="2405894"/>
            <a:ext cx="5315189" cy="3535083"/>
          </a:xfrm>
        </p:spPr>
        <p:txBody>
          <a:bodyPr anchor="t">
            <a:normAutofit/>
          </a:bodyPr>
          <a:lstStyle/>
          <a:p>
            <a:r>
              <a:rPr lang="en-US" sz="2000"/>
              <a:t>ECDAN is a </a:t>
            </a:r>
            <a:r>
              <a:rPr lang="en-US" sz="2000" b="1"/>
              <a:t>“network of networks” </a:t>
            </a:r>
            <a:r>
              <a:rPr lang="en-US" sz="2000"/>
              <a:t>established in 2016 by UNICEF and the World Bank, in collaboration with 86 global partners</a:t>
            </a:r>
          </a:p>
          <a:p>
            <a:r>
              <a:rPr lang="en-US" sz="2000"/>
              <a:t>ECDAN facilitates </a:t>
            </a:r>
            <a:r>
              <a:rPr lang="en-US" sz="2000" b="1"/>
              <a:t>knowledge exchange</a:t>
            </a:r>
            <a:r>
              <a:rPr lang="en-US" sz="2000"/>
              <a:t>, </a:t>
            </a:r>
            <a:r>
              <a:rPr lang="en-US" sz="2000" b="1"/>
              <a:t>alignment</a:t>
            </a:r>
            <a:r>
              <a:rPr lang="en-US" sz="2000"/>
              <a:t>, and </a:t>
            </a:r>
            <a:r>
              <a:rPr lang="en-US" sz="2000" b="1"/>
              <a:t>advocacy</a:t>
            </a:r>
            <a:r>
              <a:rPr lang="en-US" sz="2000"/>
              <a:t> across sectors, disciplines, and regions</a:t>
            </a:r>
          </a:p>
          <a:p>
            <a:r>
              <a:rPr lang="en-US" sz="2000"/>
              <a:t>ECDAN </a:t>
            </a:r>
            <a:r>
              <a:rPr lang="en-US" sz="2000" b="1"/>
              <a:t>convenes and coordinates </a:t>
            </a:r>
            <a:r>
              <a:rPr lang="en-US" sz="2000"/>
              <a:t>multiple regional </a:t>
            </a:r>
            <a:r>
              <a:rPr lang="en-US" sz="2000" b="1"/>
              <a:t>and thematic coalitions and initiatives </a:t>
            </a:r>
            <a:r>
              <a:rPr lang="en-US" sz="2000"/>
              <a:t>to foster collective impact.</a:t>
            </a:r>
          </a:p>
        </p:txBody>
      </p:sp>
      <p:sp>
        <p:nvSpPr>
          <p:cNvPr id="36" name="Rectangle 35">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descr="Bank">
            <a:extLst>
              <a:ext uri="{FF2B5EF4-FFF2-40B4-BE49-F238E27FC236}">
                <a16:creationId xmlns:a16="http://schemas.microsoft.com/office/drawing/2014/main" id="{253ACA79-6B15-8B99-274B-F2FF667DEBB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75967" y="1359681"/>
            <a:ext cx="4170530" cy="4170530"/>
          </a:xfrm>
          <a:prstGeom prst="rect">
            <a:avLst/>
          </a:prstGeom>
        </p:spPr>
      </p:pic>
    </p:spTree>
    <p:extLst>
      <p:ext uri="{BB962C8B-B14F-4D97-AF65-F5344CB8AC3E}">
        <p14:creationId xmlns:p14="http://schemas.microsoft.com/office/powerpoint/2010/main" val="374176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761BC7-1FCC-14F9-A2DB-8E1242E6A5B1}"/>
              </a:ext>
            </a:extLst>
          </p:cNvPr>
          <p:cNvSpPr>
            <a:spLocks noGrp="1"/>
          </p:cNvSpPr>
          <p:nvPr>
            <p:ph type="title"/>
          </p:nvPr>
        </p:nvSpPr>
        <p:spPr>
          <a:xfrm>
            <a:off x="232271" y="132152"/>
            <a:ext cx="4959603" cy="1642969"/>
          </a:xfrm>
        </p:spPr>
        <p:txBody>
          <a:bodyPr vert="horz" lIns="91440" tIns="45720" rIns="91440" bIns="45720" rtlCol="0" anchor="b">
            <a:normAutofit/>
          </a:bodyPr>
          <a:lstStyle/>
          <a:p>
            <a:r>
              <a:rPr lang="en-US" sz="4000" b="1" kern="1200" dirty="0">
                <a:solidFill>
                  <a:schemeClr val="tx1"/>
                </a:solidFill>
                <a:latin typeface="+mj-lt"/>
                <a:ea typeface="+mj-ea"/>
                <a:cs typeface="+mj-cs"/>
              </a:rPr>
              <a:t>ECDAN Initiatives</a:t>
            </a:r>
            <a:br>
              <a:rPr lang="en-US" sz="4000" b="1" kern="1200" dirty="0">
                <a:solidFill>
                  <a:schemeClr val="tx1"/>
                </a:solidFill>
                <a:latin typeface="+mj-lt"/>
                <a:ea typeface="+mj-ea"/>
                <a:cs typeface="+mj-cs"/>
              </a:rPr>
            </a:br>
            <a:endParaRPr lang="en-US" sz="4000" kern="1200" dirty="0">
              <a:solidFill>
                <a:schemeClr val="tx1"/>
              </a:solidFill>
              <a:latin typeface="+mj-lt"/>
              <a:ea typeface="+mj-ea"/>
              <a:cs typeface="+mj-cs"/>
            </a:endParaRPr>
          </a:p>
        </p:txBody>
      </p:sp>
      <p:pic>
        <p:nvPicPr>
          <p:cNvPr id="7" name="Content Placeholder 6">
            <a:extLst>
              <a:ext uri="{FF2B5EF4-FFF2-40B4-BE49-F238E27FC236}">
                <a16:creationId xmlns:a16="http://schemas.microsoft.com/office/drawing/2014/main" id="{ECB2715D-8B7F-9B74-02BD-BCD53D44600D}"/>
              </a:ext>
            </a:extLst>
          </p:cNvPr>
          <p:cNvPicPr>
            <a:picLocks noGrp="1" noChangeAspect="1"/>
          </p:cNvPicPr>
          <p:nvPr>
            <p:ph idx="1"/>
          </p:nvPr>
        </p:nvPicPr>
        <p:blipFill>
          <a:blip r:embed="rId3"/>
          <a:stretch>
            <a:fillRect/>
          </a:stretch>
        </p:blipFill>
        <p:spPr>
          <a:xfrm>
            <a:off x="528263" y="1183684"/>
            <a:ext cx="6781554" cy="4187609"/>
          </a:xfrm>
          <a:prstGeom prst="rect">
            <a:avLst/>
          </a:prstGeom>
        </p:spPr>
      </p:pic>
      <p:sp>
        <p:nvSpPr>
          <p:cNvPr id="32" name="Rectangle 31">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49FC152-3C36-B636-6896-059C82236F25}"/>
              </a:ext>
            </a:extLst>
          </p:cNvPr>
          <p:cNvSpPr txBox="1"/>
          <p:nvPr/>
        </p:nvSpPr>
        <p:spPr>
          <a:xfrm>
            <a:off x="7173379" y="2587166"/>
            <a:ext cx="4888481" cy="841834"/>
          </a:xfrm>
          <a:prstGeom prst="rect">
            <a:avLst/>
          </a:prstGeom>
          <a:noFill/>
        </p:spPr>
        <p:txBody>
          <a:bodyPr wrap="square">
            <a:spAutoFit/>
          </a:bodyPr>
          <a:lstStyle/>
          <a:p>
            <a:pPr>
              <a:lnSpc>
                <a:spcPct val="90000"/>
              </a:lnSpc>
              <a:spcAft>
                <a:spcPts val="600"/>
              </a:spcAft>
            </a:pPr>
            <a:r>
              <a:rPr lang="en-US" sz="1800" dirty="0"/>
              <a:t>*None of these initiatives focuses solely on disability, however it may be a theme within the initiative or have technical experts</a:t>
            </a:r>
          </a:p>
        </p:txBody>
      </p:sp>
    </p:spTree>
    <p:extLst>
      <p:ext uri="{BB962C8B-B14F-4D97-AF65-F5344CB8AC3E}">
        <p14:creationId xmlns:p14="http://schemas.microsoft.com/office/powerpoint/2010/main" val="89277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9CCF53-6B51-12A8-91C6-A402373AF648}"/>
              </a:ext>
            </a:extLst>
          </p:cNvPr>
          <p:cNvSpPr>
            <a:spLocks noGrp="1"/>
          </p:cNvSpPr>
          <p:nvPr>
            <p:ph type="title"/>
          </p:nvPr>
        </p:nvSpPr>
        <p:spPr>
          <a:xfrm>
            <a:off x="761803" y="350196"/>
            <a:ext cx="4646904" cy="1624520"/>
          </a:xfrm>
        </p:spPr>
        <p:txBody>
          <a:bodyPr anchor="ctr">
            <a:normAutofit/>
          </a:bodyPr>
          <a:lstStyle/>
          <a:p>
            <a:r>
              <a:rPr lang="en-US" sz="3700" b="1" dirty="0"/>
              <a:t>Activity: </a:t>
            </a:r>
            <a:r>
              <a:rPr lang="en-US" sz="3700" dirty="0"/>
              <a:t>Developing an ECDAN IDD Focused Initiative</a:t>
            </a:r>
          </a:p>
        </p:txBody>
      </p:sp>
      <p:sp>
        <p:nvSpPr>
          <p:cNvPr id="3" name="Content Placeholder 2">
            <a:extLst>
              <a:ext uri="{FF2B5EF4-FFF2-40B4-BE49-F238E27FC236}">
                <a16:creationId xmlns:a16="http://schemas.microsoft.com/office/drawing/2014/main" id="{2CCF8102-837F-53D0-F857-16FAF1FF0D99}"/>
              </a:ext>
            </a:extLst>
          </p:cNvPr>
          <p:cNvSpPr>
            <a:spLocks noGrp="1"/>
          </p:cNvSpPr>
          <p:nvPr>
            <p:ph idx="1"/>
          </p:nvPr>
        </p:nvSpPr>
        <p:spPr>
          <a:xfrm>
            <a:off x="761802" y="2743200"/>
            <a:ext cx="4646905" cy="3613149"/>
          </a:xfrm>
        </p:spPr>
        <p:txBody>
          <a:bodyPr anchor="ctr">
            <a:normAutofit/>
          </a:bodyPr>
          <a:lstStyle/>
          <a:p>
            <a:r>
              <a:rPr lang="en-US" sz="2000" dirty="0"/>
              <a:t>Where are young children with IDD being left out or underserved in your region’s ECD systems?</a:t>
            </a:r>
          </a:p>
          <a:p>
            <a:r>
              <a:rPr lang="en-US" sz="2000" dirty="0"/>
              <a:t>What causes these gaps? (e.g., policy, stigma, lack of training, missing tools, poor cross-sector coordination)</a:t>
            </a:r>
          </a:p>
          <a:p>
            <a:r>
              <a:rPr lang="en-US" sz="2000" dirty="0"/>
              <a:t>Each participant writes one gap per sticky note, using one color </a:t>
            </a:r>
          </a:p>
        </p:txBody>
      </p:sp>
      <p:pic>
        <p:nvPicPr>
          <p:cNvPr id="5" name="Picture 4" descr="Sticky notes on a wall">
            <a:extLst>
              <a:ext uri="{FF2B5EF4-FFF2-40B4-BE49-F238E27FC236}">
                <a16:creationId xmlns:a16="http://schemas.microsoft.com/office/drawing/2014/main" id="{291C81A3-7A7E-D558-965B-795BDF2C738B}"/>
              </a:ext>
            </a:extLst>
          </p:cNvPr>
          <p:cNvPicPr>
            <a:picLocks noChangeAspect="1"/>
          </p:cNvPicPr>
          <p:nvPr/>
        </p:nvPicPr>
        <p:blipFill>
          <a:blip r:embed="rId2"/>
          <a:srcRect l="18834" r="19097" b="1"/>
          <a:stretch>
            <a:fillRect/>
          </a:stretch>
        </p:blipFill>
        <p:spPr>
          <a:xfrm>
            <a:off x="6096000" y="1"/>
            <a:ext cx="6102825" cy="6858000"/>
          </a:xfrm>
          <a:prstGeom prst="rect">
            <a:avLst/>
          </a:prstGeom>
        </p:spPr>
      </p:pic>
    </p:spTree>
    <p:extLst>
      <p:ext uri="{BB962C8B-B14F-4D97-AF65-F5344CB8AC3E}">
        <p14:creationId xmlns:p14="http://schemas.microsoft.com/office/powerpoint/2010/main" val="14419084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953</TotalTime>
  <Words>1205</Words>
  <Application>Microsoft Office PowerPoint</Application>
  <PresentationFormat>Widescreen</PresentationFormat>
  <Paragraphs>105</Paragraphs>
  <Slides>14</Slides>
  <Notes>2</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Aptos</vt:lpstr>
      <vt:lpstr>Aptos Display</vt:lpstr>
      <vt:lpstr>Arial</vt:lpstr>
      <vt:lpstr>Office Theme</vt:lpstr>
      <vt:lpstr>Engaging Partners</vt:lpstr>
      <vt:lpstr>There are Many Types of Partners</vt:lpstr>
      <vt:lpstr>Take the Pressure Off  Partnerships</vt:lpstr>
      <vt:lpstr>Special Olympics Latin America:  Leveraging Government and National Organizations Country by Country to Grow ECD Programming </vt:lpstr>
      <vt:lpstr>Coalition Engagement </vt:lpstr>
      <vt:lpstr>Early Childhood Action Network (ECDAN)  Identifying Gaps in ECD &amp; Disability </vt:lpstr>
      <vt:lpstr>What Is ECDAN?  </vt:lpstr>
      <vt:lpstr>ECDAN Initiatives </vt:lpstr>
      <vt:lpstr>Activity: Developing an ECDAN IDD Focused Initiative</vt:lpstr>
      <vt:lpstr>Activity: Developing an ECDAN IDD Focused Initiative</vt:lpstr>
      <vt:lpstr>Selecting our Partners in the Initiative</vt:lpstr>
      <vt:lpstr>ECD Networks by Region</vt:lpstr>
      <vt:lpstr>Partnership Activity: Be Brave in the Attempt </vt:lpstr>
      <vt:lpstr>Consider This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Jennifer Hansen</dc:creator>
  <cp:lastModifiedBy>Jennifer Hansen</cp:lastModifiedBy>
  <cp:revision>1</cp:revision>
  <dcterms:created xsi:type="dcterms:W3CDTF">2025-07-21T14:53:33Z</dcterms:created>
  <dcterms:modified xsi:type="dcterms:W3CDTF">2025-08-13T11:19:14Z</dcterms:modified>
</cp:coreProperties>
</file>