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58" d="100"/>
          <a:sy n="58" d="100"/>
        </p:scale>
        <p:origin x="56" y="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Hansen" userId="2d038057-8c9c-4f3e-8f0e-1c5c6a4e2371" providerId="ADAL" clId="{48E8280B-6464-40AB-81A3-23389B9CDEAC}"/>
    <pc:docChg chg="custSel addSld modSld">
      <pc:chgData name="Jennifer Hansen" userId="2d038057-8c9c-4f3e-8f0e-1c5c6a4e2371" providerId="ADAL" clId="{48E8280B-6464-40AB-81A3-23389B9CDEAC}" dt="2025-08-11T19:27:59.737" v="1345" actId="20577"/>
      <pc:docMkLst>
        <pc:docMk/>
      </pc:docMkLst>
      <pc:sldChg chg="addSp modSp mod setBg">
        <pc:chgData name="Jennifer Hansen" userId="2d038057-8c9c-4f3e-8f0e-1c5c6a4e2371" providerId="ADAL" clId="{48E8280B-6464-40AB-81A3-23389B9CDEAC}" dt="2025-08-11T19:14:20.349" v="1" actId="26606"/>
        <pc:sldMkLst>
          <pc:docMk/>
          <pc:sldMk cId="1388902303" sldId="256"/>
        </pc:sldMkLst>
        <pc:spChg chg="mod">
          <ac:chgData name="Jennifer Hansen" userId="2d038057-8c9c-4f3e-8f0e-1c5c6a4e2371" providerId="ADAL" clId="{48E8280B-6464-40AB-81A3-23389B9CDEAC}" dt="2025-08-11T19:14:20.349" v="1" actId="26606"/>
          <ac:spMkLst>
            <pc:docMk/>
            <pc:sldMk cId="1388902303" sldId="256"/>
            <ac:spMk id="2" creationId="{8321AF75-D26F-BB53-DD05-5A5EF39F8E3C}"/>
          </ac:spMkLst>
        </pc:spChg>
        <pc:spChg chg="mod">
          <ac:chgData name="Jennifer Hansen" userId="2d038057-8c9c-4f3e-8f0e-1c5c6a4e2371" providerId="ADAL" clId="{48E8280B-6464-40AB-81A3-23389B9CDEAC}" dt="2025-08-11T19:14:20.349" v="1" actId="26606"/>
          <ac:spMkLst>
            <pc:docMk/>
            <pc:sldMk cId="1388902303" sldId="256"/>
            <ac:spMk id="3" creationId="{8035C0BD-3949-9E0D-BBA5-FE73AFDE2223}"/>
          </ac:spMkLst>
        </pc:spChg>
        <pc:spChg chg="add">
          <ac:chgData name="Jennifer Hansen" userId="2d038057-8c9c-4f3e-8f0e-1c5c6a4e2371" providerId="ADAL" clId="{48E8280B-6464-40AB-81A3-23389B9CDEAC}" dt="2025-08-11T19:14:20.349" v="1" actId="26606"/>
          <ac:spMkLst>
            <pc:docMk/>
            <pc:sldMk cId="1388902303" sldId="256"/>
            <ac:spMk id="10" creationId="{F12E7CC5-C78B-4EBD-9565-3FA00FAA6CF2}"/>
          </ac:spMkLst>
        </pc:spChg>
        <pc:spChg chg="add">
          <ac:chgData name="Jennifer Hansen" userId="2d038057-8c9c-4f3e-8f0e-1c5c6a4e2371" providerId="ADAL" clId="{48E8280B-6464-40AB-81A3-23389B9CDEAC}" dt="2025-08-11T19:14:20.349" v="1" actId="26606"/>
          <ac:spMkLst>
            <pc:docMk/>
            <pc:sldMk cId="1388902303" sldId="256"/>
            <ac:spMk id="12" creationId="{3A4529A5-F675-429F-8044-01372BB13422}"/>
          </ac:spMkLst>
        </pc:spChg>
        <pc:spChg chg="add">
          <ac:chgData name="Jennifer Hansen" userId="2d038057-8c9c-4f3e-8f0e-1c5c6a4e2371" providerId="ADAL" clId="{48E8280B-6464-40AB-81A3-23389B9CDEAC}" dt="2025-08-11T19:14:20.349" v="1" actId="26606"/>
          <ac:spMkLst>
            <pc:docMk/>
            <pc:sldMk cId="1388902303" sldId="256"/>
            <ac:spMk id="14" creationId="{63DAB858-5A0C-4AFF-AAC6-705EDF8DB733}"/>
          </ac:spMkLst>
        </pc:spChg>
        <pc:picChg chg="add mod ord">
          <ac:chgData name="Jennifer Hansen" userId="2d038057-8c9c-4f3e-8f0e-1c5c6a4e2371" providerId="ADAL" clId="{48E8280B-6464-40AB-81A3-23389B9CDEAC}" dt="2025-08-11T19:14:20.349" v="1" actId="26606"/>
          <ac:picMkLst>
            <pc:docMk/>
            <pc:sldMk cId="1388902303" sldId="256"/>
            <ac:picMk id="5" creationId="{5EEC7C05-B92D-F333-2E30-8560654EC953}"/>
          </ac:picMkLst>
        </pc:picChg>
      </pc:sldChg>
      <pc:sldChg chg="addSp delSp modSp new mod setBg">
        <pc:chgData name="Jennifer Hansen" userId="2d038057-8c9c-4f3e-8f0e-1c5c6a4e2371" providerId="ADAL" clId="{48E8280B-6464-40AB-81A3-23389B9CDEAC}" dt="2025-08-11T19:17:26.615" v="353" actId="26606"/>
        <pc:sldMkLst>
          <pc:docMk/>
          <pc:sldMk cId="3800171762" sldId="257"/>
        </pc:sldMkLst>
        <pc:spChg chg="mod">
          <ac:chgData name="Jennifer Hansen" userId="2d038057-8c9c-4f3e-8f0e-1c5c6a4e2371" providerId="ADAL" clId="{48E8280B-6464-40AB-81A3-23389B9CDEAC}" dt="2025-08-11T19:17:26.615" v="353" actId="26606"/>
          <ac:spMkLst>
            <pc:docMk/>
            <pc:sldMk cId="3800171762" sldId="257"/>
            <ac:spMk id="2" creationId="{E6BF1EB7-7359-3FFC-C36E-BE8EC5B60E85}"/>
          </ac:spMkLst>
        </pc:spChg>
        <pc:spChg chg="del mod">
          <ac:chgData name="Jennifer Hansen" userId="2d038057-8c9c-4f3e-8f0e-1c5c6a4e2371" providerId="ADAL" clId="{48E8280B-6464-40AB-81A3-23389B9CDEAC}" dt="2025-08-11T19:17:26.615" v="353" actId="26606"/>
          <ac:spMkLst>
            <pc:docMk/>
            <pc:sldMk cId="3800171762" sldId="257"/>
            <ac:spMk id="3" creationId="{32C4205B-8B60-504C-25A4-1491C2FE87C5}"/>
          </ac:spMkLst>
        </pc:spChg>
        <pc:spChg chg="add">
          <ac:chgData name="Jennifer Hansen" userId="2d038057-8c9c-4f3e-8f0e-1c5c6a4e2371" providerId="ADAL" clId="{48E8280B-6464-40AB-81A3-23389B9CDEAC}" dt="2025-08-11T19:17:26.615" v="353" actId="26606"/>
          <ac:spMkLst>
            <pc:docMk/>
            <pc:sldMk cId="3800171762" sldId="257"/>
            <ac:spMk id="9" creationId="{BACC6370-2D7E-4714-9D71-7542949D7D5D}"/>
          </ac:spMkLst>
        </pc:spChg>
        <pc:spChg chg="add">
          <ac:chgData name="Jennifer Hansen" userId="2d038057-8c9c-4f3e-8f0e-1c5c6a4e2371" providerId="ADAL" clId="{48E8280B-6464-40AB-81A3-23389B9CDEAC}" dt="2025-08-11T19:17:26.615" v="353" actId="26606"/>
          <ac:spMkLst>
            <pc:docMk/>
            <pc:sldMk cId="3800171762" sldId="257"/>
            <ac:spMk id="11" creationId="{F68B3F68-107C-434F-AA38-110D5EA91B85}"/>
          </ac:spMkLst>
        </pc:spChg>
        <pc:spChg chg="add">
          <ac:chgData name="Jennifer Hansen" userId="2d038057-8c9c-4f3e-8f0e-1c5c6a4e2371" providerId="ADAL" clId="{48E8280B-6464-40AB-81A3-23389B9CDEAC}" dt="2025-08-11T19:17:26.615" v="353" actId="26606"/>
          <ac:spMkLst>
            <pc:docMk/>
            <pc:sldMk cId="3800171762" sldId="257"/>
            <ac:spMk id="13" creationId="{AAD0DBB9-1A4B-4391-81D4-CB19F9AB918A}"/>
          </ac:spMkLst>
        </pc:spChg>
        <pc:spChg chg="add">
          <ac:chgData name="Jennifer Hansen" userId="2d038057-8c9c-4f3e-8f0e-1c5c6a4e2371" providerId="ADAL" clId="{48E8280B-6464-40AB-81A3-23389B9CDEAC}" dt="2025-08-11T19:17:26.615" v="353" actId="26606"/>
          <ac:spMkLst>
            <pc:docMk/>
            <pc:sldMk cId="3800171762" sldId="257"/>
            <ac:spMk id="15" creationId="{063BBA22-50EA-4C4D-BE05-F1CE4E63AA56}"/>
          </ac:spMkLst>
        </pc:spChg>
        <pc:graphicFrameChg chg="add">
          <ac:chgData name="Jennifer Hansen" userId="2d038057-8c9c-4f3e-8f0e-1c5c6a4e2371" providerId="ADAL" clId="{48E8280B-6464-40AB-81A3-23389B9CDEAC}" dt="2025-08-11T19:17:26.615" v="353" actId="26606"/>
          <ac:graphicFrameMkLst>
            <pc:docMk/>
            <pc:sldMk cId="3800171762" sldId="257"/>
            <ac:graphicFrameMk id="5" creationId="{7D96807D-E2E6-9992-4EBD-1C1A23DFCC3D}"/>
          </ac:graphicFrameMkLst>
        </pc:graphicFrameChg>
      </pc:sldChg>
      <pc:sldChg chg="addSp modSp new mod setBg">
        <pc:chgData name="Jennifer Hansen" userId="2d038057-8c9c-4f3e-8f0e-1c5c6a4e2371" providerId="ADAL" clId="{48E8280B-6464-40AB-81A3-23389B9CDEAC}" dt="2025-08-11T19:27:59.737" v="1345" actId="20577"/>
        <pc:sldMkLst>
          <pc:docMk/>
          <pc:sldMk cId="830268667" sldId="258"/>
        </pc:sldMkLst>
        <pc:spChg chg="mod">
          <ac:chgData name="Jennifer Hansen" userId="2d038057-8c9c-4f3e-8f0e-1c5c6a4e2371" providerId="ADAL" clId="{48E8280B-6464-40AB-81A3-23389B9CDEAC}" dt="2025-08-11T19:27:59.737" v="1345" actId="20577"/>
          <ac:spMkLst>
            <pc:docMk/>
            <pc:sldMk cId="830268667" sldId="258"/>
            <ac:spMk id="2" creationId="{7F885FE2-2D5E-D1A7-5F9D-D379EB97BF1A}"/>
          </ac:spMkLst>
        </pc:spChg>
        <pc:spChg chg="mod">
          <ac:chgData name="Jennifer Hansen" userId="2d038057-8c9c-4f3e-8f0e-1c5c6a4e2371" providerId="ADAL" clId="{48E8280B-6464-40AB-81A3-23389B9CDEAC}" dt="2025-08-11T19:26:22.938" v="1341" actId="20577"/>
          <ac:spMkLst>
            <pc:docMk/>
            <pc:sldMk cId="830268667" sldId="258"/>
            <ac:spMk id="3" creationId="{AA71F3D6-8EA5-A7D5-4082-94F0A70A1E45}"/>
          </ac:spMkLst>
        </pc:spChg>
        <pc:spChg chg="add">
          <ac:chgData name="Jennifer Hansen" userId="2d038057-8c9c-4f3e-8f0e-1c5c6a4e2371" providerId="ADAL" clId="{48E8280B-6464-40AB-81A3-23389B9CDEAC}" dt="2025-08-11T19:20:03.668" v="420" actId="26606"/>
          <ac:spMkLst>
            <pc:docMk/>
            <pc:sldMk cId="830268667" sldId="258"/>
            <ac:spMk id="8" creationId="{09588DA8-065E-4F6F-8EFD-43104AB2E0CF}"/>
          </ac:spMkLst>
        </pc:spChg>
        <pc:spChg chg="add">
          <ac:chgData name="Jennifer Hansen" userId="2d038057-8c9c-4f3e-8f0e-1c5c6a4e2371" providerId="ADAL" clId="{48E8280B-6464-40AB-81A3-23389B9CDEAC}" dt="2025-08-11T19:20:03.668" v="420" actId="26606"/>
          <ac:spMkLst>
            <pc:docMk/>
            <pc:sldMk cId="830268667" sldId="258"/>
            <ac:spMk id="10" creationId="{C4285719-470E-454C-AF62-8323075F1F5B}"/>
          </ac:spMkLst>
        </pc:spChg>
        <pc:spChg chg="add">
          <ac:chgData name="Jennifer Hansen" userId="2d038057-8c9c-4f3e-8f0e-1c5c6a4e2371" providerId="ADAL" clId="{48E8280B-6464-40AB-81A3-23389B9CDEAC}" dt="2025-08-11T19:20:03.668" v="420" actId="26606"/>
          <ac:spMkLst>
            <pc:docMk/>
            <pc:sldMk cId="830268667" sldId="258"/>
            <ac:spMk id="12" creationId="{CD9FE4EF-C4D8-49A0-B2FF-81D8DB7D8A24}"/>
          </ac:spMkLst>
        </pc:spChg>
        <pc:spChg chg="add">
          <ac:chgData name="Jennifer Hansen" userId="2d038057-8c9c-4f3e-8f0e-1c5c6a4e2371" providerId="ADAL" clId="{48E8280B-6464-40AB-81A3-23389B9CDEAC}" dt="2025-08-11T19:20:03.668" v="420" actId="26606"/>
          <ac:spMkLst>
            <pc:docMk/>
            <pc:sldMk cId="830268667" sldId="258"/>
            <ac:spMk id="14" creationId="{4300840D-0A0B-4512-BACA-B439D5B9C57C}"/>
          </ac:spMkLst>
        </pc:spChg>
        <pc:spChg chg="add">
          <ac:chgData name="Jennifer Hansen" userId="2d038057-8c9c-4f3e-8f0e-1c5c6a4e2371" providerId="ADAL" clId="{48E8280B-6464-40AB-81A3-23389B9CDEAC}" dt="2025-08-11T19:20:03.668" v="420" actId="26606"/>
          <ac:spMkLst>
            <pc:docMk/>
            <pc:sldMk cId="830268667" sldId="258"/>
            <ac:spMk id="16" creationId="{D2B78728-A580-49A7-84F9-6EF6F583ADE0}"/>
          </ac:spMkLst>
        </pc:spChg>
        <pc:spChg chg="add">
          <ac:chgData name="Jennifer Hansen" userId="2d038057-8c9c-4f3e-8f0e-1c5c6a4e2371" providerId="ADAL" clId="{48E8280B-6464-40AB-81A3-23389B9CDEAC}" dt="2025-08-11T19:20:03.668" v="420" actId="26606"/>
          <ac:spMkLst>
            <pc:docMk/>
            <pc:sldMk cId="830268667" sldId="258"/>
            <ac:spMk id="18" creationId="{38FAA1A1-D861-433F-88FA-1E9D6FD31D11}"/>
          </ac:spMkLst>
        </pc:spChg>
        <pc:spChg chg="add">
          <ac:chgData name="Jennifer Hansen" userId="2d038057-8c9c-4f3e-8f0e-1c5c6a4e2371" providerId="ADAL" clId="{48E8280B-6464-40AB-81A3-23389B9CDEAC}" dt="2025-08-11T19:20:03.668" v="420" actId="26606"/>
          <ac:spMkLst>
            <pc:docMk/>
            <pc:sldMk cId="830268667" sldId="258"/>
            <ac:spMk id="20" creationId="{8D71EDA1-87BF-4D5D-AB79-F346FD19278A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9B809A-B1E2-4C18-AE7F-59D7C94B13A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C66BC37-B688-4641-86A6-D64BBB996C67}">
      <dgm:prSet/>
      <dgm:spPr/>
      <dgm:t>
        <a:bodyPr/>
        <a:lstStyle/>
        <a:p>
          <a:r>
            <a:rPr lang="en-US"/>
            <a:t>The Introduction Guide</a:t>
          </a:r>
        </a:p>
      </dgm:t>
    </dgm:pt>
    <dgm:pt modelId="{CB8C4F7C-4A0B-4335-8AA0-AF66B81F9156}" type="parTrans" cxnId="{BBABDF55-6E7F-4053-BC7E-EB137AA1932A}">
      <dgm:prSet/>
      <dgm:spPr/>
      <dgm:t>
        <a:bodyPr/>
        <a:lstStyle/>
        <a:p>
          <a:endParaRPr lang="en-US"/>
        </a:p>
      </dgm:t>
    </dgm:pt>
    <dgm:pt modelId="{8AA01280-4278-4BAD-8EAA-8F2E83823013}" type="sibTrans" cxnId="{BBABDF55-6E7F-4053-BC7E-EB137AA1932A}">
      <dgm:prSet/>
      <dgm:spPr/>
      <dgm:t>
        <a:bodyPr/>
        <a:lstStyle/>
        <a:p>
          <a:endParaRPr lang="en-US"/>
        </a:p>
      </dgm:t>
    </dgm:pt>
    <dgm:pt modelId="{58D8B976-16C5-4D5E-8F74-DBC5E9CC70D2}">
      <dgm:prSet/>
      <dgm:spPr/>
      <dgm:t>
        <a:bodyPr/>
        <a:lstStyle/>
        <a:p>
          <a:r>
            <a:rPr lang="en-US"/>
            <a:t>Units that focus on Pickleball (Raquet Sports), Athletics (Strength and Endurance), Football (Net/Wall Games) with many more sports and activities on their way!</a:t>
          </a:r>
        </a:p>
      </dgm:t>
    </dgm:pt>
    <dgm:pt modelId="{3F3FCE80-854C-40DE-A5BD-E8FF543CC995}" type="parTrans" cxnId="{DA8A1D06-8CF5-4041-826E-AB2974F5AAFF}">
      <dgm:prSet/>
      <dgm:spPr/>
      <dgm:t>
        <a:bodyPr/>
        <a:lstStyle/>
        <a:p>
          <a:endParaRPr lang="en-US"/>
        </a:p>
      </dgm:t>
    </dgm:pt>
    <dgm:pt modelId="{628B680F-16BC-4E53-8201-F7FC5B80B296}" type="sibTrans" cxnId="{DA8A1D06-8CF5-4041-826E-AB2974F5AAFF}">
      <dgm:prSet/>
      <dgm:spPr/>
      <dgm:t>
        <a:bodyPr/>
        <a:lstStyle/>
        <a:p>
          <a:endParaRPr lang="en-US"/>
        </a:p>
      </dgm:t>
    </dgm:pt>
    <dgm:pt modelId="{5D41D84C-FFBC-4327-821F-4E66CFA30356}">
      <dgm:prSet/>
      <dgm:spPr/>
      <dgm:t>
        <a:bodyPr/>
        <a:lstStyle/>
        <a:p>
          <a:r>
            <a:rPr lang="en-US"/>
            <a:t>The Junior Athletes Coaching Course on the eLearning platform</a:t>
          </a:r>
        </a:p>
      </dgm:t>
    </dgm:pt>
    <dgm:pt modelId="{91E058D3-74F5-4AF0-93F2-73E6DFD213A2}" type="parTrans" cxnId="{E47F4802-B292-455E-B885-DBB96ECE2365}">
      <dgm:prSet/>
      <dgm:spPr/>
      <dgm:t>
        <a:bodyPr/>
        <a:lstStyle/>
        <a:p>
          <a:endParaRPr lang="en-US"/>
        </a:p>
      </dgm:t>
    </dgm:pt>
    <dgm:pt modelId="{0A7C8671-B026-48CA-9B50-D1A29AE36746}" type="sibTrans" cxnId="{E47F4802-B292-455E-B885-DBB96ECE2365}">
      <dgm:prSet/>
      <dgm:spPr/>
      <dgm:t>
        <a:bodyPr/>
        <a:lstStyle/>
        <a:p>
          <a:endParaRPr lang="en-US"/>
        </a:p>
      </dgm:t>
    </dgm:pt>
    <dgm:pt modelId="{017B6BD1-D420-44C6-910E-7A8BCD2384BF}" type="pres">
      <dgm:prSet presAssocID="{7F9B809A-B1E2-4C18-AE7F-59D7C94B13A9}" presName="root" presStyleCnt="0">
        <dgm:presLayoutVars>
          <dgm:dir/>
          <dgm:resizeHandles val="exact"/>
        </dgm:presLayoutVars>
      </dgm:prSet>
      <dgm:spPr/>
    </dgm:pt>
    <dgm:pt modelId="{A24CD6FB-99AB-40E9-BE81-458CC5788A90}" type="pres">
      <dgm:prSet presAssocID="{DC66BC37-B688-4641-86A6-D64BBB996C67}" presName="compNode" presStyleCnt="0"/>
      <dgm:spPr/>
    </dgm:pt>
    <dgm:pt modelId="{05EA486B-F8A2-4A82-8794-0A423F104260}" type="pres">
      <dgm:prSet presAssocID="{DC66BC37-B688-4641-86A6-D64BBB996C6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CFF3AAC5-E182-4A22-9973-C9D391193C65}" type="pres">
      <dgm:prSet presAssocID="{DC66BC37-B688-4641-86A6-D64BBB996C67}" presName="spaceRect" presStyleCnt="0"/>
      <dgm:spPr/>
    </dgm:pt>
    <dgm:pt modelId="{F17DD619-C808-489F-9D94-8785EE5FADAE}" type="pres">
      <dgm:prSet presAssocID="{DC66BC37-B688-4641-86A6-D64BBB996C67}" presName="textRect" presStyleLbl="revTx" presStyleIdx="0" presStyleCnt="3">
        <dgm:presLayoutVars>
          <dgm:chMax val="1"/>
          <dgm:chPref val="1"/>
        </dgm:presLayoutVars>
      </dgm:prSet>
      <dgm:spPr/>
    </dgm:pt>
    <dgm:pt modelId="{AB00E3CE-BBB6-4B8F-A992-11BAD834CA4F}" type="pres">
      <dgm:prSet presAssocID="{8AA01280-4278-4BAD-8EAA-8F2E83823013}" presName="sibTrans" presStyleCnt="0"/>
      <dgm:spPr/>
    </dgm:pt>
    <dgm:pt modelId="{D8A95E1F-B967-4826-8DB1-959C20039356}" type="pres">
      <dgm:prSet presAssocID="{58D8B976-16C5-4D5E-8F74-DBC5E9CC70D2}" presName="compNode" presStyleCnt="0"/>
      <dgm:spPr/>
    </dgm:pt>
    <dgm:pt modelId="{E28192E7-0429-4EA5-A7DC-9DA8D011E353}" type="pres">
      <dgm:prSet presAssocID="{58D8B976-16C5-4D5E-8F74-DBC5E9CC70D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gby"/>
        </a:ext>
      </dgm:extLst>
    </dgm:pt>
    <dgm:pt modelId="{90ABAD15-4555-49A3-AF8C-66D71C40F982}" type="pres">
      <dgm:prSet presAssocID="{58D8B976-16C5-4D5E-8F74-DBC5E9CC70D2}" presName="spaceRect" presStyleCnt="0"/>
      <dgm:spPr/>
    </dgm:pt>
    <dgm:pt modelId="{B8CBFD51-5DA1-419D-AF39-6E9052779DDD}" type="pres">
      <dgm:prSet presAssocID="{58D8B976-16C5-4D5E-8F74-DBC5E9CC70D2}" presName="textRect" presStyleLbl="revTx" presStyleIdx="1" presStyleCnt="3">
        <dgm:presLayoutVars>
          <dgm:chMax val="1"/>
          <dgm:chPref val="1"/>
        </dgm:presLayoutVars>
      </dgm:prSet>
      <dgm:spPr/>
    </dgm:pt>
    <dgm:pt modelId="{2F96F54C-D2EC-4583-981F-439E62BFF57B}" type="pres">
      <dgm:prSet presAssocID="{628B680F-16BC-4E53-8201-F7FC5B80B296}" presName="sibTrans" presStyleCnt="0"/>
      <dgm:spPr/>
    </dgm:pt>
    <dgm:pt modelId="{684B307B-AE1C-411F-8B1A-2967DF6620EA}" type="pres">
      <dgm:prSet presAssocID="{5D41D84C-FFBC-4327-821F-4E66CFA30356}" presName="compNode" presStyleCnt="0"/>
      <dgm:spPr/>
    </dgm:pt>
    <dgm:pt modelId="{666D299E-B8B6-46EC-B2D5-BF9CB5D6D845}" type="pres">
      <dgm:prSet presAssocID="{5D41D84C-FFBC-4327-821F-4E66CFA3035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sketball"/>
        </a:ext>
      </dgm:extLst>
    </dgm:pt>
    <dgm:pt modelId="{5A9CD721-85C2-45A7-ADF2-CEB738C947BC}" type="pres">
      <dgm:prSet presAssocID="{5D41D84C-FFBC-4327-821F-4E66CFA30356}" presName="spaceRect" presStyleCnt="0"/>
      <dgm:spPr/>
    </dgm:pt>
    <dgm:pt modelId="{1D364D0A-D31C-45FF-B632-DA4BDFB8E9EF}" type="pres">
      <dgm:prSet presAssocID="{5D41D84C-FFBC-4327-821F-4E66CFA3035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47F4802-B292-455E-B885-DBB96ECE2365}" srcId="{7F9B809A-B1E2-4C18-AE7F-59D7C94B13A9}" destId="{5D41D84C-FFBC-4327-821F-4E66CFA30356}" srcOrd="2" destOrd="0" parTransId="{91E058D3-74F5-4AF0-93F2-73E6DFD213A2}" sibTransId="{0A7C8671-B026-48CA-9B50-D1A29AE36746}"/>
    <dgm:cxn modelId="{DA8A1D06-8CF5-4041-826E-AB2974F5AAFF}" srcId="{7F9B809A-B1E2-4C18-AE7F-59D7C94B13A9}" destId="{58D8B976-16C5-4D5E-8F74-DBC5E9CC70D2}" srcOrd="1" destOrd="0" parTransId="{3F3FCE80-854C-40DE-A5BD-E8FF543CC995}" sibTransId="{628B680F-16BC-4E53-8201-F7FC5B80B296}"/>
    <dgm:cxn modelId="{5FF49833-C598-47AB-A399-E25E6875861D}" type="presOf" srcId="{DC66BC37-B688-4641-86A6-D64BBB996C67}" destId="{F17DD619-C808-489F-9D94-8785EE5FADAE}" srcOrd="0" destOrd="0" presId="urn:microsoft.com/office/officeart/2018/2/layout/IconLabelList"/>
    <dgm:cxn modelId="{0B5C465E-B9ED-40AD-85CB-800341DEC575}" type="presOf" srcId="{7F9B809A-B1E2-4C18-AE7F-59D7C94B13A9}" destId="{017B6BD1-D420-44C6-910E-7A8BCD2384BF}" srcOrd="0" destOrd="0" presId="urn:microsoft.com/office/officeart/2018/2/layout/IconLabelList"/>
    <dgm:cxn modelId="{BBABDF55-6E7F-4053-BC7E-EB137AA1932A}" srcId="{7F9B809A-B1E2-4C18-AE7F-59D7C94B13A9}" destId="{DC66BC37-B688-4641-86A6-D64BBB996C67}" srcOrd="0" destOrd="0" parTransId="{CB8C4F7C-4A0B-4335-8AA0-AF66B81F9156}" sibTransId="{8AA01280-4278-4BAD-8EAA-8F2E83823013}"/>
    <dgm:cxn modelId="{A2A7097F-CC21-40B5-8DBB-A3F63F1604D9}" type="presOf" srcId="{5D41D84C-FFBC-4327-821F-4E66CFA30356}" destId="{1D364D0A-D31C-45FF-B632-DA4BDFB8E9EF}" srcOrd="0" destOrd="0" presId="urn:microsoft.com/office/officeart/2018/2/layout/IconLabelList"/>
    <dgm:cxn modelId="{BC3772C3-7A29-4698-A973-4EFC6DB62D6E}" type="presOf" srcId="{58D8B976-16C5-4D5E-8F74-DBC5E9CC70D2}" destId="{B8CBFD51-5DA1-419D-AF39-6E9052779DDD}" srcOrd="0" destOrd="0" presId="urn:microsoft.com/office/officeart/2018/2/layout/IconLabelList"/>
    <dgm:cxn modelId="{CFEC8C6A-AA15-40F5-BEC0-0B4AB8DA45E8}" type="presParOf" srcId="{017B6BD1-D420-44C6-910E-7A8BCD2384BF}" destId="{A24CD6FB-99AB-40E9-BE81-458CC5788A90}" srcOrd="0" destOrd="0" presId="urn:microsoft.com/office/officeart/2018/2/layout/IconLabelList"/>
    <dgm:cxn modelId="{B11584FE-70AB-4B0D-8093-87DF0A46F554}" type="presParOf" srcId="{A24CD6FB-99AB-40E9-BE81-458CC5788A90}" destId="{05EA486B-F8A2-4A82-8794-0A423F104260}" srcOrd="0" destOrd="0" presId="urn:microsoft.com/office/officeart/2018/2/layout/IconLabelList"/>
    <dgm:cxn modelId="{83544DF3-4405-4657-8BAF-3AF2136BF415}" type="presParOf" srcId="{A24CD6FB-99AB-40E9-BE81-458CC5788A90}" destId="{CFF3AAC5-E182-4A22-9973-C9D391193C65}" srcOrd="1" destOrd="0" presId="urn:microsoft.com/office/officeart/2018/2/layout/IconLabelList"/>
    <dgm:cxn modelId="{6FE0BEAA-9786-4112-862D-E68D8430965A}" type="presParOf" srcId="{A24CD6FB-99AB-40E9-BE81-458CC5788A90}" destId="{F17DD619-C808-489F-9D94-8785EE5FADAE}" srcOrd="2" destOrd="0" presId="urn:microsoft.com/office/officeart/2018/2/layout/IconLabelList"/>
    <dgm:cxn modelId="{74B981B6-E1CB-4DD0-A5E7-BC1D60CD5AF3}" type="presParOf" srcId="{017B6BD1-D420-44C6-910E-7A8BCD2384BF}" destId="{AB00E3CE-BBB6-4B8F-A992-11BAD834CA4F}" srcOrd="1" destOrd="0" presId="urn:microsoft.com/office/officeart/2018/2/layout/IconLabelList"/>
    <dgm:cxn modelId="{0A15B471-2C74-4A8A-9040-821E721E7404}" type="presParOf" srcId="{017B6BD1-D420-44C6-910E-7A8BCD2384BF}" destId="{D8A95E1F-B967-4826-8DB1-959C20039356}" srcOrd="2" destOrd="0" presId="urn:microsoft.com/office/officeart/2018/2/layout/IconLabelList"/>
    <dgm:cxn modelId="{D1910051-B78E-4BA2-9F2D-442D9676395A}" type="presParOf" srcId="{D8A95E1F-B967-4826-8DB1-959C20039356}" destId="{E28192E7-0429-4EA5-A7DC-9DA8D011E353}" srcOrd="0" destOrd="0" presId="urn:microsoft.com/office/officeart/2018/2/layout/IconLabelList"/>
    <dgm:cxn modelId="{BD01EF7F-8869-4BB5-949F-6F6CA8713906}" type="presParOf" srcId="{D8A95E1F-B967-4826-8DB1-959C20039356}" destId="{90ABAD15-4555-49A3-AF8C-66D71C40F982}" srcOrd="1" destOrd="0" presId="urn:microsoft.com/office/officeart/2018/2/layout/IconLabelList"/>
    <dgm:cxn modelId="{DEB08754-54CA-45E6-B560-195B6513212E}" type="presParOf" srcId="{D8A95E1F-B967-4826-8DB1-959C20039356}" destId="{B8CBFD51-5DA1-419D-AF39-6E9052779DDD}" srcOrd="2" destOrd="0" presId="urn:microsoft.com/office/officeart/2018/2/layout/IconLabelList"/>
    <dgm:cxn modelId="{521046F4-DC2E-4F92-975E-4779D329C439}" type="presParOf" srcId="{017B6BD1-D420-44C6-910E-7A8BCD2384BF}" destId="{2F96F54C-D2EC-4583-981F-439E62BFF57B}" srcOrd="3" destOrd="0" presId="urn:microsoft.com/office/officeart/2018/2/layout/IconLabelList"/>
    <dgm:cxn modelId="{5BC97669-0E1B-42D4-A9AA-77A5957E5420}" type="presParOf" srcId="{017B6BD1-D420-44C6-910E-7A8BCD2384BF}" destId="{684B307B-AE1C-411F-8B1A-2967DF6620EA}" srcOrd="4" destOrd="0" presId="urn:microsoft.com/office/officeart/2018/2/layout/IconLabelList"/>
    <dgm:cxn modelId="{DFD3F6AB-CED1-4F9D-93DA-0A33E1347FEE}" type="presParOf" srcId="{684B307B-AE1C-411F-8B1A-2967DF6620EA}" destId="{666D299E-B8B6-46EC-B2D5-BF9CB5D6D845}" srcOrd="0" destOrd="0" presId="urn:microsoft.com/office/officeart/2018/2/layout/IconLabelList"/>
    <dgm:cxn modelId="{A9F62FA5-683D-451D-B3E3-9F4AF30A11C4}" type="presParOf" srcId="{684B307B-AE1C-411F-8B1A-2967DF6620EA}" destId="{5A9CD721-85C2-45A7-ADF2-CEB738C947BC}" srcOrd="1" destOrd="0" presId="urn:microsoft.com/office/officeart/2018/2/layout/IconLabelList"/>
    <dgm:cxn modelId="{5F81D38B-8405-4EAB-8F24-22C1686197F6}" type="presParOf" srcId="{684B307B-AE1C-411F-8B1A-2967DF6620EA}" destId="{1D364D0A-D31C-45FF-B632-DA4BDFB8E9E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EA486B-F8A2-4A82-8794-0A423F104260}">
      <dsp:nvSpPr>
        <dsp:cNvPr id="0" name=""/>
        <dsp:cNvSpPr/>
      </dsp:nvSpPr>
      <dsp:spPr>
        <a:xfrm>
          <a:off x="947201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DD619-C808-489F-9D94-8785EE5FADAE}">
      <dsp:nvSpPr>
        <dsp:cNvPr id="0" name=""/>
        <dsp:cNvSpPr/>
      </dsp:nvSpPr>
      <dsp:spPr>
        <a:xfrm>
          <a:off x="59990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The Introduction Guide</a:t>
          </a:r>
        </a:p>
      </dsp:txBody>
      <dsp:txXfrm>
        <a:off x="59990" y="2654049"/>
        <a:ext cx="3226223" cy="720000"/>
      </dsp:txXfrm>
    </dsp:sp>
    <dsp:sp modelId="{E28192E7-0429-4EA5-A7DC-9DA8D011E353}">
      <dsp:nvSpPr>
        <dsp:cNvPr id="0" name=""/>
        <dsp:cNvSpPr/>
      </dsp:nvSpPr>
      <dsp:spPr>
        <a:xfrm>
          <a:off x="4738014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CBFD51-5DA1-419D-AF39-6E9052779DDD}">
      <dsp:nvSpPr>
        <dsp:cNvPr id="0" name=""/>
        <dsp:cNvSpPr/>
      </dsp:nvSpPr>
      <dsp:spPr>
        <a:xfrm>
          <a:off x="3850802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Units that focus on Pickleball (Raquet Sports), Athletics (Strength and Endurance), Football (Net/Wall Games) with many more sports and activities on their way!</a:t>
          </a:r>
        </a:p>
      </dsp:txBody>
      <dsp:txXfrm>
        <a:off x="3850802" y="2654049"/>
        <a:ext cx="3226223" cy="720000"/>
      </dsp:txXfrm>
    </dsp:sp>
    <dsp:sp modelId="{666D299E-B8B6-46EC-B2D5-BF9CB5D6D845}">
      <dsp:nvSpPr>
        <dsp:cNvPr id="0" name=""/>
        <dsp:cNvSpPr/>
      </dsp:nvSpPr>
      <dsp:spPr>
        <a:xfrm>
          <a:off x="8528826" y="818755"/>
          <a:ext cx="1451800" cy="1451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364D0A-D31C-45FF-B632-DA4BDFB8E9EF}">
      <dsp:nvSpPr>
        <dsp:cNvPr id="0" name=""/>
        <dsp:cNvSpPr/>
      </dsp:nvSpPr>
      <dsp:spPr>
        <a:xfrm>
          <a:off x="7641615" y="2654049"/>
          <a:ext cx="3226223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The Junior Athletes Coaching Course on the eLearning platform</a:t>
          </a:r>
        </a:p>
      </dsp:txBody>
      <dsp:txXfrm>
        <a:off x="7641615" y="2654049"/>
        <a:ext cx="3226223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4EF5A-8FA9-3C73-6DE9-181FC8321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9A2D85-F0DD-5970-B925-0B1F93F535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DBF2D-EFC3-B2DB-DF84-75884482F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12B8F-68F5-1993-73A4-7601A430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62952-DEB7-D2CE-F17F-58D6B73C8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01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DDAF6-3CC0-AF56-B209-6564C4223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30B1D4-369A-9DB7-1825-58082DBA87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7DF16-6916-35AC-204A-31DF4523E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36E5D-FAE6-D673-C157-2EFC0FF8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473555-6731-3CDC-7F6C-A08EF0097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987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1647E3-9C64-0696-5407-D77B436446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C26CBD-F977-86A1-115E-A17A61CC7B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36CE3-BB59-73C4-D93A-8E109A1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DBF67-47A6-2001-1D93-B86FEBD5F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3D3E5-54D0-D280-E8DE-55E627069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50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F0405-1922-1E11-64D1-8A7D2A504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F0524-333A-CC2E-4C81-7AB6769FF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84FD2-3DAF-6E06-1F96-BAF0276F7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0144F-AA8F-74CE-97B7-45BE9ADB8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B8F67-F5C8-CBA8-7ECD-4630A20E1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405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05528-9195-CB6A-B42B-1A8FD56D6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CA5CBA-9F96-CF58-F0FB-170556257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E304C-C280-DE3A-C96F-C2960CDB0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6CA54-C123-99BC-4C9C-126BB0EC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A0E8F-1ADD-E63A-4433-3644AFFE4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557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DDB59-0F47-C0DE-91B0-74E1735DB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E2AD4-3941-FAF0-093C-8D494393B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6DF8A-5217-3A1A-2922-934049944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3BBAE-A7B4-79E8-3147-FC9D295BC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1AF661-9F08-4FA5-56C0-ADAD485A2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2EF52-2762-ABDC-CB9C-80F48EA2B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96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76165-70DB-BE2D-0E66-A627F325B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D90B6-B64B-6F7D-8B5B-378F32543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AC847-274F-F1F5-25B4-7E8E37BF1E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6F6EF0-C65F-1D1E-D601-5D31FA24F4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E48F2F-2524-5ADE-3A80-2F36B0505E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7EA8E7-DF3E-EAAB-808A-2D9C1372D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A62DC3-EF19-6B7F-D2C3-78709CB4D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3DF665-224A-213D-A117-BF5532118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9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AFBAA-CCC6-FADB-83E0-2D7D3D8F8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E4EB3C-9453-BED7-BFC8-E35ACC32C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4D3ED0-6FEB-2125-F93C-3E959F0AC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678D6F-B6F4-3225-DB69-AAECD7C16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18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ACF825-9B04-8D94-8161-21F6DC612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3346F2-2DE4-FD54-A02A-8C8CFD1AC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B67FF-E3FA-05AE-9E0F-C3E1EF515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203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C3501-FB38-BF4C-6601-BF086BEBF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B30B9-725B-545C-3B14-9EB8B7CDC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E59E36-346F-2E71-8990-D303ECAED3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92D12-7088-1F64-C316-71BEC61C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EA30E-0770-6E67-F38F-F5F863B76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38A12F-4481-B230-3CFD-1430AEB05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45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4FA8E-9B03-782A-B899-6A08FBB15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30B17D-36BC-7F39-D86B-7918C82D84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8605C4-65A7-2271-1420-CB055D89B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44A89F-6939-5283-873A-3414CE18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A95E41-E76B-9E0A-69EB-EAD474978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9913F-3B7E-95F8-20ED-D091B3C7D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1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98DB15-A97E-0409-6975-BC3EFF596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90D71-72AB-A671-D96E-98E533A18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D6D6C-D48E-DB40-C0C6-E44055231D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CC321-2269-4F77-989B-1ECA91C1758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2AA87-588B-A6EB-52CE-4D33EDEB7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E649E-1ACE-0191-E2B7-B1215F7E56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1F40A8-76DC-4DA8-BFC4-55D182AA3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9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4AAE6D-7CFE-004F-0248-8E18118D0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Abridged Lesson Plans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4296FDB-5028-BCED-0930-5EB4951C19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238" y="1505340"/>
            <a:ext cx="7608304" cy="3918275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75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AD9055-3027-E5A2-F9CB-9ECAC5BF2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Lesson Plan Posters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1B62066-9316-9132-5493-49C52E0069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5238" y="1828693"/>
            <a:ext cx="7608304" cy="327156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40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EC7C05-B92D-F333-2E30-8560654EC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88" y="1227059"/>
            <a:ext cx="3368969" cy="4403881"/>
          </a:xfrm>
          <a:prstGeom prst="rect">
            <a:avLst/>
          </a:prstGeom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21AF75-D26F-BB53-DD05-5A5EF39F8E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2061" y="762538"/>
            <a:ext cx="5649349" cy="3199862"/>
          </a:xfrm>
        </p:spPr>
        <p:txBody>
          <a:bodyPr anchor="b">
            <a:normAutofit/>
          </a:bodyPr>
          <a:lstStyle/>
          <a:p>
            <a:pPr algn="l"/>
            <a:r>
              <a:rPr lang="en-US" sz="6600">
                <a:solidFill>
                  <a:srgbClr val="FFFFFF"/>
                </a:solidFill>
              </a:rPr>
              <a:t>It’s Here! It’s Finally Here!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35C0BD-3949-9E0D-BBA5-FE73AFDE22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2061" y="4312561"/>
            <a:ext cx="5649349" cy="1687815"/>
          </a:xfrm>
        </p:spPr>
        <p:txBody>
          <a:bodyPr anchor="t">
            <a:normAutofit/>
          </a:bodyPr>
          <a:lstStyle/>
          <a:p>
            <a:pPr algn="l"/>
            <a:r>
              <a:rPr lang="en-US">
                <a:solidFill>
                  <a:srgbClr val="FFFFFF"/>
                </a:solidFill>
              </a:rPr>
              <a:t>Junior Athletes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902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BF1EB7-7359-3FFC-C36E-BE8EC5B60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Junior Athletes Resources Include	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D96807D-E2E6-9992-4EBD-1C1A23DFCC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92687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0171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885FE2-2D5E-D1A7-5F9D-D379EB97B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3700" dirty="0">
                <a:solidFill>
                  <a:srgbClr val="FFFFFF"/>
                </a:solidFill>
              </a:rPr>
              <a:t>Program Implementation and </a:t>
            </a:r>
            <a:r>
              <a:rPr lang="en-US" sz="3700">
                <a:solidFill>
                  <a:srgbClr val="FFFFFF"/>
                </a:solidFill>
              </a:rPr>
              <a:t>Feedback </a:t>
            </a:r>
            <a:r>
              <a:rPr lang="en-US" sz="3700" dirty="0">
                <a:solidFill>
                  <a:srgbClr val="FFFFFF"/>
                </a:solidFill>
              </a:rPr>
              <a:t>C</a:t>
            </a:r>
            <a:r>
              <a:rPr lang="en-US" sz="3700">
                <a:solidFill>
                  <a:srgbClr val="FFFFFF"/>
                </a:solidFill>
              </a:rPr>
              <a:t>an </a:t>
            </a:r>
            <a:r>
              <a:rPr lang="en-US" sz="3700" dirty="0">
                <a:solidFill>
                  <a:srgbClr val="FFFFFF"/>
                </a:solidFill>
              </a:rPr>
              <a:t>Begin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1F3D6-8EA5-A7D5-4082-94F0A70A1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We ask that you begin sharing these resources widely with Programs when you return home</a:t>
            </a:r>
          </a:p>
          <a:p>
            <a:r>
              <a:rPr lang="en-US" sz="2000" dirty="0"/>
              <a:t>Printed materials will be translated ongoing through the end of the year</a:t>
            </a:r>
          </a:p>
          <a:p>
            <a:r>
              <a:rPr lang="en-US" sz="2000" dirty="0"/>
              <a:t>The eLearning course is in English and Spanish with remaining languages ready by the end of the year</a:t>
            </a:r>
          </a:p>
          <a:p>
            <a:r>
              <a:rPr lang="en-US" sz="2000" dirty="0"/>
              <a:t>Please provide me with a running list of Programs that are implementing Junior Athletes and be open to having discussions throughout the year on feedback related to the program</a:t>
            </a:r>
          </a:p>
          <a:p>
            <a:r>
              <a:rPr lang="en-US" sz="2000" dirty="0"/>
              <a:t>This year we will collect any suggestions from the field that should be added or changes in the guidance, units before releasing one final version next summer</a:t>
            </a:r>
          </a:p>
        </p:txBody>
      </p:sp>
    </p:spTree>
    <p:extLst>
      <p:ext uri="{BB962C8B-B14F-4D97-AF65-F5344CB8AC3E}">
        <p14:creationId xmlns:p14="http://schemas.microsoft.com/office/powerpoint/2010/main" val="830268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174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Abridged Lesson Plans</vt:lpstr>
      <vt:lpstr>Lesson Plan Posters</vt:lpstr>
      <vt:lpstr>It’s Here! It’s Finally Here!</vt:lpstr>
      <vt:lpstr>Junior Athletes Resources Include  </vt:lpstr>
      <vt:lpstr>Program Implementation and Feedback Can Begin Now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Hansen</dc:creator>
  <cp:lastModifiedBy>Jennifer Hansen</cp:lastModifiedBy>
  <cp:revision>3</cp:revision>
  <dcterms:created xsi:type="dcterms:W3CDTF">2025-08-11T18:53:17Z</dcterms:created>
  <dcterms:modified xsi:type="dcterms:W3CDTF">2025-08-25T12:58:38Z</dcterms:modified>
</cp:coreProperties>
</file>