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108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8" r:id="rId2"/>
    <p:sldMasterId id="2147483687" r:id="rId3"/>
    <p:sldMasterId id="2147483697" r:id="rId4"/>
  </p:sldMasterIdLst>
  <p:notesMasterIdLst>
    <p:notesMasterId r:id="rId60"/>
  </p:notesMasterIdLst>
  <p:sldIdLst>
    <p:sldId id="1912" r:id="rId5"/>
    <p:sldId id="1891" r:id="rId6"/>
    <p:sldId id="264" r:id="rId7"/>
    <p:sldId id="1892" r:id="rId8"/>
    <p:sldId id="1896" r:id="rId9"/>
    <p:sldId id="792" r:id="rId10"/>
    <p:sldId id="795" r:id="rId11"/>
    <p:sldId id="320" r:id="rId12"/>
    <p:sldId id="1902" r:id="rId13"/>
    <p:sldId id="1900" r:id="rId14"/>
    <p:sldId id="1880" r:id="rId15"/>
    <p:sldId id="1894" r:id="rId16"/>
    <p:sldId id="1906" r:id="rId17"/>
    <p:sldId id="275" r:id="rId18"/>
    <p:sldId id="1915" r:id="rId19"/>
    <p:sldId id="1895" r:id="rId20"/>
    <p:sldId id="283" r:id="rId21"/>
    <p:sldId id="282" r:id="rId22"/>
    <p:sldId id="301" r:id="rId23"/>
    <p:sldId id="292" r:id="rId24"/>
    <p:sldId id="296" r:id="rId25"/>
    <p:sldId id="307" r:id="rId26"/>
    <p:sldId id="1898" r:id="rId27"/>
    <p:sldId id="1884" r:id="rId28"/>
    <p:sldId id="1899" r:id="rId29"/>
    <p:sldId id="1897" r:id="rId30"/>
    <p:sldId id="308" r:id="rId31"/>
    <p:sldId id="1901" r:id="rId32"/>
    <p:sldId id="1877" r:id="rId33"/>
    <p:sldId id="1903" r:id="rId34"/>
    <p:sldId id="1904" r:id="rId35"/>
    <p:sldId id="1882" r:id="rId36"/>
    <p:sldId id="1905" r:id="rId37"/>
    <p:sldId id="1907" r:id="rId38"/>
    <p:sldId id="1893" r:id="rId39"/>
    <p:sldId id="1913" r:id="rId40"/>
    <p:sldId id="1916" r:id="rId41"/>
    <p:sldId id="1908" r:id="rId42"/>
    <p:sldId id="501" r:id="rId43"/>
    <p:sldId id="395" r:id="rId44"/>
    <p:sldId id="1878" r:id="rId45"/>
    <p:sldId id="1920" r:id="rId46"/>
    <p:sldId id="1921" r:id="rId47"/>
    <p:sldId id="1917" r:id="rId48"/>
    <p:sldId id="1883" r:id="rId49"/>
    <p:sldId id="1889" r:id="rId50"/>
    <p:sldId id="1890" r:id="rId51"/>
    <p:sldId id="1888" r:id="rId52"/>
    <p:sldId id="1911" r:id="rId53"/>
    <p:sldId id="1918" r:id="rId54"/>
    <p:sldId id="1909" r:id="rId55"/>
    <p:sldId id="258" r:id="rId56"/>
    <p:sldId id="835" r:id="rId57"/>
    <p:sldId id="1919" r:id="rId58"/>
    <p:sldId id="1881" r:id="rId59"/>
  </p:sldIdLst>
  <p:sldSz cx="12192000" cy="6858000"/>
  <p:notesSz cx="6858000" cy="9144000"/>
  <p:embeddedFontLst>
    <p:embeddedFont>
      <p:font typeface="Open Sans" panose="020B0606030504020204" pitchFamily="34" charset="0"/>
      <p:regular r:id="rId61"/>
      <p:bold r:id="rId62"/>
      <p:italic r:id="rId63"/>
      <p:boldItalic r:id="rId64"/>
    </p:embeddedFont>
    <p:embeddedFont>
      <p:font typeface="PT Sans Narrow" panose="020B0506020203020204" pitchFamily="34" charset="0"/>
      <p:regular r:id="rId65"/>
      <p:bold r:id="rId66"/>
    </p:embeddedFont>
    <p:embeddedFont>
      <p:font typeface="Ubuntu" panose="020B0504030602030204" pitchFamily="34" charset="0"/>
      <p:regular r:id="rId67"/>
      <p:bold r:id="rId68"/>
      <p:italic r:id="rId69"/>
      <p:boldItalic r:id="rId70"/>
    </p:embeddedFont>
    <p:embeddedFont>
      <p:font typeface="Ubuntu Light" panose="020B030403060203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9CED612-7EBA-4397-AE18-A6F2DBB7A7EB}">
          <p14:sldIdLst>
            <p14:sldId id="1912"/>
            <p14:sldId id="1891"/>
            <p14:sldId id="264"/>
            <p14:sldId id="1892"/>
            <p14:sldId id="1896"/>
            <p14:sldId id="792"/>
            <p14:sldId id="795"/>
            <p14:sldId id="320"/>
            <p14:sldId id="1902"/>
            <p14:sldId id="1900"/>
            <p14:sldId id="1880"/>
            <p14:sldId id="1894"/>
            <p14:sldId id="1906"/>
            <p14:sldId id="275"/>
            <p14:sldId id="1915"/>
            <p14:sldId id="1895"/>
            <p14:sldId id="283"/>
            <p14:sldId id="282"/>
            <p14:sldId id="301"/>
            <p14:sldId id="292"/>
            <p14:sldId id="296"/>
            <p14:sldId id="307"/>
            <p14:sldId id="1898"/>
            <p14:sldId id="1884"/>
            <p14:sldId id="1899"/>
            <p14:sldId id="1897"/>
            <p14:sldId id="308"/>
            <p14:sldId id="1901"/>
            <p14:sldId id="1877"/>
            <p14:sldId id="1903"/>
            <p14:sldId id="1904"/>
            <p14:sldId id="1882"/>
            <p14:sldId id="1905"/>
            <p14:sldId id="1907"/>
            <p14:sldId id="1893"/>
            <p14:sldId id="1913"/>
            <p14:sldId id="1916"/>
            <p14:sldId id="1908"/>
            <p14:sldId id="501"/>
            <p14:sldId id="395"/>
            <p14:sldId id="1878"/>
            <p14:sldId id="1920"/>
            <p14:sldId id="1921"/>
            <p14:sldId id="1917"/>
            <p14:sldId id="1883"/>
            <p14:sldId id="1889"/>
            <p14:sldId id="1890"/>
            <p14:sldId id="1888"/>
            <p14:sldId id="1911"/>
            <p14:sldId id="1918"/>
            <p14:sldId id="1909"/>
            <p14:sldId id="258"/>
            <p14:sldId id="835"/>
            <p14:sldId id="1919"/>
            <p14:sldId id="1881"/>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i2680yunjL4U7jXNBILT2HFViYE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323B0F-DCA6-1602-4FAD-35A62BDE62C0}" name="Jennifer Hansen" initials="JH" userId="S::jhansen@specialolympics.org::2d038057-8c9c-4f3e-8f0e-1c5c6a4e23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E540C-C609-4AE4-9F4F-1349F1569CCE}" v="3" dt="2025-06-02T18:55:49.504"/>
  </p1510:revLst>
</p1510:revInfo>
</file>

<file path=ppt/tableStyles.xml><?xml version="1.0" encoding="utf-8"?>
<a:tblStyleLst xmlns:a="http://schemas.openxmlformats.org/drawingml/2006/main" def="{C10431C9-10E0-41A3-8D06-C81C77A63E3A}">
  <a:tblStyle styleId="{C10431C9-10E0-41A3-8D06-C81C77A63E3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80"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font" Target="fonts/font1.fntdata"/><Relationship Id="rId90"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83" Type="http://customschemas.google.com/relationships/presentationmetadata" Target="metadata"/><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6.fntdata"/><Relationship Id="rId8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Herrera" userId="S::pherrera@specialolympics.org::903b8741-ec16-4e3e-b514-514c70023520" providerId="AD" clId="Web-{C8E153D7-3C11-EA3E-DB5F-DF2437BAEF21}"/>
    <pc:docChg chg="modSld">
      <pc:chgData name="Pamela Herrera" userId="S::pherrera@specialolympics.org::903b8741-ec16-4e3e-b514-514c70023520" providerId="AD" clId="Web-{C8E153D7-3C11-EA3E-DB5F-DF2437BAEF21}" dt="2025-05-27T12:59:07.116" v="245" actId="20577"/>
      <pc:docMkLst>
        <pc:docMk/>
      </pc:docMkLst>
      <pc:sldChg chg="modSp">
        <pc:chgData name="Pamela Herrera" userId="S::pherrera@specialolympics.org::903b8741-ec16-4e3e-b514-514c70023520" providerId="AD" clId="Web-{C8E153D7-3C11-EA3E-DB5F-DF2437BAEF21}" dt="2025-05-27T12:53:54.448" v="175" actId="20577"/>
        <pc:sldMkLst>
          <pc:docMk/>
          <pc:sldMk cId="2801241269" sldId="395"/>
        </pc:sldMkLst>
        <pc:spChg chg="mod">
          <ac:chgData name="Pamela Herrera" userId="S::pherrera@specialolympics.org::903b8741-ec16-4e3e-b514-514c70023520" providerId="AD" clId="Web-{C8E153D7-3C11-EA3E-DB5F-DF2437BAEF21}" dt="2025-05-27T12:53:54.448" v="175" actId="20577"/>
          <ac:spMkLst>
            <pc:docMk/>
            <pc:sldMk cId="2801241269" sldId="395"/>
            <ac:spMk id="5" creationId="{3CD9BA7B-D8CB-3326-B862-3F097B32C5A1}"/>
          </ac:spMkLst>
        </pc:spChg>
      </pc:sldChg>
      <pc:sldChg chg="modSp">
        <pc:chgData name="Pamela Herrera" userId="S::pherrera@specialolympics.org::903b8741-ec16-4e3e-b514-514c70023520" providerId="AD" clId="Web-{C8E153D7-3C11-EA3E-DB5F-DF2437BAEF21}" dt="2025-05-27T12:53:09.306" v="151" actId="20577"/>
        <pc:sldMkLst>
          <pc:docMk/>
          <pc:sldMk cId="1028476400" sldId="501"/>
        </pc:sldMkLst>
        <pc:spChg chg="mod">
          <ac:chgData name="Pamela Herrera" userId="S::pherrera@specialolympics.org::903b8741-ec16-4e3e-b514-514c70023520" providerId="AD" clId="Web-{C8E153D7-3C11-EA3E-DB5F-DF2437BAEF21}" dt="2025-05-27T12:52:47.930" v="135" actId="20577"/>
          <ac:spMkLst>
            <pc:docMk/>
            <pc:sldMk cId="1028476400" sldId="501"/>
            <ac:spMk id="2" creationId="{51874DEE-6CF1-70FF-D113-02218BEE88FC}"/>
          </ac:spMkLst>
        </pc:spChg>
        <pc:spChg chg="mod">
          <ac:chgData name="Pamela Herrera" userId="S::pherrera@specialolympics.org::903b8741-ec16-4e3e-b514-514c70023520" providerId="AD" clId="Web-{C8E153D7-3C11-EA3E-DB5F-DF2437BAEF21}" dt="2025-05-27T12:53:09.306" v="151" actId="20577"/>
          <ac:spMkLst>
            <pc:docMk/>
            <pc:sldMk cId="1028476400" sldId="501"/>
            <ac:spMk id="8" creationId="{43F2108F-1A60-2BCF-4A1A-8140D4F3A3BF}"/>
          </ac:spMkLst>
        </pc:spChg>
      </pc:sldChg>
      <pc:sldChg chg="modSp">
        <pc:chgData name="Pamela Herrera" userId="S::pherrera@specialolympics.org::903b8741-ec16-4e3e-b514-514c70023520" providerId="AD" clId="Web-{C8E153D7-3C11-EA3E-DB5F-DF2437BAEF21}" dt="2025-05-27T12:59:07.116" v="245" actId="20577"/>
        <pc:sldMkLst>
          <pc:docMk/>
          <pc:sldMk cId="100629190" sldId="835"/>
        </pc:sldMkLst>
        <pc:graphicFrameChg chg="modGraphic">
          <ac:chgData name="Pamela Herrera" userId="S::pherrera@specialolympics.org::903b8741-ec16-4e3e-b514-514c70023520" providerId="AD" clId="Web-{C8E153D7-3C11-EA3E-DB5F-DF2437BAEF21}" dt="2025-05-27T12:59:07.116" v="245" actId="20577"/>
          <ac:graphicFrameMkLst>
            <pc:docMk/>
            <pc:sldMk cId="100629190" sldId="835"/>
            <ac:graphicFrameMk id="9" creationId="{226A49EE-F412-211E-86C5-A82D05AD4B35}"/>
          </ac:graphicFrameMkLst>
        </pc:graphicFrameChg>
      </pc:sldChg>
      <pc:sldChg chg="modSp">
        <pc:chgData name="Pamela Herrera" userId="S::pherrera@specialolympics.org::903b8741-ec16-4e3e-b514-514c70023520" providerId="AD" clId="Web-{C8E153D7-3C11-EA3E-DB5F-DF2437BAEF21}" dt="2025-05-27T12:54:58.716" v="198" actId="20577"/>
        <pc:sldMkLst>
          <pc:docMk/>
          <pc:sldMk cId="2175243018" sldId="1878"/>
        </pc:sldMkLst>
        <pc:spChg chg="mod">
          <ac:chgData name="Pamela Herrera" userId="S::pherrera@specialolympics.org::903b8741-ec16-4e3e-b514-514c70023520" providerId="AD" clId="Web-{C8E153D7-3C11-EA3E-DB5F-DF2437BAEF21}" dt="2025-05-27T12:54:34.122" v="192" actId="20577"/>
          <ac:spMkLst>
            <pc:docMk/>
            <pc:sldMk cId="2175243018" sldId="1878"/>
            <ac:spMk id="2" creationId="{DD44BC76-3E65-49C8-B735-9FF9DC649C17}"/>
          </ac:spMkLst>
        </pc:spChg>
        <pc:spChg chg="mod">
          <ac:chgData name="Pamela Herrera" userId="S::pherrera@specialolympics.org::903b8741-ec16-4e3e-b514-514c70023520" providerId="AD" clId="Web-{C8E153D7-3C11-EA3E-DB5F-DF2437BAEF21}" dt="2025-05-27T12:54:58.716" v="198" actId="20577"/>
          <ac:spMkLst>
            <pc:docMk/>
            <pc:sldMk cId="2175243018" sldId="1878"/>
            <ac:spMk id="6" creationId="{FEE6A114-EC1F-4F1B-A5C9-E02B89397780}"/>
          </ac:spMkLst>
        </pc:spChg>
      </pc:sldChg>
      <pc:sldChg chg="modSp">
        <pc:chgData name="Pamela Herrera" userId="S::pherrera@specialolympics.org::903b8741-ec16-4e3e-b514-514c70023520" providerId="AD" clId="Web-{C8E153D7-3C11-EA3E-DB5F-DF2437BAEF21}" dt="2025-05-27T12:42:22.221" v="23" actId="20577"/>
        <pc:sldMkLst>
          <pc:docMk/>
          <pc:sldMk cId="240475895" sldId="1891"/>
        </pc:sldMkLst>
        <pc:spChg chg="mod">
          <ac:chgData name="Pamela Herrera" userId="S::pherrera@specialolympics.org::903b8741-ec16-4e3e-b514-514c70023520" providerId="AD" clId="Web-{C8E153D7-3C11-EA3E-DB5F-DF2437BAEF21}" dt="2025-05-27T12:42:22.221" v="23" actId="20577"/>
          <ac:spMkLst>
            <pc:docMk/>
            <pc:sldMk cId="240475895" sldId="1891"/>
            <ac:spMk id="8" creationId="{B2C04598-B815-25A6-6003-7CACB8931408}"/>
          </ac:spMkLst>
        </pc:spChg>
      </pc:sldChg>
      <pc:sldChg chg="modSp">
        <pc:chgData name="Pamela Herrera" userId="S::pherrera@specialolympics.org::903b8741-ec16-4e3e-b514-514c70023520" providerId="AD" clId="Web-{C8E153D7-3C11-EA3E-DB5F-DF2437BAEF21}" dt="2025-05-27T12:43:08.566" v="25" actId="20577"/>
        <pc:sldMkLst>
          <pc:docMk/>
          <pc:sldMk cId="1122978214" sldId="1892"/>
        </pc:sldMkLst>
        <pc:spChg chg="mod">
          <ac:chgData name="Pamela Herrera" userId="S::pherrera@specialolympics.org::903b8741-ec16-4e3e-b514-514c70023520" providerId="AD" clId="Web-{C8E153D7-3C11-EA3E-DB5F-DF2437BAEF21}" dt="2025-05-27T12:43:08.566" v="25" actId="20577"/>
          <ac:spMkLst>
            <pc:docMk/>
            <pc:sldMk cId="1122978214" sldId="1892"/>
            <ac:spMk id="9" creationId="{AF72E9CB-3300-90AB-20FA-7B8E59A2EF3F}"/>
          </ac:spMkLst>
        </pc:spChg>
      </pc:sldChg>
      <pc:sldChg chg="modSp">
        <pc:chgData name="Pamela Herrera" userId="S::pherrera@specialolympics.org::903b8741-ec16-4e3e-b514-514c70023520" providerId="AD" clId="Web-{C8E153D7-3C11-EA3E-DB5F-DF2437BAEF21}" dt="2025-05-27T12:51:11.552" v="94" actId="20577"/>
        <pc:sldMkLst>
          <pc:docMk/>
          <pc:sldMk cId="1291973919" sldId="1893"/>
        </pc:sldMkLst>
        <pc:spChg chg="mod">
          <ac:chgData name="Pamela Herrera" userId="S::pherrera@specialolympics.org::903b8741-ec16-4e3e-b514-514c70023520" providerId="AD" clId="Web-{C8E153D7-3C11-EA3E-DB5F-DF2437BAEF21}" dt="2025-05-27T12:50:19.081" v="90" actId="20577"/>
          <ac:spMkLst>
            <pc:docMk/>
            <pc:sldMk cId="1291973919" sldId="1893"/>
            <ac:spMk id="2" creationId="{8888883D-125C-498E-1157-3C3C4FD2CC8B}"/>
          </ac:spMkLst>
        </pc:spChg>
        <pc:spChg chg="mod">
          <ac:chgData name="Pamela Herrera" userId="S::pherrera@specialolympics.org::903b8741-ec16-4e3e-b514-514c70023520" providerId="AD" clId="Web-{C8E153D7-3C11-EA3E-DB5F-DF2437BAEF21}" dt="2025-05-27T12:50:49.254" v="92" actId="20577"/>
          <ac:spMkLst>
            <pc:docMk/>
            <pc:sldMk cId="1291973919" sldId="1893"/>
            <ac:spMk id="6" creationId="{DD7D95F9-0D31-4BD0-8E02-A92F028F51C4}"/>
          </ac:spMkLst>
        </pc:spChg>
        <pc:spChg chg="mod">
          <ac:chgData name="Pamela Herrera" userId="S::pherrera@specialolympics.org::903b8741-ec16-4e3e-b514-514c70023520" providerId="AD" clId="Web-{C8E153D7-3C11-EA3E-DB5F-DF2437BAEF21}" dt="2025-05-27T12:51:11.552" v="94" actId="20577"/>
          <ac:spMkLst>
            <pc:docMk/>
            <pc:sldMk cId="1291973919" sldId="1893"/>
            <ac:spMk id="9" creationId="{77417A74-1FD7-ADA9-6C6E-9CE97A706530}"/>
          </ac:spMkLst>
        </pc:spChg>
      </pc:sldChg>
      <pc:sldChg chg="modSp">
        <pc:chgData name="Pamela Herrera" userId="S::pherrera@specialolympics.org::903b8741-ec16-4e3e-b514-514c70023520" providerId="AD" clId="Web-{C8E153D7-3C11-EA3E-DB5F-DF2437BAEF21}" dt="2025-05-27T12:43:19.614" v="29" actId="20577"/>
        <pc:sldMkLst>
          <pc:docMk/>
          <pc:sldMk cId="2860546791" sldId="1896"/>
        </pc:sldMkLst>
        <pc:spChg chg="mod">
          <ac:chgData name="Pamela Herrera" userId="S::pherrera@specialolympics.org::903b8741-ec16-4e3e-b514-514c70023520" providerId="AD" clId="Web-{C8E153D7-3C11-EA3E-DB5F-DF2437BAEF21}" dt="2025-05-27T12:43:19.614" v="29" actId="20577"/>
          <ac:spMkLst>
            <pc:docMk/>
            <pc:sldMk cId="2860546791" sldId="1896"/>
            <ac:spMk id="2" creationId="{C3529DE0-D5B6-FA06-F2F1-19FDD33C3C45}"/>
          </ac:spMkLst>
        </pc:spChg>
      </pc:sldChg>
      <pc:sldChg chg="modSp">
        <pc:chgData name="Pamela Herrera" userId="S::pherrera@specialolympics.org::903b8741-ec16-4e3e-b514-514c70023520" providerId="AD" clId="Web-{C8E153D7-3C11-EA3E-DB5F-DF2437BAEF21}" dt="2025-05-27T12:48:07.389" v="64" actId="20577"/>
        <pc:sldMkLst>
          <pc:docMk/>
          <pc:sldMk cId="631342482" sldId="1898"/>
        </pc:sldMkLst>
        <pc:spChg chg="mod">
          <ac:chgData name="Pamela Herrera" userId="S::pherrera@specialolympics.org::903b8741-ec16-4e3e-b514-514c70023520" providerId="AD" clId="Web-{C8E153D7-3C11-EA3E-DB5F-DF2437BAEF21}" dt="2025-05-27T12:48:07.389" v="64" actId="20577"/>
          <ac:spMkLst>
            <pc:docMk/>
            <pc:sldMk cId="631342482" sldId="1898"/>
            <ac:spMk id="3" creationId="{0A4D584E-CD63-34B8-8A2E-B8081FAF09CC}"/>
          </ac:spMkLst>
        </pc:spChg>
      </pc:sldChg>
      <pc:sldChg chg="modSp">
        <pc:chgData name="Pamela Herrera" userId="S::pherrera@specialolympics.org::903b8741-ec16-4e3e-b514-514c70023520" providerId="AD" clId="Web-{C8E153D7-3C11-EA3E-DB5F-DF2437BAEF21}" dt="2025-05-27T12:48:23.405" v="71" actId="20577"/>
        <pc:sldMkLst>
          <pc:docMk/>
          <pc:sldMk cId="718700964" sldId="1901"/>
        </pc:sldMkLst>
        <pc:spChg chg="mod">
          <ac:chgData name="Pamela Herrera" userId="S::pherrera@specialolympics.org::903b8741-ec16-4e3e-b514-514c70023520" providerId="AD" clId="Web-{C8E153D7-3C11-EA3E-DB5F-DF2437BAEF21}" dt="2025-05-27T12:48:23.405" v="71" actId="20577"/>
          <ac:spMkLst>
            <pc:docMk/>
            <pc:sldMk cId="718700964" sldId="1901"/>
            <ac:spMk id="3" creationId="{F779132D-BB0C-939D-BACC-8467191D7D36}"/>
          </ac:spMkLst>
        </pc:spChg>
      </pc:sldChg>
      <pc:sldChg chg="modSp">
        <pc:chgData name="Pamela Herrera" userId="S::pherrera@specialolympics.org::903b8741-ec16-4e3e-b514-514c70023520" providerId="AD" clId="Web-{C8E153D7-3C11-EA3E-DB5F-DF2437BAEF21}" dt="2025-05-27T12:46:20.135" v="34" actId="20577"/>
        <pc:sldMkLst>
          <pc:docMk/>
          <pc:sldMk cId="3563643805" sldId="1902"/>
        </pc:sldMkLst>
        <pc:spChg chg="mod">
          <ac:chgData name="Pamela Herrera" userId="S::pherrera@specialolympics.org::903b8741-ec16-4e3e-b514-514c70023520" providerId="AD" clId="Web-{C8E153D7-3C11-EA3E-DB5F-DF2437BAEF21}" dt="2025-05-27T12:46:20.135" v="34" actId="20577"/>
          <ac:spMkLst>
            <pc:docMk/>
            <pc:sldMk cId="3563643805" sldId="1902"/>
            <ac:spMk id="3" creationId="{84734016-9A1E-8B2C-ED73-041997F433E2}"/>
          </ac:spMkLst>
        </pc:spChg>
      </pc:sldChg>
      <pc:sldChg chg="modSp">
        <pc:chgData name="Pamela Herrera" userId="S::pherrera@specialolympics.org::903b8741-ec16-4e3e-b514-514c70023520" providerId="AD" clId="Web-{C8E153D7-3C11-EA3E-DB5F-DF2437BAEF21}" dt="2025-05-27T12:49:07.532" v="89" actId="20577"/>
        <pc:sldMkLst>
          <pc:docMk/>
          <pc:sldMk cId="173843300" sldId="1905"/>
        </pc:sldMkLst>
        <pc:spChg chg="mod">
          <ac:chgData name="Pamela Herrera" userId="S::pherrera@specialolympics.org::903b8741-ec16-4e3e-b514-514c70023520" providerId="AD" clId="Web-{C8E153D7-3C11-EA3E-DB5F-DF2437BAEF21}" dt="2025-05-27T12:49:07.532" v="89" actId="20577"/>
          <ac:spMkLst>
            <pc:docMk/>
            <pc:sldMk cId="173843300" sldId="1905"/>
            <ac:spMk id="3" creationId="{E920F1B4-0D30-6E93-8202-338E138ADB8B}"/>
          </ac:spMkLst>
        </pc:spChg>
      </pc:sldChg>
      <pc:sldChg chg="modSp">
        <pc:chgData name="Pamela Herrera" userId="S::pherrera@specialolympics.org::903b8741-ec16-4e3e-b514-514c70023520" providerId="AD" clId="Web-{C8E153D7-3C11-EA3E-DB5F-DF2437BAEF21}" dt="2025-05-27T12:47:19.169" v="63" actId="20577"/>
        <pc:sldMkLst>
          <pc:docMk/>
          <pc:sldMk cId="450746230" sldId="1906"/>
        </pc:sldMkLst>
        <pc:spChg chg="mod">
          <ac:chgData name="Pamela Herrera" userId="S::pherrera@specialolympics.org::903b8741-ec16-4e3e-b514-514c70023520" providerId="AD" clId="Web-{C8E153D7-3C11-EA3E-DB5F-DF2437BAEF21}" dt="2025-05-27T12:47:19.169" v="63" actId="20577"/>
          <ac:spMkLst>
            <pc:docMk/>
            <pc:sldMk cId="450746230" sldId="1906"/>
            <ac:spMk id="11" creationId="{053F7C20-2E67-08B5-6EB4-E5516CF96570}"/>
          </ac:spMkLst>
        </pc:spChg>
      </pc:sldChg>
      <pc:sldChg chg="modSp">
        <pc:chgData name="Pamela Herrera" userId="S::pherrera@specialolympics.org::903b8741-ec16-4e3e-b514-514c70023520" providerId="AD" clId="Web-{C8E153D7-3C11-EA3E-DB5F-DF2437BAEF21}" dt="2025-05-27T12:52:28.414" v="122" actId="20577"/>
        <pc:sldMkLst>
          <pc:docMk/>
          <pc:sldMk cId="11599585" sldId="1908"/>
        </pc:sldMkLst>
        <pc:spChg chg="mod">
          <ac:chgData name="Pamela Herrera" userId="S::pherrera@specialolympics.org::903b8741-ec16-4e3e-b514-514c70023520" providerId="AD" clId="Web-{C8E153D7-3C11-EA3E-DB5F-DF2437BAEF21}" dt="2025-05-27T12:51:40.819" v="95" actId="20577"/>
          <ac:spMkLst>
            <pc:docMk/>
            <pc:sldMk cId="11599585" sldId="1908"/>
            <ac:spMk id="7" creationId="{18347AE8-7FF4-8B8D-1B77-8E8B94F3E3F5}"/>
          </ac:spMkLst>
        </pc:spChg>
        <pc:graphicFrameChg chg="modGraphic">
          <ac:chgData name="Pamela Herrera" userId="S::pherrera@specialolympics.org::903b8741-ec16-4e3e-b514-514c70023520" providerId="AD" clId="Web-{C8E153D7-3C11-EA3E-DB5F-DF2437BAEF21}" dt="2025-05-27T12:52:28.414" v="122" actId="20577"/>
          <ac:graphicFrameMkLst>
            <pc:docMk/>
            <pc:sldMk cId="11599585" sldId="1908"/>
            <ac:graphicFrameMk id="9" creationId="{A6403E97-F3AD-7D2A-4D3A-F15EF7BFA1DD}"/>
          </ac:graphicFrameMkLst>
        </pc:graphicFrameChg>
      </pc:sldChg>
      <pc:sldChg chg="modSp">
        <pc:chgData name="Pamela Herrera" userId="S::pherrera@specialolympics.org::903b8741-ec16-4e3e-b514-514c70023520" providerId="AD" clId="Web-{C8E153D7-3C11-EA3E-DB5F-DF2437BAEF21}" dt="2025-05-27T12:57:11.002" v="207" actId="20577"/>
        <pc:sldMkLst>
          <pc:docMk/>
          <pc:sldMk cId="2471520520" sldId="1909"/>
        </pc:sldMkLst>
        <pc:spChg chg="mod">
          <ac:chgData name="Pamela Herrera" userId="S::pherrera@specialolympics.org::903b8741-ec16-4e3e-b514-514c70023520" providerId="AD" clId="Web-{C8E153D7-3C11-EA3E-DB5F-DF2437BAEF21}" dt="2025-05-27T12:57:11.002" v="207" actId="20577"/>
          <ac:spMkLst>
            <pc:docMk/>
            <pc:sldMk cId="2471520520" sldId="1909"/>
            <ac:spMk id="2" creationId="{91150E56-D103-4E22-6092-3357F77924F4}"/>
          </ac:spMkLst>
        </pc:spChg>
      </pc:sldChg>
      <pc:sldChg chg="modSp">
        <pc:chgData name="Pamela Herrera" userId="S::pherrera@specialolympics.org::903b8741-ec16-4e3e-b514-514c70023520" providerId="AD" clId="Web-{C8E153D7-3C11-EA3E-DB5F-DF2437BAEF21}" dt="2025-05-27T12:55:34.639" v="205" actId="20577"/>
        <pc:sldMkLst>
          <pc:docMk/>
          <pc:sldMk cId="1740099159" sldId="1917"/>
        </pc:sldMkLst>
        <pc:spChg chg="mod">
          <ac:chgData name="Pamela Herrera" userId="S::pherrera@specialolympics.org::903b8741-ec16-4e3e-b514-514c70023520" providerId="AD" clId="Web-{C8E153D7-3C11-EA3E-DB5F-DF2437BAEF21}" dt="2025-05-27T12:55:34.639" v="205" actId="20577"/>
          <ac:spMkLst>
            <pc:docMk/>
            <pc:sldMk cId="1740099159" sldId="1917"/>
            <ac:spMk id="2" creationId="{9A686255-F531-3005-B243-5F9F07083E1D}"/>
          </ac:spMkLst>
        </pc:spChg>
      </pc:sldChg>
    </pc:docChg>
  </pc:docChgLst>
  <pc:docChgLst>
    <pc:chgData name="Pamela Herrera" userId="S::pherrera@specialolympics.org::903b8741-ec16-4e3e-b514-514c70023520" providerId="AD" clId="Web-{95697F1A-EEA3-89FA-9BA2-D47955B3F322}"/>
    <pc:docChg chg="modSld">
      <pc:chgData name="Pamela Herrera" userId="S::pherrera@specialolympics.org::903b8741-ec16-4e3e-b514-514c70023520" providerId="AD" clId="Web-{95697F1A-EEA3-89FA-9BA2-D47955B3F322}" dt="2025-05-29T19:08:09.276" v="288" actId="20577"/>
      <pc:docMkLst>
        <pc:docMk/>
      </pc:docMkLst>
      <pc:sldChg chg="modSp">
        <pc:chgData name="Pamela Herrera" userId="S::pherrera@specialolympics.org::903b8741-ec16-4e3e-b514-514c70023520" providerId="AD" clId="Web-{95697F1A-EEA3-89FA-9BA2-D47955B3F322}" dt="2025-05-29T18:58:40.386" v="175" actId="20577"/>
        <pc:sldMkLst>
          <pc:docMk/>
          <pc:sldMk cId="861338218" sldId="1884"/>
        </pc:sldMkLst>
        <pc:spChg chg="mod">
          <ac:chgData name="Pamela Herrera" userId="S::pherrera@specialolympics.org::903b8741-ec16-4e3e-b514-514c70023520" providerId="AD" clId="Web-{95697F1A-EEA3-89FA-9BA2-D47955B3F322}" dt="2025-05-29T18:58:40.386" v="175" actId="20577"/>
          <ac:spMkLst>
            <pc:docMk/>
            <pc:sldMk cId="861338218" sldId="1884"/>
            <ac:spMk id="3" creationId="{01DDAAC5-30A2-BC4D-6495-44BCE63D3BA7}"/>
          </ac:spMkLst>
        </pc:spChg>
      </pc:sldChg>
      <pc:sldChg chg="modSp">
        <pc:chgData name="Pamela Herrera" userId="S::pherrera@specialolympics.org::903b8741-ec16-4e3e-b514-514c70023520" providerId="AD" clId="Web-{95697F1A-EEA3-89FA-9BA2-D47955B3F322}" dt="2025-05-29T13:57:31.833" v="42" actId="14100"/>
        <pc:sldMkLst>
          <pc:docMk/>
          <pc:sldMk cId="240475895" sldId="1891"/>
        </pc:sldMkLst>
        <pc:spChg chg="mod">
          <ac:chgData name="Pamela Herrera" userId="S::pherrera@specialolympics.org::903b8741-ec16-4e3e-b514-514c70023520" providerId="AD" clId="Web-{95697F1A-EEA3-89FA-9BA2-D47955B3F322}" dt="2025-05-29T13:57:25.833" v="41" actId="1076"/>
          <ac:spMkLst>
            <pc:docMk/>
            <pc:sldMk cId="240475895" sldId="1891"/>
            <ac:spMk id="2" creationId="{DFFECAB0-8913-087E-74F1-419CCF576960}"/>
          </ac:spMkLst>
        </pc:spChg>
        <pc:spChg chg="mod">
          <ac:chgData name="Pamela Herrera" userId="S::pherrera@specialolympics.org::903b8741-ec16-4e3e-b514-514c70023520" providerId="AD" clId="Web-{95697F1A-EEA3-89FA-9BA2-D47955B3F322}" dt="2025-05-29T13:57:31.833" v="42" actId="14100"/>
          <ac:spMkLst>
            <pc:docMk/>
            <pc:sldMk cId="240475895" sldId="1891"/>
            <ac:spMk id="8" creationId="{B2C04598-B815-25A6-6003-7CACB8931408}"/>
          </ac:spMkLst>
        </pc:spChg>
      </pc:sldChg>
      <pc:sldChg chg="modSp">
        <pc:chgData name="Pamela Herrera" userId="S::pherrera@specialolympics.org::903b8741-ec16-4e3e-b514-514c70023520" providerId="AD" clId="Web-{95697F1A-EEA3-89FA-9BA2-D47955B3F322}" dt="2025-05-29T14:00:04.636" v="94" actId="20577"/>
        <pc:sldMkLst>
          <pc:docMk/>
          <pc:sldMk cId="1122978214" sldId="1892"/>
        </pc:sldMkLst>
        <pc:spChg chg="mod">
          <ac:chgData name="Pamela Herrera" userId="S::pherrera@specialolympics.org::903b8741-ec16-4e3e-b514-514c70023520" providerId="AD" clId="Web-{95697F1A-EEA3-89FA-9BA2-D47955B3F322}" dt="2025-05-29T14:00:04.636" v="94" actId="20577"/>
          <ac:spMkLst>
            <pc:docMk/>
            <pc:sldMk cId="1122978214" sldId="1892"/>
            <ac:spMk id="2" creationId="{0F28EB7F-0CA3-8EB5-042E-424B5E613FEF}"/>
          </ac:spMkLst>
        </pc:spChg>
        <pc:spChg chg="mod">
          <ac:chgData name="Pamela Herrera" userId="S::pherrera@specialolympics.org::903b8741-ec16-4e3e-b514-514c70023520" providerId="AD" clId="Web-{95697F1A-EEA3-89FA-9BA2-D47955B3F322}" dt="2025-05-29T13:59:22.259" v="81" actId="1076"/>
          <ac:spMkLst>
            <pc:docMk/>
            <pc:sldMk cId="1122978214" sldId="1892"/>
            <ac:spMk id="9" creationId="{AF72E9CB-3300-90AB-20FA-7B8E59A2EF3F}"/>
          </ac:spMkLst>
        </pc:spChg>
      </pc:sldChg>
      <pc:sldChg chg="modSp">
        <pc:chgData name="Pamela Herrera" userId="S::pherrera@specialolympics.org::903b8741-ec16-4e3e-b514-514c70023520" providerId="AD" clId="Web-{95697F1A-EEA3-89FA-9BA2-D47955B3F322}" dt="2025-05-29T19:02:23.939" v="201" actId="20577"/>
        <pc:sldMkLst>
          <pc:docMk/>
          <pc:sldMk cId="1291973919" sldId="1893"/>
        </pc:sldMkLst>
        <pc:spChg chg="mod">
          <ac:chgData name="Pamela Herrera" userId="S::pherrera@specialolympics.org::903b8741-ec16-4e3e-b514-514c70023520" providerId="AD" clId="Web-{95697F1A-EEA3-89FA-9BA2-D47955B3F322}" dt="2025-05-29T19:02:14.813" v="189" actId="20577"/>
          <ac:spMkLst>
            <pc:docMk/>
            <pc:sldMk cId="1291973919" sldId="1893"/>
            <ac:spMk id="6" creationId="{DD7D95F9-0D31-4BD0-8E02-A92F028F51C4}"/>
          </ac:spMkLst>
        </pc:spChg>
        <pc:spChg chg="mod">
          <ac:chgData name="Pamela Herrera" userId="S::pherrera@specialolympics.org::903b8741-ec16-4e3e-b514-514c70023520" providerId="AD" clId="Web-{95697F1A-EEA3-89FA-9BA2-D47955B3F322}" dt="2025-05-29T19:02:23.939" v="201" actId="20577"/>
          <ac:spMkLst>
            <pc:docMk/>
            <pc:sldMk cId="1291973919" sldId="1893"/>
            <ac:spMk id="9" creationId="{77417A74-1FD7-ADA9-6C6E-9CE97A706530}"/>
          </ac:spMkLst>
        </pc:spChg>
      </pc:sldChg>
      <pc:sldChg chg="modSp">
        <pc:chgData name="Pamela Herrera" userId="S::pherrera@specialolympics.org::903b8741-ec16-4e3e-b514-514c70023520" providerId="AD" clId="Web-{95697F1A-EEA3-89FA-9BA2-D47955B3F322}" dt="2025-05-29T18:58:31.276" v="170" actId="20577"/>
        <pc:sldMkLst>
          <pc:docMk/>
          <pc:sldMk cId="631342482" sldId="1898"/>
        </pc:sldMkLst>
        <pc:spChg chg="mod">
          <ac:chgData name="Pamela Herrera" userId="S::pherrera@specialolympics.org::903b8741-ec16-4e3e-b514-514c70023520" providerId="AD" clId="Web-{95697F1A-EEA3-89FA-9BA2-D47955B3F322}" dt="2025-05-29T18:58:31.276" v="170" actId="20577"/>
          <ac:spMkLst>
            <pc:docMk/>
            <pc:sldMk cId="631342482" sldId="1898"/>
            <ac:spMk id="3" creationId="{0A4D584E-CD63-34B8-8A2E-B8081FAF09CC}"/>
          </ac:spMkLst>
        </pc:spChg>
      </pc:sldChg>
      <pc:sldChg chg="modSp">
        <pc:chgData name="Pamela Herrera" userId="S::pherrera@specialolympics.org::903b8741-ec16-4e3e-b514-514c70023520" providerId="AD" clId="Web-{95697F1A-EEA3-89FA-9BA2-D47955B3F322}" dt="2025-05-29T18:57:13.368" v="137" actId="1076"/>
        <pc:sldMkLst>
          <pc:docMk/>
          <pc:sldMk cId="3563643805" sldId="1902"/>
        </pc:sldMkLst>
        <pc:spChg chg="mod">
          <ac:chgData name="Pamela Herrera" userId="S::pherrera@specialolympics.org::903b8741-ec16-4e3e-b514-514c70023520" providerId="AD" clId="Web-{95697F1A-EEA3-89FA-9BA2-D47955B3F322}" dt="2025-05-29T18:57:13.368" v="137" actId="1076"/>
          <ac:spMkLst>
            <pc:docMk/>
            <pc:sldMk cId="3563643805" sldId="1902"/>
            <ac:spMk id="3" creationId="{84734016-9A1E-8B2C-ED73-041997F433E2}"/>
          </ac:spMkLst>
        </pc:spChg>
      </pc:sldChg>
      <pc:sldChg chg="modSp">
        <pc:chgData name="Pamela Herrera" userId="S::pherrera@specialolympics.org::903b8741-ec16-4e3e-b514-514c70023520" providerId="AD" clId="Web-{95697F1A-EEA3-89FA-9BA2-D47955B3F322}" dt="2025-05-29T19:07:16.072" v="257" actId="20577"/>
        <pc:sldMkLst>
          <pc:docMk/>
          <pc:sldMk cId="11599585" sldId="1908"/>
        </pc:sldMkLst>
        <pc:spChg chg="mod">
          <ac:chgData name="Pamela Herrera" userId="S::pherrera@specialolympics.org::903b8741-ec16-4e3e-b514-514c70023520" providerId="AD" clId="Web-{95697F1A-EEA3-89FA-9BA2-D47955B3F322}" dt="2025-05-29T19:07:16.072" v="257" actId="20577"/>
          <ac:spMkLst>
            <pc:docMk/>
            <pc:sldMk cId="11599585" sldId="1908"/>
            <ac:spMk id="7" creationId="{18347AE8-7FF4-8B8D-1B77-8E8B94F3E3F5}"/>
          </ac:spMkLst>
        </pc:spChg>
      </pc:sldChg>
      <pc:sldChg chg="modSp">
        <pc:chgData name="Pamela Herrera" userId="S::pherrera@specialolympics.org::903b8741-ec16-4e3e-b514-514c70023520" providerId="AD" clId="Web-{95697F1A-EEA3-89FA-9BA2-D47955B3F322}" dt="2025-05-29T19:08:09.276" v="288" actId="20577"/>
        <pc:sldMkLst>
          <pc:docMk/>
          <pc:sldMk cId="2471520520" sldId="1909"/>
        </pc:sldMkLst>
        <pc:spChg chg="mod">
          <ac:chgData name="Pamela Herrera" userId="S::pherrera@specialolympics.org::903b8741-ec16-4e3e-b514-514c70023520" providerId="AD" clId="Web-{95697F1A-EEA3-89FA-9BA2-D47955B3F322}" dt="2025-05-29T19:08:09.276" v="288" actId="20577"/>
          <ac:spMkLst>
            <pc:docMk/>
            <pc:sldMk cId="2471520520" sldId="1909"/>
            <ac:spMk id="2" creationId="{91150E56-D103-4E22-6092-3357F77924F4}"/>
          </ac:spMkLst>
        </pc:spChg>
      </pc:sldChg>
    </pc:docChg>
  </pc:docChgLst>
  <pc:docChgLst>
    <pc:chgData name="Jennifer Hansen" userId="2d038057-8c9c-4f3e-8f0e-1c5c6a4e2371" providerId="ADAL" clId="{3BAE540C-C609-4AE4-9F4F-1349F1569CCE}"/>
    <pc:docChg chg="undo redo custSel addSld modSld modSection">
      <pc:chgData name="Jennifer Hansen" userId="2d038057-8c9c-4f3e-8f0e-1c5c6a4e2371" providerId="ADAL" clId="{3BAE540C-C609-4AE4-9F4F-1349F1569CCE}" dt="2025-06-02T18:55:17.317" v="65"/>
      <pc:docMkLst>
        <pc:docMk/>
      </pc:docMkLst>
      <pc:sldChg chg="modSp mod">
        <pc:chgData name="Jennifer Hansen" userId="2d038057-8c9c-4f3e-8f0e-1c5c6a4e2371" providerId="ADAL" clId="{3BAE540C-C609-4AE4-9F4F-1349F1569CCE}" dt="2025-05-22T19:10:19.907" v="38" actId="1076"/>
        <pc:sldMkLst>
          <pc:docMk/>
          <pc:sldMk cId="4142342632" sldId="258"/>
        </pc:sldMkLst>
        <pc:spChg chg="mod">
          <ac:chgData name="Jennifer Hansen" userId="2d038057-8c9c-4f3e-8f0e-1c5c6a4e2371" providerId="ADAL" clId="{3BAE540C-C609-4AE4-9F4F-1349F1569CCE}" dt="2025-05-22T19:10:19.907" v="38" actId="1076"/>
          <ac:spMkLst>
            <pc:docMk/>
            <pc:sldMk cId="4142342632" sldId="258"/>
            <ac:spMk id="7" creationId="{A380C560-F4B0-7FCC-7349-FC0400CE0086}"/>
          </ac:spMkLst>
        </pc:spChg>
      </pc:sldChg>
      <pc:sldChg chg="modSp mod">
        <pc:chgData name="Jennifer Hansen" userId="2d038057-8c9c-4f3e-8f0e-1c5c6a4e2371" providerId="ADAL" clId="{3BAE540C-C609-4AE4-9F4F-1349F1569CCE}" dt="2025-05-22T19:04:49.672" v="23" actId="1076"/>
        <pc:sldMkLst>
          <pc:docMk/>
          <pc:sldMk cId="0" sldId="308"/>
        </pc:sldMkLst>
        <pc:spChg chg="mod">
          <ac:chgData name="Jennifer Hansen" userId="2d038057-8c9c-4f3e-8f0e-1c5c6a4e2371" providerId="ADAL" clId="{3BAE540C-C609-4AE4-9F4F-1349F1569CCE}" dt="2025-05-22T19:04:21.708" v="22" actId="255"/>
          <ac:spMkLst>
            <pc:docMk/>
            <pc:sldMk cId="0" sldId="308"/>
            <ac:spMk id="483" creationId="{00000000-0000-0000-0000-000000000000}"/>
          </ac:spMkLst>
        </pc:spChg>
        <pc:spChg chg="mod">
          <ac:chgData name="Jennifer Hansen" userId="2d038057-8c9c-4f3e-8f0e-1c5c6a4e2371" providerId="ADAL" clId="{3BAE540C-C609-4AE4-9F4F-1349F1569CCE}" dt="2025-05-22T19:04:49.672" v="23" actId="1076"/>
          <ac:spMkLst>
            <pc:docMk/>
            <pc:sldMk cId="0" sldId="308"/>
            <ac:spMk id="491" creationId="{00000000-0000-0000-0000-000000000000}"/>
          </ac:spMkLst>
        </pc:spChg>
      </pc:sldChg>
      <pc:sldChg chg="modSp">
        <pc:chgData name="Jennifer Hansen" userId="2d038057-8c9c-4f3e-8f0e-1c5c6a4e2371" providerId="ADAL" clId="{3BAE540C-C609-4AE4-9F4F-1349F1569CCE}" dt="2025-05-22T19:00:50.087" v="8"/>
        <pc:sldMkLst>
          <pc:docMk/>
          <pc:sldMk cId="2287091883" sldId="320"/>
        </pc:sldMkLst>
        <pc:spChg chg="mod">
          <ac:chgData name="Jennifer Hansen" userId="2d038057-8c9c-4f3e-8f0e-1c5c6a4e2371" providerId="ADAL" clId="{3BAE540C-C609-4AE4-9F4F-1349F1569CCE}" dt="2025-05-22T19:00:50.087" v="8"/>
          <ac:spMkLst>
            <pc:docMk/>
            <pc:sldMk cId="2287091883" sldId="320"/>
            <ac:spMk id="26" creationId="{93A8F749-27DF-A4F9-C714-6B8C0B8C32C5}"/>
          </ac:spMkLst>
        </pc:spChg>
      </pc:sldChg>
      <pc:sldChg chg="modSp mod">
        <pc:chgData name="Jennifer Hansen" userId="2d038057-8c9c-4f3e-8f0e-1c5c6a4e2371" providerId="ADAL" clId="{3BAE540C-C609-4AE4-9F4F-1349F1569CCE}" dt="2025-05-22T19:07:50.339" v="33" actId="27636"/>
        <pc:sldMkLst>
          <pc:docMk/>
          <pc:sldMk cId="1028476400" sldId="501"/>
        </pc:sldMkLst>
        <pc:spChg chg="mod">
          <ac:chgData name="Jennifer Hansen" userId="2d038057-8c9c-4f3e-8f0e-1c5c6a4e2371" providerId="ADAL" clId="{3BAE540C-C609-4AE4-9F4F-1349F1569CCE}" dt="2025-05-22T19:07:50.339" v="33" actId="27636"/>
          <ac:spMkLst>
            <pc:docMk/>
            <pc:sldMk cId="1028476400" sldId="501"/>
            <ac:spMk id="2" creationId="{51874DEE-6CF1-70FF-D113-02218BEE88FC}"/>
          </ac:spMkLst>
        </pc:spChg>
      </pc:sldChg>
      <pc:sldChg chg="modSp mod">
        <pc:chgData name="Jennifer Hansen" userId="2d038057-8c9c-4f3e-8f0e-1c5c6a4e2371" providerId="ADAL" clId="{3BAE540C-C609-4AE4-9F4F-1349F1569CCE}" dt="2025-05-22T19:00:19.132" v="5" actId="14100"/>
        <pc:sldMkLst>
          <pc:docMk/>
          <pc:sldMk cId="2675456095" sldId="792"/>
        </pc:sldMkLst>
        <pc:spChg chg="mod">
          <ac:chgData name="Jennifer Hansen" userId="2d038057-8c9c-4f3e-8f0e-1c5c6a4e2371" providerId="ADAL" clId="{3BAE540C-C609-4AE4-9F4F-1349F1569CCE}" dt="2025-05-22T18:59:44.863" v="2" actId="20577"/>
          <ac:spMkLst>
            <pc:docMk/>
            <pc:sldMk cId="2675456095" sldId="792"/>
            <ac:spMk id="59" creationId="{48982BD5-07A2-88F9-0264-728FA90493B5}"/>
          </ac:spMkLst>
        </pc:spChg>
        <pc:spChg chg="mod">
          <ac:chgData name="Jennifer Hansen" userId="2d038057-8c9c-4f3e-8f0e-1c5c6a4e2371" providerId="ADAL" clId="{3BAE540C-C609-4AE4-9F4F-1349F1569CCE}" dt="2025-05-22T19:00:05.124" v="4" actId="14100"/>
          <ac:spMkLst>
            <pc:docMk/>
            <pc:sldMk cId="2675456095" sldId="792"/>
            <ac:spMk id="62" creationId="{C52BC158-425E-B336-6347-1A6429355B85}"/>
          </ac:spMkLst>
        </pc:spChg>
        <pc:spChg chg="mod">
          <ac:chgData name="Jennifer Hansen" userId="2d038057-8c9c-4f3e-8f0e-1c5c6a4e2371" providerId="ADAL" clId="{3BAE540C-C609-4AE4-9F4F-1349F1569CCE}" dt="2025-05-22T19:00:19.132" v="5" actId="14100"/>
          <ac:spMkLst>
            <pc:docMk/>
            <pc:sldMk cId="2675456095" sldId="792"/>
            <ac:spMk id="68" creationId="{597A457F-0EB9-8AF2-49EE-64D95F258B38}"/>
          </ac:spMkLst>
        </pc:spChg>
      </pc:sldChg>
      <pc:sldChg chg="modSp mod">
        <pc:chgData name="Jennifer Hansen" userId="2d038057-8c9c-4f3e-8f0e-1c5c6a4e2371" providerId="ADAL" clId="{3BAE540C-C609-4AE4-9F4F-1349F1569CCE}" dt="2025-05-22T19:00:40.956" v="7" actId="14100"/>
        <pc:sldMkLst>
          <pc:docMk/>
          <pc:sldMk cId="2409910542" sldId="795"/>
        </pc:sldMkLst>
        <pc:spChg chg="mod">
          <ac:chgData name="Jennifer Hansen" userId="2d038057-8c9c-4f3e-8f0e-1c5c6a4e2371" providerId="ADAL" clId="{3BAE540C-C609-4AE4-9F4F-1349F1569CCE}" dt="2025-05-22T19:00:40.956" v="7" actId="14100"/>
          <ac:spMkLst>
            <pc:docMk/>
            <pc:sldMk cId="2409910542" sldId="795"/>
            <ac:spMk id="2" creationId="{E78ADACE-0A19-841D-2FC7-A698551E0CD4}"/>
          </ac:spMkLst>
        </pc:spChg>
        <pc:spChg chg="mod">
          <ac:chgData name="Jennifer Hansen" userId="2d038057-8c9c-4f3e-8f0e-1c5c6a4e2371" providerId="ADAL" clId="{3BAE540C-C609-4AE4-9F4F-1349F1569CCE}" dt="2025-05-22T19:00:29.995" v="6"/>
          <ac:spMkLst>
            <pc:docMk/>
            <pc:sldMk cId="2409910542" sldId="795"/>
            <ac:spMk id="4" creationId="{0F8C0FCB-C153-7D63-7F1A-B76F933C9F33}"/>
          </ac:spMkLst>
        </pc:spChg>
      </pc:sldChg>
      <pc:sldChg chg="modSp">
        <pc:chgData name="Jennifer Hansen" userId="2d038057-8c9c-4f3e-8f0e-1c5c6a4e2371" providerId="ADAL" clId="{3BAE540C-C609-4AE4-9F4F-1349F1569CCE}" dt="2025-05-22T19:11:00.440" v="39" actId="255"/>
        <pc:sldMkLst>
          <pc:docMk/>
          <pc:sldMk cId="100629190" sldId="835"/>
        </pc:sldMkLst>
        <pc:graphicFrameChg chg="mod">
          <ac:chgData name="Jennifer Hansen" userId="2d038057-8c9c-4f3e-8f0e-1c5c6a4e2371" providerId="ADAL" clId="{3BAE540C-C609-4AE4-9F4F-1349F1569CCE}" dt="2025-05-22T19:11:00.440" v="39" actId="255"/>
          <ac:graphicFrameMkLst>
            <pc:docMk/>
            <pc:sldMk cId="100629190" sldId="835"/>
            <ac:graphicFrameMk id="9" creationId="{226A49EE-F412-211E-86C5-A82D05AD4B35}"/>
          </ac:graphicFrameMkLst>
        </pc:graphicFrameChg>
      </pc:sldChg>
      <pc:sldChg chg="modSp mod">
        <pc:chgData name="Jennifer Hansen" userId="2d038057-8c9c-4f3e-8f0e-1c5c6a4e2371" providerId="ADAL" clId="{3BAE540C-C609-4AE4-9F4F-1349F1569CCE}" dt="2025-05-22T19:08:25.781" v="34" actId="27636"/>
        <pc:sldMkLst>
          <pc:docMk/>
          <pc:sldMk cId="2175243018" sldId="1878"/>
        </pc:sldMkLst>
        <pc:spChg chg="mod">
          <ac:chgData name="Jennifer Hansen" userId="2d038057-8c9c-4f3e-8f0e-1c5c6a4e2371" providerId="ADAL" clId="{3BAE540C-C609-4AE4-9F4F-1349F1569CCE}" dt="2025-05-22T19:08:25.781" v="34" actId="27636"/>
          <ac:spMkLst>
            <pc:docMk/>
            <pc:sldMk cId="2175243018" sldId="1878"/>
            <ac:spMk id="6" creationId="{FEE6A114-EC1F-4F1B-A5C9-E02B89397780}"/>
          </ac:spMkLst>
        </pc:spChg>
      </pc:sldChg>
      <pc:sldChg chg="modSp mod">
        <pc:chgData name="Jennifer Hansen" userId="2d038057-8c9c-4f3e-8f0e-1c5c6a4e2371" providerId="ADAL" clId="{3BAE540C-C609-4AE4-9F4F-1349F1569CCE}" dt="2025-05-22T19:01:48.894" v="14" actId="255"/>
        <pc:sldMkLst>
          <pc:docMk/>
          <pc:sldMk cId="963267446" sldId="1880"/>
        </pc:sldMkLst>
        <pc:spChg chg="mod">
          <ac:chgData name="Jennifer Hansen" userId="2d038057-8c9c-4f3e-8f0e-1c5c6a4e2371" providerId="ADAL" clId="{3BAE540C-C609-4AE4-9F4F-1349F1569CCE}" dt="2025-05-22T19:01:48.894" v="14" actId="255"/>
          <ac:spMkLst>
            <pc:docMk/>
            <pc:sldMk cId="963267446" sldId="1880"/>
            <ac:spMk id="2" creationId="{CCB1D24F-0537-E7C1-A663-F787BD46784D}"/>
          </ac:spMkLst>
        </pc:spChg>
      </pc:sldChg>
      <pc:sldChg chg="modSp mod">
        <pc:chgData name="Jennifer Hansen" userId="2d038057-8c9c-4f3e-8f0e-1c5c6a4e2371" providerId="ADAL" clId="{3BAE540C-C609-4AE4-9F4F-1349F1569CCE}" dt="2025-05-22T19:12:54.695" v="51" actId="20577"/>
        <pc:sldMkLst>
          <pc:docMk/>
          <pc:sldMk cId="3911492019" sldId="1881"/>
        </pc:sldMkLst>
        <pc:spChg chg="mod">
          <ac:chgData name="Jennifer Hansen" userId="2d038057-8c9c-4f3e-8f0e-1c5c6a4e2371" providerId="ADAL" clId="{3BAE540C-C609-4AE4-9F4F-1349F1569CCE}" dt="2025-05-22T19:12:54.695" v="51" actId="20577"/>
          <ac:spMkLst>
            <pc:docMk/>
            <pc:sldMk cId="3911492019" sldId="1881"/>
            <ac:spMk id="2" creationId="{AD04F909-C450-E0F7-C473-BFBBB52C05B4}"/>
          </ac:spMkLst>
        </pc:spChg>
      </pc:sldChg>
      <pc:sldChg chg="modSp mod">
        <pc:chgData name="Jennifer Hansen" userId="2d038057-8c9c-4f3e-8f0e-1c5c6a4e2371" providerId="ADAL" clId="{3BAE540C-C609-4AE4-9F4F-1349F1569CCE}" dt="2025-05-22T19:05:28.905" v="24" actId="27636"/>
        <pc:sldMkLst>
          <pc:docMk/>
          <pc:sldMk cId="1590255071" sldId="1882"/>
        </pc:sldMkLst>
        <pc:spChg chg="mod">
          <ac:chgData name="Jennifer Hansen" userId="2d038057-8c9c-4f3e-8f0e-1c5c6a4e2371" providerId="ADAL" clId="{3BAE540C-C609-4AE4-9F4F-1349F1569CCE}" dt="2025-05-22T19:05:28.905" v="24" actId="27636"/>
          <ac:spMkLst>
            <pc:docMk/>
            <pc:sldMk cId="1590255071" sldId="1882"/>
            <ac:spMk id="12" creationId="{3A222E4F-E2E8-95E1-8F5F-32A9C8E710C7}"/>
          </ac:spMkLst>
        </pc:spChg>
      </pc:sldChg>
      <pc:sldChg chg="modSp">
        <pc:chgData name="Jennifer Hansen" userId="2d038057-8c9c-4f3e-8f0e-1c5c6a4e2371" providerId="ADAL" clId="{3BAE540C-C609-4AE4-9F4F-1349F1569CCE}" dt="2025-05-22T19:09:21.527" v="35" actId="14100"/>
        <pc:sldMkLst>
          <pc:docMk/>
          <pc:sldMk cId="3641947799" sldId="1888"/>
        </pc:sldMkLst>
        <pc:spChg chg="mod">
          <ac:chgData name="Jennifer Hansen" userId="2d038057-8c9c-4f3e-8f0e-1c5c6a4e2371" providerId="ADAL" clId="{3BAE540C-C609-4AE4-9F4F-1349F1569CCE}" dt="2025-05-22T19:09:21.527" v="35" actId="14100"/>
          <ac:spMkLst>
            <pc:docMk/>
            <pc:sldMk cId="3641947799" sldId="1888"/>
            <ac:spMk id="4" creationId="{50059C3E-C014-9A38-4873-6FA20D0324E4}"/>
          </ac:spMkLst>
        </pc:spChg>
      </pc:sldChg>
      <pc:sldChg chg="addSp delSp modSp mod">
        <pc:chgData name="Jennifer Hansen" userId="2d038057-8c9c-4f3e-8f0e-1c5c6a4e2371" providerId="ADAL" clId="{3BAE540C-C609-4AE4-9F4F-1349F1569CCE}" dt="2025-05-22T19:13:52.804" v="63" actId="1076"/>
        <pc:sldMkLst>
          <pc:docMk/>
          <pc:sldMk cId="3271048238" sldId="1890"/>
        </pc:sldMkLst>
        <pc:spChg chg="add mod">
          <ac:chgData name="Jennifer Hansen" userId="2d038057-8c9c-4f3e-8f0e-1c5c6a4e2371" providerId="ADAL" clId="{3BAE540C-C609-4AE4-9F4F-1349F1569CCE}" dt="2025-05-22T19:13:52.804" v="63" actId="1076"/>
          <ac:spMkLst>
            <pc:docMk/>
            <pc:sldMk cId="3271048238" sldId="1890"/>
            <ac:spMk id="16" creationId="{6218287E-1DEA-B1B3-2521-7AD9CD2C36CA}"/>
          </ac:spMkLst>
        </pc:spChg>
      </pc:sldChg>
      <pc:sldChg chg="modSp mod">
        <pc:chgData name="Jennifer Hansen" userId="2d038057-8c9c-4f3e-8f0e-1c5c6a4e2371" providerId="ADAL" clId="{3BAE540C-C609-4AE4-9F4F-1349F1569CCE}" dt="2025-05-22T19:06:43.042" v="30" actId="255"/>
        <pc:sldMkLst>
          <pc:docMk/>
          <pc:sldMk cId="1291973919" sldId="1893"/>
        </pc:sldMkLst>
        <pc:spChg chg="mod">
          <ac:chgData name="Jennifer Hansen" userId="2d038057-8c9c-4f3e-8f0e-1c5c6a4e2371" providerId="ADAL" clId="{3BAE540C-C609-4AE4-9F4F-1349F1569CCE}" dt="2025-05-22T19:06:13.783" v="25" actId="255"/>
          <ac:spMkLst>
            <pc:docMk/>
            <pc:sldMk cId="1291973919" sldId="1893"/>
            <ac:spMk id="2" creationId="{8888883D-125C-498E-1157-3C3C4FD2CC8B}"/>
          </ac:spMkLst>
        </pc:spChg>
        <pc:spChg chg="mod">
          <ac:chgData name="Jennifer Hansen" userId="2d038057-8c9c-4f3e-8f0e-1c5c6a4e2371" providerId="ADAL" clId="{3BAE540C-C609-4AE4-9F4F-1349F1569CCE}" dt="2025-05-22T19:06:28.635" v="27" actId="255"/>
          <ac:spMkLst>
            <pc:docMk/>
            <pc:sldMk cId="1291973919" sldId="1893"/>
            <ac:spMk id="6" creationId="{DD7D95F9-0D31-4BD0-8E02-A92F028F51C4}"/>
          </ac:spMkLst>
        </pc:spChg>
        <pc:spChg chg="mod">
          <ac:chgData name="Jennifer Hansen" userId="2d038057-8c9c-4f3e-8f0e-1c5c6a4e2371" providerId="ADAL" clId="{3BAE540C-C609-4AE4-9F4F-1349F1569CCE}" dt="2025-05-22T19:06:43.042" v="30" actId="255"/>
          <ac:spMkLst>
            <pc:docMk/>
            <pc:sldMk cId="1291973919" sldId="1893"/>
            <ac:spMk id="9" creationId="{77417A74-1FD7-ADA9-6C6E-9CE97A706530}"/>
          </ac:spMkLst>
        </pc:spChg>
      </pc:sldChg>
      <pc:sldChg chg="modSp mod">
        <pc:chgData name="Jennifer Hansen" userId="2d038057-8c9c-4f3e-8f0e-1c5c6a4e2371" providerId="ADAL" clId="{3BAE540C-C609-4AE4-9F4F-1349F1569CCE}" dt="2025-05-22T19:02:12.764" v="17"/>
        <pc:sldMkLst>
          <pc:docMk/>
          <pc:sldMk cId="244539613" sldId="1894"/>
        </pc:sldMkLst>
        <pc:spChg chg="mod">
          <ac:chgData name="Jennifer Hansen" userId="2d038057-8c9c-4f3e-8f0e-1c5c6a4e2371" providerId="ADAL" clId="{3BAE540C-C609-4AE4-9F4F-1349F1569CCE}" dt="2025-05-22T19:02:12.764" v="17"/>
          <ac:spMkLst>
            <pc:docMk/>
            <pc:sldMk cId="244539613" sldId="1894"/>
            <ac:spMk id="2" creationId="{D06C92DA-B0B7-487F-49EA-049AC31A7FEE}"/>
          </ac:spMkLst>
        </pc:spChg>
      </pc:sldChg>
      <pc:sldChg chg="modSp mod">
        <pc:chgData name="Jennifer Hansen" userId="2d038057-8c9c-4f3e-8f0e-1c5c6a4e2371" providerId="ADAL" clId="{3BAE540C-C609-4AE4-9F4F-1349F1569CCE}" dt="2025-05-22T19:04:10.212" v="21" actId="255"/>
        <pc:sldMkLst>
          <pc:docMk/>
          <pc:sldMk cId="854168452" sldId="1897"/>
        </pc:sldMkLst>
        <pc:spChg chg="mod">
          <ac:chgData name="Jennifer Hansen" userId="2d038057-8c9c-4f3e-8f0e-1c5c6a4e2371" providerId="ADAL" clId="{3BAE540C-C609-4AE4-9F4F-1349F1569CCE}" dt="2025-05-22T19:04:10.212" v="21" actId="255"/>
          <ac:spMkLst>
            <pc:docMk/>
            <pc:sldMk cId="854168452" sldId="1897"/>
            <ac:spMk id="2" creationId="{4B5B99C0-57D6-95FD-7DDA-B8F99D1B3CC6}"/>
          </ac:spMkLst>
        </pc:spChg>
      </pc:sldChg>
      <pc:sldChg chg="addSp modSp">
        <pc:chgData name="Jennifer Hansen" userId="2d038057-8c9c-4f3e-8f0e-1c5c6a4e2371" providerId="ADAL" clId="{3BAE540C-C609-4AE4-9F4F-1349F1569CCE}" dt="2025-05-22T19:01:27.071" v="10"/>
        <pc:sldMkLst>
          <pc:docMk/>
          <pc:sldMk cId="3656601194" sldId="1900"/>
        </pc:sldMkLst>
        <pc:spChg chg="add mod">
          <ac:chgData name="Jennifer Hansen" userId="2d038057-8c9c-4f3e-8f0e-1c5c6a4e2371" providerId="ADAL" clId="{3BAE540C-C609-4AE4-9F4F-1349F1569CCE}" dt="2025-05-22T19:01:27.071" v="10"/>
          <ac:spMkLst>
            <pc:docMk/>
            <pc:sldMk cId="3656601194" sldId="1900"/>
            <ac:spMk id="5" creationId="{E628BDC6-4613-BC14-4429-3FDD968FCD3A}"/>
          </ac:spMkLst>
        </pc:spChg>
      </pc:sldChg>
      <pc:sldChg chg="modSp mod">
        <pc:chgData name="Jennifer Hansen" userId="2d038057-8c9c-4f3e-8f0e-1c5c6a4e2371" providerId="ADAL" clId="{3BAE540C-C609-4AE4-9F4F-1349F1569CCE}" dt="2025-05-22T19:01:12.422" v="9" actId="27636"/>
        <pc:sldMkLst>
          <pc:docMk/>
          <pc:sldMk cId="3563643805" sldId="1902"/>
        </pc:sldMkLst>
        <pc:spChg chg="mod">
          <ac:chgData name="Jennifer Hansen" userId="2d038057-8c9c-4f3e-8f0e-1c5c6a4e2371" providerId="ADAL" clId="{3BAE540C-C609-4AE4-9F4F-1349F1569CCE}" dt="2025-05-22T19:01:12.422" v="9" actId="27636"/>
          <ac:spMkLst>
            <pc:docMk/>
            <pc:sldMk cId="3563643805" sldId="1902"/>
            <ac:spMk id="3" creationId="{84734016-9A1E-8B2C-ED73-041997F433E2}"/>
          </ac:spMkLst>
        </pc:spChg>
      </pc:sldChg>
      <pc:sldChg chg="modSp">
        <pc:chgData name="Jennifer Hansen" userId="2d038057-8c9c-4f3e-8f0e-1c5c6a4e2371" providerId="ADAL" clId="{3BAE540C-C609-4AE4-9F4F-1349F1569CCE}" dt="2025-05-22T19:07:22.451" v="31"/>
        <pc:sldMkLst>
          <pc:docMk/>
          <pc:sldMk cId="11599585" sldId="1908"/>
        </pc:sldMkLst>
        <pc:graphicFrameChg chg="mod">
          <ac:chgData name="Jennifer Hansen" userId="2d038057-8c9c-4f3e-8f0e-1c5c6a4e2371" providerId="ADAL" clId="{3BAE540C-C609-4AE4-9F4F-1349F1569CCE}" dt="2025-05-22T19:07:22.451" v="31"/>
          <ac:graphicFrameMkLst>
            <pc:docMk/>
            <pc:sldMk cId="11599585" sldId="1908"/>
            <ac:graphicFrameMk id="9" creationId="{A6403E97-F3AD-7D2A-4D3A-F15EF7BFA1DD}"/>
          </ac:graphicFrameMkLst>
        </pc:graphicFrameChg>
      </pc:sldChg>
      <pc:sldChg chg="modSp mod">
        <pc:chgData name="Jennifer Hansen" userId="2d038057-8c9c-4f3e-8f0e-1c5c6a4e2371" providerId="ADAL" clId="{3BAE540C-C609-4AE4-9F4F-1349F1569CCE}" dt="2025-05-22T19:10:05.797" v="37" actId="255"/>
        <pc:sldMkLst>
          <pc:docMk/>
          <pc:sldMk cId="2471520520" sldId="1909"/>
        </pc:sldMkLst>
        <pc:spChg chg="mod">
          <ac:chgData name="Jennifer Hansen" userId="2d038057-8c9c-4f3e-8f0e-1c5c6a4e2371" providerId="ADAL" clId="{3BAE540C-C609-4AE4-9F4F-1349F1569CCE}" dt="2025-05-22T19:10:05.797" v="37" actId="255"/>
          <ac:spMkLst>
            <pc:docMk/>
            <pc:sldMk cId="2471520520" sldId="1909"/>
            <ac:spMk id="2" creationId="{91150E56-D103-4E22-6092-3357F77924F4}"/>
          </ac:spMkLst>
        </pc:spChg>
      </pc:sldChg>
      <pc:sldChg chg="modSp">
        <pc:chgData name="Jennifer Hansen" userId="2d038057-8c9c-4f3e-8f0e-1c5c6a4e2371" providerId="ADAL" clId="{3BAE540C-C609-4AE4-9F4F-1349F1569CCE}" dt="2025-05-22T19:02:46.982" v="18"/>
        <pc:sldMkLst>
          <pc:docMk/>
          <pc:sldMk cId="3618268355" sldId="1915"/>
        </pc:sldMkLst>
        <pc:spChg chg="mod">
          <ac:chgData name="Jennifer Hansen" userId="2d038057-8c9c-4f3e-8f0e-1c5c6a4e2371" providerId="ADAL" clId="{3BAE540C-C609-4AE4-9F4F-1349F1569CCE}" dt="2025-05-22T19:02:46.982" v="18"/>
          <ac:spMkLst>
            <pc:docMk/>
            <pc:sldMk cId="3618268355" sldId="1915"/>
            <ac:spMk id="9" creationId="{634E0E8B-3AE3-DA22-CEA0-75CB1FF49B4A}"/>
          </ac:spMkLst>
        </pc:spChg>
      </pc:sldChg>
      <pc:sldChg chg="new">
        <pc:chgData name="Jennifer Hansen" userId="2d038057-8c9c-4f3e-8f0e-1c5c6a4e2371" providerId="ADAL" clId="{3BAE540C-C609-4AE4-9F4F-1349F1569CCE}" dt="2025-06-02T18:55:13.182" v="64" actId="680"/>
        <pc:sldMkLst>
          <pc:docMk/>
          <pc:sldMk cId="2206237554" sldId="1920"/>
        </pc:sldMkLst>
      </pc:sldChg>
      <pc:sldChg chg="add modTransition">
        <pc:chgData name="Jennifer Hansen" userId="2d038057-8c9c-4f3e-8f0e-1c5c6a4e2371" providerId="ADAL" clId="{3BAE540C-C609-4AE4-9F4F-1349F1569CCE}" dt="2025-06-02T18:55:17.317" v="65"/>
        <pc:sldMkLst>
          <pc:docMk/>
          <pc:sldMk cId="2364483873" sldId="1921"/>
        </pc:sldMkLst>
      </pc:sldChg>
    </pc:docChg>
  </pc:docChgLst>
</pc:chgInfo>
</file>

<file path=ppt/comments/modernComment_108_0.xml><?xml version="1.0" encoding="utf-8"?>
<p188:cmLst xmlns:a="http://schemas.openxmlformats.org/drawingml/2006/main" xmlns:r="http://schemas.openxmlformats.org/officeDocument/2006/relationships" xmlns:p188="http://schemas.microsoft.com/office/powerpoint/2018/8/main">
  <p188:cm id="{A8B83135-6456-4A78-89AA-266538B9654B}" authorId="{DC323B0F-DCA6-1602-4FAD-35A62BDE62C0}" created="2025-04-30T17:28:23.549">
    <pc:sldMkLst xmlns:pc="http://schemas.microsoft.com/office/powerpoint/2013/main/command">
      <pc:docMk/>
      <pc:sldMk cId="0" sldId="264"/>
    </pc:sldMkLst>
    <p188:txBody>
      <a:bodyPr/>
      <a:lstStyle/>
      <a:p>
        <a:r>
          <a:rPr lang="en-US"/>
          <a:t>Ask Pam to have table tents with names and role-parent, coach, teacher, etc. plus if they are new or returning to ECD programming.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DE194-E75E-4ABB-A1C4-70794578DE03}" type="doc">
      <dgm:prSet loTypeId="urn:microsoft.com/office/officeart/2005/8/layout/venn1" loCatId="relationship" qsTypeId="urn:microsoft.com/office/officeart/2005/8/quickstyle/simple1" qsCatId="simple" csTypeId="urn:microsoft.com/office/officeart/2005/8/colors/accent1_2" csCatId="accent1" phldr="1"/>
      <dgm:spPr/>
    </dgm:pt>
    <dgm:pt modelId="{BA3A0C5A-AFEF-4EAA-B23D-731986530B41}">
      <dgm:prSet phldrT="[Text]"/>
      <dgm:spPr>
        <a:solidFill>
          <a:srgbClr val="0095DA">
            <a:alpha val="80000"/>
          </a:srgbClr>
        </a:solidFill>
      </dgm:spPr>
      <dgm:t>
        <a:bodyPr/>
        <a:lstStyle/>
        <a:p>
          <a:r>
            <a:rPr lang="en-US" err="1"/>
            <a:t>Jóvenes</a:t>
          </a:r>
          <a:r>
            <a:rPr lang="en-US"/>
            <a:t> </a:t>
          </a:r>
          <a:r>
            <a:rPr lang="en-US" err="1"/>
            <a:t>Atletas</a:t>
          </a:r>
          <a:endParaRPr lang="en-US"/>
        </a:p>
      </dgm:t>
    </dgm:pt>
    <dgm:pt modelId="{AEBA7391-AA75-410A-B03B-5443FF4AE7CE}" type="parTrans" cxnId="{3E0ACD7F-90FC-4043-986C-858554DE76EE}">
      <dgm:prSet/>
      <dgm:spPr/>
      <dgm:t>
        <a:bodyPr/>
        <a:lstStyle/>
        <a:p>
          <a:endParaRPr lang="en-US"/>
        </a:p>
      </dgm:t>
    </dgm:pt>
    <dgm:pt modelId="{101D0878-73A6-4690-B5D7-2ACE6C07131F}" type="sibTrans" cxnId="{3E0ACD7F-90FC-4043-986C-858554DE76EE}">
      <dgm:prSet/>
      <dgm:spPr/>
      <dgm:t>
        <a:bodyPr/>
        <a:lstStyle/>
        <a:p>
          <a:endParaRPr lang="en-US"/>
        </a:p>
      </dgm:t>
    </dgm:pt>
    <dgm:pt modelId="{BCB2C71B-E9A8-4057-A5A2-D31E5D659DDF}">
      <dgm:prSet phldrT="[Text]"/>
      <dgm:spPr>
        <a:solidFill>
          <a:srgbClr val="39BB9D">
            <a:alpha val="80000"/>
          </a:srgbClr>
        </a:solidFill>
      </dgm:spPr>
      <dgm:t>
        <a:bodyPr/>
        <a:lstStyle/>
        <a:p>
          <a:r>
            <a:rPr lang="en-US" err="1"/>
            <a:t>Atletas</a:t>
          </a:r>
          <a:r>
            <a:rPr lang="en-US"/>
            <a:t> </a:t>
          </a:r>
          <a:r>
            <a:rPr lang="en-US" err="1"/>
            <a:t>jóvenes</a:t>
          </a:r>
          <a:r>
            <a:rPr lang="en-US"/>
            <a:t> </a:t>
          </a:r>
          <a:r>
            <a:rPr lang="en-US" err="1"/>
            <a:t>sanos</a:t>
          </a:r>
          <a:endParaRPr lang="en-US"/>
        </a:p>
      </dgm:t>
    </dgm:pt>
    <dgm:pt modelId="{4960833C-C9D4-49B8-A6C1-FBD110399718}" type="parTrans" cxnId="{AD85C070-0628-4E29-905B-6EC3D3E7B31A}">
      <dgm:prSet/>
      <dgm:spPr/>
      <dgm:t>
        <a:bodyPr/>
        <a:lstStyle/>
        <a:p>
          <a:endParaRPr lang="en-US"/>
        </a:p>
      </dgm:t>
    </dgm:pt>
    <dgm:pt modelId="{1A6FE00D-983E-4EDA-B494-F5B6E3A0B4DA}" type="sibTrans" cxnId="{AD85C070-0628-4E29-905B-6EC3D3E7B31A}">
      <dgm:prSet/>
      <dgm:spPr/>
      <dgm:t>
        <a:bodyPr/>
        <a:lstStyle/>
        <a:p>
          <a:endParaRPr lang="en-US"/>
        </a:p>
      </dgm:t>
    </dgm:pt>
    <dgm:pt modelId="{75ACCC58-A302-46B9-B32B-533EF0809008}">
      <dgm:prSet phldrT="[Text]"/>
      <dgm:spPr>
        <a:solidFill>
          <a:srgbClr val="A5C534">
            <a:alpha val="80000"/>
          </a:srgbClr>
        </a:solidFill>
      </dgm:spPr>
      <dgm:t>
        <a:bodyPr/>
        <a:lstStyle/>
        <a:p>
          <a:pPr rtl="0"/>
          <a:r>
            <a:rPr lang="en-US" err="1"/>
            <a:t>Foros</a:t>
          </a:r>
          <a:r>
            <a:rPr lang="en-US"/>
            <a:t> </a:t>
          </a:r>
          <a:r>
            <a:rPr lang="en-US" err="1">
              <a:latin typeface="Calibri Light" panose="020F0302020204030204"/>
            </a:rPr>
            <a:t>Familiares</a:t>
          </a:r>
          <a:r>
            <a:rPr lang="en-US">
              <a:latin typeface="Calibri Light" panose="020F0302020204030204"/>
            </a:rPr>
            <a:t> de Salud</a:t>
          </a:r>
          <a:endParaRPr lang="en-US"/>
        </a:p>
      </dgm:t>
    </dgm:pt>
    <dgm:pt modelId="{B02E6C7B-B15E-47F5-BD1D-15A0CFF76396}" type="parTrans" cxnId="{14F17C23-9CCE-4E82-9CB8-BD3E6C703893}">
      <dgm:prSet/>
      <dgm:spPr/>
      <dgm:t>
        <a:bodyPr/>
        <a:lstStyle/>
        <a:p>
          <a:endParaRPr lang="en-US"/>
        </a:p>
      </dgm:t>
    </dgm:pt>
    <dgm:pt modelId="{F6D8C6DF-58DE-45E7-8B46-8B3BE3E022E4}" type="sibTrans" cxnId="{14F17C23-9CCE-4E82-9CB8-BD3E6C703893}">
      <dgm:prSet/>
      <dgm:spPr/>
      <dgm:t>
        <a:bodyPr/>
        <a:lstStyle/>
        <a:p>
          <a:endParaRPr lang="en-US"/>
        </a:p>
      </dgm:t>
    </dgm:pt>
    <dgm:pt modelId="{2563A1F1-26CC-4A98-AA2D-51235B2921E0}" type="pres">
      <dgm:prSet presAssocID="{74CDE194-E75E-4ABB-A1C4-70794578DE03}" presName="compositeShape" presStyleCnt="0">
        <dgm:presLayoutVars>
          <dgm:chMax val="7"/>
          <dgm:dir/>
          <dgm:resizeHandles val="exact"/>
        </dgm:presLayoutVars>
      </dgm:prSet>
      <dgm:spPr/>
    </dgm:pt>
    <dgm:pt modelId="{BFB0052A-00BB-49C4-9522-F0337D47397C}" type="pres">
      <dgm:prSet presAssocID="{BA3A0C5A-AFEF-4EAA-B23D-731986530B41}" presName="circ1" presStyleLbl="vennNode1" presStyleIdx="0" presStyleCnt="3"/>
      <dgm:spPr/>
    </dgm:pt>
    <dgm:pt modelId="{AA30D915-BB2B-4438-921F-2E6E9E3E8954}" type="pres">
      <dgm:prSet presAssocID="{BA3A0C5A-AFEF-4EAA-B23D-731986530B41}" presName="circ1Tx" presStyleLbl="revTx" presStyleIdx="0" presStyleCnt="0">
        <dgm:presLayoutVars>
          <dgm:chMax val="0"/>
          <dgm:chPref val="0"/>
          <dgm:bulletEnabled val="1"/>
        </dgm:presLayoutVars>
      </dgm:prSet>
      <dgm:spPr/>
    </dgm:pt>
    <dgm:pt modelId="{3CF5D2F9-8F88-4023-8F9C-3FC80F2CA87C}" type="pres">
      <dgm:prSet presAssocID="{BCB2C71B-E9A8-4057-A5A2-D31E5D659DDF}" presName="circ2" presStyleLbl="vennNode1" presStyleIdx="1" presStyleCnt="3"/>
      <dgm:spPr/>
    </dgm:pt>
    <dgm:pt modelId="{F29807D3-D068-4B1C-BE49-36A190E24E65}" type="pres">
      <dgm:prSet presAssocID="{BCB2C71B-E9A8-4057-A5A2-D31E5D659DDF}" presName="circ2Tx" presStyleLbl="revTx" presStyleIdx="0" presStyleCnt="0">
        <dgm:presLayoutVars>
          <dgm:chMax val="0"/>
          <dgm:chPref val="0"/>
          <dgm:bulletEnabled val="1"/>
        </dgm:presLayoutVars>
      </dgm:prSet>
      <dgm:spPr/>
    </dgm:pt>
    <dgm:pt modelId="{82AFDC4B-7992-4C18-88B9-0AF28BFA39AF}" type="pres">
      <dgm:prSet presAssocID="{75ACCC58-A302-46B9-B32B-533EF0809008}" presName="circ3" presStyleLbl="vennNode1" presStyleIdx="2" presStyleCnt="3" custLinFactNeighborX="-4896" custLinFactNeighborY="2156"/>
      <dgm:spPr/>
    </dgm:pt>
    <dgm:pt modelId="{C787DBBA-2FCE-462F-8B1B-6324112829DC}" type="pres">
      <dgm:prSet presAssocID="{75ACCC58-A302-46B9-B32B-533EF0809008}" presName="circ3Tx" presStyleLbl="revTx" presStyleIdx="0" presStyleCnt="0">
        <dgm:presLayoutVars>
          <dgm:chMax val="0"/>
          <dgm:chPref val="0"/>
          <dgm:bulletEnabled val="1"/>
        </dgm:presLayoutVars>
      </dgm:prSet>
      <dgm:spPr/>
    </dgm:pt>
  </dgm:ptLst>
  <dgm:cxnLst>
    <dgm:cxn modelId="{0C18FB04-1125-48E6-B2DF-6E21B2664353}" type="presOf" srcId="{75ACCC58-A302-46B9-B32B-533EF0809008}" destId="{82AFDC4B-7992-4C18-88B9-0AF28BFA39AF}" srcOrd="0" destOrd="0" presId="urn:microsoft.com/office/officeart/2005/8/layout/venn1"/>
    <dgm:cxn modelId="{5A1F920F-725E-4028-8FD0-5FEF39C8BA81}" type="presOf" srcId="{BA3A0C5A-AFEF-4EAA-B23D-731986530B41}" destId="{AA30D915-BB2B-4438-921F-2E6E9E3E8954}" srcOrd="1" destOrd="0" presId="urn:microsoft.com/office/officeart/2005/8/layout/venn1"/>
    <dgm:cxn modelId="{14F17C23-9CCE-4E82-9CB8-BD3E6C703893}" srcId="{74CDE194-E75E-4ABB-A1C4-70794578DE03}" destId="{75ACCC58-A302-46B9-B32B-533EF0809008}" srcOrd="2" destOrd="0" parTransId="{B02E6C7B-B15E-47F5-BD1D-15A0CFF76396}" sibTransId="{F6D8C6DF-58DE-45E7-8B46-8B3BE3E022E4}"/>
    <dgm:cxn modelId="{65ADEE42-C4F8-47FB-AE7B-2B86D08EB7F0}" type="presOf" srcId="{74CDE194-E75E-4ABB-A1C4-70794578DE03}" destId="{2563A1F1-26CC-4A98-AA2D-51235B2921E0}" srcOrd="0" destOrd="0" presId="urn:microsoft.com/office/officeart/2005/8/layout/venn1"/>
    <dgm:cxn modelId="{AD85C070-0628-4E29-905B-6EC3D3E7B31A}" srcId="{74CDE194-E75E-4ABB-A1C4-70794578DE03}" destId="{BCB2C71B-E9A8-4057-A5A2-D31E5D659DDF}" srcOrd="1" destOrd="0" parTransId="{4960833C-C9D4-49B8-A6C1-FBD110399718}" sibTransId="{1A6FE00D-983E-4EDA-B494-F5B6E3A0B4DA}"/>
    <dgm:cxn modelId="{D76B4F57-7C83-403F-A10B-67BC26E31D92}" type="presOf" srcId="{BA3A0C5A-AFEF-4EAA-B23D-731986530B41}" destId="{BFB0052A-00BB-49C4-9522-F0337D47397C}" srcOrd="0" destOrd="0" presId="urn:microsoft.com/office/officeart/2005/8/layout/venn1"/>
    <dgm:cxn modelId="{3E0ACD7F-90FC-4043-986C-858554DE76EE}" srcId="{74CDE194-E75E-4ABB-A1C4-70794578DE03}" destId="{BA3A0C5A-AFEF-4EAA-B23D-731986530B41}" srcOrd="0" destOrd="0" parTransId="{AEBA7391-AA75-410A-B03B-5443FF4AE7CE}" sibTransId="{101D0878-73A6-4690-B5D7-2ACE6C07131F}"/>
    <dgm:cxn modelId="{4DA78B95-5571-44E4-A3AF-D4158B45A800}" type="presOf" srcId="{BCB2C71B-E9A8-4057-A5A2-D31E5D659DDF}" destId="{3CF5D2F9-8F88-4023-8F9C-3FC80F2CA87C}" srcOrd="0" destOrd="0" presId="urn:microsoft.com/office/officeart/2005/8/layout/venn1"/>
    <dgm:cxn modelId="{6964B3BC-DC52-40EE-B9F8-557C13A4CCAB}" type="presOf" srcId="{75ACCC58-A302-46B9-B32B-533EF0809008}" destId="{C787DBBA-2FCE-462F-8B1B-6324112829DC}" srcOrd="1" destOrd="0" presId="urn:microsoft.com/office/officeart/2005/8/layout/venn1"/>
    <dgm:cxn modelId="{ED4759FD-CCDC-4EE2-B5AA-05BA15CD77B8}" type="presOf" srcId="{BCB2C71B-E9A8-4057-A5A2-D31E5D659DDF}" destId="{F29807D3-D068-4B1C-BE49-36A190E24E65}" srcOrd="1" destOrd="0" presId="urn:microsoft.com/office/officeart/2005/8/layout/venn1"/>
    <dgm:cxn modelId="{A972E81F-5A9D-479D-87E7-7EF72E987313}" type="presParOf" srcId="{2563A1F1-26CC-4A98-AA2D-51235B2921E0}" destId="{BFB0052A-00BB-49C4-9522-F0337D47397C}" srcOrd="0" destOrd="0" presId="urn:microsoft.com/office/officeart/2005/8/layout/venn1"/>
    <dgm:cxn modelId="{1B4E85B0-FA34-49CD-B6BE-5EA927EA79F0}" type="presParOf" srcId="{2563A1F1-26CC-4A98-AA2D-51235B2921E0}" destId="{AA30D915-BB2B-4438-921F-2E6E9E3E8954}" srcOrd="1" destOrd="0" presId="urn:microsoft.com/office/officeart/2005/8/layout/venn1"/>
    <dgm:cxn modelId="{1E0628F7-7D7C-4357-BFB4-F39C844EEC77}" type="presParOf" srcId="{2563A1F1-26CC-4A98-AA2D-51235B2921E0}" destId="{3CF5D2F9-8F88-4023-8F9C-3FC80F2CA87C}" srcOrd="2" destOrd="0" presId="urn:microsoft.com/office/officeart/2005/8/layout/venn1"/>
    <dgm:cxn modelId="{F29D9274-1F94-4EE6-8F99-49D4C5FEF4F3}" type="presParOf" srcId="{2563A1F1-26CC-4A98-AA2D-51235B2921E0}" destId="{F29807D3-D068-4B1C-BE49-36A190E24E65}" srcOrd="3" destOrd="0" presId="urn:microsoft.com/office/officeart/2005/8/layout/venn1"/>
    <dgm:cxn modelId="{7ADD0C69-2026-4558-9348-3A6F27720188}" type="presParOf" srcId="{2563A1F1-26CC-4A98-AA2D-51235B2921E0}" destId="{82AFDC4B-7992-4C18-88B9-0AF28BFA39AF}" srcOrd="4" destOrd="0" presId="urn:microsoft.com/office/officeart/2005/8/layout/venn1"/>
    <dgm:cxn modelId="{9B4892CA-CA0C-4D3F-BC7D-7C74DD7CDF20}" type="presParOf" srcId="{2563A1F1-26CC-4A98-AA2D-51235B2921E0}" destId="{C787DBBA-2FCE-462F-8B1B-6324112829D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EB12F-53EE-4E57-9326-0F74E4434A8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BE0B9BD-B4F8-4797-BEC4-E7C733F21550}">
      <dgm:prSet phldrT="[Text]"/>
      <dgm:spPr>
        <a:solidFill>
          <a:srgbClr val="0095DA"/>
        </a:solidFill>
      </dgm:spPr>
      <dgm:t>
        <a:bodyPr/>
        <a:lstStyle/>
        <a:p>
          <a:r>
            <a:rPr lang="en-US" b="1" err="1">
              <a:latin typeface="Ubuntu"/>
            </a:rPr>
            <a:t>Jóvenes</a:t>
          </a:r>
          <a:r>
            <a:rPr lang="en-US" b="1">
              <a:latin typeface="Ubuntu"/>
            </a:rPr>
            <a:t> </a:t>
          </a:r>
          <a:r>
            <a:rPr lang="en-US" b="1" err="1">
              <a:latin typeface="Ubuntu"/>
            </a:rPr>
            <a:t>Atletas</a:t>
          </a:r>
        </a:p>
      </dgm:t>
    </dgm:pt>
    <dgm:pt modelId="{0B542F00-F181-461F-A65E-60627AA1F8E3}" type="parTrans" cxnId="{51DCD6CE-1441-478A-AF8A-5CAF544AA000}">
      <dgm:prSet/>
      <dgm:spPr/>
      <dgm:t>
        <a:bodyPr/>
        <a:lstStyle/>
        <a:p>
          <a:endParaRPr lang="en-US">
            <a:latin typeface="Ubuntu" panose="020B0504030602030204" pitchFamily="34" charset="0"/>
          </a:endParaRPr>
        </a:p>
      </dgm:t>
    </dgm:pt>
    <dgm:pt modelId="{8768D593-F8CD-4592-833B-40E3AA69EF20}" type="sibTrans" cxnId="{51DCD6CE-1441-478A-AF8A-5CAF544AA000}">
      <dgm:prSet/>
      <dgm:spPr/>
      <dgm:t>
        <a:bodyPr/>
        <a:lstStyle/>
        <a:p>
          <a:endParaRPr lang="en-US">
            <a:latin typeface="Ubuntu" panose="020B0504030602030204" pitchFamily="34" charset="0"/>
          </a:endParaRPr>
        </a:p>
      </dgm:t>
    </dgm:pt>
    <dgm:pt modelId="{925F9B3C-4E73-44C5-BC66-4C10185ED76C}">
      <dgm:prSet phldrT="[Text]" custT="1"/>
      <dgm:spPr>
        <a:solidFill>
          <a:srgbClr val="0095DA">
            <a:alpha val="20000"/>
          </a:srgbClr>
        </a:solidFill>
      </dgm:spPr>
      <dgm:t>
        <a:bodyPr/>
        <a:lstStyle/>
        <a:p>
          <a:pPr rtl="0"/>
          <a:r>
            <a:rPr lang="es-ES" sz="1200">
              <a:latin typeface="Ubuntu"/>
            </a:rPr>
            <a:t>Los niños participan en Atletas Jóvenes en curso que dura un mínimo de 8 semanas
Inclusivo de niños con y sin discapacidad intelectual
Se puede incluir un evento culminante, pero no es obligatorio. </a:t>
          </a:r>
          <a:endParaRPr lang="en-US" sz="1200">
            <a:latin typeface="Ubuntu"/>
          </a:endParaRPr>
        </a:p>
      </dgm:t>
    </dgm:pt>
    <dgm:pt modelId="{55EDD15A-90B0-4A91-9318-3D784CE85961}" type="parTrans" cxnId="{C324F417-1CC3-4FBF-96BD-9A6362C29AF1}">
      <dgm:prSet/>
      <dgm:spPr/>
      <dgm:t>
        <a:bodyPr/>
        <a:lstStyle/>
        <a:p>
          <a:endParaRPr lang="en-US">
            <a:latin typeface="Ubuntu" panose="020B0504030602030204" pitchFamily="34" charset="0"/>
          </a:endParaRPr>
        </a:p>
      </dgm:t>
    </dgm:pt>
    <dgm:pt modelId="{389CC662-E2CD-4E71-83EB-CCA25A699500}" type="sibTrans" cxnId="{C324F417-1CC3-4FBF-96BD-9A6362C29AF1}">
      <dgm:prSet/>
      <dgm:spPr/>
      <dgm:t>
        <a:bodyPr/>
        <a:lstStyle/>
        <a:p>
          <a:endParaRPr lang="en-US">
            <a:latin typeface="Ubuntu" panose="020B0504030602030204" pitchFamily="34" charset="0"/>
          </a:endParaRPr>
        </a:p>
      </dgm:t>
    </dgm:pt>
    <dgm:pt modelId="{73D05ABE-58C2-43AB-931E-D4BBB41E0D63}">
      <dgm:prSet phldrT="[Text]"/>
      <dgm:spPr>
        <a:solidFill>
          <a:srgbClr val="A5C534"/>
        </a:solidFill>
      </dgm:spPr>
      <dgm:t>
        <a:bodyPr/>
        <a:lstStyle/>
        <a:p>
          <a:pPr rtl="0"/>
          <a:r>
            <a:rPr lang="en-US" b="1">
              <a:latin typeface="Ubuntu"/>
            </a:rPr>
            <a:t>Foros Familiares de Salud</a:t>
          </a:r>
        </a:p>
      </dgm:t>
    </dgm:pt>
    <dgm:pt modelId="{1C6BAD34-7AF3-428F-BD2A-6BDBC60A01B2}" type="parTrans" cxnId="{B2096033-62B6-45AB-B587-75FDAEAFA7EE}">
      <dgm:prSet/>
      <dgm:spPr/>
      <dgm:t>
        <a:bodyPr/>
        <a:lstStyle/>
        <a:p>
          <a:endParaRPr lang="en-US">
            <a:latin typeface="Ubuntu" panose="020B0504030602030204" pitchFamily="34" charset="0"/>
          </a:endParaRPr>
        </a:p>
      </dgm:t>
    </dgm:pt>
    <dgm:pt modelId="{F4972B25-AB36-4CFC-A794-EFD538E0676E}" type="sibTrans" cxnId="{B2096033-62B6-45AB-B587-75FDAEAFA7EE}">
      <dgm:prSet/>
      <dgm:spPr/>
      <dgm:t>
        <a:bodyPr/>
        <a:lstStyle/>
        <a:p>
          <a:endParaRPr lang="en-US">
            <a:latin typeface="Ubuntu" panose="020B0504030602030204" pitchFamily="34" charset="0"/>
          </a:endParaRPr>
        </a:p>
      </dgm:t>
    </dgm:pt>
    <dgm:pt modelId="{2F9265DF-4CB0-48B9-9C89-A8B4F5FB7C62}">
      <dgm:prSet phldrT="[Text]"/>
      <dgm:spPr>
        <a:solidFill>
          <a:srgbClr val="A5C534">
            <a:alpha val="20000"/>
          </a:srgbClr>
        </a:solidFill>
      </dgm:spPr>
      <dgm:t>
        <a:bodyPr/>
        <a:lstStyle/>
        <a:p>
          <a:r>
            <a:rPr lang="es-ES">
              <a:latin typeface="Ubuntu"/>
            </a:rPr>
            <a:t>Foros Estructurados de Salud Familiar (FHF) - mínimo 4 sesiones durante 8 semanas
Formato flexible, con dos temas obligatorios y al menos dos temas relevantes localmente
Opcional: continúe después de 8 semanas con sesiones adicionales y uso compartido de recursos, o involucre a un líder de padres para apoyar la comunicación de padres a padres</a:t>
          </a:r>
          <a:endParaRPr lang="en-US">
            <a:latin typeface="Ubuntu"/>
          </a:endParaRPr>
        </a:p>
      </dgm:t>
    </dgm:pt>
    <dgm:pt modelId="{1A1964EE-2C31-4C82-A0CE-36EB01F6BEDD}" type="parTrans" cxnId="{7036DA19-311E-4D0A-B62F-C886AAE8D766}">
      <dgm:prSet/>
      <dgm:spPr/>
      <dgm:t>
        <a:bodyPr/>
        <a:lstStyle/>
        <a:p>
          <a:endParaRPr lang="en-US">
            <a:latin typeface="Ubuntu" panose="020B0504030602030204" pitchFamily="34" charset="0"/>
          </a:endParaRPr>
        </a:p>
      </dgm:t>
    </dgm:pt>
    <dgm:pt modelId="{26411F84-3CBD-4555-98BC-EEACB1397A3F}" type="sibTrans" cxnId="{7036DA19-311E-4D0A-B62F-C886AAE8D766}">
      <dgm:prSet/>
      <dgm:spPr/>
      <dgm:t>
        <a:bodyPr/>
        <a:lstStyle/>
        <a:p>
          <a:endParaRPr lang="en-US">
            <a:latin typeface="Ubuntu" panose="020B0504030602030204" pitchFamily="34" charset="0"/>
          </a:endParaRPr>
        </a:p>
      </dgm:t>
    </dgm:pt>
    <dgm:pt modelId="{E0F43B4F-06D6-4D61-A1CB-4005763AAA35}">
      <dgm:prSet phldrT="[Text]"/>
      <dgm:spPr>
        <a:solidFill>
          <a:srgbClr val="A5C534">
            <a:alpha val="20000"/>
          </a:srgbClr>
        </a:solidFill>
      </dgm:spPr>
      <dgm:t>
        <a:bodyPr/>
        <a:lstStyle/>
        <a:p>
          <a:r>
            <a:rPr lang="es-ES">
              <a:latin typeface="Ubuntu"/>
            </a:rPr>
            <a:t>Foros Estructurados de Salud Familiar (FHF) - mínimo 4 sesiones durante 8 semanas
Formato flexible, con dos temas obligatorios y al menos dos temas relevantes localmente
Opcional: continúe después de 8 semanas con sesiones adicionales y uso compartido de recursos, o involucre a un líder de padres para apoyar la comunicación de padres a padres</a:t>
          </a:r>
          <a:endParaRPr lang="en-US">
            <a:latin typeface="Ubuntu"/>
          </a:endParaRPr>
        </a:p>
      </dgm:t>
    </dgm:pt>
    <dgm:pt modelId="{77F6B910-FF32-4180-9CD3-D3EEFE0B1822}" type="parTrans" cxnId="{A31F4586-0DA8-49A4-94C9-A8B3B5A34B37}">
      <dgm:prSet/>
      <dgm:spPr/>
      <dgm:t>
        <a:bodyPr/>
        <a:lstStyle/>
        <a:p>
          <a:endParaRPr lang="en-US">
            <a:latin typeface="Ubuntu" panose="020B0504030602030204" pitchFamily="34" charset="0"/>
          </a:endParaRPr>
        </a:p>
      </dgm:t>
    </dgm:pt>
    <dgm:pt modelId="{D863EC9C-7D15-461F-8AE9-8483807B6F93}" type="sibTrans" cxnId="{A31F4586-0DA8-49A4-94C9-A8B3B5A34B37}">
      <dgm:prSet/>
      <dgm:spPr/>
      <dgm:t>
        <a:bodyPr/>
        <a:lstStyle/>
        <a:p>
          <a:endParaRPr lang="en-US">
            <a:latin typeface="Ubuntu" panose="020B0504030602030204" pitchFamily="34" charset="0"/>
          </a:endParaRPr>
        </a:p>
      </dgm:t>
    </dgm:pt>
    <dgm:pt modelId="{640D9FB9-E583-4F58-B2D4-49589B19E21E}">
      <dgm:prSet phldrT="[Text]"/>
      <dgm:spPr>
        <a:solidFill>
          <a:srgbClr val="39BB9D"/>
        </a:solidFill>
      </dgm:spPr>
      <dgm:t>
        <a:bodyPr/>
        <a:lstStyle/>
        <a:p>
          <a:r>
            <a:rPr lang="en-US" b="1" err="1">
              <a:latin typeface="Ubuntu" panose="020B0504030602030204" pitchFamily="34" charset="0"/>
            </a:rPr>
            <a:t>Atletas</a:t>
          </a:r>
          <a:r>
            <a:rPr lang="en-US" b="1">
              <a:latin typeface="Ubuntu" panose="020B0504030602030204" pitchFamily="34" charset="0"/>
            </a:rPr>
            <a:t> </a:t>
          </a:r>
          <a:r>
            <a:rPr lang="en-US" b="1" err="1">
              <a:latin typeface="Ubuntu" panose="020B0504030602030204" pitchFamily="34" charset="0"/>
            </a:rPr>
            <a:t>jóvenes</a:t>
          </a:r>
          <a:r>
            <a:rPr lang="en-US" b="1">
              <a:latin typeface="Ubuntu" panose="020B0504030602030204" pitchFamily="34" charset="0"/>
            </a:rPr>
            <a:t> </a:t>
          </a:r>
          <a:r>
            <a:rPr lang="en-US" b="1" err="1">
              <a:latin typeface="Ubuntu" panose="020B0504030602030204" pitchFamily="34" charset="0"/>
            </a:rPr>
            <a:t>sanos</a:t>
          </a:r>
          <a:endParaRPr lang="en-US" b="1">
            <a:latin typeface="Ubuntu" panose="020B0504030602030204" pitchFamily="34" charset="0"/>
          </a:endParaRPr>
        </a:p>
      </dgm:t>
    </dgm:pt>
    <dgm:pt modelId="{E108232E-763B-49ED-9411-CDD9150AD5EB}" type="parTrans" cxnId="{0AD10E9D-B006-4CED-89B7-49090E1194FB}">
      <dgm:prSet/>
      <dgm:spPr/>
      <dgm:t>
        <a:bodyPr/>
        <a:lstStyle/>
        <a:p>
          <a:endParaRPr lang="en-US">
            <a:latin typeface="Ubuntu" panose="020B0504030602030204" pitchFamily="34" charset="0"/>
          </a:endParaRPr>
        </a:p>
      </dgm:t>
    </dgm:pt>
    <dgm:pt modelId="{F710ADD0-4D2B-4025-BA35-0BF730EA157F}" type="sibTrans" cxnId="{0AD10E9D-B006-4CED-89B7-49090E1194FB}">
      <dgm:prSet/>
      <dgm:spPr/>
      <dgm:t>
        <a:bodyPr/>
        <a:lstStyle/>
        <a:p>
          <a:endParaRPr lang="en-US">
            <a:latin typeface="Ubuntu" panose="020B0504030602030204" pitchFamily="34" charset="0"/>
          </a:endParaRPr>
        </a:p>
      </dgm:t>
    </dgm:pt>
    <dgm:pt modelId="{CD0E1F4A-ECCC-4591-BB6F-4DCD2ED0A4C3}">
      <dgm:prSet phldrT="[Text]"/>
      <dgm:spPr>
        <a:solidFill>
          <a:srgbClr val="39BB9D">
            <a:alpha val="20000"/>
          </a:srgbClr>
        </a:solidFill>
      </dgm:spPr>
      <dgm:t>
        <a:bodyPr/>
        <a:lstStyle/>
        <a:p>
          <a:r>
            <a:rPr lang="es-ES">
              <a:latin typeface="Ubuntu"/>
            </a:rPr>
            <a:t>Todos los niños jóvenes participan en las pruebas de detección pediátricas de Healthy Young Athletes
La evaluación puede realizarse en cualquier momento del período de 8 semanas
Referencias y seguimiento a las familias, con registros de CD/Programa</a:t>
          </a:r>
          <a:endParaRPr lang="en-US">
            <a:latin typeface="Ubuntu"/>
          </a:endParaRPr>
        </a:p>
      </dgm:t>
    </dgm:pt>
    <dgm:pt modelId="{D6489891-092C-47FC-AF23-93F7C9B9BFE5}" type="parTrans" cxnId="{01D7DCA3-20F6-4C2D-A3DB-0F442D4655DE}">
      <dgm:prSet/>
      <dgm:spPr/>
      <dgm:t>
        <a:bodyPr/>
        <a:lstStyle/>
        <a:p>
          <a:endParaRPr lang="en-US">
            <a:latin typeface="Ubuntu" panose="020B0504030602030204" pitchFamily="34" charset="0"/>
          </a:endParaRPr>
        </a:p>
      </dgm:t>
    </dgm:pt>
    <dgm:pt modelId="{CB328C8E-0C9E-4EF9-A32B-71BCB176E650}" type="sibTrans" cxnId="{01D7DCA3-20F6-4C2D-A3DB-0F442D4655DE}">
      <dgm:prSet/>
      <dgm:spPr/>
      <dgm:t>
        <a:bodyPr/>
        <a:lstStyle/>
        <a:p>
          <a:endParaRPr lang="en-US">
            <a:latin typeface="Ubuntu" panose="020B0504030602030204" pitchFamily="34" charset="0"/>
          </a:endParaRPr>
        </a:p>
      </dgm:t>
    </dgm:pt>
    <dgm:pt modelId="{70A20F32-8A4E-47F6-BDE4-2B7F6A7E0D26}">
      <dgm:prSet phldrT="[Text]"/>
      <dgm:spPr>
        <a:solidFill>
          <a:srgbClr val="39BB9D">
            <a:alpha val="20000"/>
          </a:srgbClr>
        </a:solidFill>
      </dgm:spPr>
      <dgm:t>
        <a:bodyPr/>
        <a:lstStyle/>
        <a:p>
          <a:r>
            <a:rPr lang="es-ES">
              <a:latin typeface="Ubuntu"/>
            </a:rPr>
            <a:t>Todos los niños jóvenes participan en las pruebas de detección pediátricas de Healthy Young Athletes
La evaluación puede realizarse en cualquier momento del período de 8 semanas
Referencias y seguimiento a las familias, con registros de CD/Programa</a:t>
          </a:r>
          <a:endParaRPr lang="en-US">
            <a:latin typeface="Ubuntu"/>
          </a:endParaRPr>
        </a:p>
      </dgm:t>
    </dgm:pt>
    <dgm:pt modelId="{80FB8084-913E-43D8-9735-31ED28A509EC}" type="parTrans" cxnId="{71636A56-A55B-4054-B9F0-33AA9884BC99}">
      <dgm:prSet/>
      <dgm:spPr/>
      <dgm:t>
        <a:bodyPr/>
        <a:lstStyle/>
        <a:p>
          <a:endParaRPr lang="en-US">
            <a:latin typeface="Ubuntu" panose="020B0504030602030204" pitchFamily="34" charset="0"/>
          </a:endParaRPr>
        </a:p>
      </dgm:t>
    </dgm:pt>
    <dgm:pt modelId="{901B8383-58C3-4E13-ADEE-78C5B29A76C9}" type="sibTrans" cxnId="{71636A56-A55B-4054-B9F0-33AA9884BC99}">
      <dgm:prSet/>
      <dgm:spPr/>
      <dgm:t>
        <a:bodyPr/>
        <a:lstStyle/>
        <a:p>
          <a:endParaRPr lang="en-US">
            <a:latin typeface="Ubuntu" panose="020B0504030602030204" pitchFamily="34" charset="0"/>
          </a:endParaRPr>
        </a:p>
      </dgm:t>
    </dgm:pt>
    <dgm:pt modelId="{DDB3F2CA-3A1B-4CE8-968E-BB6E0EA98B88}">
      <dgm:prSet phldrT="[Text]"/>
      <dgm:spPr>
        <a:solidFill>
          <a:srgbClr val="A5C534">
            <a:alpha val="20000"/>
          </a:srgbClr>
        </a:solidFill>
      </dgm:spPr>
      <dgm:t>
        <a:bodyPr/>
        <a:lstStyle/>
        <a:p>
          <a:r>
            <a:rPr lang="es-ES">
              <a:latin typeface="Ubuntu"/>
            </a:rPr>
            <a:t>Foros Estructurados de Salud Familiar (FHF) - mínimo 4 sesiones durante 8 semanas
Formato flexible, con dos temas obligatorios y al menos dos temas relevantes localmente
Opcional: continúe después de 8 semanas con sesiones adicionales y uso compartido de recursos, o involucre a un líder de padres para apoyar la comunicación de padres a padres</a:t>
          </a:r>
          <a:endParaRPr lang="en-US">
            <a:latin typeface="Ubuntu"/>
          </a:endParaRPr>
        </a:p>
      </dgm:t>
    </dgm:pt>
    <dgm:pt modelId="{26600448-B3D9-45F5-88AA-597AA75A5853}" type="parTrans" cxnId="{7FEA325C-2F20-418E-9DFD-53B556CEC67E}">
      <dgm:prSet/>
      <dgm:spPr/>
      <dgm:t>
        <a:bodyPr/>
        <a:lstStyle/>
        <a:p>
          <a:endParaRPr lang="en-US">
            <a:latin typeface="Ubuntu" panose="020B0504030602030204" pitchFamily="34" charset="0"/>
          </a:endParaRPr>
        </a:p>
      </dgm:t>
    </dgm:pt>
    <dgm:pt modelId="{A8BFC846-5A0B-4DE4-9B80-AB5518C9EE4B}" type="sibTrans" cxnId="{7FEA325C-2F20-418E-9DFD-53B556CEC67E}">
      <dgm:prSet/>
      <dgm:spPr/>
      <dgm:t>
        <a:bodyPr/>
        <a:lstStyle/>
        <a:p>
          <a:endParaRPr lang="en-US">
            <a:latin typeface="Ubuntu" panose="020B0504030602030204" pitchFamily="34" charset="0"/>
          </a:endParaRPr>
        </a:p>
      </dgm:t>
    </dgm:pt>
    <dgm:pt modelId="{F72549A3-F22F-4819-B5E4-675D9DC90617}">
      <dgm:prSet phldrT="[Text]"/>
      <dgm:spPr>
        <a:solidFill>
          <a:srgbClr val="39BB9D">
            <a:alpha val="20000"/>
          </a:srgbClr>
        </a:solidFill>
      </dgm:spPr>
      <dgm:t>
        <a:bodyPr/>
        <a:lstStyle/>
        <a:p>
          <a:r>
            <a:rPr lang="es-ES">
              <a:latin typeface="Ubuntu"/>
            </a:rPr>
            <a:t>Todos los niños jóvenes participan en las pruebas de detección pediátricas de Healthy Young Athletes
La evaluación puede realizarse en cualquier momento del período de 8 semanas
Referencias y seguimiento a las familias, con registros de CD/Programa</a:t>
          </a:r>
          <a:endParaRPr lang="en-US">
            <a:latin typeface="Ubuntu"/>
          </a:endParaRPr>
        </a:p>
      </dgm:t>
    </dgm:pt>
    <dgm:pt modelId="{0E140B50-A246-4736-B0F7-B0F9E2688081}" type="parTrans" cxnId="{3CF1802C-998D-4560-AD07-961EC5320129}">
      <dgm:prSet/>
      <dgm:spPr/>
      <dgm:t>
        <a:bodyPr/>
        <a:lstStyle/>
        <a:p>
          <a:endParaRPr lang="en-US"/>
        </a:p>
      </dgm:t>
    </dgm:pt>
    <dgm:pt modelId="{4A04F7B2-4EBE-488D-BC4A-C501F18EE479}" type="sibTrans" cxnId="{3CF1802C-998D-4560-AD07-961EC5320129}">
      <dgm:prSet/>
      <dgm:spPr/>
      <dgm:t>
        <a:bodyPr/>
        <a:lstStyle/>
        <a:p>
          <a:endParaRPr lang="en-US"/>
        </a:p>
      </dgm:t>
    </dgm:pt>
    <dgm:pt modelId="{8C1A9211-2161-4FCE-B198-A117B3065CB5}" type="pres">
      <dgm:prSet presAssocID="{6D2EB12F-53EE-4E57-9326-0F74E4434A8E}" presName="Name0" presStyleCnt="0">
        <dgm:presLayoutVars>
          <dgm:dir/>
          <dgm:animLvl val="lvl"/>
          <dgm:resizeHandles val="exact"/>
        </dgm:presLayoutVars>
      </dgm:prSet>
      <dgm:spPr/>
    </dgm:pt>
    <dgm:pt modelId="{9E7C44E8-F92A-4488-9D90-C7E905648FB1}" type="pres">
      <dgm:prSet presAssocID="{0BE0B9BD-B4F8-4797-BEC4-E7C733F21550}" presName="composite" presStyleCnt="0"/>
      <dgm:spPr/>
    </dgm:pt>
    <dgm:pt modelId="{ADD6486E-E062-4DF4-8862-C0404D53F730}" type="pres">
      <dgm:prSet presAssocID="{0BE0B9BD-B4F8-4797-BEC4-E7C733F21550}" presName="parTx" presStyleLbl="alignNode1" presStyleIdx="0" presStyleCnt="3">
        <dgm:presLayoutVars>
          <dgm:chMax val="0"/>
          <dgm:chPref val="0"/>
          <dgm:bulletEnabled val="1"/>
        </dgm:presLayoutVars>
      </dgm:prSet>
      <dgm:spPr/>
    </dgm:pt>
    <dgm:pt modelId="{93701811-A77C-4D56-8183-F38F5C51DFBB}" type="pres">
      <dgm:prSet presAssocID="{0BE0B9BD-B4F8-4797-BEC4-E7C733F21550}" presName="desTx" presStyleLbl="alignAccFollowNode1" presStyleIdx="0" presStyleCnt="3">
        <dgm:presLayoutVars>
          <dgm:bulletEnabled val="1"/>
        </dgm:presLayoutVars>
      </dgm:prSet>
      <dgm:spPr/>
    </dgm:pt>
    <dgm:pt modelId="{37C23E4C-455D-4F6C-9D76-02E5BE042D5C}" type="pres">
      <dgm:prSet presAssocID="{8768D593-F8CD-4592-833B-40E3AA69EF20}" presName="space" presStyleCnt="0"/>
      <dgm:spPr/>
    </dgm:pt>
    <dgm:pt modelId="{60889582-3BF6-4944-9853-E797CF056855}" type="pres">
      <dgm:prSet presAssocID="{73D05ABE-58C2-43AB-931E-D4BBB41E0D63}" presName="composite" presStyleCnt="0"/>
      <dgm:spPr/>
    </dgm:pt>
    <dgm:pt modelId="{4ADF9726-FAB4-4F0F-A48A-A405115BC367}" type="pres">
      <dgm:prSet presAssocID="{73D05ABE-58C2-43AB-931E-D4BBB41E0D63}" presName="parTx" presStyleLbl="alignNode1" presStyleIdx="1" presStyleCnt="3">
        <dgm:presLayoutVars>
          <dgm:chMax val="0"/>
          <dgm:chPref val="0"/>
          <dgm:bulletEnabled val="1"/>
        </dgm:presLayoutVars>
      </dgm:prSet>
      <dgm:spPr/>
    </dgm:pt>
    <dgm:pt modelId="{182A50A6-6A3E-43CE-8C5B-D48E65EE0EDB}" type="pres">
      <dgm:prSet presAssocID="{73D05ABE-58C2-43AB-931E-D4BBB41E0D63}" presName="desTx" presStyleLbl="alignAccFollowNode1" presStyleIdx="1" presStyleCnt="3">
        <dgm:presLayoutVars>
          <dgm:bulletEnabled val="1"/>
        </dgm:presLayoutVars>
      </dgm:prSet>
      <dgm:spPr/>
    </dgm:pt>
    <dgm:pt modelId="{6EE1C852-9492-4CB0-8F25-9374DF36342E}" type="pres">
      <dgm:prSet presAssocID="{F4972B25-AB36-4CFC-A794-EFD538E0676E}" presName="space" presStyleCnt="0"/>
      <dgm:spPr/>
    </dgm:pt>
    <dgm:pt modelId="{D2E9E5BB-3165-4C6D-A423-DDF6D4E63DC9}" type="pres">
      <dgm:prSet presAssocID="{640D9FB9-E583-4F58-B2D4-49589B19E21E}" presName="composite" presStyleCnt="0"/>
      <dgm:spPr/>
    </dgm:pt>
    <dgm:pt modelId="{EA4F5823-2E06-4E2A-9A92-0D458D5C825A}" type="pres">
      <dgm:prSet presAssocID="{640D9FB9-E583-4F58-B2D4-49589B19E21E}" presName="parTx" presStyleLbl="alignNode1" presStyleIdx="2" presStyleCnt="3">
        <dgm:presLayoutVars>
          <dgm:chMax val="0"/>
          <dgm:chPref val="0"/>
          <dgm:bulletEnabled val="1"/>
        </dgm:presLayoutVars>
      </dgm:prSet>
      <dgm:spPr/>
    </dgm:pt>
    <dgm:pt modelId="{4010E538-5B24-435E-BAD2-7062C6D564F4}" type="pres">
      <dgm:prSet presAssocID="{640D9FB9-E583-4F58-B2D4-49589B19E21E}" presName="desTx" presStyleLbl="alignAccFollowNode1" presStyleIdx="2" presStyleCnt="3">
        <dgm:presLayoutVars>
          <dgm:bulletEnabled val="1"/>
        </dgm:presLayoutVars>
      </dgm:prSet>
      <dgm:spPr/>
    </dgm:pt>
  </dgm:ptLst>
  <dgm:cxnLst>
    <dgm:cxn modelId="{2C86980C-0C4E-4673-A3F1-A3E7FA4F04B0}" type="presOf" srcId="{640D9FB9-E583-4F58-B2D4-49589B19E21E}" destId="{EA4F5823-2E06-4E2A-9A92-0D458D5C825A}" srcOrd="0" destOrd="0" presId="urn:microsoft.com/office/officeart/2005/8/layout/hList1"/>
    <dgm:cxn modelId="{C324F417-1CC3-4FBF-96BD-9A6362C29AF1}" srcId="{0BE0B9BD-B4F8-4797-BEC4-E7C733F21550}" destId="{925F9B3C-4E73-44C5-BC66-4C10185ED76C}" srcOrd="0" destOrd="0" parTransId="{55EDD15A-90B0-4A91-9318-3D784CE85961}" sibTransId="{389CC662-E2CD-4E71-83EB-CCA25A699500}"/>
    <dgm:cxn modelId="{7036DA19-311E-4D0A-B62F-C886AAE8D766}" srcId="{73D05ABE-58C2-43AB-931E-D4BBB41E0D63}" destId="{2F9265DF-4CB0-48B9-9C89-A8B4F5FB7C62}" srcOrd="0" destOrd="0" parTransId="{1A1964EE-2C31-4C82-A0CE-36EB01F6BEDD}" sibTransId="{26411F84-3CBD-4555-98BC-EEACB1397A3F}"/>
    <dgm:cxn modelId="{678CAD24-912B-4335-9BE8-F26041C84D7B}" type="presOf" srcId="{70A20F32-8A4E-47F6-BDE4-2B7F6A7E0D26}" destId="{4010E538-5B24-435E-BAD2-7062C6D564F4}" srcOrd="0" destOrd="1" presId="urn:microsoft.com/office/officeart/2005/8/layout/hList1"/>
    <dgm:cxn modelId="{3CF1802C-998D-4560-AD07-961EC5320129}" srcId="{640D9FB9-E583-4F58-B2D4-49589B19E21E}" destId="{F72549A3-F22F-4819-B5E4-675D9DC90617}" srcOrd="2" destOrd="0" parTransId="{0E140B50-A246-4736-B0F7-B0F9E2688081}" sibTransId="{4A04F7B2-4EBE-488D-BC4A-C501F18EE479}"/>
    <dgm:cxn modelId="{B2096033-62B6-45AB-B587-75FDAEAFA7EE}" srcId="{6D2EB12F-53EE-4E57-9326-0F74E4434A8E}" destId="{73D05ABE-58C2-43AB-931E-D4BBB41E0D63}" srcOrd="1" destOrd="0" parTransId="{1C6BAD34-7AF3-428F-BD2A-6BDBC60A01B2}" sibTransId="{F4972B25-AB36-4CFC-A794-EFD538E0676E}"/>
    <dgm:cxn modelId="{053A1E3A-2C2C-4ECC-9406-CE8E4B142D83}" type="presOf" srcId="{2F9265DF-4CB0-48B9-9C89-A8B4F5FB7C62}" destId="{182A50A6-6A3E-43CE-8C5B-D48E65EE0EDB}" srcOrd="0" destOrd="0" presId="urn:microsoft.com/office/officeart/2005/8/layout/hList1"/>
    <dgm:cxn modelId="{7FEA325C-2F20-418E-9DFD-53B556CEC67E}" srcId="{73D05ABE-58C2-43AB-931E-D4BBB41E0D63}" destId="{DDB3F2CA-3A1B-4CE8-968E-BB6E0EA98B88}" srcOrd="2" destOrd="0" parTransId="{26600448-B3D9-45F5-88AA-597AA75A5853}" sibTransId="{A8BFC846-5A0B-4DE4-9B80-AB5518C9EE4B}"/>
    <dgm:cxn modelId="{71636A56-A55B-4054-B9F0-33AA9884BC99}" srcId="{640D9FB9-E583-4F58-B2D4-49589B19E21E}" destId="{70A20F32-8A4E-47F6-BDE4-2B7F6A7E0D26}" srcOrd="1" destOrd="0" parTransId="{80FB8084-913E-43D8-9735-31ED28A509EC}" sibTransId="{901B8383-58C3-4E13-ADEE-78C5B29A76C9}"/>
    <dgm:cxn modelId="{B6418783-919D-478C-B8A1-F21EF371CA51}" type="presOf" srcId="{CD0E1F4A-ECCC-4591-BB6F-4DCD2ED0A4C3}" destId="{4010E538-5B24-435E-BAD2-7062C6D564F4}" srcOrd="0" destOrd="0" presId="urn:microsoft.com/office/officeart/2005/8/layout/hList1"/>
    <dgm:cxn modelId="{A31F4586-0DA8-49A4-94C9-A8B3B5A34B37}" srcId="{73D05ABE-58C2-43AB-931E-D4BBB41E0D63}" destId="{E0F43B4F-06D6-4D61-A1CB-4005763AAA35}" srcOrd="1" destOrd="0" parTransId="{77F6B910-FF32-4180-9CD3-D3EEFE0B1822}" sibTransId="{D863EC9C-7D15-461F-8AE9-8483807B6F93}"/>
    <dgm:cxn modelId="{0AD10E9D-B006-4CED-89B7-49090E1194FB}" srcId="{6D2EB12F-53EE-4E57-9326-0F74E4434A8E}" destId="{640D9FB9-E583-4F58-B2D4-49589B19E21E}" srcOrd="2" destOrd="0" parTransId="{E108232E-763B-49ED-9411-CDD9150AD5EB}" sibTransId="{F710ADD0-4D2B-4025-BA35-0BF730EA157F}"/>
    <dgm:cxn modelId="{01D7DCA3-20F6-4C2D-A3DB-0F442D4655DE}" srcId="{640D9FB9-E583-4F58-B2D4-49589B19E21E}" destId="{CD0E1F4A-ECCC-4591-BB6F-4DCD2ED0A4C3}" srcOrd="0" destOrd="0" parTransId="{D6489891-092C-47FC-AF23-93F7C9B9BFE5}" sibTransId="{CB328C8E-0C9E-4EF9-A32B-71BCB176E650}"/>
    <dgm:cxn modelId="{85494DAE-11A7-4156-9C99-E3EF5E00D863}" type="presOf" srcId="{DDB3F2CA-3A1B-4CE8-968E-BB6E0EA98B88}" destId="{182A50A6-6A3E-43CE-8C5B-D48E65EE0EDB}" srcOrd="0" destOrd="2" presId="urn:microsoft.com/office/officeart/2005/8/layout/hList1"/>
    <dgm:cxn modelId="{FF942BB9-D591-4BE1-A930-6638D8072B63}" type="presOf" srcId="{73D05ABE-58C2-43AB-931E-D4BBB41E0D63}" destId="{4ADF9726-FAB4-4F0F-A48A-A405115BC367}" srcOrd="0" destOrd="0" presId="urn:microsoft.com/office/officeart/2005/8/layout/hList1"/>
    <dgm:cxn modelId="{7E19DEBE-AA2C-4888-95CF-CB4FAB936C99}" type="presOf" srcId="{F72549A3-F22F-4819-B5E4-675D9DC90617}" destId="{4010E538-5B24-435E-BAD2-7062C6D564F4}" srcOrd="0" destOrd="2" presId="urn:microsoft.com/office/officeart/2005/8/layout/hList1"/>
    <dgm:cxn modelId="{F7FBF6C5-CC27-4DC6-9FCD-890544432145}" type="presOf" srcId="{925F9B3C-4E73-44C5-BC66-4C10185ED76C}" destId="{93701811-A77C-4D56-8183-F38F5C51DFBB}" srcOrd="0" destOrd="0" presId="urn:microsoft.com/office/officeart/2005/8/layout/hList1"/>
    <dgm:cxn modelId="{A76A2FCB-FC7A-458D-AE54-2CB36F423490}" type="presOf" srcId="{E0F43B4F-06D6-4D61-A1CB-4005763AAA35}" destId="{182A50A6-6A3E-43CE-8C5B-D48E65EE0EDB}" srcOrd="0" destOrd="1" presId="urn:microsoft.com/office/officeart/2005/8/layout/hList1"/>
    <dgm:cxn modelId="{51DCD6CE-1441-478A-AF8A-5CAF544AA000}" srcId="{6D2EB12F-53EE-4E57-9326-0F74E4434A8E}" destId="{0BE0B9BD-B4F8-4797-BEC4-E7C733F21550}" srcOrd="0" destOrd="0" parTransId="{0B542F00-F181-461F-A65E-60627AA1F8E3}" sibTransId="{8768D593-F8CD-4592-833B-40E3AA69EF20}"/>
    <dgm:cxn modelId="{8FDA23DB-9CE4-4812-9650-07EC2A5E9068}" type="presOf" srcId="{6D2EB12F-53EE-4E57-9326-0F74E4434A8E}" destId="{8C1A9211-2161-4FCE-B198-A117B3065CB5}" srcOrd="0" destOrd="0" presId="urn:microsoft.com/office/officeart/2005/8/layout/hList1"/>
    <dgm:cxn modelId="{2BA85EF9-4463-4B4C-8DC6-395517FF61AE}" type="presOf" srcId="{0BE0B9BD-B4F8-4797-BEC4-E7C733F21550}" destId="{ADD6486E-E062-4DF4-8862-C0404D53F730}" srcOrd="0" destOrd="0" presId="urn:microsoft.com/office/officeart/2005/8/layout/hList1"/>
    <dgm:cxn modelId="{753F5A29-F640-4E52-BF56-FC05180D40C9}" type="presParOf" srcId="{8C1A9211-2161-4FCE-B198-A117B3065CB5}" destId="{9E7C44E8-F92A-4488-9D90-C7E905648FB1}" srcOrd="0" destOrd="0" presId="urn:microsoft.com/office/officeart/2005/8/layout/hList1"/>
    <dgm:cxn modelId="{630EE30F-7A33-4BA1-8AED-24E5C3A21BEB}" type="presParOf" srcId="{9E7C44E8-F92A-4488-9D90-C7E905648FB1}" destId="{ADD6486E-E062-4DF4-8862-C0404D53F730}" srcOrd="0" destOrd="0" presId="urn:microsoft.com/office/officeart/2005/8/layout/hList1"/>
    <dgm:cxn modelId="{BAC41249-C878-4AC6-8839-0E14E55C91AC}" type="presParOf" srcId="{9E7C44E8-F92A-4488-9D90-C7E905648FB1}" destId="{93701811-A77C-4D56-8183-F38F5C51DFBB}" srcOrd="1" destOrd="0" presId="urn:microsoft.com/office/officeart/2005/8/layout/hList1"/>
    <dgm:cxn modelId="{5561115A-4AB5-46D7-B7EF-1E1CFFB0A303}" type="presParOf" srcId="{8C1A9211-2161-4FCE-B198-A117B3065CB5}" destId="{37C23E4C-455D-4F6C-9D76-02E5BE042D5C}" srcOrd="1" destOrd="0" presId="urn:microsoft.com/office/officeart/2005/8/layout/hList1"/>
    <dgm:cxn modelId="{5AAF474C-17D6-4B6E-BBA1-0CBFA414C517}" type="presParOf" srcId="{8C1A9211-2161-4FCE-B198-A117B3065CB5}" destId="{60889582-3BF6-4944-9853-E797CF056855}" srcOrd="2" destOrd="0" presId="urn:microsoft.com/office/officeart/2005/8/layout/hList1"/>
    <dgm:cxn modelId="{A56AC0C2-141C-45D9-BD64-3D8F03831B11}" type="presParOf" srcId="{60889582-3BF6-4944-9853-E797CF056855}" destId="{4ADF9726-FAB4-4F0F-A48A-A405115BC367}" srcOrd="0" destOrd="0" presId="urn:microsoft.com/office/officeart/2005/8/layout/hList1"/>
    <dgm:cxn modelId="{77E3ED8B-355E-4764-8510-F23F7CFC238A}" type="presParOf" srcId="{60889582-3BF6-4944-9853-E797CF056855}" destId="{182A50A6-6A3E-43CE-8C5B-D48E65EE0EDB}" srcOrd="1" destOrd="0" presId="urn:microsoft.com/office/officeart/2005/8/layout/hList1"/>
    <dgm:cxn modelId="{B22F4069-85F0-4C2D-8C78-EE6F191C8AFA}" type="presParOf" srcId="{8C1A9211-2161-4FCE-B198-A117B3065CB5}" destId="{6EE1C852-9492-4CB0-8F25-9374DF36342E}" srcOrd="3" destOrd="0" presId="urn:microsoft.com/office/officeart/2005/8/layout/hList1"/>
    <dgm:cxn modelId="{52245FDE-5859-47BF-8CAC-D2C1B73EACC9}" type="presParOf" srcId="{8C1A9211-2161-4FCE-B198-A117B3065CB5}" destId="{D2E9E5BB-3165-4C6D-A423-DDF6D4E63DC9}" srcOrd="4" destOrd="0" presId="urn:microsoft.com/office/officeart/2005/8/layout/hList1"/>
    <dgm:cxn modelId="{21705DB7-ECAC-4F23-AF4C-0096CD24FCC3}" type="presParOf" srcId="{D2E9E5BB-3165-4C6D-A423-DDF6D4E63DC9}" destId="{EA4F5823-2E06-4E2A-9A92-0D458D5C825A}" srcOrd="0" destOrd="0" presId="urn:microsoft.com/office/officeart/2005/8/layout/hList1"/>
    <dgm:cxn modelId="{E4674150-C81B-4C53-AFF7-DE0481A858A6}" type="presParOf" srcId="{D2E9E5BB-3165-4C6D-A423-DDF6D4E63DC9}" destId="{4010E538-5B24-435E-BAD2-7062C6D564F4}"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052A-00BB-49C4-9522-F0337D47397C}">
      <dsp:nvSpPr>
        <dsp:cNvPr id="0" name=""/>
        <dsp:cNvSpPr/>
      </dsp:nvSpPr>
      <dsp:spPr>
        <a:xfrm>
          <a:off x="1273492" y="54391"/>
          <a:ext cx="2610802" cy="2610802"/>
        </a:xfrm>
        <a:prstGeom prst="ellipse">
          <a:avLst/>
        </a:prstGeom>
        <a:solidFill>
          <a:srgbClr val="0095DA">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err="1"/>
            <a:t>Jóvenes</a:t>
          </a:r>
          <a:r>
            <a:rPr lang="en-US" sz="3000" kern="1200"/>
            <a:t> </a:t>
          </a:r>
          <a:r>
            <a:rPr lang="en-US" sz="3000" kern="1200" err="1"/>
            <a:t>Atletas</a:t>
          </a:r>
          <a:endParaRPr lang="en-US" sz="3000" kern="1200"/>
        </a:p>
      </dsp:txBody>
      <dsp:txXfrm>
        <a:off x="1621599" y="511282"/>
        <a:ext cx="1914588" cy="1174861"/>
      </dsp:txXfrm>
    </dsp:sp>
    <dsp:sp modelId="{3CF5D2F9-8F88-4023-8F9C-3FC80F2CA87C}">
      <dsp:nvSpPr>
        <dsp:cNvPr id="0" name=""/>
        <dsp:cNvSpPr/>
      </dsp:nvSpPr>
      <dsp:spPr>
        <a:xfrm>
          <a:off x="2215557" y="1686143"/>
          <a:ext cx="2610802" cy="2610802"/>
        </a:xfrm>
        <a:prstGeom prst="ellipse">
          <a:avLst/>
        </a:prstGeom>
        <a:solidFill>
          <a:srgbClr val="39BB9D">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err="1"/>
            <a:t>Atletas</a:t>
          </a:r>
          <a:r>
            <a:rPr lang="en-US" sz="3000" kern="1200"/>
            <a:t> </a:t>
          </a:r>
          <a:r>
            <a:rPr lang="en-US" sz="3000" kern="1200" err="1"/>
            <a:t>jóvenes</a:t>
          </a:r>
          <a:r>
            <a:rPr lang="en-US" sz="3000" kern="1200"/>
            <a:t> </a:t>
          </a:r>
          <a:r>
            <a:rPr lang="en-US" sz="3000" kern="1200" err="1"/>
            <a:t>sanos</a:t>
          </a:r>
          <a:endParaRPr lang="en-US" sz="3000" kern="1200"/>
        </a:p>
      </dsp:txBody>
      <dsp:txXfrm>
        <a:off x="3014027" y="2360600"/>
        <a:ext cx="1566481" cy="1435941"/>
      </dsp:txXfrm>
    </dsp:sp>
    <dsp:sp modelId="{82AFDC4B-7992-4C18-88B9-0AF28BFA39AF}">
      <dsp:nvSpPr>
        <dsp:cNvPr id="0" name=""/>
        <dsp:cNvSpPr/>
      </dsp:nvSpPr>
      <dsp:spPr>
        <a:xfrm>
          <a:off x="203603" y="1740535"/>
          <a:ext cx="2610802" cy="2610802"/>
        </a:xfrm>
        <a:prstGeom prst="ellipse">
          <a:avLst/>
        </a:prstGeom>
        <a:solidFill>
          <a:srgbClr val="A5C534">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rtl="0">
            <a:lnSpc>
              <a:spcPct val="90000"/>
            </a:lnSpc>
            <a:spcBef>
              <a:spcPct val="0"/>
            </a:spcBef>
            <a:spcAft>
              <a:spcPct val="35000"/>
            </a:spcAft>
            <a:buNone/>
          </a:pPr>
          <a:r>
            <a:rPr lang="en-US" sz="3000" kern="1200" err="1"/>
            <a:t>Foros</a:t>
          </a:r>
          <a:r>
            <a:rPr lang="en-US" sz="3000" kern="1200"/>
            <a:t> </a:t>
          </a:r>
          <a:r>
            <a:rPr lang="en-US" sz="3000" kern="1200" err="1">
              <a:latin typeface="Calibri Light" panose="020F0302020204030204"/>
            </a:rPr>
            <a:t>Familiares</a:t>
          </a:r>
          <a:r>
            <a:rPr lang="en-US" sz="3000" kern="1200">
              <a:latin typeface="Calibri Light" panose="020F0302020204030204"/>
            </a:rPr>
            <a:t> de Salud</a:t>
          </a:r>
          <a:endParaRPr lang="en-US" sz="3000" kern="1200"/>
        </a:p>
      </dsp:txBody>
      <dsp:txXfrm>
        <a:off x="449453" y="2414992"/>
        <a:ext cx="1566481" cy="1435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6486E-E062-4DF4-8862-C0404D53F730}">
      <dsp:nvSpPr>
        <dsp:cNvPr id="0" name=""/>
        <dsp:cNvSpPr/>
      </dsp:nvSpPr>
      <dsp:spPr>
        <a:xfrm>
          <a:off x="3286" y="185611"/>
          <a:ext cx="3203971" cy="316800"/>
        </a:xfrm>
        <a:prstGeom prst="rect">
          <a:avLst/>
        </a:prstGeom>
        <a:solidFill>
          <a:srgbClr val="0095D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err="1">
              <a:latin typeface="Ubuntu"/>
            </a:rPr>
            <a:t>Jóvenes</a:t>
          </a:r>
          <a:r>
            <a:rPr lang="en-US" sz="1100" b="1" kern="1200">
              <a:latin typeface="Ubuntu"/>
            </a:rPr>
            <a:t> </a:t>
          </a:r>
          <a:r>
            <a:rPr lang="en-US" sz="1100" b="1" kern="1200" err="1">
              <a:latin typeface="Ubuntu"/>
            </a:rPr>
            <a:t>Atletas</a:t>
          </a:r>
        </a:p>
      </dsp:txBody>
      <dsp:txXfrm>
        <a:off x="3286" y="185611"/>
        <a:ext cx="3203971" cy="316800"/>
      </dsp:txXfrm>
    </dsp:sp>
    <dsp:sp modelId="{93701811-A77C-4D56-8183-F38F5C51DFBB}">
      <dsp:nvSpPr>
        <dsp:cNvPr id="0" name=""/>
        <dsp:cNvSpPr/>
      </dsp:nvSpPr>
      <dsp:spPr>
        <a:xfrm>
          <a:off x="3286" y="502411"/>
          <a:ext cx="3203971" cy="3827216"/>
        </a:xfrm>
        <a:prstGeom prst="rect">
          <a:avLst/>
        </a:prstGeom>
        <a:solidFill>
          <a:srgbClr val="0095DA">
            <a:alpha val="2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s-ES" sz="1200" kern="1200">
              <a:latin typeface="Ubuntu"/>
            </a:rPr>
            <a:t>Los niños participan en Atletas Jóvenes en curso que dura un mínimo de 8 semanas
Inclusivo de niños con y sin discapacidad intelectual
Se puede incluir un evento culminante, pero no es obligatorio. </a:t>
          </a:r>
          <a:endParaRPr lang="en-US" sz="1200" kern="1200">
            <a:latin typeface="Ubuntu"/>
          </a:endParaRPr>
        </a:p>
      </dsp:txBody>
      <dsp:txXfrm>
        <a:off x="3286" y="502411"/>
        <a:ext cx="3203971" cy="3827216"/>
      </dsp:txXfrm>
    </dsp:sp>
    <dsp:sp modelId="{4ADF9726-FAB4-4F0F-A48A-A405115BC367}">
      <dsp:nvSpPr>
        <dsp:cNvPr id="0" name=""/>
        <dsp:cNvSpPr/>
      </dsp:nvSpPr>
      <dsp:spPr>
        <a:xfrm>
          <a:off x="3655814" y="185611"/>
          <a:ext cx="3203971" cy="316800"/>
        </a:xfrm>
        <a:prstGeom prst="rect">
          <a:avLst/>
        </a:prstGeom>
        <a:solidFill>
          <a:srgbClr val="A5C53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Ubuntu"/>
            </a:rPr>
            <a:t>Foros Familiares de Salud</a:t>
          </a:r>
        </a:p>
      </dsp:txBody>
      <dsp:txXfrm>
        <a:off x="3655814" y="185611"/>
        <a:ext cx="3203971" cy="316800"/>
      </dsp:txXfrm>
    </dsp:sp>
    <dsp:sp modelId="{182A50A6-6A3E-43CE-8C5B-D48E65EE0EDB}">
      <dsp:nvSpPr>
        <dsp:cNvPr id="0" name=""/>
        <dsp:cNvSpPr/>
      </dsp:nvSpPr>
      <dsp:spPr>
        <a:xfrm>
          <a:off x="3655814" y="502411"/>
          <a:ext cx="3203971" cy="3827216"/>
        </a:xfrm>
        <a:prstGeom prst="rect">
          <a:avLst/>
        </a:prstGeom>
        <a:solidFill>
          <a:srgbClr val="A5C534">
            <a:alpha val="2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 sz="1100" kern="1200">
              <a:latin typeface="Ubuntu"/>
            </a:rPr>
            <a:t>Foros Estructurados de Salud Familiar (FHF) - mínimo 4 sesiones durante 8 semanas
Formato flexible, con dos temas obligatorios y al menos dos temas relevantes localmente
Opcional: continúe después de 8 semanas con sesiones adicionales y uso compartido de recursos, o involucre a un líder de padres para apoyar la comunicación de padres a padres</a:t>
          </a:r>
          <a:endParaRPr lang="en-US" sz="1100" kern="1200">
            <a:latin typeface="Ubuntu"/>
          </a:endParaRPr>
        </a:p>
        <a:p>
          <a:pPr marL="57150" lvl="1" indent="-57150" algn="l" defTabSz="488950">
            <a:lnSpc>
              <a:spcPct val="90000"/>
            </a:lnSpc>
            <a:spcBef>
              <a:spcPct val="0"/>
            </a:spcBef>
            <a:spcAft>
              <a:spcPct val="15000"/>
            </a:spcAft>
            <a:buChar char="•"/>
          </a:pPr>
          <a:r>
            <a:rPr lang="es-ES" sz="1100" kern="1200">
              <a:latin typeface="Ubuntu"/>
            </a:rPr>
            <a:t>Foros Estructurados de Salud Familiar (FHF) - mínimo 4 sesiones durante 8 semanas
Formato flexible, con dos temas obligatorios y al menos dos temas relevantes localmente
Opcional: continúe después de 8 semanas con sesiones adicionales y uso compartido de recursos, o involucre a un líder de padres para apoyar la comunicación de padres a padres</a:t>
          </a:r>
          <a:endParaRPr lang="en-US" sz="1100" kern="1200">
            <a:latin typeface="Ubuntu"/>
          </a:endParaRPr>
        </a:p>
        <a:p>
          <a:pPr marL="57150" lvl="1" indent="-57150" algn="l" defTabSz="488950">
            <a:lnSpc>
              <a:spcPct val="90000"/>
            </a:lnSpc>
            <a:spcBef>
              <a:spcPct val="0"/>
            </a:spcBef>
            <a:spcAft>
              <a:spcPct val="15000"/>
            </a:spcAft>
            <a:buChar char="•"/>
          </a:pPr>
          <a:r>
            <a:rPr lang="es-ES" sz="1100" kern="1200">
              <a:latin typeface="Ubuntu"/>
            </a:rPr>
            <a:t>Foros Estructurados de Salud Familiar (FHF) - mínimo 4 sesiones durante 8 semanas
Formato flexible, con dos temas obligatorios y al menos dos temas relevantes localmente
Opcional: continúe después de 8 semanas con sesiones adicionales y uso compartido de recursos, o involucre a un líder de padres para apoyar la comunicación de padres a padres</a:t>
          </a:r>
          <a:endParaRPr lang="en-US" sz="1100" kern="1200">
            <a:latin typeface="Ubuntu"/>
          </a:endParaRPr>
        </a:p>
      </dsp:txBody>
      <dsp:txXfrm>
        <a:off x="3655814" y="502411"/>
        <a:ext cx="3203971" cy="3827216"/>
      </dsp:txXfrm>
    </dsp:sp>
    <dsp:sp modelId="{EA4F5823-2E06-4E2A-9A92-0D458D5C825A}">
      <dsp:nvSpPr>
        <dsp:cNvPr id="0" name=""/>
        <dsp:cNvSpPr/>
      </dsp:nvSpPr>
      <dsp:spPr>
        <a:xfrm>
          <a:off x="7308342" y="185611"/>
          <a:ext cx="3203971" cy="316800"/>
        </a:xfrm>
        <a:prstGeom prst="rect">
          <a:avLst/>
        </a:prstGeom>
        <a:solidFill>
          <a:srgbClr val="39BB9D"/>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err="1">
              <a:latin typeface="Ubuntu" panose="020B0504030602030204" pitchFamily="34" charset="0"/>
            </a:rPr>
            <a:t>Atletas</a:t>
          </a:r>
          <a:r>
            <a:rPr lang="en-US" sz="1100" b="1" kern="1200">
              <a:latin typeface="Ubuntu" panose="020B0504030602030204" pitchFamily="34" charset="0"/>
            </a:rPr>
            <a:t> </a:t>
          </a:r>
          <a:r>
            <a:rPr lang="en-US" sz="1100" b="1" kern="1200" err="1">
              <a:latin typeface="Ubuntu" panose="020B0504030602030204" pitchFamily="34" charset="0"/>
            </a:rPr>
            <a:t>jóvenes</a:t>
          </a:r>
          <a:r>
            <a:rPr lang="en-US" sz="1100" b="1" kern="1200">
              <a:latin typeface="Ubuntu" panose="020B0504030602030204" pitchFamily="34" charset="0"/>
            </a:rPr>
            <a:t> </a:t>
          </a:r>
          <a:r>
            <a:rPr lang="en-US" sz="1100" b="1" kern="1200" err="1">
              <a:latin typeface="Ubuntu" panose="020B0504030602030204" pitchFamily="34" charset="0"/>
            </a:rPr>
            <a:t>sanos</a:t>
          </a:r>
          <a:endParaRPr lang="en-US" sz="1100" b="1" kern="1200">
            <a:latin typeface="Ubuntu" panose="020B0504030602030204" pitchFamily="34" charset="0"/>
          </a:endParaRPr>
        </a:p>
      </dsp:txBody>
      <dsp:txXfrm>
        <a:off x="7308342" y="185611"/>
        <a:ext cx="3203971" cy="316800"/>
      </dsp:txXfrm>
    </dsp:sp>
    <dsp:sp modelId="{4010E538-5B24-435E-BAD2-7062C6D564F4}">
      <dsp:nvSpPr>
        <dsp:cNvPr id="0" name=""/>
        <dsp:cNvSpPr/>
      </dsp:nvSpPr>
      <dsp:spPr>
        <a:xfrm>
          <a:off x="7308342" y="502411"/>
          <a:ext cx="3203971" cy="3827216"/>
        </a:xfrm>
        <a:prstGeom prst="rect">
          <a:avLst/>
        </a:prstGeom>
        <a:solidFill>
          <a:srgbClr val="39BB9D">
            <a:alpha val="2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s-ES" sz="1100" kern="1200">
              <a:latin typeface="Ubuntu"/>
            </a:rPr>
            <a:t>Todos los niños jóvenes participan en las pruebas de detección pediátricas de Healthy Young Athletes
La evaluación puede realizarse en cualquier momento del período de 8 semanas
Referencias y seguimiento a las familias, con registros de CD/Programa</a:t>
          </a:r>
          <a:endParaRPr lang="en-US" sz="1100" kern="1200">
            <a:latin typeface="Ubuntu"/>
          </a:endParaRPr>
        </a:p>
        <a:p>
          <a:pPr marL="57150" lvl="1" indent="-57150" algn="l" defTabSz="488950">
            <a:lnSpc>
              <a:spcPct val="90000"/>
            </a:lnSpc>
            <a:spcBef>
              <a:spcPct val="0"/>
            </a:spcBef>
            <a:spcAft>
              <a:spcPct val="15000"/>
            </a:spcAft>
            <a:buChar char="•"/>
          </a:pPr>
          <a:r>
            <a:rPr lang="es-ES" sz="1100" kern="1200">
              <a:latin typeface="Ubuntu"/>
            </a:rPr>
            <a:t>Todos los niños jóvenes participan en las pruebas de detección pediátricas de Healthy Young Athletes
La evaluación puede realizarse en cualquier momento del período de 8 semanas
Referencias y seguimiento a las familias, con registros de CD/Programa</a:t>
          </a:r>
          <a:endParaRPr lang="en-US" sz="1100" kern="1200">
            <a:latin typeface="Ubuntu"/>
          </a:endParaRPr>
        </a:p>
        <a:p>
          <a:pPr marL="57150" lvl="1" indent="-57150" algn="l" defTabSz="488950">
            <a:lnSpc>
              <a:spcPct val="90000"/>
            </a:lnSpc>
            <a:spcBef>
              <a:spcPct val="0"/>
            </a:spcBef>
            <a:spcAft>
              <a:spcPct val="15000"/>
            </a:spcAft>
            <a:buChar char="•"/>
          </a:pPr>
          <a:r>
            <a:rPr lang="es-ES" sz="1100" kern="1200">
              <a:latin typeface="Ubuntu"/>
            </a:rPr>
            <a:t>Todos los niños jóvenes participan en las pruebas de detección pediátricas de Healthy Young Athletes
La evaluación puede realizarse en cualquier momento del período de 8 semanas
Referencias y seguimiento a las familias, con registros de CD/Programa</a:t>
          </a:r>
          <a:endParaRPr lang="en-US" sz="1100" kern="1200">
            <a:latin typeface="Ubuntu"/>
          </a:endParaRPr>
        </a:p>
      </dsp:txBody>
      <dsp:txXfrm>
        <a:off x="7308342" y="502411"/>
        <a:ext cx="3203971" cy="38272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e2be205a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e2be205a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2fe2be205a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73669202bf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73669202bf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At the end of each unit, you will find a section for printables. This will include a newsletter and activity to send home with students along with all of the each to print pages to go along with activities. </a:t>
            </a:r>
            <a:endParaRPr/>
          </a:p>
        </p:txBody>
      </p:sp>
      <p:sp>
        <p:nvSpPr>
          <p:cNvPr id="472" name="Google Shape;472;g273669202bf_0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352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ca2363df4e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2ca2363df4e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Throughout the last year, we had a variety of schools across the United States who were implementing these lessons. They can be used in a variety of ways, based on your needs. Lessons also do not need to be taught all at once. Feel free to read the leadership time books in a classroom or during snack and then do activities as you can throughout the day. We want these to be helpful and useful, so use them however you see fit for your group!</a:t>
            </a:r>
            <a:endParaRPr/>
          </a:p>
        </p:txBody>
      </p:sp>
      <p:sp>
        <p:nvSpPr>
          <p:cNvPr id="481" name="Google Shape;481;g2ca2363df4e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B51D7-3B0D-41A9-AB9D-AFB7B60AD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8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1"/>
              <a:t>Say:</a:t>
            </a:r>
            <a:endParaRPr lang="en-US" sz="1200" b="0" i="1" kern="1200" spc="0">
              <a:effectLst/>
              <a:latin typeface="+mn-lt"/>
              <a:ea typeface="+mn-ea"/>
              <a:cs typeface="+mn-cs"/>
            </a:endParaRPr>
          </a:p>
          <a:p>
            <a:pPr marL="171450" lvl="0" indent="-171450">
              <a:buFont typeface="Arial" panose="020B0604020202020204" pitchFamily="34" charset="0"/>
              <a:buChar char="•"/>
            </a:pPr>
            <a:r>
              <a:rPr lang="en-US" sz="1200" kern="900" spc="-10">
                <a:effectLst/>
                <a:latin typeface="Ubuntu Light" panose="020B0304030602030204" pitchFamily="34" charset="0"/>
                <a:ea typeface="MS Mincho" panose="020B0400000000000000" pitchFamily="49" charset="-128"/>
                <a:cs typeface="Times New Roman" panose="02020603050405020304" pitchFamily="18" charset="0"/>
              </a:rPr>
              <a:t>The goal of Family Health Forums is to reduce the health disparities for people with intellectual disabilities.</a:t>
            </a:r>
          </a:p>
          <a:p>
            <a:pPr marL="171450" lvl="0" indent="-171450">
              <a:buFont typeface="Arial" panose="020B0604020202020204" pitchFamily="34" charset="0"/>
              <a:buChar char="•"/>
            </a:pPr>
            <a:r>
              <a:rPr lang="en-US" sz="1200" kern="900" spc="-10">
                <a:effectLst/>
                <a:latin typeface="Ubuntu Light" panose="020B0304030602030204" pitchFamily="34" charset="0"/>
                <a:ea typeface="MS Mincho" panose="020B0400000000000000" pitchFamily="49" charset="-128"/>
                <a:cs typeface="Times New Roman" panose="02020603050405020304" pitchFamily="18" charset="0"/>
              </a:rPr>
              <a:t>We know we cannot do this without supporting the whole family!</a:t>
            </a:r>
          </a:p>
          <a:p>
            <a:pPr marL="171450" indent="-171450">
              <a:buFont typeface="Arial" panose="020B0604020202020204" pitchFamily="34" charset="0"/>
              <a:buChar char="•"/>
            </a:pPr>
            <a:r>
              <a:rPr lang="en-US" b="0" i="0"/>
              <a:t>This space is for families to support each others health and wellbeing. </a:t>
            </a:r>
          </a:p>
          <a:p>
            <a:pPr marL="171450" indent="-171450">
              <a:buFont typeface="Arial" panose="020B0604020202020204" pitchFamily="34" charset="0"/>
              <a:buChar char="•"/>
            </a:pPr>
            <a:r>
              <a:rPr lang="en-US" b="0" i="0"/>
              <a:t>Here we focus on all the members of your family.</a:t>
            </a:r>
          </a:p>
          <a:p>
            <a:pPr marL="171450" indent="-171450">
              <a:buFont typeface="Arial" panose="020B0604020202020204" pitchFamily="34" charset="0"/>
              <a:buChar char="•"/>
            </a:pPr>
            <a:r>
              <a:rPr lang="en-US" b="0" i="0"/>
              <a:t>Together we will learn about different health challenges and how families can work together to address them together.</a:t>
            </a:r>
          </a:p>
          <a:p>
            <a:pPr marL="171450" indent="-171450">
              <a:buFont typeface="Arial" panose="020B0604020202020204" pitchFamily="34" charset="0"/>
              <a:buChar char="•"/>
            </a:pPr>
            <a:r>
              <a:rPr lang="en-US" b="0" i="0"/>
              <a:t>We also bring families together to establish support networks with other families and with service providers in our community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To make this</a:t>
            </a:r>
            <a:r>
              <a:rPr lang="en-US" b="0" i="0"/>
              <a:t> a welcoming space,</a:t>
            </a:r>
            <a:r>
              <a:rPr lang="en-US"/>
              <a:t> there are</a:t>
            </a:r>
            <a:r>
              <a:rPr lang="en-US" b="0" i="0"/>
              <a:t> 4 principles to guide our time together:</a:t>
            </a:r>
            <a:endParaRPr lang="en-US">
              <a:ea typeface="Calibri"/>
              <a:cs typeface="Calibri"/>
            </a:endParaRPr>
          </a:p>
          <a:p>
            <a:pPr marL="685800" lvl="1" indent="-228600">
              <a:buFont typeface="+mj-lt"/>
              <a:buAutoNum type="arabicPeriod"/>
            </a:pPr>
            <a:r>
              <a:rPr lang="en-US" b="0" i="0"/>
              <a:t>We RESPECT each other’s opinions</a:t>
            </a:r>
            <a:r>
              <a:rPr lang="en-US"/>
              <a:t> </a:t>
            </a:r>
            <a:r>
              <a:rPr lang="en-US" b="0" i="0"/>
              <a:t>and recognize that we may all be at different stages of caring for ourselves </a:t>
            </a:r>
            <a:endParaRPr lang="en-US"/>
          </a:p>
          <a:p>
            <a:pPr marL="685800" lvl="1" indent="-228600">
              <a:buAutoNum type="arabicPeriod"/>
            </a:pPr>
            <a:r>
              <a:rPr lang="en-US"/>
              <a:t>We</a:t>
            </a:r>
            <a:r>
              <a:rPr lang="en-US" b="0" i="0"/>
              <a:t> use ACTIVE LISTENING to be fully present with each other and give each other our undivided attention.</a:t>
            </a:r>
            <a:endParaRPr lang="en-US">
              <a:ea typeface="Calibri"/>
              <a:cs typeface="Calibri"/>
            </a:endParaRPr>
          </a:p>
          <a:p>
            <a:pPr marL="685800" lvl="1" indent="-228600">
              <a:buFont typeface="+mj-lt"/>
              <a:buAutoNum type="arabicPeriod"/>
            </a:pPr>
            <a:r>
              <a:rPr lang="en-US" b="0" i="0"/>
              <a:t>We are a JUDGEMENT-FREE zone – we recognize that we each bring our own unique experiences to this event.</a:t>
            </a:r>
            <a:endParaRPr lang="en-US" b="0" i="0">
              <a:ea typeface="Calibri"/>
              <a:cs typeface="Calibri"/>
            </a:endParaRPr>
          </a:p>
          <a:p>
            <a:pPr marL="685800" lvl="1" indent="-228600">
              <a:buFont typeface="+mj-lt"/>
              <a:buAutoNum type="arabicPeriod"/>
            </a:pPr>
            <a:r>
              <a:rPr lang="en-US" b="0" i="0"/>
              <a:t>We believe in CONFIDENTIALITY – we agree to keep private what is shared and discussed here</a:t>
            </a:r>
            <a:endParaRPr lang="en-US" b="0" i="0">
              <a:ea typeface="Calibri"/>
              <a:cs typeface="Calibri"/>
            </a:endParaRPr>
          </a:p>
          <a:p>
            <a:pPr marL="228600" lvl="0" indent="-228600">
              <a:buFont typeface="Arial" panose="020B0604020202020204" pitchFamily="34" charset="0"/>
              <a:buChar char="•"/>
            </a:pPr>
            <a:r>
              <a:rPr lang="en-US" b="0" i="0"/>
              <a:t>We are here to learn from and with each other – feel free to ask questions at any time. You can, ask your question to the group, or you can write down your questions on the cards provided and place them in the question box.</a:t>
            </a:r>
          </a:p>
          <a:p>
            <a:pPr marL="228600" lvl="0" indent="-228600">
              <a:buFont typeface="Arial" panose="020B0604020202020204" pitchFamily="34" charset="0"/>
              <a:buChar char="•"/>
            </a:pPr>
            <a:r>
              <a:rPr lang="en-US" b="0" i="0">
                <a:ea typeface="Calibri"/>
                <a:cs typeface="Calibri"/>
              </a:rPr>
              <a:t>Before we begin our topic today let’s discuss why health is important for our athletes and their families.</a:t>
            </a:r>
          </a:p>
          <a:p>
            <a:pPr marL="228600" lvl="0" indent="-228600">
              <a:buFont typeface="Arial" panose="020B0604020202020204" pitchFamily="34" charset="0"/>
              <a:buChar char="•"/>
            </a:pPr>
            <a:endParaRPr lang="en-US" b="0" i="0"/>
          </a:p>
          <a:p>
            <a:pPr marL="0" lvl="0" indent="0">
              <a:buFont typeface="Arial" panose="020B0604020202020204" pitchFamily="34" charset="0"/>
              <a:buNone/>
            </a:pPr>
            <a:r>
              <a:rPr lang="en-US" b="1" i="0"/>
              <a:t>Materials:</a:t>
            </a:r>
            <a:endParaRPr lang="en-US" b="1" i="0">
              <a:ea typeface="Calibri"/>
              <a:cs typeface="Calibri"/>
            </a:endParaRPr>
          </a:p>
          <a:p>
            <a:pPr marL="228600" lvl="0" indent="-228600">
              <a:buFont typeface="+mj-lt"/>
              <a:buAutoNum type="arabicPeriod"/>
            </a:pPr>
            <a:r>
              <a:rPr lang="en-US" b="0" i="0"/>
              <a:t>Writing/drawing utensils</a:t>
            </a:r>
            <a:endParaRPr lang="en-US" b="0" i="0">
              <a:ea typeface="Calibri"/>
              <a:cs typeface="Calibri"/>
            </a:endParaRPr>
          </a:p>
          <a:p>
            <a:pPr marL="228600" lvl="0" indent="-228600">
              <a:buFont typeface="+mj-lt"/>
              <a:buAutoNum type="arabicPeriod"/>
            </a:pPr>
            <a:r>
              <a:rPr lang="en-US" b="0" i="0"/>
              <a:t>Loose paper/cards</a:t>
            </a:r>
            <a:endParaRPr lang="en-US" b="0" i="0">
              <a:ea typeface="Calibri"/>
              <a:cs typeface="Calibri"/>
            </a:endParaRPr>
          </a:p>
          <a:p>
            <a:pPr marL="228600" indent="-228600">
              <a:buFont typeface="+mj-lt"/>
              <a:buAutoNum type="arabicPeriod"/>
            </a:pPr>
            <a:r>
              <a:rPr lang="en-US" b="0" i="0"/>
              <a:t>Basket or other container to collect questions</a:t>
            </a:r>
            <a:r>
              <a:rPr lang="en-US"/>
              <a:t> </a:t>
            </a:r>
            <a:endParaRPr lang="en-US" b="0" i="0">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B3ACF-5E41-473D-B94B-669AA5272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56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B3ACF-5E41-473D-B94B-669AA5272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049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B51D7-3B0D-41A9-AB9D-AFB7B60AD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81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Alicia B</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62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 Rebecca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F771-A6ED-4656-A526-B337C8F26543}"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56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874ef50e2e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2874ef50e2e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2874ef50e2e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ca2363df4e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ca2363df4e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2ca2363df4e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a2363df4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2ca2363df4e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Highlight that there are two different curricula - one for 2-4 year olds and one for 5-7 year olds</a:t>
            </a:r>
            <a:endParaRPr/>
          </a:p>
          <a:p>
            <a:pPr marL="0" lvl="0" indent="0" algn="l" rtl="0">
              <a:lnSpc>
                <a:spcPct val="100000"/>
              </a:lnSpc>
              <a:spcBef>
                <a:spcPts val="0"/>
              </a:spcBef>
              <a:spcAft>
                <a:spcPts val="0"/>
              </a:spcAft>
              <a:buSzPts val="1400"/>
              <a:buNone/>
            </a:pPr>
            <a:endParaRPr/>
          </a:p>
        </p:txBody>
      </p:sp>
      <p:sp>
        <p:nvSpPr>
          <p:cNvPr id="278" name="Google Shape;278;g2ca2363df4e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73669202bf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73669202bf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week has an overview page to help you prepare for the week. It includes the equipment and books you will need along with any alternative material ideas and things to note. You can use the skills and game section to post what you will be working on for the week in your classroom or send home in a newsletter or email.</a:t>
            </a:r>
            <a:endParaRPr/>
          </a:p>
        </p:txBody>
      </p:sp>
      <p:sp>
        <p:nvSpPr>
          <p:cNvPr id="436" name="Google Shape;436;g273669202bf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83744608d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83744608d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Highlight the inclusive adaptations piece as well as the global component, making note of icons in the lessons</a:t>
            </a:r>
            <a:endParaRPr/>
          </a:p>
        </p:txBody>
      </p:sp>
      <p:sp>
        <p:nvSpPr>
          <p:cNvPr id="369" name="Google Shape;369;g283744608d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ec89c783a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ec89c783a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Highlight the inclusive adaptations piece as well as the global component, making note of icons in the lessons</a:t>
            </a:r>
            <a:endParaRPr/>
          </a:p>
        </p:txBody>
      </p:sp>
      <p:sp>
        <p:nvSpPr>
          <p:cNvPr id="401" name="Google Shape;401;g2ec89c783a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cxnSp>
        <p:nvCxnSpPr>
          <p:cNvPr id="14" name="Google Shape;14;g2fe2be205ab_0_504"/>
          <p:cNvCxnSpPr/>
          <p:nvPr/>
        </p:nvCxnSpPr>
        <p:spPr>
          <a:xfrm>
            <a:off x="9343647" y="4235850"/>
            <a:ext cx="749700" cy="0"/>
          </a:xfrm>
          <a:prstGeom prst="straightConnector1">
            <a:avLst/>
          </a:prstGeom>
          <a:noFill/>
          <a:ln w="76200" cap="flat" cmpd="sng">
            <a:solidFill>
              <a:schemeClr val="lt2"/>
            </a:solidFill>
            <a:prstDash val="solid"/>
            <a:round/>
            <a:headEnd type="none" w="sm" len="sm"/>
            <a:tailEnd type="none" w="sm" len="sm"/>
          </a:ln>
        </p:spPr>
      </p:cxnSp>
      <p:cxnSp>
        <p:nvCxnSpPr>
          <p:cNvPr id="15" name="Google Shape;15;g2fe2be205ab_0_504"/>
          <p:cNvCxnSpPr/>
          <p:nvPr/>
        </p:nvCxnSpPr>
        <p:spPr>
          <a:xfrm>
            <a:off x="2100047" y="4211002"/>
            <a:ext cx="749700" cy="0"/>
          </a:xfrm>
          <a:prstGeom prst="straightConnector1">
            <a:avLst/>
          </a:prstGeom>
          <a:noFill/>
          <a:ln w="76200" cap="flat" cmpd="sng">
            <a:solidFill>
              <a:schemeClr val="lt2"/>
            </a:solidFill>
            <a:prstDash val="solid"/>
            <a:round/>
            <a:headEnd type="none" w="sm" len="sm"/>
            <a:tailEnd type="none" w="sm" len="sm"/>
          </a:ln>
        </p:spPr>
      </p:cxnSp>
      <p:grpSp>
        <p:nvGrpSpPr>
          <p:cNvPr id="16" name="Google Shape;16;g2fe2be205ab_0_504"/>
          <p:cNvGrpSpPr/>
          <p:nvPr/>
        </p:nvGrpSpPr>
        <p:grpSpPr>
          <a:xfrm>
            <a:off x="1338859" y="1362666"/>
            <a:ext cx="9515557" cy="203195"/>
            <a:chOff x="1346429" y="1011300"/>
            <a:chExt cx="6452100" cy="152400"/>
          </a:xfrm>
        </p:grpSpPr>
        <p:cxnSp>
          <p:nvCxnSpPr>
            <p:cNvPr id="17" name="Google Shape;17;g2fe2be205ab_0_504"/>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8" name="Google Shape;18;g2fe2be205ab_0_504"/>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9" name="Google Shape;19;g2fe2be205ab_0_504"/>
          <p:cNvGrpSpPr/>
          <p:nvPr/>
        </p:nvGrpSpPr>
        <p:grpSpPr>
          <a:xfrm>
            <a:off x="1338868" y="5292001"/>
            <a:ext cx="9515557" cy="203195"/>
            <a:chOff x="1346435" y="3969088"/>
            <a:chExt cx="6452100" cy="152400"/>
          </a:xfrm>
        </p:grpSpPr>
        <p:cxnSp>
          <p:nvCxnSpPr>
            <p:cNvPr id="20" name="Google Shape;20;g2fe2be205ab_0_504"/>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21" name="Google Shape;21;g2fe2be205ab_0_504"/>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22" name="Google Shape;22;g2fe2be205ab_0_504"/>
          <p:cNvSpPr txBox="1">
            <a:spLocks noGrp="1"/>
          </p:cNvSpPr>
          <p:nvPr>
            <p:ph type="ctrTitle"/>
          </p:nvPr>
        </p:nvSpPr>
        <p:spPr>
          <a:xfrm>
            <a:off x="1338867" y="2335685"/>
            <a:ext cx="9515700" cy="13632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23" name="Google Shape;23;g2fe2be205ab_0_504"/>
          <p:cNvSpPr txBox="1">
            <a:spLocks noGrp="1"/>
          </p:cNvSpPr>
          <p:nvPr>
            <p:ph type="subTitle" idx="1"/>
          </p:nvPr>
        </p:nvSpPr>
        <p:spPr>
          <a:xfrm>
            <a:off x="2849633" y="3800052"/>
            <a:ext cx="64941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24" name="Google Shape;24;g2fe2be205ab_0_50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5"/>
        <p:cNvGrpSpPr/>
        <p:nvPr/>
      </p:nvGrpSpPr>
      <p:grpSpPr>
        <a:xfrm>
          <a:off x="0" y="0"/>
          <a:ext cx="0" cy="0"/>
          <a:chOff x="0" y="0"/>
          <a:chExt cx="0" cy="0"/>
        </a:xfrm>
      </p:grpSpPr>
      <p:sp>
        <p:nvSpPr>
          <p:cNvPr id="76" name="Google Shape;76;g2fe2be205ab_0_5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636359"/>
              </a:buClr>
              <a:buSzPts val="1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77" name="Google Shape;77;g2fe2be205ab_0_566"/>
          <p:cNvSpPr txBox="1">
            <a:spLocks noGrp="1"/>
          </p:cNvSpPr>
          <p:nvPr>
            <p:ph type="body" idx="1"/>
          </p:nvPr>
        </p:nvSpPr>
        <p:spPr>
          <a:xfrm>
            <a:off x="5128260" y="1833245"/>
            <a:ext cx="622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636359"/>
              </a:buClr>
              <a:buSzPts val="1800"/>
              <a:buChar char="●"/>
              <a:defRPr/>
            </a:lvl1pPr>
            <a:lvl2pPr marL="914400" lvl="1" indent="-342900" algn="l" rtl="0">
              <a:lnSpc>
                <a:spcPct val="90000"/>
              </a:lnSpc>
              <a:spcBef>
                <a:spcPts val="1600"/>
              </a:spcBef>
              <a:spcAft>
                <a:spcPts val="0"/>
              </a:spcAft>
              <a:buClr>
                <a:srgbClr val="636359"/>
              </a:buClr>
              <a:buSzPts val="1800"/>
              <a:buChar char="○"/>
              <a:defRPr/>
            </a:lvl2pPr>
            <a:lvl3pPr marL="1371600" lvl="2" indent="-342900" algn="l" rtl="0">
              <a:lnSpc>
                <a:spcPct val="90000"/>
              </a:lnSpc>
              <a:spcBef>
                <a:spcPts val="1600"/>
              </a:spcBef>
              <a:spcAft>
                <a:spcPts val="0"/>
              </a:spcAft>
              <a:buClr>
                <a:srgbClr val="636359"/>
              </a:buClr>
              <a:buSzPts val="1800"/>
              <a:buChar char="■"/>
              <a:defRPr/>
            </a:lvl3pPr>
            <a:lvl4pPr marL="1828800" lvl="3" indent="-342900" algn="l" rtl="0">
              <a:lnSpc>
                <a:spcPct val="90000"/>
              </a:lnSpc>
              <a:spcBef>
                <a:spcPts val="1600"/>
              </a:spcBef>
              <a:spcAft>
                <a:spcPts val="0"/>
              </a:spcAft>
              <a:buClr>
                <a:srgbClr val="636359"/>
              </a:buClr>
              <a:buSzPts val="1800"/>
              <a:buChar char="●"/>
              <a:defRPr/>
            </a:lvl4pPr>
            <a:lvl5pPr marL="2286000" lvl="4" indent="-342900" algn="l" rtl="0">
              <a:lnSpc>
                <a:spcPct val="90000"/>
              </a:lnSpc>
              <a:spcBef>
                <a:spcPts val="1600"/>
              </a:spcBef>
              <a:spcAft>
                <a:spcPts val="0"/>
              </a:spcAft>
              <a:buClr>
                <a:srgbClr val="636359"/>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78" name="Google Shape;78;g2fe2be205ab_0_5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g2fe2be205ab_0_5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g2fe2be205ab_0_566"/>
          <p:cNvPicPr preferRelativeResize="0"/>
          <p:nvPr/>
        </p:nvPicPr>
        <p:blipFill rotWithShape="1">
          <a:blip r:embed="rId2">
            <a:alphaModFix/>
          </a:blip>
          <a:srcRect/>
          <a:stretch/>
        </p:blipFill>
        <p:spPr>
          <a:xfrm>
            <a:off x="838200" y="1833245"/>
            <a:ext cx="4001374" cy="40013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81"/>
        <p:cNvGrpSpPr/>
        <p:nvPr/>
      </p:nvGrpSpPr>
      <p:grpSpPr>
        <a:xfrm>
          <a:off x="0" y="0"/>
          <a:ext cx="0" cy="0"/>
          <a:chOff x="0" y="0"/>
          <a:chExt cx="0" cy="0"/>
        </a:xfrm>
      </p:grpSpPr>
      <p:sp>
        <p:nvSpPr>
          <p:cNvPr id="82" name="Google Shape;82;g2fe2be205ab_0_572"/>
          <p:cNvSpPr/>
          <p:nvPr/>
        </p:nvSpPr>
        <p:spPr>
          <a:xfrm>
            <a:off x="0" y="0"/>
            <a:ext cx="12192000" cy="6858000"/>
          </a:xfrm>
          <a:prstGeom prst="rect">
            <a:avLst/>
          </a:prstGeom>
          <a:solidFill>
            <a:srgbClr val="A5C53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g2fe2be205ab_0_572"/>
          <p:cNvPicPr preferRelativeResize="0"/>
          <p:nvPr/>
        </p:nvPicPr>
        <p:blipFill rotWithShape="1">
          <a:blip r:embed="rId2">
            <a:alphaModFix/>
          </a:blip>
          <a:srcRect/>
          <a:stretch/>
        </p:blipFill>
        <p:spPr>
          <a:xfrm>
            <a:off x="11314140" y="253241"/>
            <a:ext cx="616932" cy="631979"/>
          </a:xfrm>
          <a:prstGeom prst="rect">
            <a:avLst/>
          </a:prstGeom>
          <a:noFill/>
          <a:ln>
            <a:noFill/>
          </a:ln>
        </p:spPr>
      </p:pic>
      <p:sp>
        <p:nvSpPr>
          <p:cNvPr id="84" name="Google Shape;84;g2fe2be205ab_0_572"/>
          <p:cNvSpPr txBox="1">
            <a:spLocks noGrp="1"/>
          </p:cNvSpPr>
          <p:nvPr>
            <p:ph type="ctrTitle"/>
          </p:nvPr>
        </p:nvSpPr>
        <p:spPr>
          <a:xfrm>
            <a:off x="1843885" y="1884622"/>
            <a:ext cx="8504100" cy="3088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7500"/>
              <a:buFont typeface="Ubuntu"/>
              <a:buNone/>
              <a:defRPr sz="7500" b="1" i="0" u="none" strike="noStrike" cap="none">
                <a:solidFill>
                  <a:schemeClr val="lt1"/>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6AD5C-C796-50D4-0423-725965585DD7}"/>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BE2689DF-ECD5-8E92-77BB-B6C8329A024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AE2EE1B0-65D5-25A6-8EF1-B8DE48E545A8}"/>
              </a:ext>
            </a:extLst>
          </p:cNvPr>
          <p:cNvSpPr>
            <a:spLocks noGrp="1"/>
          </p:cNvSpPr>
          <p:nvPr>
            <p:ph type="dt" sz="half" idx="10"/>
          </p:nvPr>
        </p:nvSpPr>
        <p:spPr/>
        <p:txBody>
          <a:bodyPr/>
          <a:lstStyle/>
          <a:p>
            <a:fld id="{1CA4AF11-47F2-2B40-A6AE-1C0EE64DB252}" type="datetimeFigureOut">
              <a:rPr lang="es-ES_tradnl" smtClean="0"/>
              <a:t>02/06/2025</a:t>
            </a:fld>
            <a:endParaRPr lang="es-ES_tradnl"/>
          </a:p>
        </p:txBody>
      </p:sp>
      <p:sp>
        <p:nvSpPr>
          <p:cNvPr id="5" name="Marcador de pie de página 4">
            <a:extLst>
              <a:ext uri="{FF2B5EF4-FFF2-40B4-BE49-F238E27FC236}">
                <a16:creationId xmlns:a16="http://schemas.microsoft.com/office/drawing/2014/main" id="{F684678A-68ED-AEEC-BFBD-E92AD3217D7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B1D6D41B-B5EA-4A9E-666F-9A1B04A0033E}"/>
              </a:ext>
            </a:extLst>
          </p:cNvPr>
          <p:cNvSpPr>
            <a:spLocks noGrp="1"/>
          </p:cNvSpPr>
          <p:nvPr>
            <p:ph type="sldNum" sz="quarter" idx="12"/>
          </p:nvPr>
        </p:nvSpPr>
        <p:spPr/>
        <p:txBody>
          <a:bodyPr/>
          <a:lstStyle/>
          <a:p>
            <a:fld id="{F6BD295C-0933-B242-A7D2-984D9824354E}" type="slidenum">
              <a:rPr lang="es-ES_tradnl" smtClean="0"/>
              <a:t>‹#›</a:t>
            </a:fld>
            <a:endParaRPr lang="es-ES_tradnl"/>
          </a:p>
        </p:txBody>
      </p:sp>
    </p:spTree>
    <p:extLst>
      <p:ext uri="{BB962C8B-B14F-4D97-AF65-F5344CB8AC3E}">
        <p14:creationId xmlns:p14="http://schemas.microsoft.com/office/powerpoint/2010/main" val="411992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FH Title Slide">
    <p:spTree>
      <p:nvGrpSpPr>
        <p:cNvPr id="1" name=""/>
        <p:cNvGrpSpPr/>
        <p:nvPr/>
      </p:nvGrpSpPr>
      <p:grpSpPr>
        <a:xfrm>
          <a:off x="0" y="0"/>
          <a:ext cx="0" cy="0"/>
          <a:chOff x="0" y="0"/>
          <a:chExt cx="0" cy="0"/>
        </a:xfrm>
      </p:grpSpPr>
      <p:pic>
        <p:nvPicPr>
          <p:cNvPr id="8" name="Picture 7" descr="A person with braids in a white shirt&#10;&#10;Description automatically generated">
            <a:extLst>
              <a:ext uri="{FF2B5EF4-FFF2-40B4-BE49-F238E27FC236}">
                <a16:creationId xmlns:a16="http://schemas.microsoft.com/office/drawing/2014/main" id="{39E448D6-F9DE-B42E-AC90-3AE944A46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2167"/>
            <a:ext cx="12188735" cy="6858000"/>
          </a:xfrm>
          <a:prstGeom prst="rect">
            <a:avLst/>
          </a:prstGeom>
        </p:spPr>
      </p:pic>
      <p:sp>
        <p:nvSpPr>
          <p:cNvPr id="9" name="Title 1">
            <a:extLst>
              <a:ext uri="{FF2B5EF4-FFF2-40B4-BE49-F238E27FC236}">
                <a16:creationId xmlns:a16="http://schemas.microsoft.com/office/drawing/2014/main" id="{784A2573-5242-4390-8EAB-06C590125D63}"/>
              </a:ext>
            </a:extLst>
          </p:cNvPr>
          <p:cNvSpPr>
            <a:spLocks noGrp="1"/>
          </p:cNvSpPr>
          <p:nvPr>
            <p:ph type="ctrTitle" hasCustomPrompt="1"/>
          </p:nvPr>
        </p:nvSpPr>
        <p:spPr>
          <a:xfrm>
            <a:off x="362122" y="1394043"/>
            <a:ext cx="5972176" cy="2406631"/>
          </a:xfrm>
          <a:prstGeom prst="rect">
            <a:avLst/>
          </a:prstGeom>
        </p:spPr>
        <p:txBody>
          <a:bodyPr wrap="square" anchor="t" anchorCtr="0">
            <a:noAutofit/>
          </a:bodyPr>
          <a:lstStyle>
            <a:lvl1pPr algn="l">
              <a:defRPr sz="6000" b="1">
                <a:solidFill>
                  <a:schemeClr val="bg1"/>
                </a:solidFill>
                <a:latin typeface="Ubuntu" panose="020B0504030602030204" pitchFamily="34" charset="0"/>
              </a:defRPr>
            </a:lvl1pPr>
          </a:lstStyle>
          <a:p>
            <a:r>
              <a:rPr lang="en-US"/>
              <a:t>Click to Add Header</a:t>
            </a:r>
          </a:p>
        </p:txBody>
      </p:sp>
      <p:sp>
        <p:nvSpPr>
          <p:cNvPr id="10" name="Text Placeholder 15">
            <a:extLst>
              <a:ext uri="{FF2B5EF4-FFF2-40B4-BE49-F238E27FC236}">
                <a16:creationId xmlns:a16="http://schemas.microsoft.com/office/drawing/2014/main" id="{6338F20B-8520-8C35-0775-9185E62F47B6}"/>
              </a:ext>
            </a:extLst>
          </p:cNvPr>
          <p:cNvSpPr>
            <a:spLocks noGrp="1"/>
          </p:cNvSpPr>
          <p:nvPr>
            <p:ph type="body" sz="quarter" idx="10" hasCustomPrompt="1"/>
          </p:nvPr>
        </p:nvSpPr>
        <p:spPr>
          <a:xfrm>
            <a:off x="361662" y="3916998"/>
            <a:ext cx="4736351" cy="1445401"/>
          </a:xfrm>
          <a:prstGeom prst="rect">
            <a:avLst/>
          </a:prstGeom>
        </p:spPr>
        <p:txBody>
          <a:bodyPr anchor="t">
            <a:noAutofit/>
          </a:bodyPr>
          <a:lstStyle>
            <a:lvl1pPr marL="0" indent="0">
              <a:buNone/>
              <a:defRPr sz="1600" i="0">
                <a:solidFill>
                  <a:schemeClr val="bg1"/>
                </a:solidFill>
                <a:latin typeface="Ubuntu" panose="020B050403060203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GB"/>
              <a:t>Click to add sub-title</a:t>
            </a:r>
            <a:endParaRPr lang="en-US"/>
          </a:p>
        </p:txBody>
      </p:sp>
      <p:pic>
        <p:nvPicPr>
          <p:cNvPr id="11" name="Picture 10">
            <a:extLst>
              <a:ext uri="{FF2B5EF4-FFF2-40B4-BE49-F238E27FC236}">
                <a16:creationId xmlns:a16="http://schemas.microsoft.com/office/drawing/2014/main" id="{B75A9A17-458A-2536-E051-679DBF28BC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14" t="7090" r="5416" b="9777"/>
          <a:stretch/>
        </p:blipFill>
        <p:spPr>
          <a:xfrm>
            <a:off x="367205" y="5908819"/>
            <a:ext cx="2431414" cy="534424"/>
          </a:xfrm>
          <a:prstGeom prst="rect">
            <a:avLst/>
          </a:prstGeom>
        </p:spPr>
      </p:pic>
    </p:spTree>
    <p:extLst>
      <p:ext uri="{BB962C8B-B14F-4D97-AF65-F5344CB8AC3E}">
        <p14:creationId xmlns:p14="http://schemas.microsoft.com/office/powerpoint/2010/main" val="4073583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84582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418463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0064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5165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3396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249948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g2fe2be205ab_0_516"/>
          <p:cNvSpPr/>
          <p:nvPr/>
        </p:nvSpPr>
        <p:spPr>
          <a:xfrm>
            <a:off x="-67" y="3429200"/>
            <a:ext cx="12192000" cy="34287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g2fe2be205ab_0_516"/>
          <p:cNvSpPr txBox="1">
            <a:spLocks noGrp="1"/>
          </p:cNvSpPr>
          <p:nvPr>
            <p:ph type="title"/>
          </p:nvPr>
        </p:nvSpPr>
        <p:spPr>
          <a:xfrm>
            <a:off x="415600" y="1086400"/>
            <a:ext cx="11428500" cy="12561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a:lvl1pPr>
            <a:lvl2pPr lvl="1" algn="ctr">
              <a:spcBef>
                <a:spcPts val="0"/>
              </a:spcBef>
              <a:spcAft>
                <a:spcPts val="0"/>
              </a:spcAft>
              <a:buSzPts val="4800"/>
              <a:buNone/>
              <a:defRPr/>
            </a:lvl2pPr>
            <a:lvl3pPr lvl="2" algn="ctr">
              <a:spcBef>
                <a:spcPts val="0"/>
              </a:spcBef>
              <a:spcAft>
                <a:spcPts val="0"/>
              </a:spcAft>
              <a:buSzPts val="4800"/>
              <a:buNone/>
              <a:defRPr/>
            </a:lvl3pPr>
            <a:lvl4pPr lvl="3" algn="ctr">
              <a:spcBef>
                <a:spcPts val="0"/>
              </a:spcBef>
              <a:spcAft>
                <a:spcPts val="0"/>
              </a:spcAft>
              <a:buSzPts val="4800"/>
              <a:buNone/>
              <a:defRPr/>
            </a:lvl4pPr>
            <a:lvl5pPr lvl="4" algn="ctr">
              <a:spcBef>
                <a:spcPts val="0"/>
              </a:spcBef>
              <a:spcAft>
                <a:spcPts val="0"/>
              </a:spcAft>
              <a:buSzPts val="4800"/>
              <a:buNone/>
              <a:defRPr/>
            </a:lvl5pPr>
            <a:lvl6pPr lvl="5" algn="ctr">
              <a:spcBef>
                <a:spcPts val="0"/>
              </a:spcBef>
              <a:spcAft>
                <a:spcPts val="0"/>
              </a:spcAft>
              <a:buSzPts val="4800"/>
              <a:buNone/>
              <a:defRPr/>
            </a:lvl6pPr>
            <a:lvl7pPr lvl="6" algn="ctr">
              <a:spcBef>
                <a:spcPts val="0"/>
              </a:spcBef>
              <a:spcAft>
                <a:spcPts val="0"/>
              </a:spcAft>
              <a:buSzPts val="4800"/>
              <a:buNone/>
              <a:defRPr/>
            </a:lvl7pPr>
            <a:lvl8pPr lvl="7" algn="ctr">
              <a:spcBef>
                <a:spcPts val="0"/>
              </a:spcBef>
              <a:spcAft>
                <a:spcPts val="0"/>
              </a:spcAft>
              <a:buSzPts val="4800"/>
              <a:buNone/>
              <a:defRPr/>
            </a:lvl8pPr>
            <a:lvl9pPr lvl="8" algn="ctr">
              <a:spcBef>
                <a:spcPts val="0"/>
              </a:spcBef>
              <a:spcAft>
                <a:spcPts val="0"/>
              </a:spcAft>
              <a:buSzPts val="4800"/>
              <a:buNone/>
              <a:defRPr/>
            </a:lvl9pPr>
          </a:lstStyle>
          <a:p>
            <a:endParaRPr/>
          </a:p>
        </p:txBody>
      </p:sp>
      <p:sp>
        <p:nvSpPr>
          <p:cNvPr id="28" name="Google Shape;28;g2fe2be205ab_0_5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98040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13688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2130849"/>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829099" y="3886648"/>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37808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a:pPr/>
              <a:t>‹#›</a:t>
            </a:fld>
            <a:endParaRPr lang="en-US"/>
          </a:p>
        </p:txBody>
      </p:sp>
    </p:spTree>
    <p:extLst>
      <p:ext uri="{BB962C8B-B14F-4D97-AF65-F5344CB8AC3E}">
        <p14:creationId xmlns:p14="http://schemas.microsoft.com/office/powerpoint/2010/main" val="4474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a:pPr/>
              <a:t>‹#›</a:t>
            </a:fld>
            <a:endParaRPr lang="en-US"/>
          </a:p>
        </p:txBody>
      </p:sp>
    </p:spTree>
    <p:extLst>
      <p:ext uri="{BB962C8B-B14F-4D97-AF65-F5344CB8AC3E}">
        <p14:creationId xmlns:p14="http://schemas.microsoft.com/office/powerpoint/2010/main" val="44509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4588"/>
            <a:ext cx="10971609"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610196" y="1534791"/>
            <a:ext cx="5386091"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610196" y="2174380"/>
            <a:ext cx="5386091"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6192741" y="1534791"/>
            <a:ext cx="5389065"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6192741" y="2174380"/>
            <a:ext cx="5389065"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4127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361935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203401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7" y="273474"/>
            <a:ext cx="4010919" cy="826519"/>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4766965" y="1910081"/>
            <a:ext cx="681484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610197" y="1910081"/>
            <a:ext cx="401091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14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a:p>
        </p:txBody>
      </p:sp>
      <p:sp>
        <p:nvSpPr>
          <p:cNvPr id="3" name="Picture Placeholder 2"/>
          <p:cNvSpPr>
            <a:spLocks noGrp="1"/>
          </p:cNvSpPr>
          <p:nvPr>
            <p:ph type="pic" idx="1"/>
          </p:nvPr>
        </p:nvSpPr>
        <p:spPr>
          <a:xfrm>
            <a:off x="235890" y="221922"/>
            <a:ext cx="11721415"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400991" y="5084342"/>
            <a:ext cx="9166843" cy="567035"/>
          </a:xfrm>
        </p:spPr>
        <p:txBody>
          <a:bodyPr anchor="b"/>
          <a:lstStyle>
            <a:lvl1pPr algn="l">
              <a:defRPr sz="1400" b="1"/>
            </a:lvl1pPr>
          </a:lstStyle>
          <a:p>
            <a:r>
              <a:rPr lang="ga-IE"/>
              <a:t>Click to edit Master title style</a:t>
            </a:r>
            <a:endParaRPr lang="en-US"/>
          </a:p>
        </p:txBody>
      </p:sp>
      <p:sp>
        <p:nvSpPr>
          <p:cNvPr id="4" name="Text Placeholder 3"/>
          <p:cNvSpPr>
            <a:spLocks noGrp="1"/>
          </p:cNvSpPr>
          <p:nvPr>
            <p:ph type="body" sz="half" idx="2"/>
          </p:nvPr>
        </p:nvSpPr>
        <p:spPr>
          <a:xfrm>
            <a:off x="400991" y="5757637"/>
            <a:ext cx="9189012"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34771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g2fe2be205ab_0_530"/>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41" name="Google Shape;41;g2fe2be205ab_0_5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79FA8-8FF8-7125-9F19-76D5746DD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E5658-ADDA-65DE-DF80-357D518A4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5AF03-B303-B822-8ACB-77D444F82C3C}"/>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6" name="Slide Number Placeholder 5">
            <a:extLst>
              <a:ext uri="{FF2B5EF4-FFF2-40B4-BE49-F238E27FC236}">
                <a16:creationId xmlns:a16="http://schemas.microsoft.com/office/drawing/2014/main" id="{CECFCC76-FC6F-3532-9E68-5AF19E310029}"/>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Tree>
    <p:extLst>
      <p:ext uri="{BB962C8B-B14F-4D97-AF65-F5344CB8AC3E}">
        <p14:creationId xmlns:p14="http://schemas.microsoft.com/office/powerpoint/2010/main" val="497139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838200" y="1825625"/>
            <a:ext cx="51577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
        <p:nvSpPr>
          <p:cNvPr id="10" name="Content Placeholder 2">
            <a:extLst>
              <a:ext uri="{FF2B5EF4-FFF2-40B4-BE49-F238E27FC236}">
                <a16:creationId xmlns:a16="http://schemas.microsoft.com/office/drawing/2014/main" id="{E237FD35-4124-BA1D-81ED-B09076E65537}"/>
              </a:ext>
            </a:extLst>
          </p:cNvPr>
          <p:cNvSpPr>
            <a:spLocks noGrp="1"/>
          </p:cNvSpPr>
          <p:nvPr>
            <p:ph sz="half" idx="13"/>
          </p:nvPr>
        </p:nvSpPr>
        <p:spPr>
          <a:xfrm>
            <a:off x="6194427" y="1827530"/>
            <a:ext cx="51577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274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838200" y="1825625"/>
            <a:ext cx="62255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FEDD1CE2-37DB-3BEE-75D9-7E4A8DD6DD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2426" y="1870075"/>
            <a:ext cx="4001374" cy="4001374"/>
          </a:xfrm>
          <a:prstGeom prst="rect">
            <a:avLst/>
          </a:prstGeom>
        </p:spPr>
      </p:pic>
    </p:spTree>
    <p:extLst>
      <p:ext uri="{BB962C8B-B14F-4D97-AF65-F5344CB8AC3E}">
        <p14:creationId xmlns:p14="http://schemas.microsoft.com/office/powerpoint/2010/main" val="134530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5128260" y="1833245"/>
            <a:ext cx="62255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pic>
        <p:nvPicPr>
          <p:cNvPr id="4" name="Picture 3">
            <a:extLst>
              <a:ext uri="{FF2B5EF4-FFF2-40B4-BE49-F238E27FC236}">
                <a16:creationId xmlns:a16="http://schemas.microsoft.com/office/drawing/2014/main" id="{9D1DDAA8-6309-87F9-EDE4-582BE8D01D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38200" y="1833245"/>
            <a:ext cx="4001374" cy="4001374"/>
          </a:xfrm>
          <a:prstGeom prst="rect">
            <a:avLst/>
          </a:prstGeom>
        </p:spPr>
      </p:pic>
    </p:spTree>
    <p:extLst>
      <p:ext uri="{BB962C8B-B14F-4D97-AF65-F5344CB8AC3E}">
        <p14:creationId xmlns:p14="http://schemas.microsoft.com/office/powerpoint/2010/main" val="2062373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EDDA-19C0-9F36-F25A-B7C6A63D8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213741-AF39-1ED1-01D6-20AF59807CD3}"/>
              </a:ext>
            </a:extLst>
          </p:cNvPr>
          <p:cNvSpPr>
            <a:spLocks noGrp="1"/>
          </p:cNvSpPr>
          <p:nvPr>
            <p:ph sz="half" idx="1"/>
          </p:nvPr>
        </p:nvSpPr>
        <p:spPr>
          <a:xfrm>
            <a:off x="838200" y="1825625"/>
            <a:ext cx="622554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B7A31F-D4A6-84F6-AF2B-4EA5733FA5BB}"/>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7" name="Slide Number Placeholder 6">
            <a:extLst>
              <a:ext uri="{FF2B5EF4-FFF2-40B4-BE49-F238E27FC236}">
                <a16:creationId xmlns:a16="http://schemas.microsoft.com/office/drawing/2014/main" id="{D1CFC3B8-3961-74F3-6410-01179BAE225F}"/>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pic>
        <p:nvPicPr>
          <p:cNvPr id="4" name="Picture 3">
            <a:extLst>
              <a:ext uri="{FF2B5EF4-FFF2-40B4-BE49-F238E27FC236}">
                <a16:creationId xmlns:a16="http://schemas.microsoft.com/office/drawing/2014/main" id="{E6668758-BCA5-7B44-BDA5-7260E4246CF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2426" y="1825625"/>
            <a:ext cx="4001374" cy="4001374"/>
          </a:xfrm>
          <a:prstGeom prst="rect">
            <a:avLst/>
          </a:prstGeom>
        </p:spPr>
      </p:pic>
    </p:spTree>
    <p:extLst>
      <p:ext uri="{BB962C8B-B14F-4D97-AF65-F5344CB8AC3E}">
        <p14:creationId xmlns:p14="http://schemas.microsoft.com/office/powerpoint/2010/main" val="863655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277D-4478-3C43-D08C-D394852735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5CC461-097D-1C99-C8ED-33978AE72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5A83F-BC69-D2DE-232B-52955829CD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E0189-C145-537B-5426-49295334A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39444D-8328-0F53-9EF6-6F21F756D7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6F041-282D-2201-C6F3-D43A940D3F45}"/>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9" name="Slide Number Placeholder 8">
            <a:extLst>
              <a:ext uri="{FF2B5EF4-FFF2-40B4-BE49-F238E27FC236}">
                <a16:creationId xmlns:a16="http://schemas.microsoft.com/office/drawing/2014/main" id="{8CAA2441-6950-6994-E144-525E7694239A}"/>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Tree>
    <p:extLst>
      <p:ext uri="{BB962C8B-B14F-4D97-AF65-F5344CB8AC3E}">
        <p14:creationId xmlns:p14="http://schemas.microsoft.com/office/powerpoint/2010/main" val="4033082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CEE0-CCE1-8B88-D499-0FF0AE3A7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C5087-13D0-012F-DB15-BB13E84E8FA8}"/>
              </a:ext>
            </a:extLst>
          </p:cNvPr>
          <p:cNvSpPr>
            <a:spLocks noGrp="1"/>
          </p:cNvSpPr>
          <p:nvPr>
            <p:ph type="dt" sz="half" idx="10"/>
          </p:nvPr>
        </p:nvSpPr>
        <p:spPr>
          <a:xfrm>
            <a:off x="838200" y="6356350"/>
            <a:ext cx="2743200" cy="365125"/>
          </a:xfrm>
          <a:prstGeom prst="rect">
            <a:avLst/>
          </a:prstGeom>
        </p:spPr>
        <p:txBody>
          <a:bodyPr/>
          <a:lstStyle/>
          <a:p>
            <a:r>
              <a:rPr lang="en-US"/>
              <a:t>Early Childhood Development</a:t>
            </a:r>
          </a:p>
        </p:txBody>
      </p:sp>
      <p:sp>
        <p:nvSpPr>
          <p:cNvPr id="5" name="Slide Number Placeholder 4">
            <a:extLst>
              <a:ext uri="{FF2B5EF4-FFF2-40B4-BE49-F238E27FC236}">
                <a16:creationId xmlns:a16="http://schemas.microsoft.com/office/drawing/2014/main" id="{52D99FC1-6CF8-3326-B011-A69AA83A1AEC}"/>
              </a:ext>
            </a:extLst>
          </p:cNvPr>
          <p:cNvSpPr>
            <a:spLocks noGrp="1"/>
          </p:cNvSpPr>
          <p:nvPr>
            <p:ph type="sldNum" sz="quarter" idx="12"/>
          </p:nvPr>
        </p:nvSpPr>
        <p:spPr>
          <a:xfrm>
            <a:off x="8610600" y="6356350"/>
            <a:ext cx="2743200" cy="365125"/>
          </a:xfrm>
          <a:prstGeom prst="rect">
            <a:avLst/>
          </a:prstGeom>
        </p:spPr>
        <p:txBody>
          <a:bodyPr/>
          <a:lstStyle/>
          <a:p>
            <a:fld id="{E77A9970-5453-4191-A26F-7290EC2D65BE}" type="slidenum">
              <a:rPr lang="en-US" smtClean="0"/>
              <a:t>‹#›</a:t>
            </a:fld>
            <a:endParaRPr lang="en-US"/>
          </a:p>
        </p:txBody>
      </p:sp>
    </p:spTree>
    <p:extLst>
      <p:ext uri="{BB962C8B-B14F-4D97-AF65-F5344CB8AC3E}">
        <p14:creationId xmlns:p14="http://schemas.microsoft.com/office/powerpoint/2010/main" val="1811845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6" y="1150623"/>
            <a:ext cx="10364391" cy="1470049"/>
          </a:xfrm>
        </p:spPr>
        <p:txBody>
          <a:bodyPr/>
          <a:lstStyle/>
          <a:p>
            <a:r>
              <a:rPr lang="ga-IE"/>
              <a:t>Click to edit Master title style</a:t>
            </a:r>
            <a:endParaRPr lang="en-US"/>
          </a:p>
        </p:txBody>
      </p:sp>
      <p:sp>
        <p:nvSpPr>
          <p:cNvPr id="3" name="Subtitle 2"/>
          <p:cNvSpPr>
            <a:spLocks noGrp="1"/>
          </p:cNvSpPr>
          <p:nvPr>
            <p:ph type="subTitle" idx="1"/>
          </p:nvPr>
        </p:nvSpPr>
        <p:spPr>
          <a:xfrm>
            <a:off x="1032938" y="2973325"/>
            <a:ext cx="8533805"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p:txBody>
          <a:bodyPr/>
          <a:lstStyle>
            <a:lvl1pPr>
              <a:defRPr/>
            </a:lvl1pPr>
          </a:lstStyle>
          <a:p>
            <a:fld id="{CD27CB24-580A-4F4B-A921-480360020E0D}" type="slidenum">
              <a:rPr lang="en-US" altLang="en-US"/>
              <a:pPr/>
              <a:t>‹#›</a:t>
            </a:fld>
            <a:r>
              <a:rPr lang="en-US" altLang="en-US"/>
              <a:t> </a:t>
            </a:r>
            <a:endParaRPr lang="en-US" altLang="en-US" b="1">
              <a:latin typeface="Helvetica Neue" charset="0"/>
              <a:ea typeface="MS PGothic" charset="-128"/>
            </a:endParaRPr>
          </a:p>
        </p:txBody>
      </p:sp>
    </p:spTree>
    <p:extLst>
      <p:ext uri="{BB962C8B-B14F-4D97-AF65-F5344CB8AC3E}">
        <p14:creationId xmlns:p14="http://schemas.microsoft.com/office/powerpoint/2010/main" val="85730966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726282"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6072189" y="1741289"/>
            <a:ext cx="5203031"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4394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6"/>
        <p:cNvGrpSpPr/>
        <p:nvPr/>
      </p:nvGrpSpPr>
      <p:grpSpPr>
        <a:xfrm>
          <a:off x="0" y="0"/>
          <a:ext cx="0" cy="0"/>
          <a:chOff x="0" y="0"/>
          <a:chExt cx="0" cy="0"/>
        </a:xfrm>
      </p:grpSpPr>
      <p:sp>
        <p:nvSpPr>
          <p:cNvPr id="47" name="Google Shape;47;g2fe2be205ab_0_537"/>
          <p:cNvSpPr txBox="1">
            <a:spLocks noGrp="1"/>
          </p:cNvSpPr>
          <p:nvPr>
            <p:ph type="title"/>
          </p:nvPr>
        </p:nvSpPr>
        <p:spPr>
          <a:xfrm>
            <a:off x="653667" y="701800"/>
            <a:ext cx="7484700" cy="54543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dk2"/>
              </a:buClr>
              <a:buSzPts val="7200"/>
              <a:buNone/>
              <a:defRPr sz="7200" b="0">
                <a:solidFill>
                  <a:schemeClr val="dk2"/>
                </a:solidFill>
              </a:defRPr>
            </a:lvl1pPr>
            <a:lvl2pPr lvl="1">
              <a:spcBef>
                <a:spcPts val="0"/>
              </a:spcBef>
              <a:spcAft>
                <a:spcPts val="0"/>
              </a:spcAft>
              <a:buClr>
                <a:schemeClr val="dk2"/>
              </a:buClr>
              <a:buSzPts val="7200"/>
              <a:buNone/>
              <a:defRPr sz="7200" b="0">
                <a:solidFill>
                  <a:schemeClr val="dk2"/>
                </a:solidFill>
              </a:defRPr>
            </a:lvl2pPr>
            <a:lvl3pPr lvl="2">
              <a:spcBef>
                <a:spcPts val="0"/>
              </a:spcBef>
              <a:spcAft>
                <a:spcPts val="0"/>
              </a:spcAft>
              <a:buClr>
                <a:schemeClr val="dk2"/>
              </a:buClr>
              <a:buSzPts val="7200"/>
              <a:buNone/>
              <a:defRPr sz="7200" b="0">
                <a:solidFill>
                  <a:schemeClr val="dk2"/>
                </a:solidFill>
              </a:defRPr>
            </a:lvl3pPr>
            <a:lvl4pPr lvl="3">
              <a:spcBef>
                <a:spcPts val="0"/>
              </a:spcBef>
              <a:spcAft>
                <a:spcPts val="0"/>
              </a:spcAft>
              <a:buClr>
                <a:schemeClr val="dk2"/>
              </a:buClr>
              <a:buSzPts val="7200"/>
              <a:buNone/>
              <a:defRPr sz="7200" b="0">
                <a:solidFill>
                  <a:schemeClr val="dk2"/>
                </a:solidFill>
              </a:defRPr>
            </a:lvl4pPr>
            <a:lvl5pPr lvl="4">
              <a:spcBef>
                <a:spcPts val="0"/>
              </a:spcBef>
              <a:spcAft>
                <a:spcPts val="0"/>
              </a:spcAft>
              <a:buClr>
                <a:schemeClr val="dk2"/>
              </a:buClr>
              <a:buSzPts val="7200"/>
              <a:buNone/>
              <a:defRPr sz="7200" b="0">
                <a:solidFill>
                  <a:schemeClr val="dk2"/>
                </a:solidFill>
              </a:defRPr>
            </a:lvl5pPr>
            <a:lvl6pPr lvl="5">
              <a:spcBef>
                <a:spcPts val="0"/>
              </a:spcBef>
              <a:spcAft>
                <a:spcPts val="0"/>
              </a:spcAft>
              <a:buClr>
                <a:schemeClr val="dk2"/>
              </a:buClr>
              <a:buSzPts val="7200"/>
              <a:buNone/>
              <a:defRPr sz="7200" b="0">
                <a:solidFill>
                  <a:schemeClr val="dk2"/>
                </a:solidFill>
              </a:defRPr>
            </a:lvl6pPr>
            <a:lvl7pPr lvl="6">
              <a:spcBef>
                <a:spcPts val="0"/>
              </a:spcBef>
              <a:spcAft>
                <a:spcPts val="0"/>
              </a:spcAft>
              <a:buClr>
                <a:schemeClr val="dk2"/>
              </a:buClr>
              <a:buSzPts val="7200"/>
              <a:buNone/>
              <a:defRPr sz="7200" b="0">
                <a:solidFill>
                  <a:schemeClr val="dk2"/>
                </a:solidFill>
              </a:defRPr>
            </a:lvl7pPr>
            <a:lvl8pPr lvl="7">
              <a:spcBef>
                <a:spcPts val="0"/>
              </a:spcBef>
              <a:spcAft>
                <a:spcPts val="0"/>
              </a:spcAft>
              <a:buClr>
                <a:schemeClr val="dk2"/>
              </a:buClr>
              <a:buSzPts val="7200"/>
              <a:buNone/>
              <a:defRPr sz="7200" b="0">
                <a:solidFill>
                  <a:schemeClr val="dk2"/>
                </a:solidFill>
              </a:defRPr>
            </a:lvl8pPr>
            <a:lvl9pPr lvl="8">
              <a:spcBef>
                <a:spcPts val="0"/>
              </a:spcBef>
              <a:spcAft>
                <a:spcPts val="0"/>
              </a:spcAft>
              <a:buClr>
                <a:schemeClr val="dk2"/>
              </a:buClr>
              <a:buSzPts val="7200"/>
              <a:buNone/>
              <a:defRPr sz="7200" b="0">
                <a:solidFill>
                  <a:schemeClr val="dk2"/>
                </a:solidFill>
              </a:defRPr>
            </a:lvl9pPr>
          </a:lstStyle>
          <a:p>
            <a:endParaRPr/>
          </a:p>
        </p:txBody>
      </p:sp>
      <p:sp>
        <p:nvSpPr>
          <p:cNvPr id="48" name="Google Shape;48;g2fe2be205ab_0_5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g2fe2be205ab_0_547"/>
          <p:cNvSpPr txBox="1">
            <a:spLocks noGrp="1"/>
          </p:cNvSpPr>
          <p:nvPr>
            <p:ph type="body" idx="1"/>
          </p:nvPr>
        </p:nvSpPr>
        <p:spPr>
          <a:xfrm>
            <a:off x="415600" y="5640967"/>
            <a:ext cx="7998300" cy="7983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a:endParaRPr/>
          </a:p>
        </p:txBody>
      </p:sp>
      <p:sp>
        <p:nvSpPr>
          <p:cNvPr id="58" name="Google Shape;58;g2fe2be205ab_0_5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g2fe2be205ab_0_550"/>
          <p:cNvSpPr/>
          <p:nvPr/>
        </p:nvSpPr>
        <p:spPr>
          <a:xfrm>
            <a:off x="-10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g2fe2be205ab_0_550"/>
          <p:cNvSpPr txBox="1">
            <a:spLocks noGrp="1"/>
          </p:cNvSpPr>
          <p:nvPr>
            <p:ph type="title" hasCustomPrompt="1"/>
          </p:nvPr>
        </p:nvSpPr>
        <p:spPr>
          <a:xfrm>
            <a:off x="415600" y="1739800"/>
            <a:ext cx="11360700" cy="20511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3"/>
              </a:buClr>
              <a:buSzPts val="17300"/>
              <a:buNone/>
              <a:defRPr sz="17300">
                <a:solidFill>
                  <a:schemeClr val="accent3"/>
                </a:solidFill>
              </a:defRPr>
            </a:lvl1pPr>
            <a:lvl2pPr lvl="1" algn="ctr">
              <a:spcBef>
                <a:spcPts val="0"/>
              </a:spcBef>
              <a:spcAft>
                <a:spcPts val="0"/>
              </a:spcAft>
              <a:buClr>
                <a:schemeClr val="accent3"/>
              </a:buClr>
              <a:buSzPts val="17300"/>
              <a:buNone/>
              <a:defRPr sz="17300">
                <a:solidFill>
                  <a:schemeClr val="accent3"/>
                </a:solidFill>
              </a:defRPr>
            </a:lvl2pPr>
            <a:lvl3pPr lvl="2" algn="ctr">
              <a:spcBef>
                <a:spcPts val="0"/>
              </a:spcBef>
              <a:spcAft>
                <a:spcPts val="0"/>
              </a:spcAft>
              <a:buClr>
                <a:schemeClr val="accent3"/>
              </a:buClr>
              <a:buSzPts val="17300"/>
              <a:buNone/>
              <a:defRPr sz="17300">
                <a:solidFill>
                  <a:schemeClr val="accent3"/>
                </a:solidFill>
              </a:defRPr>
            </a:lvl3pPr>
            <a:lvl4pPr lvl="3" algn="ctr">
              <a:spcBef>
                <a:spcPts val="0"/>
              </a:spcBef>
              <a:spcAft>
                <a:spcPts val="0"/>
              </a:spcAft>
              <a:buClr>
                <a:schemeClr val="accent3"/>
              </a:buClr>
              <a:buSzPts val="17300"/>
              <a:buNone/>
              <a:defRPr sz="17300">
                <a:solidFill>
                  <a:schemeClr val="accent3"/>
                </a:solidFill>
              </a:defRPr>
            </a:lvl4pPr>
            <a:lvl5pPr lvl="4" algn="ctr">
              <a:spcBef>
                <a:spcPts val="0"/>
              </a:spcBef>
              <a:spcAft>
                <a:spcPts val="0"/>
              </a:spcAft>
              <a:buClr>
                <a:schemeClr val="accent3"/>
              </a:buClr>
              <a:buSzPts val="17300"/>
              <a:buNone/>
              <a:defRPr sz="17300">
                <a:solidFill>
                  <a:schemeClr val="accent3"/>
                </a:solidFill>
              </a:defRPr>
            </a:lvl5pPr>
            <a:lvl6pPr lvl="5" algn="ctr">
              <a:spcBef>
                <a:spcPts val="0"/>
              </a:spcBef>
              <a:spcAft>
                <a:spcPts val="0"/>
              </a:spcAft>
              <a:buClr>
                <a:schemeClr val="accent3"/>
              </a:buClr>
              <a:buSzPts val="17300"/>
              <a:buNone/>
              <a:defRPr sz="17300">
                <a:solidFill>
                  <a:schemeClr val="accent3"/>
                </a:solidFill>
              </a:defRPr>
            </a:lvl6pPr>
            <a:lvl7pPr lvl="6" algn="ctr">
              <a:spcBef>
                <a:spcPts val="0"/>
              </a:spcBef>
              <a:spcAft>
                <a:spcPts val="0"/>
              </a:spcAft>
              <a:buClr>
                <a:schemeClr val="accent3"/>
              </a:buClr>
              <a:buSzPts val="17300"/>
              <a:buNone/>
              <a:defRPr sz="17300">
                <a:solidFill>
                  <a:schemeClr val="accent3"/>
                </a:solidFill>
              </a:defRPr>
            </a:lvl7pPr>
            <a:lvl8pPr lvl="7" algn="ctr">
              <a:spcBef>
                <a:spcPts val="0"/>
              </a:spcBef>
              <a:spcAft>
                <a:spcPts val="0"/>
              </a:spcAft>
              <a:buClr>
                <a:schemeClr val="accent3"/>
              </a:buClr>
              <a:buSzPts val="17300"/>
              <a:buNone/>
              <a:defRPr sz="17300">
                <a:solidFill>
                  <a:schemeClr val="accent3"/>
                </a:solidFill>
              </a:defRPr>
            </a:lvl8pPr>
            <a:lvl9pPr lvl="8" algn="ctr">
              <a:spcBef>
                <a:spcPts val="0"/>
              </a:spcBef>
              <a:spcAft>
                <a:spcPts val="0"/>
              </a:spcAft>
              <a:buClr>
                <a:schemeClr val="accent3"/>
              </a:buClr>
              <a:buSzPts val="17300"/>
              <a:buNone/>
              <a:defRPr sz="17300">
                <a:solidFill>
                  <a:schemeClr val="accent3"/>
                </a:solidFill>
              </a:defRPr>
            </a:lvl9pPr>
          </a:lstStyle>
          <a:p>
            <a:r>
              <a:t>xx%</a:t>
            </a:r>
          </a:p>
        </p:txBody>
      </p:sp>
      <p:sp>
        <p:nvSpPr>
          <p:cNvPr id="62" name="Google Shape;62;g2fe2be205ab_0_550"/>
          <p:cNvSpPr txBox="1">
            <a:spLocks noGrp="1"/>
          </p:cNvSpPr>
          <p:nvPr>
            <p:ph type="body" idx="1"/>
          </p:nvPr>
        </p:nvSpPr>
        <p:spPr>
          <a:xfrm>
            <a:off x="415600" y="3994200"/>
            <a:ext cx="11360700" cy="14289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63" name="Google Shape;63;g2fe2be205ab_0_5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g2fe2be205ab_0_55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66"/>
        <p:cNvGrpSpPr/>
        <p:nvPr/>
      </p:nvGrpSpPr>
      <p:grpSpPr>
        <a:xfrm>
          <a:off x="0" y="0"/>
          <a:ext cx="0" cy="0"/>
          <a:chOff x="0" y="0"/>
          <a:chExt cx="0" cy="0"/>
        </a:xfrm>
      </p:grpSpPr>
      <p:sp>
        <p:nvSpPr>
          <p:cNvPr id="67" name="Google Shape;67;g2fe2be205ab_0_557"/>
          <p:cNvSpPr/>
          <p:nvPr/>
        </p:nvSpPr>
        <p:spPr>
          <a:xfrm>
            <a:off x="0" y="0"/>
            <a:ext cx="12192000" cy="6858000"/>
          </a:xfrm>
          <a:prstGeom prst="rect">
            <a:avLst/>
          </a:prstGeom>
          <a:solidFill>
            <a:srgbClr val="0095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 name="Google Shape;68;g2fe2be205ab_0_557"/>
          <p:cNvPicPr preferRelativeResize="0"/>
          <p:nvPr/>
        </p:nvPicPr>
        <p:blipFill rotWithShape="1">
          <a:blip r:embed="rId2">
            <a:alphaModFix/>
          </a:blip>
          <a:srcRect/>
          <a:stretch/>
        </p:blipFill>
        <p:spPr>
          <a:xfrm>
            <a:off x="11314140" y="253241"/>
            <a:ext cx="616932" cy="631979"/>
          </a:xfrm>
          <a:prstGeom prst="rect">
            <a:avLst/>
          </a:prstGeom>
          <a:noFill/>
          <a:ln>
            <a:noFill/>
          </a:ln>
        </p:spPr>
      </p:pic>
      <p:sp>
        <p:nvSpPr>
          <p:cNvPr id="69" name="Google Shape;69;g2fe2be205ab_0_557"/>
          <p:cNvSpPr txBox="1">
            <a:spLocks noGrp="1"/>
          </p:cNvSpPr>
          <p:nvPr>
            <p:ph type="ctrTitle"/>
          </p:nvPr>
        </p:nvSpPr>
        <p:spPr>
          <a:xfrm>
            <a:off x="1843885" y="1884622"/>
            <a:ext cx="8504100" cy="3088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7500"/>
              <a:buFont typeface="Ubuntu"/>
              <a:buNone/>
              <a:defRPr sz="7500" b="1" i="0" u="none" strike="noStrike" cap="none">
                <a:solidFill>
                  <a:schemeClr val="lt1"/>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CD Title Slide">
  <p:cSld name="ECD Title Slide">
    <p:spTree>
      <p:nvGrpSpPr>
        <p:cNvPr id="1" name="Shape 70"/>
        <p:cNvGrpSpPr/>
        <p:nvPr/>
      </p:nvGrpSpPr>
      <p:grpSpPr>
        <a:xfrm>
          <a:off x="0" y="0"/>
          <a:ext cx="0" cy="0"/>
          <a:chOff x="0" y="0"/>
          <a:chExt cx="0" cy="0"/>
        </a:xfrm>
      </p:grpSpPr>
      <p:pic>
        <p:nvPicPr>
          <p:cNvPr id="71" name="Google Shape;71;g2fe2be205ab_0_561" descr="A child smiling and pointing at something&#10;&#10;Description automatically generated"/>
          <p:cNvPicPr preferRelativeResize="0"/>
          <p:nvPr/>
        </p:nvPicPr>
        <p:blipFill rotWithShape="1">
          <a:blip r:embed="rId2">
            <a:alphaModFix/>
          </a:blip>
          <a:srcRect/>
          <a:stretch/>
        </p:blipFill>
        <p:spPr>
          <a:xfrm>
            <a:off x="3612" y="26503"/>
            <a:ext cx="12188391" cy="6858001"/>
          </a:xfrm>
          <a:prstGeom prst="rect">
            <a:avLst/>
          </a:prstGeom>
          <a:noFill/>
          <a:ln>
            <a:noFill/>
          </a:ln>
        </p:spPr>
      </p:pic>
      <p:pic>
        <p:nvPicPr>
          <p:cNvPr id="72" name="Google Shape;72;g2fe2be205ab_0_561" descr="A black and grey logo&#10;&#10;Description automatically generated"/>
          <p:cNvPicPr preferRelativeResize="0"/>
          <p:nvPr/>
        </p:nvPicPr>
        <p:blipFill rotWithShape="1">
          <a:blip r:embed="rId3">
            <a:alphaModFix/>
          </a:blip>
          <a:srcRect/>
          <a:stretch/>
        </p:blipFill>
        <p:spPr>
          <a:xfrm>
            <a:off x="361662" y="5885135"/>
            <a:ext cx="2768403" cy="846328"/>
          </a:xfrm>
          <a:prstGeom prst="rect">
            <a:avLst/>
          </a:prstGeom>
          <a:noFill/>
          <a:ln>
            <a:noFill/>
          </a:ln>
        </p:spPr>
      </p:pic>
      <p:sp>
        <p:nvSpPr>
          <p:cNvPr id="73" name="Google Shape;73;g2fe2be205ab_0_561"/>
          <p:cNvSpPr txBox="1">
            <a:spLocks noGrp="1"/>
          </p:cNvSpPr>
          <p:nvPr>
            <p:ph type="ctrTitle"/>
          </p:nvPr>
        </p:nvSpPr>
        <p:spPr>
          <a:xfrm>
            <a:off x="362122" y="1394043"/>
            <a:ext cx="5972100" cy="24066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B0F0"/>
              </a:buClr>
              <a:buSzPts val="6000"/>
              <a:buFont typeface="Ubuntu"/>
              <a:buNone/>
              <a:defRPr sz="6000" b="1" i="0" u="none" strike="noStrike" cap="none">
                <a:solidFill>
                  <a:srgbClr val="00B0F0"/>
                </a:solidFill>
                <a:latin typeface="Ubuntu"/>
                <a:ea typeface="Ubuntu"/>
                <a:cs typeface="Ubuntu"/>
                <a:sym typeface="Ubuntu"/>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g2fe2be205ab_0_561"/>
          <p:cNvSpPr txBox="1">
            <a:spLocks noGrp="1"/>
          </p:cNvSpPr>
          <p:nvPr>
            <p:ph type="body" idx="1"/>
          </p:nvPr>
        </p:nvSpPr>
        <p:spPr>
          <a:xfrm>
            <a:off x="361662" y="3916998"/>
            <a:ext cx="4736400" cy="1445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B0F0"/>
              </a:buClr>
              <a:buSzPts val="1600"/>
              <a:buFont typeface="Arial"/>
              <a:buNone/>
              <a:defRPr sz="1600" b="0" i="0" u="none" strike="noStrike" cap="none">
                <a:solidFill>
                  <a:srgbClr val="00B0F0"/>
                </a:solidFill>
                <a:latin typeface="Ubuntu"/>
                <a:ea typeface="Ubuntu"/>
                <a:cs typeface="Ubuntu"/>
                <a:sym typeface="Ubuntu"/>
              </a:defRPr>
            </a:lvl1pPr>
            <a:lvl2pPr marL="914400" marR="0" lvl="1"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9.png"/><Relationship Id="rId5" Type="http://schemas.openxmlformats.org/officeDocument/2006/relationships/slideLayout" Target="../slideLayouts/slideLayout18.xml"/><Relationship Id="rId10" Type="http://schemas.openxmlformats.org/officeDocument/2006/relationships/image" Target="../media/image8.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0.jpe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1.jpe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9"/>
        <p:cNvGrpSpPr/>
        <p:nvPr/>
      </p:nvGrpSpPr>
      <p:grpSpPr>
        <a:xfrm>
          <a:off x="0" y="0"/>
          <a:ext cx="0" cy="0"/>
          <a:chOff x="0" y="0"/>
          <a:chExt cx="0" cy="0"/>
        </a:xfrm>
      </p:grpSpPr>
      <p:sp>
        <p:nvSpPr>
          <p:cNvPr id="10" name="Google Shape;10;g2fe2be205ab_0_500"/>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9pPr>
          </a:lstStyle>
          <a:p>
            <a:endParaRPr/>
          </a:p>
        </p:txBody>
      </p:sp>
      <p:sp>
        <p:nvSpPr>
          <p:cNvPr id="11" name="Google Shape;11;g2fe2be205ab_0_500"/>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marL="914400" lvl="1"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2pPr>
            <a:lvl3pPr marL="1371600" lvl="2"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3pPr>
            <a:lvl4pPr marL="1828800" lvl="3"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4pPr>
            <a:lvl5pPr marL="2286000" lvl="4"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5pPr>
            <a:lvl6pPr marL="2743200" lvl="5"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6pPr>
            <a:lvl7pPr marL="3200400" lvl="6"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7pPr>
            <a:lvl8pPr marL="3657600" lvl="7"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8pPr>
            <a:lvl9pPr marL="4114800" lvl="8"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9pPr>
          </a:lstStyle>
          <a:p>
            <a:endParaRPr/>
          </a:p>
        </p:txBody>
      </p:sp>
      <p:sp>
        <p:nvSpPr>
          <p:cNvPr id="12" name="Google Shape;12;g2fe2be205ab_0_50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latin typeface="Open Sans"/>
                <a:ea typeface="Open Sans"/>
                <a:cs typeface="Open Sans"/>
                <a:sym typeface="Open Sans"/>
              </a:defRPr>
            </a:lvl1pPr>
            <a:lvl2pPr lvl="1" algn="r">
              <a:buNone/>
              <a:defRPr sz="1300">
                <a:solidFill>
                  <a:schemeClr val="dk2"/>
                </a:solidFill>
                <a:latin typeface="Open Sans"/>
                <a:ea typeface="Open Sans"/>
                <a:cs typeface="Open Sans"/>
                <a:sym typeface="Open Sans"/>
              </a:defRPr>
            </a:lvl2pPr>
            <a:lvl3pPr lvl="2" algn="r">
              <a:buNone/>
              <a:defRPr sz="1300">
                <a:solidFill>
                  <a:schemeClr val="dk2"/>
                </a:solidFill>
                <a:latin typeface="Open Sans"/>
                <a:ea typeface="Open Sans"/>
                <a:cs typeface="Open Sans"/>
                <a:sym typeface="Open Sans"/>
              </a:defRPr>
            </a:lvl3pPr>
            <a:lvl4pPr lvl="3" algn="r">
              <a:buNone/>
              <a:defRPr sz="1300">
                <a:solidFill>
                  <a:schemeClr val="dk2"/>
                </a:solidFill>
                <a:latin typeface="Open Sans"/>
                <a:ea typeface="Open Sans"/>
                <a:cs typeface="Open Sans"/>
                <a:sym typeface="Open Sans"/>
              </a:defRPr>
            </a:lvl4pPr>
            <a:lvl5pPr lvl="4" algn="r">
              <a:buNone/>
              <a:defRPr sz="1300">
                <a:solidFill>
                  <a:schemeClr val="dk2"/>
                </a:solidFill>
                <a:latin typeface="Open Sans"/>
                <a:ea typeface="Open Sans"/>
                <a:cs typeface="Open Sans"/>
                <a:sym typeface="Open Sans"/>
              </a:defRPr>
            </a:lvl5pPr>
            <a:lvl6pPr lvl="5" algn="r">
              <a:buNone/>
              <a:defRPr sz="1300">
                <a:solidFill>
                  <a:schemeClr val="dk2"/>
                </a:solidFill>
                <a:latin typeface="Open Sans"/>
                <a:ea typeface="Open Sans"/>
                <a:cs typeface="Open Sans"/>
                <a:sym typeface="Open Sans"/>
              </a:defRPr>
            </a:lvl6pPr>
            <a:lvl7pPr lvl="6" algn="r">
              <a:buNone/>
              <a:defRPr sz="1300">
                <a:solidFill>
                  <a:schemeClr val="dk2"/>
                </a:solidFill>
                <a:latin typeface="Open Sans"/>
                <a:ea typeface="Open Sans"/>
                <a:cs typeface="Open Sans"/>
                <a:sym typeface="Open Sans"/>
              </a:defRPr>
            </a:lvl7pPr>
            <a:lvl8pPr lvl="7" algn="r">
              <a:buNone/>
              <a:defRPr sz="1300">
                <a:solidFill>
                  <a:schemeClr val="dk2"/>
                </a:solidFill>
                <a:latin typeface="Open Sans"/>
                <a:ea typeface="Open Sans"/>
                <a:cs typeface="Open Sans"/>
                <a:sym typeface="Open Sans"/>
              </a:defRPr>
            </a:lvl8pPr>
            <a:lvl9pPr lvl="8" algn="r">
              <a:buNone/>
              <a:defRPr sz="13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5" r:id="rId12"/>
    <p:sldLayoutId id="2147483696"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726017" y="1741488"/>
            <a:ext cx="10549467"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c="http://schemas.openxmlformats.org/markup-compatibility/2006" xmlns:mv="urn:schemas-microsoft-com:mac:vml" xmlns:ma14="http://schemas.microsoft.com/office/mac/drawingml/2011/main"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100694983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726018" y="1874010"/>
            <a:ext cx="10549467" cy="44640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a:sym typeface="Ubuntu Light" charset="0"/>
            </a:endParaRPr>
          </a:p>
        </p:txBody>
      </p:sp>
      <p:sp>
        <p:nvSpPr>
          <p:cNvPr id="2051" name="Rectangle 3"/>
          <p:cNvSpPr>
            <a:spLocks noGrp="1" noChangeArrowheads="1"/>
          </p:cNvSpPr>
          <p:nvPr>
            <p:ph type="title"/>
          </p:nvPr>
        </p:nvSpPr>
        <p:spPr bwMode="auto">
          <a:xfrm>
            <a:off x="726018" y="366713"/>
            <a:ext cx="9402431" cy="104606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a:sym typeface="Ubuntu Light" charset="0"/>
            </a:endParaRPr>
          </a:p>
        </p:txBody>
      </p:sp>
      <p:sp>
        <p:nvSpPr>
          <p:cNvPr id="2052" name="Text Box 4"/>
          <p:cNvSpPr txBox="1">
            <a:spLocks noGrp="1" noChangeArrowheads="1"/>
          </p:cNvSpPr>
          <p:nvPr>
            <p:ph type="sldNum" sz="quarter" idx="4"/>
          </p:nvPr>
        </p:nvSpPr>
        <p:spPr bwMode="auto">
          <a:xfrm>
            <a:off x="738718" y="6470815"/>
            <a:ext cx="4665041" cy="1873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solidFill>
                  <a:srgbClr val="2E3333"/>
                </a:solidFill>
              </a:rPr>
              <a:t> /  </a:t>
            </a:r>
            <a:r>
              <a:rPr lang="en-US">
                <a:solidFill>
                  <a:srgbClr val="2E3333"/>
                </a:solidFill>
                <a:latin typeface="Ubuntu"/>
                <a:cs typeface="Ubuntu"/>
              </a:rPr>
              <a:t>Special Olympics Program Name</a:t>
            </a:r>
          </a:p>
        </p:txBody>
      </p:sp>
    </p:spTree>
    <p:extLst>
      <p:ext uri="{BB962C8B-B14F-4D97-AF65-F5344CB8AC3E}">
        <p14:creationId xmlns:p14="http://schemas.microsoft.com/office/powerpoint/2010/main" val="4682897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46F31-FE64-3AF3-8D4A-953A5D341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0A4550-5A48-5DC9-3EAA-8CF9D5C05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303B1-67FD-57B7-82F2-0015AB553E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Early Childhood Development</a:t>
            </a:r>
          </a:p>
        </p:txBody>
      </p:sp>
      <p:sp>
        <p:nvSpPr>
          <p:cNvPr id="6" name="Slide Number Placeholder 5">
            <a:extLst>
              <a:ext uri="{FF2B5EF4-FFF2-40B4-BE49-F238E27FC236}">
                <a16:creationId xmlns:a16="http://schemas.microsoft.com/office/drawing/2014/main" id="{E1EDB093-B223-2221-1F25-2D0BA3B3D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25CBF-DC16-461C-9574-987034AD913E}" type="slidenum">
              <a:rPr lang="en-US" smtClean="0"/>
              <a:pPr/>
              <a:t>‹#›</a:t>
            </a:fld>
            <a:endParaRPr lang="en-US"/>
          </a:p>
        </p:txBody>
      </p:sp>
      <p:pic>
        <p:nvPicPr>
          <p:cNvPr id="7" name="Picture 6" descr="A close up of a logo&#10;&#10;Description automatically generated">
            <a:extLst>
              <a:ext uri="{FF2B5EF4-FFF2-40B4-BE49-F238E27FC236}">
                <a16:creationId xmlns:a16="http://schemas.microsoft.com/office/drawing/2014/main" id="{1907AA72-BE1D-F28B-0EF7-F6E012FEFC23}"/>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74260" t="12577" r="3662" b="13441"/>
          <a:stretch/>
        </p:blipFill>
        <p:spPr>
          <a:xfrm>
            <a:off x="11313859" y="246710"/>
            <a:ext cx="617214" cy="631980"/>
          </a:xfrm>
          <a:prstGeom prst="rect">
            <a:avLst/>
          </a:prstGeom>
        </p:spPr>
      </p:pic>
    </p:spTree>
    <p:extLst>
      <p:ext uri="{BB962C8B-B14F-4D97-AF65-F5344CB8AC3E}">
        <p14:creationId xmlns:p14="http://schemas.microsoft.com/office/powerpoint/2010/main" val="38059631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hdr="0" ftr="0"/>
  <p:txStyles>
    <p:titleStyle>
      <a:lvl1pPr algn="l" defTabSz="914400" rtl="0" eaLnBrk="1" latinLnBrk="0" hangingPunct="1">
        <a:lnSpc>
          <a:spcPct val="90000"/>
        </a:lnSpc>
        <a:spcBef>
          <a:spcPct val="0"/>
        </a:spcBef>
        <a:buNone/>
        <a:defRPr sz="4400" b="1" kern="1200">
          <a:solidFill>
            <a:srgbClr val="636359"/>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36359"/>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36359"/>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36359"/>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36359"/>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36359"/>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3.xml"/><Relationship Id="rId1" Type="http://schemas.openxmlformats.org/officeDocument/2006/relationships/video" Target="https://www.youtube.com/embed/MGDihEL1eGU?feature=oembed"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8.xml"/><Relationship Id="rId1" Type="http://schemas.openxmlformats.org/officeDocument/2006/relationships/video" Target="https://www.youtube.com/embed/j1SZyCK7Jwc?feature=oembed"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DB75-8604-FB72-8C97-076DF34582C7}"/>
              </a:ext>
            </a:extLst>
          </p:cNvPr>
          <p:cNvSpPr>
            <a:spLocks noGrp="1"/>
          </p:cNvSpPr>
          <p:nvPr>
            <p:ph type="title"/>
          </p:nvPr>
        </p:nvSpPr>
        <p:spPr>
          <a:xfrm>
            <a:off x="415600" y="593367"/>
            <a:ext cx="11360700" cy="943200"/>
          </a:xfrm>
        </p:spPr>
        <p:txBody>
          <a:bodyPr wrap="square" anchor="ctr">
            <a:normAutofit/>
          </a:bodyPr>
          <a:lstStyle/>
          <a:p>
            <a:pPr>
              <a:lnSpc>
                <a:spcPct val="90000"/>
              </a:lnSpc>
            </a:pPr>
            <a:r>
              <a:rPr lang="en-US" err="1"/>
              <a:t>Jóvenes</a:t>
            </a:r>
            <a:r>
              <a:rPr lang="en-US"/>
              <a:t> </a:t>
            </a:r>
            <a:r>
              <a:rPr lang="en-US" err="1"/>
              <a:t>Atletas</a:t>
            </a:r>
            <a:r>
              <a:rPr lang="en-US"/>
              <a:t> </a:t>
            </a:r>
            <a:r>
              <a:rPr lang="en-US" err="1"/>
              <a:t>en</a:t>
            </a:r>
            <a:r>
              <a:rPr lang="en-US"/>
              <a:t> </a:t>
            </a:r>
            <a:r>
              <a:rPr lang="en-US" err="1"/>
              <a:t>Movimiento</a:t>
            </a:r>
            <a:endParaRPr lang="en-US"/>
          </a:p>
        </p:txBody>
      </p:sp>
      <p:sp>
        <p:nvSpPr>
          <p:cNvPr id="5" name="Slide Number Placeholder 2">
            <a:extLst>
              <a:ext uri="{FF2B5EF4-FFF2-40B4-BE49-F238E27FC236}">
                <a16:creationId xmlns:a16="http://schemas.microsoft.com/office/drawing/2014/main" id="{7C9EB860-20BD-B061-6D9B-F576BB687D5F}"/>
              </a:ext>
            </a:extLst>
          </p:cNvPr>
          <p:cNvSpPr>
            <a:spLocks noGrp="1"/>
          </p:cNvSpPr>
          <p:nvPr>
            <p:ph type="sldNum"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a:pPr marL="0" lvl="0" indent="0" rtl="0">
                <a:spcBef>
                  <a:spcPts val="0"/>
                </a:spcBef>
                <a:spcAft>
                  <a:spcPts val="600"/>
                </a:spcAft>
                <a:buNone/>
              </a:pPr>
              <a:t>1</a:t>
            </a:fld>
            <a:endParaRPr lang="en-US"/>
          </a:p>
        </p:txBody>
      </p:sp>
      <p:sp>
        <p:nvSpPr>
          <p:cNvPr id="10" name="Text Placeholder 2">
            <a:extLst>
              <a:ext uri="{FF2B5EF4-FFF2-40B4-BE49-F238E27FC236}">
                <a16:creationId xmlns:a16="http://schemas.microsoft.com/office/drawing/2014/main" id="{5D6259E9-EC49-8CB6-3DCC-036676D63150}"/>
              </a:ext>
            </a:extLst>
          </p:cNvPr>
          <p:cNvSpPr>
            <a:spLocks noGrp="1"/>
          </p:cNvSpPr>
          <p:nvPr>
            <p:ph type="body" idx="4294967295"/>
          </p:nvPr>
        </p:nvSpPr>
        <p:spPr>
          <a:xfrm>
            <a:off x="415600" y="1727067"/>
            <a:ext cx="5489850" cy="4352544"/>
          </a:xfrm>
        </p:spPr>
        <p:txBody>
          <a:bodyPr anchor="t">
            <a:normAutofit/>
          </a:bodyPr>
          <a:lstStyle/>
          <a:p>
            <a:pPr>
              <a:spcAft>
                <a:spcPts val="600"/>
              </a:spcAft>
              <a:buClr>
                <a:srgbClr val="000000"/>
              </a:buClr>
              <a:buFont typeface="Arial"/>
            </a:pPr>
            <a:endParaRPr lang="en-US" b="0" i="0" u="none" strike="noStrike" cap="none">
              <a:solidFill>
                <a:schemeClr val="accent1"/>
              </a:solidFill>
            </a:endParaRPr>
          </a:p>
          <a:p>
            <a:pPr>
              <a:spcAft>
                <a:spcPts val="600"/>
              </a:spcAft>
              <a:buClr>
                <a:srgbClr val="000000"/>
              </a:buClr>
              <a:buFont typeface="Arial"/>
            </a:pPr>
            <a:r>
              <a:rPr lang="es-ES">
                <a:solidFill>
                  <a:schemeClr val="accent1"/>
                </a:solidFill>
              </a:rPr>
              <a:t>¡Usa esta canción para involucrar a los jóvenes atletas de tu comunidad!</a:t>
            </a:r>
            <a:endParaRPr lang="en-US" b="0" i="0" u="none" strike="noStrike" cap="none">
              <a:solidFill>
                <a:schemeClr val="accent1"/>
              </a:solidFill>
            </a:endParaRPr>
          </a:p>
        </p:txBody>
      </p:sp>
      <p:pic>
        <p:nvPicPr>
          <p:cNvPr id="4" name="Online Media 3" title="Young Athletes in Motion Music Video">
            <a:hlinkClick r:id="" action="ppaction://media"/>
            <a:extLst>
              <a:ext uri="{FF2B5EF4-FFF2-40B4-BE49-F238E27FC236}">
                <a16:creationId xmlns:a16="http://schemas.microsoft.com/office/drawing/2014/main" id="{A7008869-6C79-02B7-9AD4-7225A7BE7FFC}"/>
              </a:ext>
            </a:extLst>
          </p:cNvPr>
          <p:cNvPicPr>
            <a:picLocks noRot="1" noChangeAspect="1"/>
          </p:cNvPicPr>
          <p:nvPr>
            <a:videoFile r:link="rId1"/>
          </p:nvPr>
        </p:nvPicPr>
        <p:blipFill>
          <a:blip r:embed="rId3"/>
          <a:stretch>
            <a:fillRect/>
          </a:stretch>
        </p:blipFill>
        <p:spPr>
          <a:xfrm>
            <a:off x="6286450" y="2352456"/>
            <a:ext cx="5489850" cy="3101765"/>
          </a:xfrm>
          <a:prstGeom prst="rect">
            <a:avLst/>
          </a:prstGeom>
          <a:noFill/>
          <a:ln>
            <a:noFill/>
          </a:ln>
        </p:spPr>
      </p:pic>
    </p:spTree>
    <p:extLst>
      <p:ext uri="{BB962C8B-B14F-4D97-AF65-F5344CB8AC3E}">
        <p14:creationId xmlns:p14="http://schemas.microsoft.com/office/powerpoint/2010/main" val="19197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2084-7B1B-24D4-7880-0630C0958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E59F3-6065-15E4-A303-3BB72102B1C2}"/>
              </a:ext>
            </a:extLst>
          </p:cNvPr>
          <p:cNvSpPr>
            <a:spLocks noGrp="1"/>
          </p:cNvSpPr>
          <p:nvPr>
            <p:ph type="title"/>
          </p:nvPr>
        </p:nvSpPr>
        <p:spPr>
          <a:xfrm>
            <a:off x="415650" y="1100703"/>
            <a:ext cx="11360700" cy="2051100"/>
          </a:xfrm>
        </p:spPr>
        <p:txBody>
          <a:bodyPr wrap="square" anchor="ctr">
            <a:normAutofit fontScale="90000"/>
          </a:bodyPr>
          <a:lstStyle/>
          <a:p>
            <a:pPr>
              <a:lnSpc>
                <a:spcPct val="90000"/>
              </a:lnSpc>
            </a:pPr>
            <a:r>
              <a:rPr lang="en-US" sz="12100" err="1"/>
              <a:t>Recursos</a:t>
            </a:r>
            <a:r>
              <a:rPr lang="en-US" sz="12100"/>
              <a:t> para </a:t>
            </a:r>
            <a:r>
              <a:rPr lang="en-US" sz="12100" err="1"/>
              <a:t>Atletas</a:t>
            </a:r>
            <a:r>
              <a:rPr lang="en-US" sz="12100"/>
              <a:t> </a:t>
            </a:r>
            <a:r>
              <a:rPr lang="en-US" sz="12100" err="1"/>
              <a:t>Jóvenes</a:t>
            </a:r>
            <a:endParaRPr lang="en-US" sz="12100"/>
          </a:p>
        </p:txBody>
      </p:sp>
      <p:sp>
        <p:nvSpPr>
          <p:cNvPr id="4" name="Slide Number Placeholder 3">
            <a:extLst>
              <a:ext uri="{FF2B5EF4-FFF2-40B4-BE49-F238E27FC236}">
                <a16:creationId xmlns:a16="http://schemas.microsoft.com/office/drawing/2014/main" id="{22A2A2CC-A29A-5901-0C19-F771B919B305}"/>
              </a:ext>
            </a:extLst>
          </p:cNvPr>
          <p:cNvSpPr>
            <a:spLocks noGrp="1"/>
          </p:cNvSpPr>
          <p:nvPr>
            <p:ph type="sldNum"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10</a:t>
            </a:fld>
            <a:endParaRPr lang="en-US"/>
          </a:p>
        </p:txBody>
      </p:sp>
      <p:pic>
        <p:nvPicPr>
          <p:cNvPr id="3" name="Picture 2">
            <a:extLst>
              <a:ext uri="{FF2B5EF4-FFF2-40B4-BE49-F238E27FC236}">
                <a16:creationId xmlns:a16="http://schemas.microsoft.com/office/drawing/2014/main" id="{6846263B-C2C4-0928-1FF0-972A67A7C2B4}"/>
              </a:ext>
            </a:extLst>
          </p:cNvPr>
          <p:cNvPicPr>
            <a:picLocks noChangeAspect="1"/>
          </p:cNvPicPr>
          <p:nvPr/>
        </p:nvPicPr>
        <p:blipFill>
          <a:blip r:embed="rId2"/>
          <a:stretch>
            <a:fillRect/>
          </a:stretch>
        </p:blipFill>
        <p:spPr>
          <a:xfrm>
            <a:off x="4212783" y="3627204"/>
            <a:ext cx="3766434" cy="2508639"/>
          </a:xfrm>
          <a:prstGeom prst="rect">
            <a:avLst/>
          </a:prstGeom>
        </p:spPr>
      </p:pic>
      <p:sp>
        <p:nvSpPr>
          <p:cNvPr id="5" name="Rectangle 4">
            <a:extLst>
              <a:ext uri="{FF2B5EF4-FFF2-40B4-BE49-F238E27FC236}">
                <a16:creationId xmlns:a16="http://schemas.microsoft.com/office/drawing/2014/main" id="{E628BDC6-4613-BC14-4429-3FDD968FCD3A}"/>
              </a:ext>
            </a:extLst>
          </p:cNvPr>
          <p:cNvSpPr/>
          <p:nvPr/>
        </p:nvSpPr>
        <p:spPr>
          <a:xfrm>
            <a:off x="4764546" y="3275112"/>
            <a:ext cx="2662908" cy="307777"/>
          </a:xfrm>
          <a:prstGeom prst="rect">
            <a:avLst/>
          </a:prstGeom>
        </p:spPr>
        <p:txBody>
          <a:bodyPr wrap="none">
            <a:spAutoFit/>
          </a:bodyPr>
          <a:lstStyle/>
          <a:p>
            <a:r>
              <a:rPr lang="en-US" err="1"/>
              <a:t>Recursos</a:t>
            </a:r>
            <a:r>
              <a:rPr lang="en-US"/>
              <a:t> para </a:t>
            </a:r>
            <a:r>
              <a:rPr lang="en-US" err="1"/>
              <a:t>Atletas</a:t>
            </a:r>
            <a:r>
              <a:rPr lang="en-US"/>
              <a:t> </a:t>
            </a:r>
            <a:r>
              <a:rPr lang="en-US" err="1"/>
              <a:t>Jóvenes</a:t>
            </a:r>
            <a:endParaRPr lang="en-US"/>
          </a:p>
        </p:txBody>
      </p:sp>
    </p:spTree>
    <p:extLst>
      <p:ext uri="{BB962C8B-B14F-4D97-AF65-F5344CB8AC3E}">
        <p14:creationId xmlns:p14="http://schemas.microsoft.com/office/powerpoint/2010/main" val="365660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D24F-0537-E7C1-A663-F787BD46784D}"/>
              </a:ext>
            </a:extLst>
          </p:cNvPr>
          <p:cNvSpPr>
            <a:spLocks noGrp="1"/>
          </p:cNvSpPr>
          <p:nvPr>
            <p:ph type="ctrTitle"/>
          </p:nvPr>
        </p:nvSpPr>
        <p:spPr>
          <a:xfrm>
            <a:off x="1975965" y="340200"/>
            <a:ext cx="8504100" cy="3088800"/>
          </a:xfrm>
        </p:spPr>
        <p:txBody>
          <a:bodyPr>
            <a:normAutofit/>
          </a:bodyPr>
          <a:lstStyle/>
          <a:p>
            <a:r>
              <a:rPr lang="es-ES" sz="4800"/>
              <a:t>Guía de actividades para jóvenes deportistas</a:t>
            </a:r>
            <a:endParaRPr lang="en-US" sz="4800"/>
          </a:p>
        </p:txBody>
      </p:sp>
      <p:pic>
        <p:nvPicPr>
          <p:cNvPr id="6" name="Content Placeholder 5">
            <a:extLst>
              <a:ext uri="{FF2B5EF4-FFF2-40B4-BE49-F238E27FC236}">
                <a16:creationId xmlns:a16="http://schemas.microsoft.com/office/drawing/2014/main" id="{10F97E45-D93C-ECB5-DB4C-D649178DED90}"/>
              </a:ext>
            </a:extLst>
          </p:cNvPr>
          <p:cNvPicPr>
            <a:picLocks noGrp="1" noChangeAspect="1"/>
          </p:cNvPicPr>
          <p:nvPr>
            <p:ph idx="4294967295"/>
          </p:nvPr>
        </p:nvPicPr>
        <p:blipFill>
          <a:blip r:embed="rId2"/>
          <a:stretch>
            <a:fillRect/>
          </a:stretch>
        </p:blipFill>
        <p:spPr>
          <a:xfrm>
            <a:off x="3129280" y="2924176"/>
            <a:ext cx="2109788" cy="329406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Slide Number Placeholder 3">
            <a:extLst>
              <a:ext uri="{FF2B5EF4-FFF2-40B4-BE49-F238E27FC236}">
                <a16:creationId xmlns:a16="http://schemas.microsoft.com/office/drawing/2014/main" id="{5B07E8B2-18BC-104A-DABE-83F1A204C950}"/>
              </a:ext>
            </a:extLst>
          </p:cNvPr>
          <p:cNvSpPr>
            <a:spLocks noGrp="1"/>
          </p:cNvSpPr>
          <p:nvPr>
            <p:ph type="sldNum" sz="quarter" idx="4294967295"/>
          </p:nvPr>
        </p:nvSpPr>
        <p:spPr>
          <a:xfrm>
            <a:off x="11460163" y="6218238"/>
            <a:ext cx="731837" cy="523875"/>
          </a:xfrm>
        </p:spPr>
        <p:txBody>
          <a:bodyPr/>
          <a:lstStyle/>
          <a:p>
            <a:fld id="{F6BD295C-0933-B242-A7D2-984D9824354E}" type="slidenum">
              <a:rPr lang="es-ES_tradnl" smtClean="0"/>
              <a:t>11</a:t>
            </a:fld>
            <a:endParaRPr lang="es-ES_tradnl"/>
          </a:p>
        </p:txBody>
      </p:sp>
      <p:pic>
        <p:nvPicPr>
          <p:cNvPr id="8" name="Picture 7">
            <a:extLst>
              <a:ext uri="{FF2B5EF4-FFF2-40B4-BE49-F238E27FC236}">
                <a16:creationId xmlns:a16="http://schemas.microsoft.com/office/drawing/2014/main" id="{0D497636-4F66-068B-6DE7-78152EA73A4F}"/>
              </a:ext>
            </a:extLst>
          </p:cNvPr>
          <p:cNvPicPr>
            <a:picLocks noChangeAspect="1"/>
          </p:cNvPicPr>
          <p:nvPr/>
        </p:nvPicPr>
        <p:blipFill>
          <a:blip r:embed="rId3"/>
          <a:stretch>
            <a:fillRect/>
          </a:stretch>
        </p:blipFill>
        <p:spPr>
          <a:xfrm>
            <a:off x="7171922" y="2924802"/>
            <a:ext cx="2144799" cy="32934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963267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92DA-B0B7-487F-49EA-049AC31A7FEE}"/>
              </a:ext>
            </a:extLst>
          </p:cNvPr>
          <p:cNvSpPr>
            <a:spLocks noGrp="1"/>
          </p:cNvSpPr>
          <p:nvPr>
            <p:ph type="title"/>
          </p:nvPr>
        </p:nvSpPr>
        <p:spPr>
          <a:xfrm>
            <a:off x="415600" y="1739800"/>
            <a:ext cx="11360700" cy="2051100"/>
          </a:xfrm>
        </p:spPr>
        <p:txBody>
          <a:bodyPr wrap="square" anchor="ctr">
            <a:normAutofit/>
          </a:bodyPr>
          <a:lstStyle/>
          <a:p>
            <a:pPr>
              <a:lnSpc>
                <a:spcPct val="90000"/>
              </a:lnSpc>
            </a:pPr>
            <a:r>
              <a:rPr lang="en-US" sz="12100"/>
              <a:t>NUEVO </a:t>
            </a:r>
            <a:r>
              <a:rPr lang="en-US" sz="12100" err="1"/>
              <a:t>Recurso</a:t>
            </a:r>
            <a:endParaRPr lang="en-US" sz="12100"/>
          </a:p>
        </p:txBody>
      </p:sp>
      <p:sp>
        <p:nvSpPr>
          <p:cNvPr id="3" name="Content Placeholder 2">
            <a:extLst>
              <a:ext uri="{FF2B5EF4-FFF2-40B4-BE49-F238E27FC236}">
                <a16:creationId xmlns:a16="http://schemas.microsoft.com/office/drawing/2014/main" id="{5E17EBE0-6F49-F882-7115-32EFEF2EE7CE}"/>
              </a:ext>
            </a:extLst>
          </p:cNvPr>
          <p:cNvSpPr>
            <a:spLocks noGrp="1"/>
          </p:cNvSpPr>
          <p:nvPr>
            <p:ph type="body" idx="1"/>
          </p:nvPr>
        </p:nvSpPr>
        <p:spPr>
          <a:xfrm>
            <a:off x="415600" y="3994200"/>
            <a:ext cx="11360700" cy="1428900"/>
          </a:xfrm>
        </p:spPr>
        <p:txBody>
          <a:bodyPr wrap="square" anchor="t">
            <a:normAutofit/>
          </a:bodyPr>
          <a:lstStyle/>
          <a:p>
            <a:pPr>
              <a:spcAft>
                <a:spcPts val="600"/>
              </a:spcAft>
            </a:pPr>
            <a:r>
              <a:rPr lang="en-US" err="1"/>
              <a:t>Adaptaciones</a:t>
            </a:r>
            <a:r>
              <a:rPr lang="en-US"/>
              <a:t> </a:t>
            </a:r>
            <a:r>
              <a:rPr lang="en-US" err="1"/>
              <a:t>inclusivas</a:t>
            </a:r>
            <a:endParaRPr lang="en-US"/>
          </a:p>
        </p:txBody>
      </p:sp>
      <p:sp>
        <p:nvSpPr>
          <p:cNvPr id="4" name="Slide Number Placeholder 3">
            <a:extLst>
              <a:ext uri="{FF2B5EF4-FFF2-40B4-BE49-F238E27FC236}">
                <a16:creationId xmlns:a16="http://schemas.microsoft.com/office/drawing/2014/main" id="{0C1BD34A-C257-73B6-97F0-0B82FD10C1BD}"/>
              </a:ext>
            </a:extLst>
          </p:cNvPr>
          <p:cNvSpPr>
            <a:spLocks noGrp="1"/>
          </p:cNvSpPr>
          <p:nvPr>
            <p:ph type="sldNum"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12</a:t>
            </a:fld>
            <a:endParaRPr lang="es-ES_tradnl"/>
          </a:p>
        </p:txBody>
      </p:sp>
    </p:spTree>
    <p:extLst>
      <p:ext uri="{BB962C8B-B14F-4D97-AF65-F5344CB8AC3E}">
        <p14:creationId xmlns:p14="http://schemas.microsoft.com/office/powerpoint/2010/main" val="244539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53F7C20-2E67-08B5-6EB4-E5516CF96570}"/>
              </a:ext>
            </a:extLst>
          </p:cNvPr>
          <p:cNvSpPr>
            <a:spLocks noGrp="1"/>
          </p:cNvSpPr>
          <p:nvPr>
            <p:ph type="ctrTitle"/>
          </p:nvPr>
        </p:nvSpPr>
        <p:spPr>
          <a:xfrm>
            <a:off x="1877824" y="340200"/>
            <a:ext cx="8701686" cy="1736275"/>
          </a:xfrm>
        </p:spPr>
        <p:txBody>
          <a:bodyPr wrap="square" anchor="ctr">
            <a:normAutofit/>
          </a:bodyPr>
          <a:lstStyle/>
          <a:p>
            <a:r>
              <a:rPr lang="es-ES" sz="4400"/>
              <a:t>Tarjetas con Adaptaciones Inclusivas para Jóvenes Atletas</a:t>
            </a:r>
            <a:endParaRPr lang="en-US" sz="4400"/>
          </a:p>
        </p:txBody>
      </p:sp>
      <p:sp>
        <p:nvSpPr>
          <p:cNvPr id="4" name="Slide Number Placeholder 3">
            <a:extLst>
              <a:ext uri="{FF2B5EF4-FFF2-40B4-BE49-F238E27FC236}">
                <a16:creationId xmlns:a16="http://schemas.microsoft.com/office/drawing/2014/main" id="{00FFC575-555A-94FE-B4B5-B02C4012F34D}"/>
              </a:ext>
            </a:extLst>
          </p:cNvPr>
          <p:cNvSpPr>
            <a:spLocks noGrp="1"/>
          </p:cNvSpPr>
          <p:nvPr>
            <p:ph type="sldNum" sz="quarter" idx="4294967295"/>
          </p:nvPr>
        </p:nvSpPr>
        <p:spPr>
          <a:xfrm>
            <a:off x="11460163" y="6218238"/>
            <a:ext cx="731837" cy="523875"/>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13</a:t>
            </a:fld>
            <a:endParaRPr lang="en-US"/>
          </a:p>
        </p:txBody>
      </p:sp>
      <p:pic>
        <p:nvPicPr>
          <p:cNvPr id="6" name="Picture 5">
            <a:extLst>
              <a:ext uri="{FF2B5EF4-FFF2-40B4-BE49-F238E27FC236}">
                <a16:creationId xmlns:a16="http://schemas.microsoft.com/office/drawing/2014/main" id="{B26F56E7-1C7B-E93A-3648-4ACA1C0FC5EA}"/>
              </a:ext>
            </a:extLst>
          </p:cNvPr>
          <p:cNvPicPr>
            <a:picLocks noChangeAspect="1"/>
          </p:cNvPicPr>
          <p:nvPr/>
        </p:nvPicPr>
        <p:blipFill>
          <a:blip r:embed="rId2"/>
          <a:stretch>
            <a:fillRect/>
          </a:stretch>
        </p:blipFill>
        <p:spPr>
          <a:xfrm>
            <a:off x="2538776" y="2076475"/>
            <a:ext cx="3049561" cy="4403700"/>
          </a:xfrm>
          <a:prstGeom prst="rect">
            <a:avLst/>
          </a:prstGeom>
          <a:noFill/>
        </p:spPr>
      </p:pic>
      <p:pic>
        <p:nvPicPr>
          <p:cNvPr id="8" name="Picture 7">
            <a:extLst>
              <a:ext uri="{FF2B5EF4-FFF2-40B4-BE49-F238E27FC236}">
                <a16:creationId xmlns:a16="http://schemas.microsoft.com/office/drawing/2014/main" id="{4BE79977-6B19-1DD6-EF03-7C64B7D16A9D}"/>
              </a:ext>
            </a:extLst>
          </p:cNvPr>
          <p:cNvPicPr>
            <a:picLocks noChangeAspect="1"/>
          </p:cNvPicPr>
          <p:nvPr/>
        </p:nvPicPr>
        <p:blipFill>
          <a:blip r:embed="rId3"/>
          <a:stretch>
            <a:fillRect/>
          </a:stretch>
        </p:blipFill>
        <p:spPr>
          <a:xfrm>
            <a:off x="6975975" y="2076475"/>
            <a:ext cx="2796349" cy="4403700"/>
          </a:xfrm>
          <a:prstGeom prst="rect">
            <a:avLst/>
          </a:prstGeom>
          <a:noFill/>
          <a:ln>
            <a:noFill/>
          </a:ln>
        </p:spPr>
      </p:pic>
    </p:spTree>
    <p:extLst>
      <p:ext uri="{BB962C8B-B14F-4D97-AF65-F5344CB8AC3E}">
        <p14:creationId xmlns:p14="http://schemas.microsoft.com/office/powerpoint/2010/main" val="45074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2874ef50e2e_0_37"/>
          <p:cNvPicPr preferRelativeResize="0"/>
          <p:nvPr/>
        </p:nvPicPr>
        <p:blipFill>
          <a:blip r:embed="rId3">
            <a:alphaModFix/>
          </a:blip>
          <a:stretch>
            <a:fillRect/>
          </a:stretch>
        </p:blipFill>
        <p:spPr>
          <a:xfrm>
            <a:off x="0" y="0"/>
            <a:ext cx="12202588"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78D255-2F64-75A0-E33D-E0647520EDD5}"/>
              </a:ext>
            </a:extLst>
          </p:cNvPr>
          <p:cNvSpPr>
            <a:spLocks noGrp="1"/>
          </p:cNvSpPr>
          <p:nvPr>
            <p:ph type="ctrTitle"/>
          </p:nvPr>
        </p:nvSpPr>
        <p:spPr>
          <a:xfrm>
            <a:off x="1971705" y="498274"/>
            <a:ext cx="8504100" cy="3088800"/>
          </a:xfrm>
        </p:spPr>
        <p:txBody>
          <a:bodyPr>
            <a:normAutofit/>
          </a:bodyPr>
          <a:lstStyle/>
          <a:p>
            <a:r>
              <a:rPr lang="es-ES" sz="4000"/>
              <a:t>Recursos adicionales de adaptación inclusiva para jóvenes atletas</a:t>
            </a:r>
            <a:endParaRPr lang="en-US" sz="4000"/>
          </a:p>
        </p:txBody>
      </p:sp>
      <p:sp>
        <p:nvSpPr>
          <p:cNvPr id="2" name="Slide Number Placeholder 1">
            <a:extLst>
              <a:ext uri="{FF2B5EF4-FFF2-40B4-BE49-F238E27FC236}">
                <a16:creationId xmlns:a16="http://schemas.microsoft.com/office/drawing/2014/main" id="{D5BAEA56-8F3E-9747-9DEC-3F2A5EB08963}"/>
              </a:ext>
            </a:extLst>
          </p:cNvPr>
          <p:cNvSpPr>
            <a:spLocks noGrp="1"/>
          </p:cNvSpPr>
          <p:nvPr>
            <p:ph type="sldNum" sz="quarter" idx="4294967295"/>
          </p:nvPr>
        </p:nvSpPr>
        <p:spPr>
          <a:xfrm>
            <a:off x="11460163" y="6218238"/>
            <a:ext cx="731837" cy="523875"/>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15</a:t>
            </a:fld>
            <a:endParaRPr lang="en-US"/>
          </a:p>
        </p:txBody>
      </p:sp>
      <p:pic>
        <p:nvPicPr>
          <p:cNvPr id="3" name="Online Media 2" title="Young Athletes Inclusive Adaptation Cards">
            <a:hlinkClick r:id="" action="ppaction://media"/>
            <a:extLst>
              <a:ext uri="{FF2B5EF4-FFF2-40B4-BE49-F238E27FC236}">
                <a16:creationId xmlns:a16="http://schemas.microsoft.com/office/drawing/2014/main" id="{26722C08-99F5-97F3-E04F-FA95048EF548}"/>
              </a:ext>
            </a:extLst>
          </p:cNvPr>
          <p:cNvPicPr>
            <a:picLocks noRot="1" noChangeAspect="1"/>
          </p:cNvPicPr>
          <p:nvPr>
            <a:videoFile r:link="rId1"/>
          </p:nvPr>
        </p:nvPicPr>
        <p:blipFill>
          <a:blip r:embed="rId3"/>
          <a:stretch>
            <a:fillRect/>
          </a:stretch>
        </p:blipFill>
        <p:spPr>
          <a:xfrm>
            <a:off x="696505" y="2809310"/>
            <a:ext cx="5399495" cy="3050715"/>
          </a:xfrm>
          <a:prstGeom prst="rect">
            <a:avLst/>
          </a:prstGeom>
          <a:noFill/>
        </p:spPr>
      </p:pic>
      <p:sp>
        <p:nvSpPr>
          <p:cNvPr id="4" name="TextBox 3">
            <a:extLst>
              <a:ext uri="{FF2B5EF4-FFF2-40B4-BE49-F238E27FC236}">
                <a16:creationId xmlns:a16="http://schemas.microsoft.com/office/drawing/2014/main" id="{CF5ACAEC-9297-1C8D-FB11-AC0676B0D20C}"/>
              </a:ext>
            </a:extLst>
          </p:cNvPr>
          <p:cNvSpPr txBox="1"/>
          <p:nvPr/>
        </p:nvSpPr>
        <p:spPr>
          <a:xfrm>
            <a:off x="2605547" y="2172930"/>
            <a:ext cx="1061885" cy="307777"/>
          </a:xfrm>
          <a:prstGeom prst="rect">
            <a:avLst/>
          </a:prstGeom>
          <a:noFill/>
        </p:spPr>
        <p:txBody>
          <a:bodyPr wrap="square" rtlCol="0">
            <a:spAutoFit/>
          </a:bodyPr>
          <a:lstStyle/>
          <a:p>
            <a:r>
              <a:rPr lang="en-US" err="1">
                <a:solidFill>
                  <a:schemeClr val="bg1"/>
                </a:solidFill>
              </a:rPr>
              <a:t>Vídeo</a:t>
            </a:r>
            <a:r>
              <a:rPr lang="en-US">
                <a:solidFill>
                  <a:schemeClr val="bg1"/>
                </a:solidFill>
              </a:rPr>
              <a:t> </a:t>
            </a:r>
          </a:p>
        </p:txBody>
      </p:sp>
      <p:pic>
        <p:nvPicPr>
          <p:cNvPr id="6" name="Picture 5">
            <a:extLst>
              <a:ext uri="{FF2B5EF4-FFF2-40B4-BE49-F238E27FC236}">
                <a16:creationId xmlns:a16="http://schemas.microsoft.com/office/drawing/2014/main" id="{98B5A2EA-42BD-82BF-BD88-0F2B2A02123A}"/>
              </a:ext>
            </a:extLst>
          </p:cNvPr>
          <p:cNvPicPr>
            <a:picLocks noChangeAspect="1"/>
          </p:cNvPicPr>
          <p:nvPr/>
        </p:nvPicPr>
        <p:blipFill>
          <a:blip r:embed="rId4"/>
          <a:stretch>
            <a:fillRect/>
          </a:stretch>
        </p:blipFill>
        <p:spPr>
          <a:xfrm>
            <a:off x="6742797" y="2754024"/>
            <a:ext cx="4121847" cy="3106001"/>
          </a:xfrm>
          <a:prstGeom prst="rect">
            <a:avLst/>
          </a:prstGeom>
        </p:spPr>
      </p:pic>
      <p:sp>
        <p:nvSpPr>
          <p:cNvPr id="9" name="TextBox 8">
            <a:extLst>
              <a:ext uri="{FF2B5EF4-FFF2-40B4-BE49-F238E27FC236}">
                <a16:creationId xmlns:a16="http://schemas.microsoft.com/office/drawing/2014/main" id="{634E0E8B-3AE3-DA22-CEA0-75CB1FF49B4A}"/>
              </a:ext>
            </a:extLst>
          </p:cNvPr>
          <p:cNvSpPr txBox="1"/>
          <p:nvPr/>
        </p:nvSpPr>
        <p:spPr>
          <a:xfrm>
            <a:off x="7732004" y="2172930"/>
            <a:ext cx="2143432" cy="523220"/>
          </a:xfrm>
          <a:prstGeom prst="rect">
            <a:avLst/>
          </a:prstGeom>
          <a:noFill/>
        </p:spPr>
        <p:txBody>
          <a:bodyPr wrap="square" rtlCol="0">
            <a:spAutoFit/>
          </a:bodyPr>
          <a:lstStyle/>
          <a:p>
            <a:r>
              <a:rPr lang="en-US" err="1">
                <a:solidFill>
                  <a:schemeClr val="bg1"/>
                </a:solidFill>
              </a:rPr>
              <a:t>Próximamente</a:t>
            </a:r>
            <a:r>
              <a:rPr lang="en-US">
                <a:solidFill>
                  <a:schemeClr val="bg1"/>
                </a:solidFill>
              </a:rPr>
              <a:t>-eLearning</a:t>
            </a:r>
          </a:p>
        </p:txBody>
      </p:sp>
    </p:spTree>
    <p:extLst>
      <p:ext uri="{BB962C8B-B14F-4D97-AF65-F5344CB8AC3E}">
        <p14:creationId xmlns:p14="http://schemas.microsoft.com/office/powerpoint/2010/main" val="36182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829C-B8E8-1909-1039-014EE7D1D463}"/>
              </a:ext>
            </a:extLst>
          </p:cNvPr>
          <p:cNvSpPr>
            <a:spLocks noGrp="1"/>
          </p:cNvSpPr>
          <p:nvPr>
            <p:ph type="title"/>
          </p:nvPr>
        </p:nvSpPr>
        <p:spPr>
          <a:xfrm>
            <a:off x="415600" y="1739800"/>
            <a:ext cx="11360700" cy="2051100"/>
          </a:xfrm>
        </p:spPr>
        <p:txBody>
          <a:bodyPr wrap="square" anchor="ctr">
            <a:normAutofit/>
          </a:bodyPr>
          <a:lstStyle/>
          <a:p>
            <a:pPr>
              <a:lnSpc>
                <a:spcPct val="90000"/>
              </a:lnSpc>
            </a:pPr>
            <a:r>
              <a:rPr lang="en-US" sz="12100"/>
              <a:t>NUEVO </a:t>
            </a:r>
            <a:r>
              <a:rPr lang="en-US" sz="12100" err="1"/>
              <a:t>Recurso</a:t>
            </a:r>
            <a:endParaRPr lang="en-US" sz="12100"/>
          </a:p>
        </p:txBody>
      </p:sp>
      <p:sp>
        <p:nvSpPr>
          <p:cNvPr id="3" name="Content Placeholder 2">
            <a:extLst>
              <a:ext uri="{FF2B5EF4-FFF2-40B4-BE49-F238E27FC236}">
                <a16:creationId xmlns:a16="http://schemas.microsoft.com/office/drawing/2014/main" id="{BB37D3E4-2EC6-64C5-F727-91098FBE4CC6}"/>
              </a:ext>
            </a:extLst>
          </p:cNvPr>
          <p:cNvSpPr>
            <a:spLocks noGrp="1"/>
          </p:cNvSpPr>
          <p:nvPr>
            <p:ph type="body" idx="1"/>
          </p:nvPr>
        </p:nvSpPr>
        <p:spPr>
          <a:xfrm>
            <a:off x="415600" y="3994200"/>
            <a:ext cx="11360700" cy="1428900"/>
          </a:xfrm>
        </p:spPr>
        <p:txBody>
          <a:bodyPr wrap="square" anchor="t">
            <a:normAutofit/>
          </a:bodyPr>
          <a:lstStyle/>
          <a:p>
            <a:pPr>
              <a:spcAft>
                <a:spcPts val="600"/>
              </a:spcAft>
            </a:pPr>
            <a:r>
              <a:rPr lang="es-ES"/>
              <a:t>Planes de Lecciones para Jóvenes Atletas</a:t>
            </a:r>
            <a:endParaRPr lang="en-US"/>
          </a:p>
        </p:txBody>
      </p:sp>
      <p:sp>
        <p:nvSpPr>
          <p:cNvPr id="4" name="Slide Number Placeholder 3">
            <a:extLst>
              <a:ext uri="{FF2B5EF4-FFF2-40B4-BE49-F238E27FC236}">
                <a16:creationId xmlns:a16="http://schemas.microsoft.com/office/drawing/2014/main" id="{908AEFEA-4F19-1F51-7AF6-C75F304C6C04}"/>
              </a:ext>
            </a:extLst>
          </p:cNvPr>
          <p:cNvSpPr>
            <a:spLocks noGrp="1"/>
          </p:cNvSpPr>
          <p:nvPr>
            <p:ph type="sldNum"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16</a:t>
            </a:fld>
            <a:endParaRPr lang="es-ES_tradnl"/>
          </a:p>
        </p:txBody>
      </p:sp>
    </p:spTree>
    <p:extLst>
      <p:ext uri="{BB962C8B-B14F-4D97-AF65-F5344CB8AC3E}">
        <p14:creationId xmlns:p14="http://schemas.microsoft.com/office/powerpoint/2010/main" val="3729994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ca2363df4e_0_62"/>
          <p:cNvSpPr txBox="1"/>
          <p:nvPr/>
        </p:nvSpPr>
        <p:spPr>
          <a:xfrm>
            <a:off x="416693" y="271826"/>
            <a:ext cx="7051800" cy="1046100"/>
          </a:xfrm>
          <a:prstGeom prst="rect">
            <a:avLst/>
          </a:prstGeom>
          <a:noFill/>
          <a:ln>
            <a:noFill/>
          </a:ln>
        </p:spPr>
        <p:txBody>
          <a:bodyPr spcFirstLastPara="1" wrap="square" lIns="35700" tIns="35700" rIns="35700" bIns="35700" anchor="ctr" anchorCtr="0">
            <a:noAutofit/>
          </a:bodyPr>
          <a:lstStyle/>
          <a:p>
            <a:pPr lvl="0">
              <a:lnSpc>
                <a:spcPct val="112500"/>
              </a:lnSpc>
              <a:buSzPts val="3600"/>
            </a:pPr>
            <a:r>
              <a:rPr lang="en-US" sz="3700" b="1" err="1">
                <a:solidFill>
                  <a:schemeClr val="bg1"/>
                </a:solidFill>
                <a:latin typeface="Ubuntu"/>
                <a:ea typeface="Ubuntu"/>
                <a:cs typeface="Ubuntu"/>
                <a:sym typeface="Ubuntu"/>
              </a:rPr>
              <a:t>Acerca</a:t>
            </a:r>
            <a:r>
              <a:rPr lang="en-US" sz="3700" b="1">
                <a:solidFill>
                  <a:schemeClr val="bg1"/>
                </a:solidFill>
                <a:latin typeface="Ubuntu"/>
                <a:ea typeface="Ubuntu"/>
                <a:cs typeface="Ubuntu"/>
                <a:sym typeface="Ubuntu"/>
              </a:rPr>
              <a:t> del </a:t>
            </a:r>
            <a:r>
              <a:rPr lang="en-US" sz="3700" b="1" err="1">
                <a:solidFill>
                  <a:schemeClr val="bg1"/>
                </a:solidFill>
                <a:latin typeface="Ubuntu"/>
                <a:ea typeface="Ubuntu"/>
                <a:cs typeface="Ubuntu"/>
                <a:sym typeface="Ubuntu"/>
              </a:rPr>
              <a:t>recurso</a:t>
            </a:r>
            <a:endParaRPr sz="3700" b="1" i="0" u="none" strike="noStrike" cap="none">
              <a:solidFill>
                <a:schemeClr val="bg1"/>
              </a:solidFill>
              <a:latin typeface="Ubuntu"/>
              <a:ea typeface="Ubuntu"/>
              <a:cs typeface="Ubuntu"/>
              <a:sym typeface="Ubuntu"/>
            </a:endParaRPr>
          </a:p>
        </p:txBody>
      </p:sp>
      <p:sp>
        <p:nvSpPr>
          <p:cNvPr id="301" name="Google Shape;301;g2ca2363df4e_0_62"/>
          <p:cNvSpPr txBox="1"/>
          <p:nvPr/>
        </p:nvSpPr>
        <p:spPr>
          <a:xfrm>
            <a:off x="6096000" y="1133743"/>
            <a:ext cx="5416800" cy="4895400"/>
          </a:xfrm>
          <a:prstGeom prst="rect">
            <a:avLst/>
          </a:prstGeom>
          <a:noFill/>
          <a:ln>
            <a:noFill/>
          </a:ln>
        </p:spPr>
        <p:txBody>
          <a:bodyPr spcFirstLastPara="1" wrap="square" lIns="91425" tIns="91425" rIns="91425" bIns="91425" anchor="t" anchorCtr="0">
            <a:noAutofit/>
          </a:bodyPr>
          <a:lstStyle/>
          <a:p>
            <a:pPr marL="457200" lvl="0" indent="-381000">
              <a:buSzPts val="2400"/>
              <a:buFont typeface="Ubuntu"/>
              <a:buChar char="●"/>
            </a:pPr>
            <a:r>
              <a:rPr lang="es-ES" sz="2400">
                <a:solidFill>
                  <a:schemeClr val="bg1"/>
                </a:solidFill>
                <a:latin typeface="Ubuntu"/>
                <a:ea typeface="Ubuntu"/>
                <a:cs typeface="Ubuntu"/>
                <a:sym typeface="Ubuntu"/>
              </a:rPr>
              <a:t>2 grupos de edad (2-4 y 5-7)
8 unidades
30 semanas
3 lecciones a la semana (30 minutos cada una)
Estándares alineados 
Libros ilustrados semanales e ideas para el debate
Boletines
Videos
Traducción a los principales idiomas de las Olimpiadas Especiales Completo</a:t>
            </a:r>
            <a:endParaRPr sz="2400" b="0" i="0" u="none" strike="noStrike" cap="none">
              <a:solidFill>
                <a:schemeClr val="bg1"/>
              </a:solidFill>
              <a:latin typeface="Ubuntu"/>
              <a:ea typeface="Ubuntu"/>
              <a:cs typeface="Ubuntu"/>
              <a:sym typeface="Ubuntu"/>
            </a:endParaRPr>
          </a:p>
        </p:txBody>
      </p:sp>
      <p:pic>
        <p:nvPicPr>
          <p:cNvPr id="302" name="Google Shape;302;g2ca2363df4e_0_62"/>
          <p:cNvPicPr preferRelativeResize="0"/>
          <p:nvPr/>
        </p:nvPicPr>
        <p:blipFill rotWithShape="1">
          <a:blip r:embed="rId3">
            <a:alphaModFix/>
          </a:blip>
          <a:srcRect/>
          <a:stretch/>
        </p:blipFill>
        <p:spPr>
          <a:xfrm>
            <a:off x="1167775" y="1657725"/>
            <a:ext cx="3701350" cy="4227100"/>
          </a:xfrm>
          <a:prstGeom prst="rect">
            <a:avLst/>
          </a:prstGeom>
          <a:noFill/>
          <a:ln>
            <a:noFill/>
          </a:ln>
        </p:spPr>
      </p:pic>
      <p:pic>
        <p:nvPicPr>
          <p:cNvPr id="303" name="Google Shape;303;g2ca2363df4e_0_62"/>
          <p:cNvPicPr preferRelativeResize="0"/>
          <p:nvPr/>
        </p:nvPicPr>
        <p:blipFill rotWithShape="1">
          <a:blip r:embed="rId4">
            <a:alphaModFix/>
          </a:blip>
          <a:srcRect/>
          <a:stretch/>
        </p:blipFill>
        <p:spPr>
          <a:xfrm>
            <a:off x="1107875" y="1818325"/>
            <a:ext cx="2357825" cy="3043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g2ca2363df4e_0_15"/>
          <p:cNvPicPr preferRelativeResize="0"/>
          <p:nvPr/>
        </p:nvPicPr>
        <p:blipFill rotWithShape="1">
          <a:blip r:embed="rId3">
            <a:alphaModFix/>
          </a:blip>
          <a:srcRect/>
          <a:stretch/>
        </p:blipFill>
        <p:spPr>
          <a:xfrm>
            <a:off x="2533853" y="1444219"/>
            <a:ext cx="1367381" cy="1865193"/>
          </a:xfrm>
          <a:prstGeom prst="rect">
            <a:avLst/>
          </a:prstGeom>
          <a:noFill/>
          <a:ln>
            <a:noFill/>
          </a:ln>
        </p:spPr>
      </p:pic>
      <p:pic>
        <p:nvPicPr>
          <p:cNvPr id="281" name="Google Shape;281;g2ca2363df4e_0_15"/>
          <p:cNvPicPr preferRelativeResize="0"/>
          <p:nvPr/>
        </p:nvPicPr>
        <p:blipFill rotWithShape="1">
          <a:blip r:embed="rId4">
            <a:alphaModFix/>
          </a:blip>
          <a:srcRect/>
          <a:stretch/>
        </p:blipFill>
        <p:spPr>
          <a:xfrm>
            <a:off x="4024883" y="1464938"/>
            <a:ext cx="1367382" cy="1857776"/>
          </a:xfrm>
          <a:prstGeom prst="rect">
            <a:avLst/>
          </a:prstGeom>
          <a:noFill/>
          <a:ln>
            <a:noFill/>
          </a:ln>
        </p:spPr>
      </p:pic>
      <p:pic>
        <p:nvPicPr>
          <p:cNvPr id="282" name="Google Shape;282;g2ca2363df4e_0_15"/>
          <p:cNvPicPr preferRelativeResize="0"/>
          <p:nvPr/>
        </p:nvPicPr>
        <p:blipFill rotWithShape="1">
          <a:blip r:embed="rId5">
            <a:alphaModFix/>
          </a:blip>
          <a:srcRect/>
          <a:stretch/>
        </p:blipFill>
        <p:spPr>
          <a:xfrm>
            <a:off x="5593074" y="1455255"/>
            <a:ext cx="1367388" cy="1850776"/>
          </a:xfrm>
          <a:prstGeom prst="rect">
            <a:avLst/>
          </a:prstGeom>
          <a:noFill/>
          <a:ln>
            <a:noFill/>
          </a:ln>
        </p:spPr>
      </p:pic>
      <p:pic>
        <p:nvPicPr>
          <p:cNvPr id="283" name="Google Shape;283;g2ca2363df4e_0_15"/>
          <p:cNvPicPr preferRelativeResize="0"/>
          <p:nvPr/>
        </p:nvPicPr>
        <p:blipFill rotWithShape="1">
          <a:blip r:embed="rId6">
            <a:alphaModFix/>
          </a:blip>
          <a:srcRect/>
          <a:stretch/>
        </p:blipFill>
        <p:spPr>
          <a:xfrm>
            <a:off x="9832781" y="4439285"/>
            <a:ext cx="1173779" cy="1687366"/>
          </a:xfrm>
          <a:prstGeom prst="rect">
            <a:avLst/>
          </a:prstGeom>
          <a:noFill/>
          <a:ln>
            <a:noFill/>
          </a:ln>
        </p:spPr>
      </p:pic>
      <p:pic>
        <p:nvPicPr>
          <p:cNvPr id="284" name="Google Shape;284;g2ca2363df4e_0_15"/>
          <p:cNvPicPr preferRelativeResize="0"/>
          <p:nvPr/>
        </p:nvPicPr>
        <p:blipFill rotWithShape="1">
          <a:blip r:embed="rId7">
            <a:alphaModFix/>
          </a:blip>
          <a:srcRect/>
          <a:stretch/>
        </p:blipFill>
        <p:spPr>
          <a:xfrm>
            <a:off x="9599585" y="2953807"/>
            <a:ext cx="1742494" cy="1173735"/>
          </a:xfrm>
          <a:prstGeom prst="rect">
            <a:avLst/>
          </a:prstGeom>
          <a:noFill/>
          <a:ln>
            <a:noFill/>
          </a:ln>
        </p:spPr>
      </p:pic>
      <p:pic>
        <p:nvPicPr>
          <p:cNvPr id="285" name="Google Shape;285;g2ca2363df4e_0_15"/>
          <p:cNvPicPr preferRelativeResize="0"/>
          <p:nvPr/>
        </p:nvPicPr>
        <p:blipFill rotWithShape="1">
          <a:blip r:embed="rId8">
            <a:alphaModFix/>
          </a:blip>
          <a:srcRect/>
          <a:stretch/>
        </p:blipFill>
        <p:spPr>
          <a:xfrm>
            <a:off x="10016374" y="1335729"/>
            <a:ext cx="908919" cy="1417481"/>
          </a:xfrm>
          <a:prstGeom prst="rect">
            <a:avLst/>
          </a:prstGeom>
          <a:noFill/>
          <a:ln>
            <a:noFill/>
          </a:ln>
        </p:spPr>
      </p:pic>
      <p:pic>
        <p:nvPicPr>
          <p:cNvPr id="286" name="Google Shape;286;g2ca2363df4e_0_15"/>
          <p:cNvPicPr preferRelativeResize="0"/>
          <p:nvPr/>
        </p:nvPicPr>
        <p:blipFill rotWithShape="1">
          <a:blip r:embed="rId9">
            <a:alphaModFix/>
          </a:blip>
          <a:srcRect/>
          <a:stretch/>
        </p:blipFill>
        <p:spPr>
          <a:xfrm>
            <a:off x="7161241" y="1464940"/>
            <a:ext cx="1427073" cy="1823761"/>
          </a:xfrm>
          <a:prstGeom prst="rect">
            <a:avLst/>
          </a:prstGeom>
          <a:noFill/>
          <a:ln>
            <a:noFill/>
          </a:ln>
        </p:spPr>
      </p:pic>
      <p:pic>
        <p:nvPicPr>
          <p:cNvPr id="287" name="Google Shape;287;g2ca2363df4e_0_15"/>
          <p:cNvPicPr preferRelativeResize="0"/>
          <p:nvPr/>
        </p:nvPicPr>
        <p:blipFill rotWithShape="1">
          <a:blip r:embed="rId10">
            <a:alphaModFix/>
          </a:blip>
          <a:srcRect/>
          <a:stretch/>
        </p:blipFill>
        <p:spPr>
          <a:xfrm>
            <a:off x="2533853" y="3420225"/>
            <a:ext cx="1367380" cy="1747681"/>
          </a:xfrm>
          <a:prstGeom prst="rect">
            <a:avLst/>
          </a:prstGeom>
          <a:noFill/>
          <a:ln>
            <a:noFill/>
          </a:ln>
        </p:spPr>
      </p:pic>
      <p:pic>
        <p:nvPicPr>
          <p:cNvPr id="288" name="Google Shape;288;g2ca2363df4e_0_15"/>
          <p:cNvPicPr preferRelativeResize="0"/>
          <p:nvPr/>
        </p:nvPicPr>
        <p:blipFill rotWithShape="1">
          <a:blip r:embed="rId11">
            <a:alphaModFix/>
          </a:blip>
          <a:srcRect/>
          <a:stretch/>
        </p:blipFill>
        <p:spPr>
          <a:xfrm>
            <a:off x="4024883" y="3413113"/>
            <a:ext cx="1367382" cy="1761889"/>
          </a:xfrm>
          <a:prstGeom prst="rect">
            <a:avLst/>
          </a:prstGeom>
          <a:noFill/>
          <a:ln>
            <a:noFill/>
          </a:ln>
        </p:spPr>
      </p:pic>
      <p:pic>
        <p:nvPicPr>
          <p:cNvPr id="289" name="Google Shape;289;g2ca2363df4e_0_15"/>
          <p:cNvPicPr preferRelativeResize="0"/>
          <p:nvPr/>
        </p:nvPicPr>
        <p:blipFill rotWithShape="1">
          <a:blip r:embed="rId12">
            <a:alphaModFix/>
          </a:blip>
          <a:srcRect/>
          <a:stretch/>
        </p:blipFill>
        <p:spPr>
          <a:xfrm>
            <a:off x="5617281" y="3450371"/>
            <a:ext cx="1318977" cy="1687372"/>
          </a:xfrm>
          <a:prstGeom prst="rect">
            <a:avLst/>
          </a:prstGeom>
          <a:noFill/>
          <a:ln>
            <a:noFill/>
          </a:ln>
        </p:spPr>
      </p:pic>
      <p:pic>
        <p:nvPicPr>
          <p:cNvPr id="290" name="Google Shape;290;g2ca2363df4e_0_15"/>
          <p:cNvPicPr preferRelativeResize="0"/>
          <p:nvPr/>
        </p:nvPicPr>
        <p:blipFill rotWithShape="1">
          <a:blip r:embed="rId13">
            <a:alphaModFix/>
          </a:blip>
          <a:srcRect/>
          <a:stretch/>
        </p:blipFill>
        <p:spPr>
          <a:xfrm>
            <a:off x="7161274" y="3450380"/>
            <a:ext cx="1367383" cy="1762993"/>
          </a:xfrm>
          <a:prstGeom prst="rect">
            <a:avLst/>
          </a:prstGeom>
          <a:noFill/>
          <a:ln>
            <a:noFill/>
          </a:ln>
        </p:spPr>
      </p:pic>
      <p:pic>
        <p:nvPicPr>
          <p:cNvPr id="291" name="Google Shape;291;g2ca2363df4e_0_15"/>
          <p:cNvPicPr preferRelativeResize="0"/>
          <p:nvPr/>
        </p:nvPicPr>
        <p:blipFill rotWithShape="1">
          <a:blip r:embed="rId14">
            <a:alphaModFix/>
          </a:blip>
          <a:srcRect/>
          <a:stretch/>
        </p:blipFill>
        <p:spPr>
          <a:xfrm>
            <a:off x="9665706" y="434135"/>
            <a:ext cx="1507929" cy="778244"/>
          </a:xfrm>
          <a:prstGeom prst="rect">
            <a:avLst/>
          </a:prstGeom>
          <a:noFill/>
          <a:ln>
            <a:noFill/>
          </a:ln>
        </p:spPr>
      </p:pic>
      <p:pic>
        <p:nvPicPr>
          <p:cNvPr id="294" name="Google Shape;294;g2ca2363df4e_0_15"/>
          <p:cNvPicPr preferRelativeResize="0"/>
          <p:nvPr/>
        </p:nvPicPr>
        <p:blipFill rotWithShape="1">
          <a:blip r:embed="rId15">
            <a:alphaModFix/>
          </a:blip>
          <a:srcRect/>
          <a:stretch/>
        </p:blipFill>
        <p:spPr>
          <a:xfrm>
            <a:off x="181150" y="1827375"/>
            <a:ext cx="2229054" cy="28768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273669202bf_0_75"/>
          <p:cNvPicPr preferRelativeResize="0"/>
          <p:nvPr/>
        </p:nvPicPr>
        <p:blipFill rotWithShape="1">
          <a:blip r:embed="rId3">
            <a:alphaModFix/>
          </a:blip>
          <a:srcRect/>
          <a:stretch/>
        </p:blipFill>
        <p:spPr>
          <a:xfrm>
            <a:off x="3850189" y="483252"/>
            <a:ext cx="4491626" cy="58915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CAB0-8913-087E-74F1-419CCF576960}"/>
              </a:ext>
            </a:extLst>
          </p:cNvPr>
          <p:cNvSpPr>
            <a:spLocks noGrp="1"/>
          </p:cNvSpPr>
          <p:nvPr>
            <p:ph type="ctrTitle"/>
          </p:nvPr>
        </p:nvSpPr>
        <p:spPr>
          <a:xfrm>
            <a:off x="362122" y="512981"/>
            <a:ext cx="5972100" cy="2406600"/>
          </a:xfrm>
        </p:spPr>
        <p:txBody>
          <a:bodyPr wrap="square" anchor="t">
            <a:normAutofit/>
          </a:bodyPr>
          <a:lstStyle/>
          <a:p>
            <a:r>
              <a:rPr lang="en-US"/>
              <a:t>Agenda</a:t>
            </a:r>
          </a:p>
        </p:txBody>
      </p:sp>
      <p:sp>
        <p:nvSpPr>
          <p:cNvPr id="8" name="Text Placeholder 2">
            <a:extLst>
              <a:ext uri="{FF2B5EF4-FFF2-40B4-BE49-F238E27FC236}">
                <a16:creationId xmlns:a16="http://schemas.microsoft.com/office/drawing/2014/main" id="{B2C04598-B815-25A6-6003-7CACB8931408}"/>
              </a:ext>
            </a:extLst>
          </p:cNvPr>
          <p:cNvSpPr>
            <a:spLocks noGrp="1"/>
          </p:cNvSpPr>
          <p:nvPr>
            <p:ph type="body" idx="1"/>
          </p:nvPr>
        </p:nvSpPr>
        <p:spPr>
          <a:xfrm>
            <a:off x="178782" y="2108210"/>
            <a:ext cx="4948022" cy="4106023"/>
          </a:xfrm>
        </p:spPr>
        <p:txBody>
          <a:bodyPr/>
          <a:lstStyle/>
          <a:p>
            <a:pPr marL="514350" indent="-285750">
              <a:buFont typeface="Arial"/>
              <a:buChar char="•"/>
            </a:pPr>
            <a:r>
              <a:rPr lang="es-ES" b="1"/>
              <a:t>Presentaciones</a:t>
            </a:r>
            <a:endParaRPr lang="en-US" b="1"/>
          </a:p>
          <a:p>
            <a:pPr marL="514350" indent="-285750">
              <a:buFont typeface="Arial"/>
              <a:buChar char="•"/>
            </a:pPr>
            <a:r>
              <a:rPr lang="es-ES" b="1" dirty="0"/>
              <a:t>
Resumen de salud de Olimpiadas Especiales
Recursos para Atletas Jóvenes</a:t>
            </a:r>
            <a:endParaRPr lang="en-US" b="1" dirty="0"/>
          </a:p>
          <a:p>
            <a:pPr marL="514350" indent="-285750">
              <a:buFont typeface="Arial"/>
              <a:buChar char="•"/>
            </a:pPr>
            <a:r>
              <a:rPr lang="es-ES" b="1" dirty="0"/>
              <a:t>
Olimpiadas Especiales para la primera infancia: 
Foros Familiares de Salud
Atletas Jóvenes Sanos
Modelo de Salud Infantil y Familiar</a:t>
            </a:r>
            <a:endParaRPr lang="en-US" b="1" dirty="0"/>
          </a:p>
          <a:p>
            <a:pPr marL="514350" indent="-285750">
              <a:buFont typeface="Arial"/>
              <a:buChar char="•"/>
            </a:pPr>
            <a:r>
              <a:rPr lang="es-ES" b="1" dirty="0"/>
              <a:t>
Actividad a lo largo de la presentación, prepárate para moverte</a:t>
            </a:r>
            <a:endParaRPr lang="en-US" b="1"/>
          </a:p>
        </p:txBody>
      </p:sp>
      <p:sp>
        <p:nvSpPr>
          <p:cNvPr id="3" name="Slide Number Placeholder 2" hidden="1">
            <a:extLst>
              <a:ext uri="{FF2B5EF4-FFF2-40B4-BE49-F238E27FC236}">
                <a16:creationId xmlns:a16="http://schemas.microsoft.com/office/drawing/2014/main" id="{992292B2-0B62-FC00-3ECC-068E61A2C2C1}"/>
              </a:ext>
            </a:extLst>
          </p:cNvPr>
          <p:cNvSpPr>
            <a:spLocks noGrp="1"/>
          </p:cNvSpPr>
          <p:nvPr>
            <p:ph type="sldNum" idx="4294967295"/>
          </p:nvPr>
        </p:nvSpPr>
        <p:spPr>
          <a:xfrm>
            <a:off x="11296610" y="6217622"/>
            <a:ext cx="731700" cy="524700"/>
          </a:xfrm>
        </p:spPr>
        <p:txBody>
          <a:bodyPr>
            <a:normAutofit/>
          </a:bodyPr>
          <a:lstStyle/>
          <a:p>
            <a:pPr marL="0" lvl="0" indent="0" algn="r" rtl="0">
              <a:lnSpc>
                <a:spcPct val="90000"/>
              </a:lnSpc>
              <a:spcBef>
                <a:spcPts val="0"/>
              </a:spcBef>
              <a:spcAft>
                <a:spcPts val="600"/>
              </a:spcAft>
              <a:buNone/>
            </a:pPr>
            <a:fld id="{00000000-1234-1234-1234-123412341234}" type="slidenum">
              <a:rPr lang="en-US" sz="300" smtClean="0"/>
              <a:pPr marL="0" lvl="0" indent="0" algn="r" rtl="0">
                <a:lnSpc>
                  <a:spcPct val="90000"/>
                </a:lnSpc>
                <a:spcBef>
                  <a:spcPts val="0"/>
                </a:spcBef>
                <a:spcAft>
                  <a:spcPts val="600"/>
                </a:spcAft>
                <a:buNone/>
              </a:pPr>
              <a:t>2</a:t>
            </a:fld>
            <a:endParaRPr lang="en-US" sz="300"/>
          </a:p>
        </p:txBody>
      </p:sp>
    </p:spTree>
    <p:extLst>
      <p:ext uri="{BB962C8B-B14F-4D97-AF65-F5344CB8AC3E}">
        <p14:creationId xmlns:p14="http://schemas.microsoft.com/office/powerpoint/2010/main" val="24047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g283744608d8_0_0"/>
          <p:cNvPicPr preferRelativeResize="0"/>
          <p:nvPr/>
        </p:nvPicPr>
        <p:blipFill rotWithShape="1">
          <a:blip r:embed="rId3">
            <a:alphaModFix/>
          </a:blip>
          <a:srcRect/>
          <a:stretch/>
        </p:blipFill>
        <p:spPr>
          <a:xfrm>
            <a:off x="757084" y="530942"/>
            <a:ext cx="4507632" cy="5791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72" name="Google Shape;372;g283744608d8_0_0"/>
          <p:cNvPicPr preferRelativeResize="0"/>
          <p:nvPr/>
        </p:nvPicPr>
        <p:blipFill>
          <a:blip r:embed="rId4">
            <a:alphaModFix/>
          </a:blip>
          <a:stretch>
            <a:fillRect/>
          </a:stretch>
        </p:blipFill>
        <p:spPr>
          <a:xfrm>
            <a:off x="7020232" y="530942"/>
            <a:ext cx="4414684" cy="5791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73" name="Google Shape;373;g283744608d8_0_0"/>
          <p:cNvSpPr/>
          <p:nvPr/>
        </p:nvSpPr>
        <p:spPr>
          <a:xfrm>
            <a:off x="1571192" y="5187565"/>
            <a:ext cx="620700" cy="7326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g283744608d8_0_0"/>
          <p:cNvSpPr/>
          <p:nvPr/>
        </p:nvSpPr>
        <p:spPr>
          <a:xfrm>
            <a:off x="10857564" y="5538738"/>
            <a:ext cx="620700" cy="7326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5" name="Google Shape;375;g283744608d8_0_0"/>
          <p:cNvSpPr/>
          <p:nvPr/>
        </p:nvSpPr>
        <p:spPr>
          <a:xfrm rot="-1170492">
            <a:off x="949449" y="5706125"/>
            <a:ext cx="587528" cy="119366"/>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6" name="Google Shape;376;g283744608d8_0_0"/>
          <p:cNvSpPr/>
          <p:nvPr/>
        </p:nvSpPr>
        <p:spPr>
          <a:xfrm rot="8287553">
            <a:off x="11399752" y="5385764"/>
            <a:ext cx="587419" cy="119388"/>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2ec89c783a6_0_0"/>
          <p:cNvPicPr preferRelativeResize="0"/>
          <p:nvPr/>
        </p:nvPicPr>
        <p:blipFill rotWithShape="1">
          <a:blip r:embed="rId3">
            <a:alphaModFix/>
          </a:blip>
          <a:srcRect/>
          <a:stretch/>
        </p:blipFill>
        <p:spPr>
          <a:xfrm>
            <a:off x="989819" y="444910"/>
            <a:ext cx="4621162" cy="582761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04" name="Google Shape;404;g2ec89c783a6_0_0"/>
          <p:cNvPicPr preferRelativeResize="0"/>
          <p:nvPr/>
        </p:nvPicPr>
        <p:blipFill>
          <a:blip r:embed="rId4">
            <a:alphaModFix/>
          </a:blip>
          <a:stretch>
            <a:fillRect/>
          </a:stretch>
        </p:blipFill>
        <p:spPr>
          <a:xfrm>
            <a:off x="6912077" y="442451"/>
            <a:ext cx="4621162" cy="57223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05" name="Google Shape;405;g2ec89c783a6_0_0"/>
          <p:cNvSpPr/>
          <p:nvPr/>
        </p:nvSpPr>
        <p:spPr>
          <a:xfrm rot="-1170492">
            <a:off x="811959" y="2255040"/>
            <a:ext cx="587528" cy="119366"/>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6" name="Google Shape;406;g2ec89c783a6_0_0"/>
          <p:cNvSpPr/>
          <p:nvPr/>
        </p:nvSpPr>
        <p:spPr>
          <a:xfrm>
            <a:off x="1402562" y="1736479"/>
            <a:ext cx="620700" cy="7326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7" name="Google Shape;407;g2ec89c783a6_0_0"/>
          <p:cNvSpPr/>
          <p:nvPr/>
        </p:nvSpPr>
        <p:spPr>
          <a:xfrm>
            <a:off x="10899283" y="5539926"/>
            <a:ext cx="620700" cy="7326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8" name="Google Shape;408;g2ec89c783a6_0_0"/>
          <p:cNvSpPr/>
          <p:nvPr/>
        </p:nvSpPr>
        <p:spPr>
          <a:xfrm rot="7448181">
            <a:off x="11429313" y="5234048"/>
            <a:ext cx="587529" cy="119236"/>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273669202bf_0_107"/>
          <p:cNvPicPr preferRelativeResize="0"/>
          <p:nvPr/>
        </p:nvPicPr>
        <p:blipFill rotWithShape="1">
          <a:blip r:embed="rId3">
            <a:alphaModFix/>
          </a:blip>
          <a:srcRect/>
          <a:stretch/>
        </p:blipFill>
        <p:spPr>
          <a:xfrm>
            <a:off x="718311" y="531184"/>
            <a:ext cx="4208206" cy="57420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75" name="Google Shape;475;g273669202bf_0_107"/>
          <p:cNvPicPr preferRelativeResize="0"/>
          <p:nvPr/>
        </p:nvPicPr>
        <p:blipFill rotWithShape="1">
          <a:blip r:embed="rId4">
            <a:alphaModFix/>
          </a:blip>
          <a:srcRect/>
          <a:stretch/>
        </p:blipFill>
        <p:spPr>
          <a:xfrm>
            <a:off x="6301026" y="110951"/>
            <a:ext cx="2374899" cy="3097403"/>
          </a:xfrm>
          <a:prstGeom prst="rect">
            <a:avLst/>
          </a:prstGeom>
          <a:noFill/>
          <a:ln>
            <a:noFill/>
          </a:ln>
        </p:spPr>
      </p:pic>
      <p:pic>
        <p:nvPicPr>
          <p:cNvPr id="476" name="Google Shape;476;g273669202bf_0_107"/>
          <p:cNvPicPr preferRelativeResize="0"/>
          <p:nvPr/>
        </p:nvPicPr>
        <p:blipFill rotWithShape="1">
          <a:blip r:embed="rId5">
            <a:alphaModFix/>
          </a:blip>
          <a:srcRect/>
          <a:stretch/>
        </p:blipFill>
        <p:spPr>
          <a:xfrm rot="5400000">
            <a:off x="6909185" y="2912766"/>
            <a:ext cx="3416699" cy="4395574"/>
          </a:xfrm>
          <a:prstGeom prst="rect">
            <a:avLst/>
          </a:prstGeom>
          <a:noFill/>
          <a:ln>
            <a:noFill/>
          </a:ln>
        </p:spPr>
      </p:pic>
      <p:pic>
        <p:nvPicPr>
          <p:cNvPr id="477" name="Google Shape;477;g273669202bf_0_107"/>
          <p:cNvPicPr preferRelativeResize="0"/>
          <p:nvPr/>
        </p:nvPicPr>
        <p:blipFill rotWithShape="1">
          <a:blip r:embed="rId6">
            <a:alphaModFix/>
          </a:blip>
          <a:srcRect/>
          <a:stretch/>
        </p:blipFill>
        <p:spPr>
          <a:xfrm>
            <a:off x="8787843" y="110951"/>
            <a:ext cx="2374899" cy="30974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34DA-CB8E-E493-DDBA-F16F639CF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94682-8BE5-533A-5B31-07A6D3C1CFDE}"/>
              </a:ext>
            </a:extLst>
          </p:cNvPr>
          <p:cNvSpPr>
            <a:spLocks noGrp="1"/>
          </p:cNvSpPr>
          <p:nvPr>
            <p:ph type="title"/>
          </p:nvPr>
        </p:nvSpPr>
        <p:spPr>
          <a:xfrm>
            <a:off x="415600" y="1739800"/>
            <a:ext cx="11360700" cy="2051100"/>
          </a:xfrm>
        </p:spPr>
        <p:txBody>
          <a:bodyPr wrap="square" anchor="ctr">
            <a:normAutofit/>
          </a:bodyPr>
          <a:lstStyle/>
          <a:p>
            <a:pPr>
              <a:lnSpc>
                <a:spcPct val="90000"/>
              </a:lnSpc>
            </a:pPr>
            <a:r>
              <a:rPr lang="en-US" sz="12100"/>
              <a:t>NUEVO </a:t>
            </a:r>
            <a:r>
              <a:rPr lang="en-US" sz="12100" err="1"/>
              <a:t>Recurso</a:t>
            </a:r>
            <a:endParaRPr lang="en-US" sz="12100"/>
          </a:p>
        </p:txBody>
      </p:sp>
      <p:sp>
        <p:nvSpPr>
          <p:cNvPr id="3" name="Content Placeholder 2">
            <a:extLst>
              <a:ext uri="{FF2B5EF4-FFF2-40B4-BE49-F238E27FC236}">
                <a16:creationId xmlns:a16="http://schemas.microsoft.com/office/drawing/2014/main" id="{0A4D584E-CD63-34B8-8A2E-B8081FAF09CC}"/>
              </a:ext>
            </a:extLst>
          </p:cNvPr>
          <p:cNvSpPr>
            <a:spLocks noGrp="1"/>
          </p:cNvSpPr>
          <p:nvPr>
            <p:ph type="body" idx="1"/>
          </p:nvPr>
        </p:nvSpPr>
        <p:spPr>
          <a:xfrm>
            <a:off x="415600" y="3994200"/>
            <a:ext cx="11360700" cy="1428900"/>
          </a:xfrm>
        </p:spPr>
        <p:txBody>
          <a:bodyPr wrap="square" anchor="t">
            <a:normAutofit/>
          </a:bodyPr>
          <a:lstStyle/>
          <a:p>
            <a:pPr>
              <a:spcAft>
                <a:spcPts val="600"/>
              </a:spcAft>
            </a:pPr>
            <a:r>
              <a:rPr lang="es-ES" dirty="0"/>
              <a:t>Planes de Lecciones para Jóvenes Atletas versión resumida</a:t>
            </a:r>
            <a:endParaRPr lang="es-ES" dirty="0">
              <a:solidFill>
                <a:srgbClr val="FF0000"/>
              </a:solidFill>
            </a:endParaRPr>
          </a:p>
        </p:txBody>
      </p:sp>
      <p:sp>
        <p:nvSpPr>
          <p:cNvPr id="4" name="Slide Number Placeholder 3">
            <a:extLst>
              <a:ext uri="{FF2B5EF4-FFF2-40B4-BE49-F238E27FC236}">
                <a16:creationId xmlns:a16="http://schemas.microsoft.com/office/drawing/2014/main" id="{A57B03F8-0906-4A7F-4F74-6FC5402AECA6}"/>
              </a:ext>
            </a:extLst>
          </p:cNvPr>
          <p:cNvSpPr>
            <a:spLocks noGrp="1"/>
          </p:cNvSpPr>
          <p:nvPr>
            <p:ph type="sldNum"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23</a:t>
            </a:fld>
            <a:endParaRPr lang="es-ES_tradnl"/>
          </a:p>
        </p:txBody>
      </p:sp>
    </p:spTree>
    <p:extLst>
      <p:ext uri="{BB962C8B-B14F-4D97-AF65-F5344CB8AC3E}">
        <p14:creationId xmlns:p14="http://schemas.microsoft.com/office/powerpoint/2010/main" val="631342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DDAAC5-30A2-BC4D-6495-44BCE63D3BA7}"/>
              </a:ext>
            </a:extLst>
          </p:cNvPr>
          <p:cNvSpPr txBox="1"/>
          <p:nvPr/>
        </p:nvSpPr>
        <p:spPr>
          <a:xfrm>
            <a:off x="415600" y="593367"/>
            <a:ext cx="11360700" cy="943200"/>
          </a:xfrm>
          <a:prstGeom prst="rect">
            <a:avLst/>
          </a:prstGeom>
          <a:noFill/>
          <a:ln>
            <a:noFill/>
          </a:ln>
        </p:spPr>
        <p:txBody>
          <a:bodyPr spcFirstLastPara="1" wrap="square" lIns="121900" tIns="121900" rIns="121900" bIns="121900" rtlCol="0" anchor="t" anchorCtr="0">
            <a:normAutofit/>
          </a:bodyPr>
          <a:lstStyle/>
          <a:p>
            <a:pPr>
              <a:lnSpc>
                <a:spcPct val="90000"/>
              </a:lnSpc>
              <a:spcAft>
                <a:spcPts val="600"/>
              </a:spcAft>
              <a:buClr>
                <a:schemeClr val="accent1"/>
              </a:buClr>
              <a:buSzPts val="4800"/>
            </a:pPr>
            <a:r>
              <a:rPr lang="es-ES" sz="4400" b="1" dirty="0">
                <a:solidFill>
                  <a:schemeClr val="bg1"/>
                </a:solidFill>
                <a:latin typeface="PT Sans Narrow"/>
                <a:sym typeface="PT Sans Narrow"/>
              </a:rPr>
              <a:t>Versión resumida: plan de estudios de 8 semanas</a:t>
            </a:r>
            <a:endParaRPr lang="en-US" sz="4400" b="1" dirty="0">
              <a:solidFill>
                <a:schemeClr val="bg1"/>
              </a:solidFill>
              <a:latin typeface="PT Sans Narrow"/>
              <a:sym typeface="PT Sans Narrow"/>
            </a:endParaRPr>
          </a:p>
        </p:txBody>
      </p:sp>
      <p:sp>
        <p:nvSpPr>
          <p:cNvPr id="2" name="Slide Number Placeholder 1">
            <a:extLst>
              <a:ext uri="{FF2B5EF4-FFF2-40B4-BE49-F238E27FC236}">
                <a16:creationId xmlns:a16="http://schemas.microsoft.com/office/drawing/2014/main" id="{C98319C4-557E-E650-FCBD-AB155274E993}"/>
              </a:ext>
            </a:extLst>
          </p:cNvPr>
          <p:cNvSpPr>
            <a:spLocks noGrp="1"/>
          </p:cNvSpPr>
          <p:nvPr>
            <p:ph type="sldNum" sz="quarter" idx="4294967295"/>
          </p:nvPr>
        </p:nvSpPr>
        <p:spPr>
          <a:xfrm>
            <a:off x="11460163" y="6218238"/>
            <a:ext cx="731837" cy="523875"/>
          </a:xfrm>
        </p:spPr>
        <p:txBody>
          <a:bodyPr spcFirstLastPara="1" wrap="square" lIns="121900" tIns="121900" rIns="121900" bIns="121900" anchor="ctr" anchorCtr="0">
            <a:normAutofit/>
          </a:bodyPr>
          <a:lstStyle/>
          <a:p>
            <a:pPr marL="0" lvl="0" indent="0">
              <a:spcAft>
                <a:spcPts val="600"/>
              </a:spcAft>
            </a:pPr>
            <a:fld id="{00000000-1234-1234-1234-123412341234}" type="slidenum">
              <a:rPr lang="es-ES_tradnl" smtClean="0"/>
              <a:pPr marL="0" lvl="0" indent="0">
                <a:spcAft>
                  <a:spcPts val="600"/>
                </a:spcAft>
              </a:pPr>
              <a:t>24</a:t>
            </a:fld>
            <a:endParaRPr lang="es-ES_tradnl"/>
          </a:p>
        </p:txBody>
      </p:sp>
      <p:pic>
        <p:nvPicPr>
          <p:cNvPr id="5" name="Content Placeholder 4">
            <a:extLst>
              <a:ext uri="{FF2B5EF4-FFF2-40B4-BE49-F238E27FC236}">
                <a16:creationId xmlns:a16="http://schemas.microsoft.com/office/drawing/2014/main" id="{2896566F-9875-2B12-3D2B-A060F6FF7961}"/>
              </a:ext>
            </a:extLst>
          </p:cNvPr>
          <p:cNvPicPr>
            <a:picLocks noGrp="1" noChangeAspect="1"/>
          </p:cNvPicPr>
          <p:nvPr>
            <p:ph idx="4294967295"/>
          </p:nvPr>
        </p:nvPicPr>
        <p:blipFill>
          <a:blip r:embed="rId3"/>
          <a:stretch>
            <a:fillRect/>
          </a:stretch>
        </p:blipFill>
        <p:spPr>
          <a:xfrm>
            <a:off x="948876" y="1391990"/>
            <a:ext cx="3962900" cy="5077636"/>
          </a:xfrm>
        </p:spPr>
      </p:pic>
      <p:pic>
        <p:nvPicPr>
          <p:cNvPr id="7" name="Picture 6">
            <a:extLst>
              <a:ext uri="{FF2B5EF4-FFF2-40B4-BE49-F238E27FC236}">
                <a16:creationId xmlns:a16="http://schemas.microsoft.com/office/drawing/2014/main" id="{5B304FD5-810F-2C07-10ED-A0A400D3711E}"/>
              </a:ext>
            </a:extLst>
          </p:cNvPr>
          <p:cNvPicPr>
            <a:picLocks noChangeAspect="1"/>
          </p:cNvPicPr>
          <p:nvPr/>
        </p:nvPicPr>
        <p:blipFill>
          <a:blip r:embed="rId4"/>
          <a:stretch>
            <a:fillRect/>
          </a:stretch>
        </p:blipFill>
        <p:spPr>
          <a:xfrm>
            <a:off x="5346551" y="1391990"/>
            <a:ext cx="4013639" cy="5008810"/>
          </a:xfrm>
          <a:prstGeom prst="rect">
            <a:avLst/>
          </a:prstGeom>
        </p:spPr>
      </p:pic>
    </p:spTree>
    <p:extLst>
      <p:ext uri="{BB962C8B-B14F-4D97-AF65-F5344CB8AC3E}">
        <p14:creationId xmlns:p14="http://schemas.microsoft.com/office/powerpoint/2010/main" val="86133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C769-3051-0A9D-96F9-C7DB51253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4980D-59D4-991C-6ED8-BDCBBBC53507}"/>
              </a:ext>
            </a:extLst>
          </p:cNvPr>
          <p:cNvSpPr>
            <a:spLocks noGrp="1"/>
          </p:cNvSpPr>
          <p:nvPr>
            <p:ph type="title"/>
          </p:nvPr>
        </p:nvSpPr>
        <p:spPr>
          <a:xfrm>
            <a:off x="415600" y="1739800"/>
            <a:ext cx="11360700" cy="2051100"/>
          </a:xfrm>
        </p:spPr>
        <p:txBody>
          <a:bodyPr wrap="square" anchor="ctr">
            <a:normAutofit/>
          </a:bodyPr>
          <a:lstStyle/>
          <a:p>
            <a:pPr>
              <a:lnSpc>
                <a:spcPct val="90000"/>
              </a:lnSpc>
            </a:pPr>
            <a:r>
              <a:rPr lang="en-US" sz="12100"/>
              <a:t>NUEVO </a:t>
            </a:r>
            <a:r>
              <a:rPr lang="en-US" sz="12100" err="1"/>
              <a:t>Recurso</a:t>
            </a:r>
            <a:endParaRPr lang="en-US" sz="12100"/>
          </a:p>
        </p:txBody>
      </p:sp>
      <p:sp>
        <p:nvSpPr>
          <p:cNvPr id="3" name="Content Placeholder 2">
            <a:extLst>
              <a:ext uri="{FF2B5EF4-FFF2-40B4-BE49-F238E27FC236}">
                <a16:creationId xmlns:a16="http://schemas.microsoft.com/office/drawing/2014/main" id="{42A6D3DB-3631-1171-7965-C14D17C311C9}"/>
              </a:ext>
            </a:extLst>
          </p:cNvPr>
          <p:cNvSpPr>
            <a:spLocks noGrp="1"/>
          </p:cNvSpPr>
          <p:nvPr>
            <p:ph type="body" idx="1"/>
          </p:nvPr>
        </p:nvSpPr>
        <p:spPr>
          <a:xfrm>
            <a:off x="415600" y="3994200"/>
            <a:ext cx="11360700" cy="1428900"/>
          </a:xfrm>
        </p:spPr>
        <p:txBody>
          <a:bodyPr wrap="square" anchor="t">
            <a:normAutofit/>
          </a:bodyPr>
          <a:lstStyle/>
          <a:p>
            <a:pPr>
              <a:spcAft>
                <a:spcPts val="600"/>
              </a:spcAft>
            </a:pPr>
            <a:r>
              <a:rPr lang="en-US" err="1"/>
              <a:t>Carteles</a:t>
            </a:r>
            <a:r>
              <a:rPr lang="en-US"/>
              <a:t> de </a:t>
            </a:r>
            <a:r>
              <a:rPr lang="en-US" err="1"/>
              <a:t>Jóvenes</a:t>
            </a:r>
            <a:r>
              <a:rPr lang="en-US"/>
              <a:t> </a:t>
            </a:r>
            <a:r>
              <a:rPr lang="en-US" err="1"/>
              <a:t>Atletas</a:t>
            </a:r>
            <a:endParaRPr lang="en-US"/>
          </a:p>
        </p:txBody>
      </p:sp>
      <p:sp>
        <p:nvSpPr>
          <p:cNvPr id="4" name="Slide Number Placeholder 3">
            <a:extLst>
              <a:ext uri="{FF2B5EF4-FFF2-40B4-BE49-F238E27FC236}">
                <a16:creationId xmlns:a16="http://schemas.microsoft.com/office/drawing/2014/main" id="{3126128A-CE95-964C-499C-09BCA1A1F3B6}"/>
              </a:ext>
            </a:extLst>
          </p:cNvPr>
          <p:cNvSpPr>
            <a:spLocks noGrp="1"/>
          </p:cNvSpPr>
          <p:nvPr>
            <p:ph type="sldNum"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25</a:t>
            </a:fld>
            <a:endParaRPr lang="es-ES_tradnl"/>
          </a:p>
        </p:txBody>
      </p:sp>
    </p:spTree>
    <p:extLst>
      <p:ext uri="{BB962C8B-B14F-4D97-AF65-F5344CB8AC3E}">
        <p14:creationId xmlns:p14="http://schemas.microsoft.com/office/powerpoint/2010/main" val="4232175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99C0-57D6-95FD-7DDA-B8F99D1B3CC6}"/>
              </a:ext>
            </a:extLst>
          </p:cNvPr>
          <p:cNvSpPr>
            <a:spLocks noGrp="1"/>
          </p:cNvSpPr>
          <p:nvPr>
            <p:ph type="ctrTitle"/>
          </p:nvPr>
        </p:nvSpPr>
        <p:spPr>
          <a:xfrm>
            <a:off x="1509587" y="311460"/>
            <a:ext cx="9364889" cy="1772978"/>
          </a:xfrm>
        </p:spPr>
        <p:txBody>
          <a:bodyPr>
            <a:normAutofit/>
          </a:bodyPr>
          <a:lstStyle/>
          <a:p>
            <a:r>
              <a:rPr lang="en-US" sz="4000" err="1"/>
              <a:t>Carteles</a:t>
            </a:r>
            <a:r>
              <a:rPr lang="en-US" sz="4000"/>
              <a:t> de </a:t>
            </a:r>
            <a:r>
              <a:rPr lang="en-US" sz="4000" err="1"/>
              <a:t>Jóvenes</a:t>
            </a:r>
            <a:r>
              <a:rPr lang="en-US" sz="4000"/>
              <a:t> </a:t>
            </a:r>
            <a:r>
              <a:rPr lang="en-US" sz="4000" err="1"/>
              <a:t>Atletas</a:t>
            </a:r>
            <a:endParaRPr lang="en-US" sz="4000"/>
          </a:p>
        </p:txBody>
      </p:sp>
      <p:sp>
        <p:nvSpPr>
          <p:cNvPr id="4" name="Slide Number Placeholder 3">
            <a:extLst>
              <a:ext uri="{FF2B5EF4-FFF2-40B4-BE49-F238E27FC236}">
                <a16:creationId xmlns:a16="http://schemas.microsoft.com/office/drawing/2014/main" id="{451F00D5-71BA-9849-6151-F095FAC2FFF4}"/>
              </a:ext>
            </a:extLst>
          </p:cNvPr>
          <p:cNvSpPr>
            <a:spLocks noGrp="1"/>
          </p:cNvSpPr>
          <p:nvPr>
            <p:ph type="sldNum" sz="quarter" idx="4294967295"/>
          </p:nvPr>
        </p:nvSpPr>
        <p:spPr>
          <a:xfrm>
            <a:off x="11460163" y="6218238"/>
            <a:ext cx="731837" cy="523875"/>
          </a:xfrm>
        </p:spPr>
        <p:txBody>
          <a:bodyPr/>
          <a:lstStyle/>
          <a:p>
            <a:fld id="{F6BD295C-0933-B242-A7D2-984D9824354E}" type="slidenum">
              <a:rPr lang="es-ES_tradnl" smtClean="0"/>
              <a:t>26</a:t>
            </a:fld>
            <a:endParaRPr lang="es-ES_tradnl"/>
          </a:p>
        </p:txBody>
      </p:sp>
      <p:pic>
        <p:nvPicPr>
          <p:cNvPr id="6" name="Content Placeholder 5">
            <a:extLst>
              <a:ext uri="{FF2B5EF4-FFF2-40B4-BE49-F238E27FC236}">
                <a16:creationId xmlns:a16="http://schemas.microsoft.com/office/drawing/2014/main" id="{7E3261CD-1F4E-42C0-93C7-F895B5D7062A}"/>
              </a:ext>
            </a:extLst>
          </p:cNvPr>
          <p:cNvPicPr>
            <a:picLocks noGrp="1" noChangeAspect="1"/>
          </p:cNvPicPr>
          <p:nvPr>
            <p:ph idx="4294967295"/>
          </p:nvPr>
        </p:nvPicPr>
        <p:blipFill>
          <a:blip r:embed="rId2"/>
          <a:stretch>
            <a:fillRect/>
          </a:stretch>
        </p:blipFill>
        <p:spPr>
          <a:xfrm>
            <a:off x="4632325" y="1808518"/>
            <a:ext cx="2927350" cy="4403725"/>
          </a:xfrm>
        </p:spPr>
      </p:pic>
    </p:spTree>
    <p:extLst>
      <p:ext uri="{BB962C8B-B14F-4D97-AF65-F5344CB8AC3E}">
        <p14:creationId xmlns:p14="http://schemas.microsoft.com/office/powerpoint/2010/main" val="85416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ca2363df4e_0_35"/>
          <p:cNvSpPr txBox="1">
            <a:spLocks noGrp="1"/>
          </p:cNvSpPr>
          <p:nvPr>
            <p:ph type="ctrTitle"/>
          </p:nvPr>
        </p:nvSpPr>
        <p:spPr>
          <a:xfrm>
            <a:off x="1843950" y="340200"/>
            <a:ext cx="8504100" cy="3088800"/>
          </a:xfrm>
          <a:prstGeom prst="rect">
            <a:avLst/>
          </a:prstGeom>
          <a:noFill/>
          <a:ln>
            <a:noFill/>
          </a:ln>
        </p:spPr>
        <p:txBody>
          <a:bodyPr spcFirstLastPara="1" wrap="square" lIns="91425" tIns="45700" rIns="91425" bIns="45700" anchor="t" anchorCtr="0">
            <a:noAutofit/>
          </a:bodyPr>
          <a:lstStyle/>
          <a:p>
            <a:pPr lvl="0"/>
            <a:r>
              <a:rPr lang="es-ES" sz="5400"/>
              <a:t>¿Dónde se implementan las lecciones?</a:t>
            </a:r>
            <a:endParaRPr sz="5400"/>
          </a:p>
        </p:txBody>
      </p:sp>
      <p:pic>
        <p:nvPicPr>
          <p:cNvPr id="484" name="Google Shape;484;g2ca2363df4e_0_35"/>
          <p:cNvPicPr preferRelativeResize="0"/>
          <p:nvPr/>
        </p:nvPicPr>
        <p:blipFill rotWithShape="1">
          <a:blip r:embed="rId3">
            <a:alphaModFix/>
          </a:blip>
          <a:srcRect/>
          <a:stretch/>
        </p:blipFill>
        <p:spPr>
          <a:xfrm>
            <a:off x="2786576" y="2244503"/>
            <a:ext cx="1786450" cy="2270399"/>
          </a:xfrm>
          <a:prstGeom prst="rect">
            <a:avLst/>
          </a:prstGeom>
          <a:noFill/>
          <a:ln>
            <a:noFill/>
          </a:ln>
        </p:spPr>
      </p:pic>
      <p:pic>
        <p:nvPicPr>
          <p:cNvPr id="485" name="Google Shape;485;g2ca2363df4e_0_35"/>
          <p:cNvPicPr preferRelativeResize="0"/>
          <p:nvPr/>
        </p:nvPicPr>
        <p:blipFill rotWithShape="1">
          <a:blip r:embed="rId4">
            <a:alphaModFix/>
          </a:blip>
          <a:srcRect/>
          <a:stretch/>
        </p:blipFill>
        <p:spPr>
          <a:xfrm>
            <a:off x="7648365" y="2419600"/>
            <a:ext cx="2015485" cy="2270400"/>
          </a:xfrm>
          <a:prstGeom prst="rect">
            <a:avLst/>
          </a:prstGeom>
          <a:noFill/>
          <a:ln>
            <a:noFill/>
          </a:ln>
        </p:spPr>
      </p:pic>
      <p:pic>
        <p:nvPicPr>
          <p:cNvPr id="486" name="Google Shape;486;g2ca2363df4e_0_35"/>
          <p:cNvPicPr preferRelativeResize="0"/>
          <p:nvPr/>
        </p:nvPicPr>
        <p:blipFill rotWithShape="1">
          <a:blip r:embed="rId5">
            <a:alphaModFix/>
          </a:blip>
          <a:srcRect/>
          <a:stretch/>
        </p:blipFill>
        <p:spPr>
          <a:xfrm>
            <a:off x="947225" y="4031050"/>
            <a:ext cx="1855546" cy="2381803"/>
          </a:xfrm>
          <a:prstGeom prst="rect">
            <a:avLst/>
          </a:prstGeom>
          <a:noFill/>
          <a:ln>
            <a:noFill/>
          </a:ln>
        </p:spPr>
      </p:pic>
      <p:pic>
        <p:nvPicPr>
          <p:cNvPr id="487" name="Google Shape;487;g2ca2363df4e_0_35"/>
          <p:cNvPicPr preferRelativeResize="0"/>
          <p:nvPr/>
        </p:nvPicPr>
        <p:blipFill rotWithShape="1">
          <a:blip r:embed="rId6">
            <a:alphaModFix/>
          </a:blip>
          <a:srcRect/>
          <a:stretch/>
        </p:blipFill>
        <p:spPr>
          <a:xfrm>
            <a:off x="9598258" y="3953557"/>
            <a:ext cx="2015476" cy="2572386"/>
          </a:xfrm>
          <a:prstGeom prst="rect">
            <a:avLst/>
          </a:prstGeom>
          <a:noFill/>
          <a:ln>
            <a:noFill/>
          </a:ln>
        </p:spPr>
      </p:pic>
      <p:sp>
        <p:nvSpPr>
          <p:cNvPr id="488" name="Google Shape;488;g2ca2363df4e_0_35"/>
          <p:cNvSpPr txBox="1"/>
          <p:nvPr/>
        </p:nvSpPr>
        <p:spPr>
          <a:xfrm>
            <a:off x="1068497" y="3545257"/>
            <a:ext cx="1682100" cy="408300"/>
          </a:xfrm>
          <a:prstGeom prst="rect">
            <a:avLst/>
          </a:prstGeom>
          <a:noFill/>
          <a:ln>
            <a:noFill/>
          </a:ln>
        </p:spPr>
        <p:txBody>
          <a:bodyPr spcFirstLastPara="1" wrap="square" lIns="91425" tIns="91425" rIns="91425" bIns="91425" anchor="t" anchorCtr="0">
            <a:noAutofit/>
          </a:bodyPr>
          <a:lstStyle/>
          <a:p>
            <a:pPr lvl="0" algn="ctr">
              <a:buSzPts val="1400"/>
            </a:pPr>
            <a:r>
              <a:rPr lang="en-US" b="1" err="1">
                <a:solidFill>
                  <a:schemeClr val="bg1"/>
                </a:solidFill>
              </a:rPr>
              <a:t>Preescolares</a:t>
            </a:r>
            <a:endParaRPr sz="1400" b="1" i="0" u="none" strike="noStrike" cap="none">
              <a:solidFill>
                <a:schemeClr val="bg1"/>
              </a:solidFill>
              <a:latin typeface="Arial"/>
              <a:ea typeface="Arial"/>
              <a:cs typeface="Arial"/>
              <a:sym typeface="Arial"/>
            </a:endParaRPr>
          </a:p>
        </p:txBody>
      </p:sp>
      <p:sp>
        <p:nvSpPr>
          <p:cNvPr id="489" name="Google Shape;489;g2ca2363df4e_0_35"/>
          <p:cNvSpPr txBox="1"/>
          <p:nvPr/>
        </p:nvSpPr>
        <p:spPr>
          <a:xfrm>
            <a:off x="2838750" y="4600500"/>
            <a:ext cx="1682100" cy="408300"/>
          </a:xfrm>
          <a:prstGeom prst="rect">
            <a:avLst/>
          </a:prstGeom>
          <a:noFill/>
          <a:ln>
            <a:noFill/>
          </a:ln>
        </p:spPr>
        <p:txBody>
          <a:bodyPr spcFirstLastPara="1" wrap="square" lIns="91425" tIns="91425" rIns="91425" bIns="91425" anchor="t" anchorCtr="0">
            <a:noAutofit/>
          </a:bodyPr>
          <a:lstStyle/>
          <a:p>
            <a:pPr lvl="0" algn="ctr">
              <a:buSzPts val="1400"/>
            </a:pPr>
            <a:r>
              <a:rPr lang="en-US" b="1" err="1">
                <a:solidFill>
                  <a:schemeClr val="bg1"/>
                </a:solidFill>
              </a:rPr>
              <a:t>Clases</a:t>
            </a:r>
            <a:r>
              <a:rPr lang="en-US" b="1">
                <a:solidFill>
                  <a:schemeClr val="bg1"/>
                </a:solidFill>
              </a:rPr>
              <a:t> de </a:t>
            </a:r>
            <a:r>
              <a:rPr lang="en-US" b="1" err="1">
                <a:solidFill>
                  <a:schemeClr val="bg1"/>
                </a:solidFill>
              </a:rPr>
              <a:t>Especialidad</a:t>
            </a:r>
            <a:endParaRPr sz="1400" b="1" i="0" u="none" strike="noStrike" cap="none">
              <a:solidFill>
                <a:schemeClr val="bg1"/>
              </a:solidFill>
              <a:latin typeface="Arial"/>
              <a:ea typeface="Arial"/>
              <a:cs typeface="Arial"/>
              <a:sym typeface="Arial"/>
            </a:endParaRPr>
          </a:p>
        </p:txBody>
      </p:sp>
      <p:sp>
        <p:nvSpPr>
          <p:cNvPr id="490" name="Google Shape;490;g2ca2363df4e_0_35"/>
          <p:cNvSpPr txBox="1"/>
          <p:nvPr/>
        </p:nvSpPr>
        <p:spPr>
          <a:xfrm>
            <a:off x="7844200" y="4831449"/>
            <a:ext cx="1679944" cy="572757"/>
          </a:xfrm>
          <a:prstGeom prst="rect">
            <a:avLst/>
          </a:prstGeom>
          <a:noFill/>
          <a:ln>
            <a:noFill/>
          </a:ln>
        </p:spPr>
        <p:txBody>
          <a:bodyPr spcFirstLastPara="1" wrap="square" lIns="91425" tIns="91425" rIns="91425" bIns="91425" anchor="t" anchorCtr="0">
            <a:noAutofit/>
          </a:bodyPr>
          <a:lstStyle/>
          <a:p>
            <a:pPr lvl="0" algn="ctr">
              <a:buSzPts val="1400"/>
            </a:pPr>
            <a:r>
              <a:rPr lang="en-US" b="1">
                <a:solidFill>
                  <a:schemeClr val="bg1"/>
                </a:solidFill>
              </a:rPr>
              <a:t>Clase de </a:t>
            </a:r>
            <a:r>
              <a:rPr lang="en-US" b="1" err="1">
                <a:solidFill>
                  <a:schemeClr val="bg1"/>
                </a:solidFill>
              </a:rPr>
              <a:t>Educación</a:t>
            </a:r>
            <a:r>
              <a:rPr lang="en-US" b="1">
                <a:solidFill>
                  <a:schemeClr val="bg1"/>
                </a:solidFill>
              </a:rPr>
              <a:t> </a:t>
            </a:r>
            <a:r>
              <a:rPr lang="en-US" b="1" err="1">
                <a:solidFill>
                  <a:schemeClr val="bg1"/>
                </a:solidFill>
              </a:rPr>
              <a:t>Física</a:t>
            </a:r>
            <a:endParaRPr sz="1400" b="1" i="0" u="none" strike="noStrike" cap="none">
              <a:solidFill>
                <a:schemeClr val="bg1"/>
              </a:solidFill>
              <a:latin typeface="Arial"/>
              <a:ea typeface="Arial"/>
              <a:cs typeface="Arial"/>
              <a:sym typeface="Arial"/>
            </a:endParaRPr>
          </a:p>
        </p:txBody>
      </p:sp>
      <p:sp>
        <p:nvSpPr>
          <p:cNvPr id="491" name="Google Shape;491;g2ca2363df4e_0_35"/>
          <p:cNvSpPr txBox="1"/>
          <p:nvPr/>
        </p:nvSpPr>
        <p:spPr>
          <a:xfrm>
            <a:off x="9931634" y="3130715"/>
            <a:ext cx="1682100" cy="560564"/>
          </a:xfrm>
          <a:prstGeom prst="rect">
            <a:avLst/>
          </a:prstGeom>
          <a:noFill/>
          <a:ln>
            <a:noFill/>
          </a:ln>
        </p:spPr>
        <p:txBody>
          <a:bodyPr spcFirstLastPara="1" wrap="square" lIns="91425" tIns="91425" rIns="91425" bIns="91425" anchor="t" anchorCtr="0">
            <a:noAutofit/>
          </a:bodyPr>
          <a:lstStyle/>
          <a:p>
            <a:pPr lvl="0" algn="ctr">
              <a:buSzPts val="1400"/>
            </a:pPr>
            <a:r>
              <a:rPr lang="es-ES" b="1">
                <a:solidFill>
                  <a:schemeClr val="bg1"/>
                </a:solidFill>
              </a:rPr>
              <a:t>Después de la escuela y clubes deportivos</a:t>
            </a:r>
            <a:endParaRPr sz="1400" b="1" i="0" u="none" strike="noStrike" cap="none">
              <a:solidFill>
                <a:schemeClr val="bg1"/>
              </a:solidFill>
              <a:latin typeface="Arial"/>
              <a:ea typeface="Arial"/>
              <a:cs typeface="Arial"/>
              <a:sym typeface="Arial"/>
            </a:endParaRPr>
          </a:p>
        </p:txBody>
      </p:sp>
      <p:sp>
        <p:nvSpPr>
          <p:cNvPr id="492" name="Google Shape;492;g2ca2363df4e_0_35"/>
          <p:cNvSpPr txBox="1"/>
          <p:nvPr/>
        </p:nvSpPr>
        <p:spPr>
          <a:xfrm>
            <a:off x="5322675" y="3826900"/>
            <a:ext cx="1682100" cy="408300"/>
          </a:xfrm>
          <a:prstGeom prst="rect">
            <a:avLst/>
          </a:prstGeom>
          <a:noFill/>
          <a:ln>
            <a:noFill/>
          </a:ln>
        </p:spPr>
        <p:txBody>
          <a:bodyPr spcFirstLastPara="1" wrap="square" lIns="91425" tIns="91425" rIns="91425" bIns="91425" anchor="t" anchorCtr="0">
            <a:noAutofit/>
          </a:bodyPr>
          <a:lstStyle/>
          <a:p>
            <a:pPr lvl="0" algn="ctr">
              <a:buSzPts val="1400"/>
            </a:pPr>
            <a:r>
              <a:rPr lang="en-US" b="1">
                <a:solidFill>
                  <a:schemeClr val="bg1"/>
                </a:solidFill>
              </a:rPr>
              <a:t>Aulas</a:t>
            </a:r>
            <a:endParaRPr sz="1400" b="1" i="0" u="none" strike="noStrike" cap="none">
              <a:solidFill>
                <a:schemeClr val="bg1"/>
              </a:solidFill>
              <a:latin typeface="Arial"/>
              <a:ea typeface="Arial"/>
              <a:cs typeface="Arial"/>
              <a:sym typeface="Arial"/>
            </a:endParaRPr>
          </a:p>
        </p:txBody>
      </p:sp>
      <p:pic>
        <p:nvPicPr>
          <p:cNvPr id="493" name="Google Shape;493;g2ca2363df4e_0_35" descr="Literacy Coaching &gt; Coaching &gt; Intentional Read Aloud | LEARN - Children's  Literacy Initiative"/>
          <p:cNvPicPr preferRelativeResize="0"/>
          <p:nvPr/>
        </p:nvPicPr>
        <p:blipFill rotWithShape="1">
          <a:blip r:embed="rId7">
            <a:alphaModFix/>
          </a:blip>
          <a:srcRect/>
          <a:stretch/>
        </p:blipFill>
        <p:spPr>
          <a:xfrm>
            <a:off x="4491922" y="4388122"/>
            <a:ext cx="3208163" cy="2138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22AD6-969E-DD49-5623-BE633C0AB4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4899B-C710-3CE4-55E0-DFF2C79B7199}"/>
              </a:ext>
            </a:extLst>
          </p:cNvPr>
          <p:cNvSpPr>
            <a:spLocks noGrp="1"/>
          </p:cNvSpPr>
          <p:nvPr>
            <p:ph type="title"/>
          </p:nvPr>
        </p:nvSpPr>
        <p:spPr>
          <a:xfrm>
            <a:off x="415600" y="1739800"/>
            <a:ext cx="11360700" cy="2051100"/>
          </a:xfrm>
        </p:spPr>
        <p:txBody>
          <a:bodyPr wrap="square" anchor="ctr">
            <a:normAutofit/>
          </a:bodyPr>
          <a:lstStyle/>
          <a:p>
            <a:pPr>
              <a:lnSpc>
                <a:spcPct val="90000"/>
              </a:lnSpc>
            </a:pPr>
            <a:r>
              <a:rPr lang="en-US" sz="12100"/>
              <a:t>NUEVO </a:t>
            </a:r>
            <a:r>
              <a:rPr lang="en-US" sz="12100" err="1"/>
              <a:t>Recurso</a:t>
            </a:r>
            <a:endParaRPr lang="en-US" sz="12100"/>
          </a:p>
        </p:txBody>
      </p:sp>
      <p:sp>
        <p:nvSpPr>
          <p:cNvPr id="3" name="Content Placeholder 2">
            <a:extLst>
              <a:ext uri="{FF2B5EF4-FFF2-40B4-BE49-F238E27FC236}">
                <a16:creationId xmlns:a16="http://schemas.microsoft.com/office/drawing/2014/main" id="{F779132D-BB0C-939D-BACC-8467191D7D36}"/>
              </a:ext>
            </a:extLst>
          </p:cNvPr>
          <p:cNvSpPr>
            <a:spLocks noGrp="1"/>
          </p:cNvSpPr>
          <p:nvPr>
            <p:ph type="body" idx="1"/>
          </p:nvPr>
        </p:nvSpPr>
        <p:spPr>
          <a:xfrm>
            <a:off x="415600" y="3994200"/>
            <a:ext cx="11360700" cy="1428900"/>
          </a:xfrm>
        </p:spPr>
        <p:txBody>
          <a:bodyPr wrap="square" anchor="t">
            <a:normAutofit/>
          </a:bodyPr>
          <a:lstStyle/>
          <a:p>
            <a:pPr>
              <a:spcAft>
                <a:spcPts val="600"/>
              </a:spcAft>
            </a:pPr>
            <a:r>
              <a:rPr lang="en-US" err="1"/>
              <a:t>Aplicación</a:t>
            </a:r>
            <a:r>
              <a:rPr lang="en-US"/>
              <a:t> (App) </a:t>
            </a:r>
            <a:r>
              <a:rPr lang="en-US" err="1"/>
              <a:t>Jóvenes</a:t>
            </a:r>
            <a:r>
              <a:rPr lang="en-US"/>
              <a:t> </a:t>
            </a:r>
            <a:r>
              <a:rPr lang="en-US" err="1"/>
              <a:t>Atletas</a:t>
            </a:r>
            <a:endParaRPr lang="en-US"/>
          </a:p>
        </p:txBody>
      </p:sp>
      <p:sp>
        <p:nvSpPr>
          <p:cNvPr id="4" name="Slide Number Placeholder 3">
            <a:extLst>
              <a:ext uri="{FF2B5EF4-FFF2-40B4-BE49-F238E27FC236}">
                <a16:creationId xmlns:a16="http://schemas.microsoft.com/office/drawing/2014/main" id="{88388995-7E9F-527D-A33C-95F46C66DA82}"/>
              </a:ext>
            </a:extLst>
          </p:cNvPr>
          <p:cNvSpPr>
            <a:spLocks noGrp="1"/>
          </p:cNvSpPr>
          <p:nvPr>
            <p:ph type="sldNum"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28</a:t>
            </a:fld>
            <a:endParaRPr lang="es-ES_tradnl"/>
          </a:p>
        </p:txBody>
      </p:sp>
    </p:spTree>
    <p:extLst>
      <p:ext uri="{BB962C8B-B14F-4D97-AF65-F5344CB8AC3E}">
        <p14:creationId xmlns:p14="http://schemas.microsoft.com/office/powerpoint/2010/main" val="718700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1E042F-103B-E5D4-1530-9660179A2DC2}"/>
              </a:ext>
            </a:extLst>
          </p:cNvPr>
          <p:cNvPicPr>
            <a:picLocks noChangeAspect="1"/>
          </p:cNvPicPr>
          <p:nvPr/>
        </p:nvPicPr>
        <p:blipFill>
          <a:blip r:embed="rId2"/>
          <a:stretch>
            <a:fillRect/>
          </a:stretch>
        </p:blipFill>
        <p:spPr>
          <a:xfrm>
            <a:off x="1012722" y="206221"/>
            <a:ext cx="3627370" cy="6445557"/>
          </a:xfrm>
          <a:prstGeom prst="rect">
            <a:avLst/>
          </a:prstGeom>
        </p:spPr>
      </p:pic>
      <p:pic>
        <p:nvPicPr>
          <p:cNvPr id="9" name="Picture 8">
            <a:extLst>
              <a:ext uri="{FF2B5EF4-FFF2-40B4-BE49-F238E27FC236}">
                <a16:creationId xmlns:a16="http://schemas.microsoft.com/office/drawing/2014/main" id="{E8844468-1345-A340-E02B-8D445D076BB2}"/>
              </a:ext>
            </a:extLst>
          </p:cNvPr>
          <p:cNvPicPr>
            <a:picLocks noChangeAspect="1"/>
          </p:cNvPicPr>
          <p:nvPr/>
        </p:nvPicPr>
        <p:blipFill>
          <a:blip r:embed="rId3"/>
          <a:stretch>
            <a:fillRect/>
          </a:stretch>
        </p:blipFill>
        <p:spPr>
          <a:xfrm>
            <a:off x="5056750" y="2054943"/>
            <a:ext cx="6239860" cy="3373534"/>
          </a:xfrm>
          <a:prstGeom prst="rect">
            <a:avLst/>
          </a:prstGeom>
        </p:spPr>
      </p:pic>
    </p:spTree>
    <p:extLst>
      <p:ext uri="{BB962C8B-B14F-4D97-AF65-F5344CB8AC3E}">
        <p14:creationId xmlns:p14="http://schemas.microsoft.com/office/powerpoint/2010/main" val="3214065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2fe2be205ab_0_0"/>
          <p:cNvPicPr preferRelativeResize="0"/>
          <p:nvPr/>
        </p:nvPicPr>
        <p:blipFill>
          <a:blip r:embed="rId4">
            <a:alphaModFix/>
          </a:blip>
          <a:stretch>
            <a:fillRect/>
          </a:stretch>
        </p:blipFill>
        <p:spPr>
          <a:xfrm>
            <a:off x="270934" y="152400"/>
            <a:ext cx="11650132" cy="6553199"/>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0309-415C-430E-1943-4AF666A70A25}"/>
              </a:ext>
            </a:extLst>
          </p:cNvPr>
          <p:cNvSpPr>
            <a:spLocks noGrp="1"/>
          </p:cNvSpPr>
          <p:nvPr>
            <p:ph type="ctrTitle"/>
          </p:nvPr>
        </p:nvSpPr>
        <p:spPr/>
        <p:txBody>
          <a:bodyPr/>
          <a:lstStyle/>
          <a:p>
            <a:r>
              <a:rPr lang="es-ES"/>
              <a:t>Dónde encontrar todos los recursos para atletas jóvenes</a:t>
            </a:r>
            <a:endParaRPr lang="en-US"/>
          </a:p>
        </p:txBody>
      </p:sp>
      <p:sp>
        <p:nvSpPr>
          <p:cNvPr id="3" name="Slide Number Placeholder 2">
            <a:extLst>
              <a:ext uri="{FF2B5EF4-FFF2-40B4-BE49-F238E27FC236}">
                <a16:creationId xmlns:a16="http://schemas.microsoft.com/office/drawing/2014/main" id="{F058454C-7E63-6361-3CDB-73A4A73866D5}"/>
              </a:ext>
            </a:extLst>
          </p:cNvPr>
          <p:cNvSpPr>
            <a:spLocks noGrp="1"/>
          </p:cNvSpPr>
          <p:nvPr>
            <p:ph type="sldNum" idx="4294967295"/>
          </p:nvPr>
        </p:nvSpPr>
        <p:spPr>
          <a:xfrm>
            <a:off x="11460163" y="6218238"/>
            <a:ext cx="731837" cy="523875"/>
          </a:xfrm>
        </p:spPr>
        <p:txBody>
          <a:bodyPr/>
          <a:lstStyle/>
          <a:p>
            <a:pPr marL="0" lvl="0" indent="0" algn="r" rtl="0">
              <a:spcBef>
                <a:spcPts val="0"/>
              </a:spcBef>
              <a:spcAft>
                <a:spcPts val="0"/>
              </a:spcAft>
              <a:buNone/>
            </a:pPr>
            <a:fld id="{00000000-1234-1234-1234-123412341234}" type="slidenum">
              <a:rPr lang="en-US" smtClean="0"/>
              <a:t>30</a:t>
            </a:fld>
            <a:endParaRPr lang="en-US"/>
          </a:p>
        </p:txBody>
      </p:sp>
    </p:spTree>
    <p:extLst>
      <p:ext uri="{BB962C8B-B14F-4D97-AF65-F5344CB8AC3E}">
        <p14:creationId xmlns:p14="http://schemas.microsoft.com/office/powerpoint/2010/main" val="170513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BAA50-3A24-E518-8AA2-5518B4F411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10AE9-D3F7-65DA-B0A8-AE64280CFA98}"/>
              </a:ext>
            </a:extLst>
          </p:cNvPr>
          <p:cNvSpPr>
            <a:spLocks noGrp="1"/>
          </p:cNvSpPr>
          <p:nvPr>
            <p:ph type="title"/>
          </p:nvPr>
        </p:nvSpPr>
        <p:spPr>
          <a:xfrm>
            <a:off x="415600" y="1739800"/>
            <a:ext cx="11360700" cy="2051100"/>
          </a:xfrm>
        </p:spPr>
        <p:txBody>
          <a:bodyPr wrap="square" anchor="ctr">
            <a:normAutofit/>
          </a:bodyPr>
          <a:lstStyle/>
          <a:p>
            <a:pPr>
              <a:lnSpc>
                <a:spcPct val="90000"/>
              </a:lnSpc>
            </a:pPr>
            <a:r>
              <a:rPr lang="en-US" sz="12100"/>
              <a:t>NUEVO </a:t>
            </a:r>
            <a:r>
              <a:rPr lang="en-US" sz="12100" err="1"/>
              <a:t>Recurso</a:t>
            </a:r>
            <a:endParaRPr lang="en-US" sz="12100"/>
          </a:p>
        </p:txBody>
      </p:sp>
      <p:sp>
        <p:nvSpPr>
          <p:cNvPr id="3" name="Content Placeholder 2">
            <a:extLst>
              <a:ext uri="{FF2B5EF4-FFF2-40B4-BE49-F238E27FC236}">
                <a16:creationId xmlns:a16="http://schemas.microsoft.com/office/drawing/2014/main" id="{81D14A7B-7236-C1C3-760E-A94300C618AE}"/>
              </a:ext>
            </a:extLst>
          </p:cNvPr>
          <p:cNvSpPr>
            <a:spLocks noGrp="1"/>
          </p:cNvSpPr>
          <p:nvPr>
            <p:ph type="body" idx="1"/>
          </p:nvPr>
        </p:nvSpPr>
        <p:spPr>
          <a:xfrm>
            <a:off x="415600" y="3994200"/>
            <a:ext cx="11360700" cy="1428900"/>
          </a:xfrm>
        </p:spPr>
        <p:txBody>
          <a:bodyPr wrap="square" anchor="t">
            <a:normAutofit/>
          </a:bodyPr>
          <a:lstStyle/>
          <a:p>
            <a:pPr>
              <a:spcAft>
                <a:spcPts val="600"/>
              </a:spcAft>
            </a:pPr>
            <a:r>
              <a:rPr lang="es-ES"/>
              <a:t>Curso de Incorporación de Jóvenes Atletas
Curso de Entrenadores de Jóvenes Deportistas</a:t>
            </a:r>
            <a:endParaRPr lang="en-US"/>
          </a:p>
        </p:txBody>
      </p:sp>
      <p:sp>
        <p:nvSpPr>
          <p:cNvPr id="4" name="Slide Number Placeholder 3">
            <a:extLst>
              <a:ext uri="{FF2B5EF4-FFF2-40B4-BE49-F238E27FC236}">
                <a16:creationId xmlns:a16="http://schemas.microsoft.com/office/drawing/2014/main" id="{40FEF9FE-A10C-B112-8A42-E0559D8109D6}"/>
              </a:ext>
            </a:extLst>
          </p:cNvPr>
          <p:cNvSpPr>
            <a:spLocks noGrp="1"/>
          </p:cNvSpPr>
          <p:nvPr>
            <p:ph type="sldNum"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31</a:t>
            </a:fld>
            <a:endParaRPr lang="es-ES_tradnl"/>
          </a:p>
        </p:txBody>
      </p:sp>
    </p:spTree>
    <p:extLst>
      <p:ext uri="{BB962C8B-B14F-4D97-AF65-F5344CB8AC3E}">
        <p14:creationId xmlns:p14="http://schemas.microsoft.com/office/powerpoint/2010/main" val="842848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6C18-7CA4-3CF7-CAB5-CE39E30F5BC4}"/>
              </a:ext>
            </a:extLst>
          </p:cNvPr>
          <p:cNvSpPr>
            <a:spLocks noGrp="1"/>
          </p:cNvSpPr>
          <p:nvPr>
            <p:ph type="ctrTitle"/>
          </p:nvPr>
        </p:nvSpPr>
        <p:spPr>
          <a:xfrm>
            <a:off x="2119188" y="200025"/>
            <a:ext cx="7319780" cy="1232204"/>
          </a:xfrm>
        </p:spPr>
        <p:txBody>
          <a:bodyPr wrap="square" anchor="ctr">
            <a:normAutofit/>
          </a:bodyPr>
          <a:lstStyle/>
          <a:p>
            <a:r>
              <a:rPr lang="es-ES" sz="3200"/>
              <a:t>Curso de Incorporación de Jóvenes Atletas</a:t>
            </a:r>
            <a:endParaRPr lang="en-US" sz="3200"/>
          </a:p>
        </p:txBody>
      </p:sp>
      <p:sp>
        <p:nvSpPr>
          <p:cNvPr id="5" name="Slide Number Placeholder 4">
            <a:extLst>
              <a:ext uri="{FF2B5EF4-FFF2-40B4-BE49-F238E27FC236}">
                <a16:creationId xmlns:a16="http://schemas.microsoft.com/office/drawing/2014/main" id="{EBE2E231-A173-39CA-B3C9-253D4746B9AE}"/>
              </a:ext>
            </a:extLst>
          </p:cNvPr>
          <p:cNvSpPr>
            <a:spLocks noGrp="1"/>
          </p:cNvSpPr>
          <p:nvPr>
            <p:ph type="sldNum" sz="quarter" idx="4294967295"/>
          </p:nvPr>
        </p:nvSpPr>
        <p:spPr>
          <a:xfrm>
            <a:off x="0" y="6470650"/>
            <a:ext cx="4665663" cy="187325"/>
          </a:xfrm>
        </p:spPr>
        <p:txBody>
          <a:bodyPr wrap="none" anchor="t">
            <a:normAutofit fontScale="25000" lnSpcReduction="20000"/>
          </a:bodyPr>
          <a:lstStyle/>
          <a:p>
            <a:pPr>
              <a:spcAft>
                <a:spcPts val="600"/>
              </a:spcAft>
            </a:pPr>
            <a:fld id="{F4B88F72-1EA4-FE40-A5CA-BD0111E6622B}" type="slidenum">
              <a:rPr lang="en-US" sz="800" smtClean="0"/>
              <a:pPr>
                <a:spcAft>
                  <a:spcPts val="600"/>
                </a:spcAft>
              </a:pPr>
              <a:t>32</a:t>
            </a:fld>
            <a:r>
              <a:rPr lang="en-US" sz="800"/>
              <a:t> /  Special Olympics</a:t>
            </a:r>
          </a:p>
        </p:txBody>
      </p:sp>
      <p:pic>
        <p:nvPicPr>
          <p:cNvPr id="7" name="Content Placeholder 6">
            <a:extLst>
              <a:ext uri="{FF2B5EF4-FFF2-40B4-BE49-F238E27FC236}">
                <a16:creationId xmlns:a16="http://schemas.microsoft.com/office/drawing/2014/main" id="{99589F23-F319-AAF2-8123-DF904E84E4D8}"/>
              </a:ext>
            </a:extLst>
          </p:cNvPr>
          <p:cNvPicPr>
            <a:picLocks noGrp="1" noChangeAspect="1"/>
          </p:cNvPicPr>
          <p:nvPr>
            <p:ph sz="half" idx="4294967295"/>
          </p:nvPr>
        </p:nvPicPr>
        <p:blipFill>
          <a:blip r:embed="rId2"/>
          <a:stretch>
            <a:fillRect/>
          </a:stretch>
        </p:blipFill>
        <p:spPr>
          <a:xfrm>
            <a:off x="1258529" y="1505513"/>
            <a:ext cx="3206750" cy="4464050"/>
          </a:xfrm>
          <a:noFill/>
        </p:spPr>
      </p:pic>
      <p:sp>
        <p:nvSpPr>
          <p:cNvPr id="12" name="Content Placeholder 3">
            <a:extLst>
              <a:ext uri="{FF2B5EF4-FFF2-40B4-BE49-F238E27FC236}">
                <a16:creationId xmlns:a16="http://schemas.microsoft.com/office/drawing/2014/main" id="{3A222E4F-E2E8-95E1-8F5F-32A9C8E710C7}"/>
              </a:ext>
            </a:extLst>
          </p:cNvPr>
          <p:cNvSpPr>
            <a:spLocks noGrp="1"/>
          </p:cNvSpPr>
          <p:nvPr>
            <p:ph sz="half" idx="4294967295"/>
          </p:nvPr>
        </p:nvSpPr>
        <p:spPr>
          <a:xfrm>
            <a:off x="5936124" y="1432229"/>
            <a:ext cx="5203825" cy="4464050"/>
          </a:xfrm>
        </p:spPr>
        <p:txBody>
          <a:bodyPr wrap="square" anchor="t">
            <a:normAutofit fontScale="92500" lnSpcReduction="10000"/>
          </a:bodyPr>
          <a:lstStyle/>
          <a:p>
            <a:pPr marL="342900" indent="-342900">
              <a:buFont typeface="Wingdings" panose="05000000000000000000" pitchFamily="2" charset="2"/>
              <a:buChar char="ü"/>
            </a:pPr>
            <a:r>
              <a:rPr lang="es-ES" sz="1900">
                <a:solidFill>
                  <a:schemeClr val="bg1"/>
                </a:solidFill>
              </a:rPr>
              <a:t>Todos los entrenamientos relacionados con Jóvenes Atletas se pueden encontrar en:
https://elearn.specialolympics.org/
El Curso de Incorporación de Atletas Jóvenes se puede utilizar como una herramienta de capacitación para el personal del Programa de NUEVOS Atletas Jóvenes o voluntarios/entrenadores de alto nivel
Se recomienda que todo el personal existente del Programa de Atletas Jóvenes y los voluntarios/entrenadores de alto nivel tomen este curso</a:t>
            </a:r>
            <a:endParaRPr lang="en-US" sz="1900">
              <a:solidFill>
                <a:schemeClr val="bg1"/>
              </a:solidFill>
            </a:endParaRPr>
          </a:p>
        </p:txBody>
      </p:sp>
    </p:spTree>
    <p:extLst>
      <p:ext uri="{BB962C8B-B14F-4D97-AF65-F5344CB8AC3E}">
        <p14:creationId xmlns:p14="http://schemas.microsoft.com/office/powerpoint/2010/main" val="159025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2656-9D0F-3F02-9003-AD110627A1D5}"/>
              </a:ext>
            </a:extLst>
          </p:cNvPr>
          <p:cNvSpPr>
            <a:spLocks noGrp="1"/>
          </p:cNvSpPr>
          <p:nvPr>
            <p:ph type="ctrTitle"/>
          </p:nvPr>
        </p:nvSpPr>
        <p:spPr>
          <a:xfrm>
            <a:off x="0" y="324465"/>
            <a:ext cx="10550013" cy="1573161"/>
          </a:xfrm>
        </p:spPr>
        <p:txBody>
          <a:bodyPr wrap="square" anchor="ctr">
            <a:normAutofit/>
          </a:bodyPr>
          <a:lstStyle/>
          <a:p>
            <a:r>
              <a:rPr lang="es-ES" sz="4000"/>
              <a:t>Curso de Incorporación de Jóvenes Atletas</a:t>
            </a:r>
            <a:endParaRPr lang="en-US" sz="4000"/>
          </a:p>
        </p:txBody>
      </p:sp>
      <p:sp>
        <p:nvSpPr>
          <p:cNvPr id="3" name="Content Placeholder 2">
            <a:extLst>
              <a:ext uri="{FF2B5EF4-FFF2-40B4-BE49-F238E27FC236}">
                <a16:creationId xmlns:a16="http://schemas.microsoft.com/office/drawing/2014/main" id="{E920F1B4-0D30-6E93-8202-338E138ADB8B}"/>
              </a:ext>
            </a:extLst>
          </p:cNvPr>
          <p:cNvSpPr>
            <a:spLocks noGrp="1"/>
          </p:cNvSpPr>
          <p:nvPr>
            <p:ph idx="4294967295"/>
          </p:nvPr>
        </p:nvSpPr>
        <p:spPr>
          <a:xfrm>
            <a:off x="0" y="1689100"/>
            <a:ext cx="5584825" cy="4403725"/>
          </a:xfrm>
        </p:spPr>
        <p:txBody>
          <a:bodyPr wrap="square" anchor="t">
            <a:normAutofit/>
          </a:bodyPr>
          <a:lstStyle/>
          <a:p>
            <a:pPr>
              <a:spcAft>
                <a:spcPts val="600"/>
              </a:spcAft>
            </a:pPr>
            <a:r>
              <a:rPr lang="es-ES">
                <a:solidFill>
                  <a:schemeClr val="bg1"/>
                </a:solidFill>
              </a:rPr>
              <a:t>Últimos datos de atletas jóvenes y alcance global
Estrategias para trabajar juntos en equipos
Formas de medir el progreso y el éxito
Certificado al finalizar el curso</a:t>
            </a:r>
            <a:endParaRPr lang="en-US">
              <a:solidFill>
                <a:schemeClr val="bg1"/>
              </a:solidFill>
            </a:endParaRPr>
          </a:p>
        </p:txBody>
      </p:sp>
      <p:pic>
        <p:nvPicPr>
          <p:cNvPr id="7" name="Content Placeholder 6">
            <a:extLst>
              <a:ext uri="{FF2B5EF4-FFF2-40B4-BE49-F238E27FC236}">
                <a16:creationId xmlns:a16="http://schemas.microsoft.com/office/drawing/2014/main" id="{5F57BA88-32D3-5714-1FC3-20EFAB7DD8C8}"/>
              </a:ext>
            </a:extLst>
          </p:cNvPr>
          <p:cNvPicPr>
            <a:picLocks noGrp="1" noChangeAspect="1"/>
          </p:cNvPicPr>
          <p:nvPr>
            <p:ph sz="half" idx="4294967295"/>
          </p:nvPr>
        </p:nvPicPr>
        <p:blipFill>
          <a:blip r:embed="rId2"/>
          <a:srcRect l="11650" r="12888"/>
          <a:stretch>
            <a:fillRect/>
          </a:stretch>
        </p:blipFill>
        <p:spPr>
          <a:xfrm>
            <a:off x="5432425" y="1604350"/>
            <a:ext cx="6515735" cy="5137763"/>
          </a:xfrm>
          <a:noFill/>
        </p:spPr>
      </p:pic>
      <p:sp>
        <p:nvSpPr>
          <p:cNvPr id="5" name="Slide Number Placeholder 4">
            <a:extLst>
              <a:ext uri="{FF2B5EF4-FFF2-40B4-BE49-F238E27FC236}">
                <a16:creationId xmlns:a16="http://schemas.microsoft.com/office/drawing/2014/main" id="{A0FCCA47-7FBD-344A-8755-69281C131FB6}"/>
              </a:ext>
            </a:extLst>
          </p:cNvPr>
          <p:cNvSpPr>
            <a:spLocks noGrp="1"/>
          </p:cNvSpPr>
          <p:nvPr>
            <p:ph type="sldNum" sz="quarter" idx="4294967295"/>
          </p:nvPr>
        </p:nvSpPr>
        <p:spPr>
          <a:xfrm>
            <a:off x="11460163" y="6218238"/>
            <a:ext cx="731837" cy="523875"/>
          </a:xfrm>
        </p:spPr>
        <p:txBody>
          <a:bodyPr wrap="square" anchor="ctr">
            <a:normAutofit fontScale="92500"/>
          </a:bodyPr>
          <a:lstStyle/>
          <a:p>
            <a:pPr>
              <a:lnSpc>
                <a:spcPct val="90000"/>
              </a:lnSpc>
              <a:spcAft>
                <a:spcPts val="600"/>
              </a:spcAft>
            </a:pPr>
            <a:fld id="{F4B88F72-1EA4-FE40-A5CA-BD0111E6622B}" type="slidenum">
              <a:rPr lang="en-US" sz="700" smtClean="0"/>
              <a:pPr>
                <a:lnSpc>
                  <a:spcPct val="90000"/>
                </a:lnSpc>
                <a:spcAft>
                  <a:spcPts val="600"/>
                </a:spcAft>
              </a:pPr>
              <a:t>33</a:t>
            </a:fld>
            <a:r>
              <a:rPr lang="en-US" sz="700"/>
              <a:t> /  Special Olympics</a:t>
            </a:r>
          </a:p>
        </p:txBody>
      </p:sp>
    </p:spTree>
    <p:extLst>
      <p:ext uri="{BB962C8B-B14F-4D97-AF65-F5344CB8AC3E}">
        <p14:creationId xmlns:p14="http://schemas.microsoft.com/office/powerpoint/2010/main" val="173843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3844-3993-E410-1DB8-C14C33147ECA}"/>
              </a:ext>
            </a:extLst>
          </p:cNvPr>
          <p:cNvSpPr>
            <a:spLocks noGrp="1"/>
          </p:cNvSpPr>
          <p:nvPr>
            <p:ph type="ctrTitle"/>
          </p:nvPr>
        </p:nvSpPr>
        <p:spPr>
          <a:xfrm>
            <a:off x="1902688" y="200025"/>
            <a:ext cx="8504100" cy="3088800"/>
          </a:xfrm>
        </p:spPr>
        <p:txBody>
          <a:bodyPr wrap="square" anchor="ctr">
            <a:normAutofit/>
          </a:bodyPr>
          <a:lstStyle/>
          <a:p>
            <a:r>
              <a:rPr lang="es-ES" sz="3600"/>
              <a:t>PRÓXIMAMENTE a la plataforma de eLearning...</a:t>
            </a:r>
            <a:br>
              <a:rPr lang="es-ES" sz="3600"/>
            </a:br>
            <a:r>
              <a:rPr lang="es-ES" sz="3600"/>
              <a:t>¡El NUEVO Curso de Entrenadores de Jóvenes Atletas!</a:t>
            </a:r>
            <a:endParaRPr lang="en-US" sz="3200"/>
          </a:p>
        </p:txBody>
      </p:sp>
      <p:sp>
        <p:nvSpPr>
          <p:cNvPr id="3" name="Content Placeholder 2">
            <a:extLst>
              <a:ext uri="{FF2B5EF4-FFF2-40B4-BE49-F238E27FC236}">
                <a16:creationId xmlns:a16="http://schemas.microsoft.com/office/drawing/2014/main" id="{32031FB1-0721-3ED5-A0DC-E2FEAEC68315}"/>
              </a:ext>
            </a:extLst>
          </p:cNvPr>
          <p:cNvSpPr>
            <a:spLocks noGrp="1"/>
          </p:cNvSpPr>
          <p:nvPr>
            <p:ph type="subTitle" idx="4294967295"/>
          </p:nvPr>
        </p:nvSpPr>
        <p:spPr>
          <a:xfrm>
            <a:off x="334297" y="3102783"/>
            <a:ext cx="6154738" cy="2498725"/>
          </a:xfrm>
        </p:spPr>
        <p:txBody>
          <a:bodyPr wrap="square" anchor="t">
            <a:normAutofit/>
          </a:bodyPr>
          <a:lstStyle/>
          <a:p>
            <a:pPr marL="342900" indent="-342900">
              <a:lnSpc>
                <a:spcPct val="100000"/>
              </a:lnSpc>
              <a:buFont typeface="Wingdings" panose="05000000000000000000" pitchFamily="2" charset="2"/>
              <a:buChar char="Ø"/>
            </a:pPr>
            <a:r>
              <a:rPr lang="es-ES" sz="2300">
                <a:solidFill>
                  <a:schemeClr val="bg1"/>
                </a:solidFill>
              </a:rPr>
              <a:t>Actualizaciones del Curso de Entrenamiento de Jóvenes Atletas para TODOS los nuevos entrenadores y voluntarios
Disponible este mes de agosto</a:t>
            </a:r>
            <a:endParaRPr lang="en-US" sz="2300"/>
          </a:p>
        </p:txBody>
      </p:sp>
      <p:pic>
        <p:nvPicPr>
          <p:cNvPr id="6" name="Picture 5">
            <a:extLst>
              <a:ext uri="{FF2B5EF4-FFF2-40B4-BE49-F238E27FC236}">
                <a16:creationId xmlns:a16="http://schemas.microsoft.com/office/drawing/2014/main" id="{AD79C2E6-570E-83B6-E619-7B5D91357696}"/>
              </a:ext>
            </a:extLst>
          </p:cNvPr>
          <p:cNvPicPr>
            <a:picLocks noChangeAspect="1"/>
          </p:cNvPicPr>
          <p:nvPr/>
        </p:nvPicPr>
        <p:blipFill>
          <a:blip r:embed="rId2"/>
          <a:stretch>
            <a:fillRect/>
          </a:stretch>
        </p:blipFill>
        <p:spPr>
          <a:xfrm>
            <a:off x="6903640" y="3102783"/>
            <a:ext cx="4852837" cy="3231160"/>
          </a:xfrm>
          <a:prstGeom prst="rect">
            <a:avLst/>
          </a:prstGeom>
        </p:spPr>
      </p:pic>
    </p:spTree>
    <p:extLst>
      <p:ext uri="{BB962C8B-B14F-4D97-AF65-F5344CB8AC3E}">
        <p14:creationId xmlns:p14="http://schemas.microsoft.com/office/powerpoint/2010/main" val="3703565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883D-125C-498E-1157-3C3C4FD2CC8B}"/>
              </a:ext>
            </a:extLst>
          </p:cNvPr>
          <p:cNvSpPr>
            <a:spLocks noGrp="1"/>
          </p:cNvSpPr>
          <p:nvPr>
            <p:ph type="title"/>
          </p:nvPr>
        </p:nvSpPr>
        <p:spPr>
          <a:xfrm>
            <a:off x="838200" y="365125"/>
            <a:ext cx="10515600" cy="1325700"/>
          </a:xfrm>
        </p:spPr>
        <p:txBody>
          <a:bodyPr wrap="square" anchor="ctr">
            <a:noAutofit/>
          </a:bodyPr>
          <a:lstStyle/>
          <a:p>
            <a:pPr algn="ctr">
              <a:lnSpc>
                <a:spcPct val="115000"/>
              </a:lnSpc>
              <a:spcAft>
                <a:spcPts val="800"/>
              </a:spcAft>
            </a:pPr>
            <a:r>
              <a:rPr lang="es-ES" sz="2400">
                <a:solidFill>
                  <a:srgbClr val="FF0000"/>
                </a:solidFill>
              </a:rPr>
              <a:t>Pausa de la actividad:</a:t>
            </a:r>
            <a:r>
              <a:rPr lang="es-ES" sz="2400"/>
              <a:t> El gran paseo de la inclusión</a:t>
            </a:r>
            <a:br>
              <a:rPr lang="es-ES" sz="2400"/>
            </a:br>
            <a:r>
              <a:rPr lang="es-ES" sz="2400"/>
              <a:t>Exploremos los desafíos, y busquemos soluciones, para los niños y las familias en nuestras comunidades.</a:t>
            </a:r>
            <a:br>
              <a:rPr lang="en-US" sz="2400" kern="100">
                <a:effectLst/>
                <a:latin typeface="Aptos" panose="020B0004020202020204" pitchFamily="34" charset="0"/>
                <a:ea typeface="Aptos" panose="020B0004020202020204" pitchFamily="34" charset="0"/>
                <a:cs typeface="Times New Roman" panose="02020603050405020304" pitchFamily="18" charset="0"/>
              </a:rPr>
            </a:br>
            <a:endParaRPr lang="en-US" sz="2400"/>
          </a:p>
        </p:txBody>
      </p:sp>
      <p:sp>
        <p:nvSpPr>
          <p:cNvPr id="8" name="Slide Number Placeholder 3">
            <a:extLst>
              <a:ext uri="{FF2B5EF4-FFF2-40B4-BE49-F238E27FC236}">
                <a16:creationId xmlns:a16="http://schemas.microsoft.com/office/drawing/2014/main" id="{4AA78238-A084-9891-27B8-83FE2B94B1DE}"/>
              </a:ext>
            </a:extLst>
          </p:cNvPr>
          <p:cNvSpPr>
            <a:spLocks noGrp="1"/>
          </p:cNvSpPr>
          <p:nvPr>
            <p:ph type="sldNum" idx="12"/>
          </p:nvPr>
        </p:nvSpPr>
        <p:spPr>
          <a:xfrm>
            <a:off x="8610600" y="6356350"/>
            <a:ext cx="2743200" cy="365100"/>
          </a:xfrm>
        </p:spPr>
        <p:txBody>
          <a:bodyPr>
            <a:normAutofit/>
          </a:bodyPr>
          <a:lstStyle/>
          <a:p>
            <a:pPr marL="0" lvl="0" indent="0" algn="r" rtl="0">
              <a:lnSpc>
                <a:spcPct val="90000"/>
              </a:lnSpc>
              <a:spcBef>
                <a:spcPts val="0"/>
              </a:spcBef>
              <a:spcAft>
                <a:spcPts val="600"/>
              </a:spcAft>
              <a:buNone/>
            </a:pPr>
            <a:fld id="{00000000-1234-1234-1234-123412341234}" type="slidenum">
              <a:rPr lang="en-US"/>
              <a:pPr marL="0" lvl="0" indent="0" algn="r" rtl="0">
                <a:lnSpc>
                  <a:spcPct val="90000"/>
                </a:lnSpc>
                <a:spcBef>
                  <a:spcPts val="0"/>
                </a:spcBef>
                <a:spcAft>
                  <a:spcPts val="600"/>
                </a:spcAft>
                <a:buNone/>
              </a:pPr>
              <a:t>35</a:t>
            </a:fld>
            <a:endParaRPr lang="en-US"/>
          </a:p>
        </p:txBody>
      </p:sp>
      <p:sp>
        <p:nvSpPr>
          <p:cNvPr id="6" name="Rectangle 1">
            <a:extLst>
              <a:ext uri="{FF2B5EF4-FFF2-40B4-BE49-F238E27FC236}">
                <a16:creationId xmlns:a16="http://schemas.microsoft.com/office/drawing/2014/main" id="{DD7D95F9-0D31-4BD0-8E02-A92F028F51C4}"/>
              </a:ext>
            </a:extLst>
          </p:cNvPr>
          <p:cNvSpPr>
            <a:spLocks noChangeArrowheads="1"/>
          </p:cNvSpPr>
          <p:nvPr/>
        </p:nvSpPr>
        <p:spPr bwMode="auto">
          <a:xfrm>
            <a:off x="5297893" y="1849113"/>
            <a:ext cx="6055907" cy="185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p>
            <a:pPr eaLnBrk="0" fontAlgn="base" hangingPunct="0">
              <a:spcBef>
                <a:spcPct val="0"/>
              </a:spcBef>
              <a:spcAft>
                <a:spcPct val="0"/>
              </a:spcAft>
              <a:buClrTx/>
            </a:pPr>
            <a:r>
              <a:rPr lang="es-ES" altLang="en-US" sz="1800" b="1" dirty="0">
                <a:solidFill>
                  <a:schemeClr val="bg2">
                    <a:lumMod val="50000"/>
                  </a:schemeClr>
                </a:solidFill>
                <a:latin typeface="Aptos"/>
                <a:ea typeface="Aptos" panose="020B0004020202020204" pitchFamily="34" charset="0"/>
                <a:cs typeface="Times New Roman"/>
              </a:rPr>
              <a:t>¿Qué es esto?
</a:t>
            </a:r>
            <a:r>
              <a:rPr lang="es-ES" altLang="en-US" sz="1600" dirty="0">
                <a:solidFill>
                  <a:schemeClr val="bg2">
                    <a:lumMod val="50000"/>
                  </a:schemeClr>
                </a:solidFill>
                <a:latin typeface="Aptos"/>
                <a:ea typeface="Aptos" panose="020B0004020202020204" pitchFamily="34" charset="0"/>
                <a:cs typeface="Times New Roman"/>
              </a:rPr>
              <a:t>En esta actividad grupal lúdica pero poderosa, usted "caminará" físicamente a través de afirmaciones</a:t>
            </a:r>
            <a:r>
              <a:rPr lang="es-ES" altLang="en-US" sz="1600" dirty="0">
                <a:solidFill>
                  <a:srgbClr val="FF0000"/>
                </a:solidFill>
                <a:latin typeface="Aptos"/>
                <a:ea typeface="Aptos" panose="020B0004020202020204" pitchFamily="34" charset="0"/>
                <a:cs typeface="Times New Roman"/>
              </a:rPr>
              <a:t> </a:t>
            </a:r>
            <a:r>
              <a:rPr lang="es-ES" altLang="en-US" sz="1600" dirty="0">
                <a:solidFill>
                  <a:schemeClr val="bg2">
                    <a:lumMod val="50000"/>
                  </a:schemeClr>
                </a:solidFill>
                <a:latin typeface="Aptos"/>
                <a:ea typeface="Aptos" panose="020B0004020202020204" pitchFamily="34" charset="0"/>
                <a:cs typeface="Times New Roman"/>
              </a:rPr>
              <a:t>relacionadas con los programas para la primera infancia ofrecidos por las Olimpiadas Especiales. Reflexionarás sobre los desafíos del mundo real, compartirás tu perspectiva y descubrirás cómo convertir los obstáculos en oportunidades para la inclusión.</a:t>
            </a:r>
            <a:endParaRPr kumimoji="0" lang="en-US" altLang="en-US" sz="1600" i="0" u="none" strike="noStrike" cap="none" normalizeH="0" baseline="0" dirty="0">
              <a:ln>
                <a:noFill/>
              </a:ln>
              <a:solidFill>
                <a:schemeClr val="bg2">
                  <a:lumMod val="50000"/>
                </a:schemeClr>
              </a:solidFill>
              <a:effectLst/>
              <a:latin typeface="Aptos"/>
              <a:cs typeface="Times New Roman"/>
            </a:endParaRPr>
          </a:p>
        </p:txBody>
      </p:sp>
      <p:sp>
        <p:nvSpPr>
          <p:cNvPr id="9" name="Rectangle 3">
            <a:extLst>
              <a:ext uri="{FF2B5EF4-FFF2-40B4-BE49-F238E27FC236}">
                <a16:creationId xmlns:a16="http://schemas.microsoft.com/office/drawing/2014/main" id="{77417A74-1FD7-ADA9-6C6E-9CE97A706530}"/>
              </a:ext>
            </a:extLst>
          </p:cNvPr>
          <p:cNvSpPr>
            <a:spLocks noChangeArrowheads="1"/>
          </p:cNvSpPr>
          <p:nvPr/>
        </p:nvSpPr>
        <p:spPr bwMode="auto">
          <a:xfrm>
            <a:off x="5213045" y="3903616"/>
            <a:ext cx="6225601"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eaLnBrk="0" fontAlgn="base" hangingPunct="0">
              <a:spcBef>
                <a:spcPct val="0"/>
              </a:spcBef>
              <a:spcAft>
                <a:spcPct val="0"/>
              </a:spcAft>
              <a:buClrTx/>
            </a:pPr>
            <a:r>
              <a:rPr lang="es-ES" altLang="en-US" sz="1800" b="1" dirty="0">
                <a:solidFill>
                  <a:schemeClr val="bg2">
                    <a:lumMod val="50000"/>
                  </a:schemeClr>
                </a:solidFill>
                <a:latin typeface="Aptos"/>
                <a:ea typeface="Aptos" panose="020B0004020202020204" pitchFamily="34" charset="0"/>
                <a:cs typeface="Times New Roman"/>
              </a:rPr>
              <a:t>Cómo jugar
</a:t>
            </a:r>
            <a:r>
              <a:rPr lang="es-ES" altLang="en-US" sz="1600" dirty="0">
                <a:solidFill>
                  <a:schemeClr val="bg2">
                    <a:lumMod val="50000"/>
                  </a:schemeClr>
                </a:solidFill>
                <a:latin typeface="Aptos"/>
                <a:ea typeface="Aptos" panose="020B0004020202020204" pitchFamily="34" charset="0"/>
                <a:cs typeface="Times New Roman"/>
              </a:rPr>
              <a:t>Tres puntos de la sala representan:
Totalmente de acuerdo
Neutral/Inseguro
Totalmente en desacuerdo
Cuando se lee una </a:t>
            </a:r>
            <a:r>
              <a:rPr lang="es-ES" altLang="en-US" sz="1600" dirty="0" err="1">
                <a:solidFill>
                  <a:schemeClr val="bg2">
                    <a:lumMod val="50000"/>
                  </a:schemeClr>
                </a:solidFill>
                <a:latin typeface="Aptos"/>
                <a:ea typeface="Aptos" panose="020B0004020202020204" pitchFamily="34" charset="0"/>
                <a:cs typeface="Times New Roman"/>
              </a:rPr>
              <a:t>afirmacion</a:t>
            </a:r>
            <a:r>
              <a:rPr lang="es-ES" altLang="en-US" sz="1600" dirty="0">
                <a:solidFill>
                  <a:schemeClr val="bg2">
                    <a:lumMod val="50000"/>
                  </a:schemeClr>
                </a:solidFill>
                <a:latin typeface="Aptos"/>
                <a:ea typeface="Aptos" panose="020B0004020202020204" pitchFamily="34" charset="0"/>
                <a:cs typeface="Times New Roman"/>
              </a:rPr>
              <a:t>, "caminarás" a tu posición en el espectro, ¡pero con un giro!</a:t>
            </a:r>
            <a:br>
              <a:rPr lang="es-ES" altLang="en-US" sz="1600" dirty="0">
                <a:latin typeface="Aptos" panose="020B0004020202020204" pitchFamily="34" charset="0"/>
                <a:ea typeface="Aptos" panose="020B0004020202020204" pitchFamily="34" charset="0"/>
                <a:cs typeface="Times New Roman" panose="02020603050405020304" pitchFamily="18" charset="0"/>
              </a:rPr>
            </a:br>
            <a:r>
              <a:rPr lang="es-ES" altLang="en-US" sz="1600" dirty="0">
                <a:solidFill>
                  <a:schemeClr val="bg2">
                    <a:lumMod val="50000"/>
                  </a:schemeClr>
                </a:solidFill>
                <a:latin typeface="Aptos"/>
                <a:ea typeface="Aptos" panose="020B0004020202020204" pitchFamily="34" charset="0"/>
                <a:cs typeface="Times New Roman"/>
              </a:rPr>
              <a:t>Debes caminar como un animal local de Portugal o España</a:t>
            </a:r>
            <a:endParaRPr kumimoji="0" lang="en-US" altLang="en-US" sz="1600" i="0" u="none" strike="noStrike" cap="none" normalizeH="0" baseline="0" dirty="0">
              <a:ln>
                <a:noFill/>
              </a:ln>
              <a:solidFill>
                <a:schemeClr val="bg2">
                  <a:lumMod val="50000"/>
                </a:schemeClr>
              </a:solidFill>
              <a:effectLst/>
              <a:latin typeface="Aptos"/>
              <a:cs typeface="Times New Roman"/>
            </a:endParaRPr>
          </a:p>
        </p:txBody>
      </p:sp>
    </p:spTree>
    <p:extLst>
      <p:ext uri="{BB962C8B-B14F-4D97-AF65-F5344CB8AC3E}">
        <p14:creationId xmlns:p14="http://schemas.microsoft.com/office/powerpoint/2010/main" val="1291973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FB0CB06-3EE2-AB21-073A-5B58661A8C4D}"/>
              </a:ext>
            </a:extLst>
          </p:cNvPr>
          <p:cNvSpPr>
            <a:spLocks noGrp="1"/>
          </p:cNvSpPr>
          <p:nvPr>
            <p:ph type="title"/>
          </p:nvPr>
        </p:nvSpPr>
        <p:spPr>
          <a:xfrm>
            <a:off x="415600" y="593367"/>
            <a:ext cx="11360700" cy="943200"/>
          </a:xfrm>
        </p:spPr>
        <p:txBody>
          <a:bodyPr>
            <a:normAutofit fontScale="90000"/>
          </a:bodyPr>
          <a:lstStyle/>
          <a:p>
            <a:r>
              <a:rPr lang="es-ES"/>
              <a:t>El Gran Paseo de la Inclusión</a:t>
            </a:r>
            <a:endParaRPr lang="en-US"/>
          </a:p>
        </p:txBody>
      </p:sp>
      <p:sp>
        <p:nvSpPr>
          <p:cNvPr id="3" name="Text Placeholder 2">
            <a:extLst>
              <a:ext uri="{FF2B5EF4-FFF2-40B4-BE49-F238E27FC236}">
                <a16:creationId xmlns:a16="http://schemas.microsoft.com/office/drawing/2014/main" id="{F9CEE943-AA96-8D30-DA21-C26C8B132869}"/>
              </a:ext>
            </a:extLst>
          </p:cNvPr>
          <p:cNvSpPr>
            <a:spLocks noGrp="1"/>
          </p:cNvSpPr>
          <p:nvPr>
            <p:ph idx="1"/>
          </p:nvPr>
        </p:nvSpPr>
        <p:spPr>
          <a:xfrm>
            <a:off x="415600" y="2212415"/>
            <a:ext cx="11360700" cy="4403700"/>
          </a:xfrm>
        </p:spPr>
        <p:txBody>
          <a:bodyPr wrap="square" anchor="t">
            <a:normAutofit/>
          </a:bodyPr>
          <a:lstStyle/>
          <a:p>
            <a:pPr marL="0" lvl="0" indent="0">
              <a:spcAft>
                <a:spcPts val="800"/>
              </a:spcAft>
              <a:buNone/>
              <a:tabLst>
                <a:tab pos="457200" algn="l"/>
              </a:tabLst>
            </a:pPr>
            <a:r>
              <a:rPr lang="es-ES" b="1" i="1" kern="100"/>
              <a:t>Acércate a la frase que creas que mejor responde a las siguientes preguntas
Estoy totalmente de acuerdo, neutral/inseguro o totalmente en desacuerdo
Es fácil encontrar espacios inclusivos donde los niños con y sin discapacidad puedan jugar juntos y utilizar estos nuevos recursos.
Los educadores de la primera infancia están bien preparados para adaptar las actividades para los niños con discapacidades intelectuales.</a:t>
            </a:r>
            <a:endParaRPr lang="en-US"/>
          </a:p>
        </p:txBody>
      </p:sp>
      <p:sp>
        <p:nvSpPr>
          <p:cNvPr id="4" name="Slide Number Placeholder 3">
            <a:extLst>
              <a:ext uri="{FF2B5EF4-FFF2-40B4-BE49-F238E27FC236}">
                <a16:creationId xmlns:a16="http://schemas.microsoft.com/office/drawing/2014/main" id="{96221D07-1CE2-6420-E2E8-E973905C6DBB}"/>
              </a:ext>
            </a:extLst>
          </p:cNvPr>
          <p:cNvSpPr>
            <a:spLocks noGrp="1"/>
          </p:cNvSpPr>
          <p:nvPr>
            <p:ph type="sldNum" sz="quarter"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36</a:t>
            </a:fld>
            <a:endParaRPr lang="en-US"/>
          </a:p>
        </p:txBody>
      </p:sp>
    </p:spTree>
    <p:extLst>
      <p:ext uri="{BB962C8B-B14F-4D97-AF65-F5344CB8AC3E}">
        <p14:creationId xmlns:p14="http://schemas.microsoft.com/office/powerpoint/2010/main" val="3568570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E422-8B5B-FC8E-1F0D-4CCA3344BF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D6139-4488-02BE-F341-E5ABC22651A5}"/>
              </a:ext>
            </a:extLst>
          </p:cNvPr>
          <p:cNvSpPr>
            <a:spLocks noGrp="1"/>
          </p:cNvSpPr>
          <p:nvPr>
            <p:ph type="title"/>
          </p:nvPr>
        </p:nvSpPr>
        <p:spPr>
          <a:xfrm>
            <a:off x="415600" y="1739800"/>
            <a:ext cx="11360700" cy="2051100"/>
          </a:xfrm>
        </p:spPr>
        <p:txBody>
          <a:bodyPr wrap="square" anchor="ctr">
            <a:normAutofit fontScale="90000"/>
          </a:bodyPr>
          <a:lstStyle/>
          <a:p>
            <a:pPr>
              <a:lnSpc>
                <a:spcPct val="90000"/>
              </a:lnSpc>
            </a:pPr>
            <a:r>
              <a:rPr lang="en-US" sz="12100" err="1"/>
              <a:t>Foros</a:t>
            </a:r>
            <a:r>
              <a:rPr lang="en-US" sz="12100"/>
              <a:t> de Salud Familiar</a:t>
            </a:r>
          </a:p>
        </p:txBody>
      </p:sp>
      <p:sp>
        <p:nvSpPr>
          <p:cNvPr id="4" name="Slide Number Placeholder 3">
            <a:extLst>
              <a:ext uri="{FF2B5EF4-FFF2-40B4-BE49-F238E27FC236}">
                <a16:creationId xmlns:a16="http://schemas.microsoft.com/office/drawing/2014/main" id="{49B430EC-C746-4463-3D90-9F93CE3A1890}"/>
              </a:ext>
            </a:extLst>
          </p:cNvPr>
          <p:cNvSpPr>
            <a:spLocks noGrp="1"/>
          </p:cNvSpPr>
          <p:nvPr>
            <p:ph type="sldNum"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37</a:t>
            </a:fld>
            <a:endParaRPr lang="en-US"/>
          </a:p>
        </p:txBody>
      </p:sp>
    </p:spTree>
    <p:extLst>
      <p:ext uri="{BB962C8B-B14F-4D97-AF65-F5344CB8AC3E}">
        <p14:creationId xmlns:p14="http://schemas.microsoft.com/office/powerpoint/2010/main" val="3535820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347AE8-7FF4-8B8D-1B77-8E8B94F3E3F5}"/>
              </a:ext>
            </a:extLst>
          </p:cNvPr>
          <p:cNvSpPr>
            <a:spLocks noGrp="1"/>
          </p:cNvSpPr>
          <p:nvPr>
            <p:ph type="title"/>
          </p:nvPr>
        </p:nvSpPr>
        <p:spPr/>
        <p:txBody>
          <a:bodyPr>
            <a:normAutofit/>
          </a:bodyPr>
          <a:lstStyle/>
          <a:p>
            <a:r>
              <a:rPr lang="es-ES" sz="3600" dirty="0">
                <a:latin typeface="Ubuntu"/>
              </a:rPr>
              <a:t>Que ofrece el programa de niñez las Olimpiadas Especiales</a:t>
            </a:r>
            <a:endParaRPr lang="en-US" sz="3600" dirty="0">
              <a:latin typeface="Ubuntu"/>
            </a:endParaRPr>
          </a:p>
        </p:txBody>
      </p:sp>
      <p:graphicFrame>
        <p:nvGraphicFramePr>
          <p:cNvPr id="9" name="Content Placeholder 8">
            <a:extLst>
              <a:ext uri="{FF2B5EF4-FFF2-40B4-BE49-F238E27FC236}">
                <a16:creationId xmlns:a16="http://schemas.microsoft.com/office/drawing/2014/main" id="{A6403E97-F3AD-7D2A-4D3A-F15EF7BFA1DD}"/>
              </a:ext>
            </a:extLst>
          </p:cNvPr>
          <p:cNvGraphicFramePr>
            <a:graphicFrameLocks noGrp="1"/>
          </p:cNvGraphicFramePr>
          <p:nvPr>
            <p:ph sz="half" idx="1"/>
            <p:extLst>
              <p:ext uri="{D42A27DB-BD31-4B8C-83A1-F6EECF244321}">
                <p14:modId xmlns:p14="http://schemas.microsoft.com/office/powerpoint/2010/main" val="3380444885"/>
              </p:ext>
            </p:extLst>
          </p:nvPr>
        </p:nvGraphicFramePr>
        <p:xfrm>
          <a:off x="838200" y="1825625"/>
          <a:ext cx="515778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915E5B71-B1E3-117B-E08B-341AE5F0BD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6359">
                    <a:tint val="75000"/>
                  </a:srgbClr>
                </a:solidFill>
                <a:effectLst/>
                <a:uLnTx/>
                <a:uFillTx/>
                <a:latin typeface="Calibri" panose="020F0502020204030204"/>
                <a:ea typeface="+mn-ea"/>
                <a:cs typeface="+mn-cs"/>
              </a:rPr>
              <a:t>Early Childhood Development</a:t>
            </a:r>
          </a:p>
        </p:txBody>
      </p:sp>
      <p:sp>
        <p:nvSpPr>
          <p:cNvPr id="5" name="Slide Number Placeholder 4">
            <a:extLst>
              <a:ext uri="{FF2B5EF4-FFF2-40B4-BE49-F238E27FC236}">
                <a16:creationId xmlns:a16="http://schemas.microsoft.com/office/drawing/2014/main" id="{A4CEDD5B-5796-9B25-E98F-E6409CA790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A9970-5453-4191-A26F-7290EC2D65BE}" type="slidenum">
              <a:rPr kumimoji="0" lang="en-US" sz="1200" b="0" i="0" u="none" strike="noStrike" kern="1200" cap="none" spc="0" normalizeH="0" baseline="0" noProof="0" smtClean="0">
                <a:ln>
                  <a:noFill/>
                </a:ln>
                <a:solidFill>
                  <a:srgbClr val="63635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636359">
                  <a:tint val="75000"/>
                </a:srgbClr>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7470EDC5-691C-CC2B-F319-768BBCA0EF1A}"/>
              </a:ext>
            </a:extLst>
          </p:cNvPr>
          <p:cNvSpPr>
            <a:spLocks noGrp="1"/>
          </p:cNvSpPr>
          <p:nvPr>
            <p:ph sz="half" idx="13"/>
          </p:nvPr>
        </p:nvSpPr>
        <p:spPr/>
        <p:txBody>
          <a:bodyPr>
            <a:normAutofit/>
          </a:bodyPr>
          <a:lstStyle/>
          <a:p>
            <a:endParaRPr lang="en-US"/>
          </a:p>
          <a:p>
            <a:r>
              <a:rPr lang="es-ES"/>
              <a:t>Olimpiadas Especiales ha ampliado nuestra oferta de educación para la primera infancia para incluir programas que no solo apoyan al niño en su totalidad, sino a toda la familia</a:t>
            </a:r>
            <a:endParaRPr lang="en-US"/>
          </a:p>
        </p:txBody>
      </p:sp>
    </p:spTree>
    <p:extLst>
      <p:ext uri="{BB962C8B-B14F-4D97-AF65-F5344CB8AC3E}">
        <p14:creationId xmlns:p14="http://schemas.microsoft.com/office/powerpoint/2010/main" val="11599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4DEE-6CF1-70FF-D113-02218BEE88FC}"/>
              </a:ext>
            </a:extLst>
          </p:cNvPr>
          <p:cNvSpPr>
            <a:spLocks noGrp="1"/>
          </p:cNvSpPr>
          <p:nvPr>
            <p:ph type="title"/>
          </p:nvPr>
        </p:nvSpPr>
        <p:spPr>
          <a:xfrm>
            <a:off x="2068514" y="366713"/>
            <a:ext cx="7051823" cy="1046064"/>
          </a:xfrm>
          <a:solidFill>
            <a:srgbClr val="92D050"/>
          </a:solidFill>
          <a:ln>
            <a:solidFill>
              <a:schemeClr val="bg1"/>
            </a:solidFill>
          </a:ln>
        </p:spPr>
        <p:txBody>
          <a:bodyPr>
            <a:normAutofit/>
          </a:bodyPr>
          <a:lstStyle/>
          <a:p>
            <a:r>
              <a:rPr lang="es-ES" sz="2800">
                <a:solidFill>
                  <a:schemeClr val="bg1"/>
                </a:solidFill>
                <a:latin typeface="Ubuntu"/>
              </a:rPr>
              <a:t>Foros Familiares de Salud:</a:t>
            </a:r>
            <a:br>
              <a:rPr lang="es-ES" sz="2800"/>
            </a:br>
            <a:r>
              <a:rPr lang="es-ES" sz="2800">
                <a:solidFill>
                  <a:schemeClr val="bg1"/>
                </a:solidFill>
                <a:latin typeface="Ubuntu"/>
              </a:rPr>
              <a:t>Salud y bienestar de la familia</a:t>
            </a:r>
            <a:endParaRPr lang="en-US" sz="2800">
              <a:solidFill>
                <a:schemeClr val="bg1"/>
              </a:solidFill>
              <a:latin typeface="Ubuntu"/>
            </a:endParaRPr>
          </a:p>
        </p:txBody>
      </p:sp>
      <p:sp>
        <p:nvSpPr>
          <p:cNvPr id="8" name="Content Placeholder 3">
            <a:extLst>
              <a:ext uri="{FF2B5EF4-FFF2-40B4-BE49-F238E27FC236}">
                <a16:creationId xmlns:a16="http://schemas.microsoft.com/office/drawing/2014/main" id="{43F2108F-1A60-2BCF-4A1A-8140D4F3A3BF}"/>
              </a:ext>
            </a:extLst>
          </p:cNvPr>
          <p:cNvSpPr txBox="1">
            <a:spLocks/>
          </p:cNvSpPr>
          <p:nvPr/>
        </p:nvSpPr>
        <p:spPr bwMode="auto">
          <a:xfrm>
            <a:off x="2068511" y="1680056"/>
            <a:ext cx="4027486" cy="2455333"/>
          </a:xfrm>
          <a:prstGeom prst="rect">
            <a:avLst/>
          </a:prstGeom>
          <a:solidFill>
            <a:schemeClr val="accent5">
              <a:lumMod val="20000"/>
              <a:lumOff val="8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525780" indent="-342900">
              <a:lnSpc>
                <a:spcPct val="100000"/>
              </a:lnSpc>
              <a:spcBef>
                <a:spcPts val="600"/>
              </a:spcBef>
              <a:spcAft>
                <a:spcPts val="600"/>
              </a:spcAft>
              <a:buFont typeface="Wingdings" panose="05000000000000000000" pitchFamily="2" charset="2"/>
              <a:buChar char="§"/>
            </a:pPr>
            <a:r>
              <a:rPr lang="es-ES" sz="2000" b="1">
                <a:solidFill>
                  <a:srgbClr val="000000"/>
                </a:solidFill>
                <a:latin typeface="Ubuntu"/>
              </a:rPr>
              <a:t>Los FHF (ingles) se centran en toda la familia
Construir una conexión con otras familias
Establecer una conexión con los proveedores de servicios</a:t>
            </a:r>
            <a:endParaRPr lang="en-US" sz="2000" kern="0">
              <a:solidFill>
                <a:srgbClr val="000000"/>
              </a:solidFill>
              <a:latin typeface="Ubuntu"/>
            </a:endParaRPr>
          </a:p>
        </p:txBody>
      </p:sp>
      <p:sp>
        <p:nvSpPr>
          <p:cNvPr id="3" name="Content Placeholder 3">
            <a:extLst>
              <a:ext uri="{FF2B5EF4-FFF2-40B4-BE49-F238E27FC236}">
                <a16:creationId xmlns:a16="http://schemas.microsoft.com/office/drawing/2014/main" id="{D3890DAF-25CF-2BD3-9CF5-32BFF93D7BC4}"/>
              </a:ext>
            </a:extLst>
          </p:cNvPr>
          <p:cNvSpPr txBox="1">
            <a:spLocks/>
          </p:cNvSpPr>
          <p:nvPr/>
        </p:nvSpPr>
        <p:spPr bwMode="auto">
          <a:xfrm>
            <a:off x="2068513" y="4402668"/>
            <a:ext cx="4027485" cy="2252133"/>
          </a:xfrm>
          <a:prstGeom prst="rect">
            <a:avLst/>
          </a:prstGeom>
          <a:solidFill>
            <a:schemeClr val="accent5">
              <a:lumMod val="20000"/>
              <a:lumOff val="80000"/>
            </a:schemeClr>
          </a:solidFill>
          <a:ln>
            <a:noFill/>
          </a:ln>
          <a:effectLst/>
          <a:extLst>
            <a:ext uri="{FAA26D3D-D897-4be2-8F04-BA451C77F1D7}">
              <ma14:placeholderFlag xmlns="" xmlns:mc="http://schemas.openxmlformats.org/markup-compatibility/2006" xmlns:mv="urn:schemas-microsoft-com:mac:vml" xmlns:ma14="http://schemas.microsoft.com/office/mac/drawingml/2011/main"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182880" indent="0">
              <a:lnSpc>
                <a:spcPct val="100000"/>
              </a:lnSpc>
              <a:spcBef>
                <a:spcPts val="600"/>
              </a:spcBef>
              <a:spcAft>
                <a:spcPts val="600"/>
              </a:spcAft>
            </a:pPr>
            <a:r>
              <a:rPr lang="es-ES" sz="2000" b="1">
                <a:solidFill>
                  <a:srgbClr val="000000"/>
                </a:solidFill>
                <a:latin typeface="Ubuntu"/>
              </a:rPr>
              <a:t>Nuestras formas de trabajar:
Respeto
Escucha activa
Zona libre de juicios
Confidencialidad</a:t>
            </a:r>
            <a:endParaRPr lang="en-US" sz="2000" kern="0">
              <a:solidFill>
                <a:srgbClr val="000000"/>
              </a:solidFill>
              <a:latin typeface="Ubuntu"/>
            </a:endParaRPr>
          </a:p>
        </p:txBody>
      </p:sp>
      <p:pic>
        <p:nvPicPr>
          <p:cNvPr id="4" name="Content Placeholder 14" descr="A group of people posing for a photo&#10;&#10;Description automatically generated">
            <a:extLst>
              <a:ext uri="{FF2B5EF4-FFF2-40B4-BE49-F238E27FC236}">
                <a16:creationId xmlns:a16="http://schemas.microsoft.com/office/drawing/2014/main" id="{0D988FC4-502A-3C55-43F8-4BE23268C14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533" t="5751" r="43817" b="12951"/>
          <a:stretch/>
        </p:blipFill>
        <p:spPr>
          <a:xfrm>
            <a:off x="6279244" y="1576614"/>
            <a:ext cx="4033157" cy="5078186"/>
          </a:xfrm>
        </p:spPr>
      </p:pic>
    </p:spTree>
    <p:extLst>
      <p:ext uri="{BB962C8B-B14F-4D97-AF65-F5344CB8AC3E}">
        <p14:creationId xmlns:p14="http://schemas.microsoft.com/office/powerpoint/2010/main" val="10284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8EB7F-0CA3-8EB5-042E-424B5E613FEF}"/>
              </a:ext>
            </a:extLst>
          </p:cNvPr>
          <p:cNvSpPr>
            <a:spLocks noGrp="1"/>
          </p:cNvSpPr>
          <p:nvPr>
            <p:ph type="title"/>
          </p:nvPr>
        </p:nvSpPr>
        <p:spPr>
          <a:xfrm>
            <a:off x="415600" y="593367"/>
            <a:ext cx="11360700" cy="943200"/>
          </a:xfrm>
        </p:spPr>
        <p:txBody>
          <a:bodyPr wrap="square" anchor="ctr">
            <a:normAutofit/>
          </a:bodyPr>
          <a:lstStyle/>
          <a:p>
            <a:pPr>
              <a:lnSpc>
                <a:spcPct val="90000"/>
              </a:lnSpc>
            </a:pPr>
            <a:r>
              <a:rPr lang="en-US" dirty="0" err="1"/>
              <a:t>Introduccion</a:t>
            </a:r>
            <a:r>
              <a:rPr lang="en-US" dirty="0"/>
              <a:t> / </a:t>
            </a:r>
            <a:r>
              <a:rPr lang="en-US" dirty="0" err="1"/>
              <a:t>Presentacion</a:t>
            </a:r>
          </a:p>
        </p:txBody>
      </p:sp>
      <p:sp>
        <p:nvSpPr>
          <p:cNvPr id="9" name="Subtitle 2">
            <a:extLst>
              <a:ext uri="{FF2B5EF4-FFF2-40B4-BE49-F238E27FC236}">
                <a16:creationId xmlns:a16="http://schemas.microsoft.com/office/drawing/2014/main" id="{AF72E9CB-3300-90AB-20FA-7B8E59A2EF3F}"/>
              </a:ext>
            </a:extLst>
          </p:cNvPr>
          <p:cNvSpPr>
            <a:spLocks noGrp="1"/>
          </p:cNvSpPr>
          <p:nvPr>
            <p:ph idx="1"/>
          </p:nvPr>
        </p:nvSpPr>
        <p:spPr>
          <a:xfrm>
            <a:off x="415600" y="1815626"/>
            <a:ext cx="5585100" cy="4403700"/>
          </a:xfrm>
        </p:spPr>
        <p:txBody>
          <a:bodyPr wrap="square" anchor="t">
            <a:normAutofit/>
          </a:bodyPr>
          <a:lstStyle/>
          <a:p>
            <a:pPr marL="76200" indent="0">
              <a:spcAft>
                <a:spcPts val="600"/>
              </a:spcAft>
              <a:buNone/>
            </a:pPr>
            <a:r>
              <a:rPr lang="es-ES">
                <a:solidFill>
                  <a:schemeClr val="bg2">
                    <a:lumMod val="76000"/>
                  </a:schemeClr>
                </a:solidFill>
              </a:rPr>
              <a:t>Nombre</a:t>
            </a:r>
            <a:endParaRPr lang="en-US">
              <a:solidFill>
                <a:schemeClr val="bg2">
                  <a:lumMod val="76000"/>
                </a:schemeClr>
              </a:solidFill>
            </a:endParaRPr>
          </a:p>
          <a:p>
            <a:pPr marL="76200" indent="0">
              <a:lnSpc>
                <a:spcPct val="114999"/>
              </a:lnSpc>
              <a:spcAft>
                <a:spcPts val="600"/>
              </a:spcAft>
              <a:buNone/>
            </a:pPr>
            <a:r>
              <a:rPr lang="es-ES" dirty="0">
                <a:solidFill>
                  <a:schemeClr val="bg2">
                    <a:lumMod val="76000"/>
                  </a:schemeClr>
                </a:solidFill>
              </a:rPr>
              <a:t>
A cuál programa de Olimpiadas Especiales perteneces</a:t>
            </a:r>
            <a:endParaRPr lang="en-US" dirty="0">
              <a:solidFill>
                <a:schemeClr val="bg2">
                  <a:lumMod val="76000"/>
                </a:schemeClr>
              </a:solidFill>
            </a:endParaRPr>
          </a:p>
          <a:p>
            <a:pPr marL="76200" indent="0">
              <a:lnSpc>
                <a:spcPct val="114999"/>
              </a:lnSpc>
              <a:spcAft>
                <a:spcPts val="600"/>
              </a:spcAft>
              <a:buNone/>
            </a:pPr>
            <a:r>
              <a:rPr lang="es-ES" dirty="0">
                <a:solidFill>
                  <a:schemeClr val="bg2">
                    <a:lumMod val="76000"/>
                  </a:schemeClr>
                </a:solidFill>
              </a:rPr>
              <a:t>
Años de participación</a:t>
            </a:r>
            <a:endParaRPr lang="en-US" dirty="0">
              <a:solidFill>
                <a:schemeClr val="bg2">
                  <a:lumMod val="76000"/>
                </a:schemeClr>
              </a:solidFill>
            </a:endParaRPr>
          </a:p>
          <a:p>
            <a:pPr marL="76200" indent="0">
              <a:lnSpc>
                <a:spcPct val="114999"/>
              </a:lnSpc>
              <a:spcAft>
                <a:spcPts val="600"/>
              </a:spcAft>
              <a:buNone/>
            </a:pPr>
            <a:r>
              <a:rPr lang="es-ES" dirty="0">
                <a:solidFill>
                  <a:schemeClr val="bg2">
                    <a:lumMod val="76000"/>
                  </a:schemeClr>
                </a:solidFill>
              </a:rPr>
              <a:t>
Lo que esperas de hoy</a:t>
            </a:r>
            <a:endParaRPr lang="en-US" dirty="0">
              <a:solidFill>
                <a:schemeClr val="bg2">
                  <a:lumMod val="76000"/>
                </a:schemeClr>
              </a:solidFill>
            </a:endParaRPr>
          </a:p>
        </p:txBody>
      </p:sp>
      <p:sp>
        <p:nvSpPr>
          <p:cNvPr id="4" name="Slide Number Placeholder 3">
            <a:extLst>
              <a:ext uri="{FF2B5EF4-FFF2-40B4-BE49-F238E27FC236}">
                <a16:creationId xmlns:a16="http://schemas.microsoft.com/office/drawing/2014/main" id="{B30D8BFA-4FDA-D6A7-045C-9E3885A0F081}"/>
              </a:ext>
            </a:extLst>
          </p:cNvPr>
          <p:cNvSpPr>
            <a:spLocks noGrp="1"/>
          </p:cNvSpPr>
          <p:nvPr>
            <p:ph type="sldNum" sz="quarter" idx="12"/>
          </p:nvPr>
        </p:nvSpPr>
        <p:spPr>
          <a:xfrm>
            <a:off x="11296610" y="6217622"/>
            <a:ext cx="731700" cy="524700"/>
          </a:xfrm>
        </p:spPr>
        <p:txBody>
          <a:bodyPr wrap="square" anchor="ctr">
            <a:normAutofit/>
          </a:bodyPr>
          <a:lstStyle/>
          <a:p>
            <a:pPr>
              <a:spcAft>
                <a:spcPts val="600"/>
              </a:spcAft>
            </a:pPr>
            <a:fld id="{F6BD295C-0933-B242-A7D2-984D9824354E}" type="slidenum">
              <a:rPr lang="es-ES_tradnl" smtClean="0"/>
              <a:pPr>
                <a:spcAft>
                  <a:spcPts val="600"/>
                </a:spcAft>
              </a:pPr>
              <a:t>4</a:t>
            </a:fld>
            <a:endParaRPr lang="es-ES_tradnl"/>
          </a:p>
        </p:txBody>
      </p:sp>
      <p:pic>
        <p:nvPicPr>
          <p:cNvPr id="6" name="Picture 5" descr="A group of children holding their hands up&#10;&#10;AI-generated content may be incorrect.">
            <a:extLst>
              <a:ext uri="{FF2B5EF4-FFF2-40B4-BE49-F238E27FC236}">
                <a16:creationId xmlns:a16="http://schemas.microsoft.com/office/drawing/2014/main" id="{278E658D-B10B-DA1A-C75D-0E8DF9746183}"/>
              </a:ext>
            </a:extLst>
          </p:cNvPr>
          <p:cNvPicPr>
            <a:picLocks noChangeAspect="1"/>
          </p:cNvPicPr>
          <p:nvPr/>
        </p:nvPicPr>
        <p:blipFill>
          <a:blip r:embed="rId2"/>
          <a:srcRect l="13967" r="1374" b="-2"/>
          <a:stretch>
            <a:fillRect/>
          </a:stretch>
        </p:blipFill>
        <p:spPr>
          <a:xfrm>
            <a:off x="6191200" y="1688433"/>
            <a:ext cx="5585100" cy="4403700"/>
          </a:xfrm>
          <a:prstGeom prst="rect">
            <a:avLst/>
          </a:prstGeom>
          <a:noFill/>
          <a:ln>
            <a:noFill/>
          </a:ln>
        </p:spPr>
      </p:pic>
    </p:spTree>
    <p:extLst>
      <p:ext uri="{BB962C8B-B14F-4D97-AF65-F5344CB8AC3E}">
        <p14:creationId xmlns:p14="http://schemas.microsoft.com/office/powerpoint/2010/main" val="1122978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9BA7B-D8CB-3326-B862-3F097B32C5A1}"/>
              </a:ext>
            </a:extLst>
          </p:cNvPr>
          <p:cNvSpPr>
            <a:spLocks noGrp="1"/>
          </p:cNvSpPr>
          <p:nvPr>
            <p:ph type="title"/>
          </p:nvPr>
        </p:nvSpPr>
        <p:spPr>
          <a:xfrm>
            <a:off x="2068514" y="366713"/>
            <a:ext cx="7715567" cy="1046064"/>
          </a:xfrm>
        </p:spPr>
        <p:txBody>
          <a:bodyPr/>
          <a:lstStyle/>
          <a:p>
            <a:pPr algn="ctr"/>
            <a:r>
              <a:rPr lang="en-US" err="1"/>
              <a:t>Foros</a:t>
            </a:r>
            <a:r>
              <a:rPr lang="en-US"/>
              <a:t> </a:t>
            </a:r>
            <a:r>
              <a:rPr lang="en-US" err="1"/>
              <a:t>Familiares</a:t>
            </a:r>
            <a:r>
              <a:rPr lang="en-US"/>
              <a:t> de Salud</a:t>
            </a:r>
            <a:br>
              <a:rPr lang="en-US"/>
            </a:br>
            <a:r>
              <a:rPr lang="en-US"/>
              <a:t>(Family Health Forums - FHF)</a:t>
            </a:r>
          </a:p>
        </p:txBody>
      </p:sp>
      <p:sp>
        <p:nvSpPr>
          <p:cNvPr id="4" name="Slide Number Placeholder 3">
            <a:extLst>
              <a:ext uri="{FF2B5EF4-FFF2-40B4-BE49-F238E27FC236}">
                <a16:creationId xmlns:a16="http://schemas.microsoft.com/office/drawing/2014/main" id="{073297F7-F8E0-1ADA-C635-51851366A54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4B88F72-1EA4-FE40-A5CA-BD0111E6622B}" type="slidenum">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0"/>
                </a:spcAft>
                <a:buClrTx/>
                <a:buSzTx/>
                <a:buFontTx/>
                <a:buNone/>
                <a:tabLst/>
                <a:defRPr/>
              </a:pPr>
              <a:t>40</a:t>
            </a:fld>
            <a:r>
              <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rPr>
              <a:t> </a:t>
            </a:r>
            <a:endParaRPr kumimoji="0" lang="en-US" sz="900" b="1" i="0" u="none" strike="noStrike" kern="1200" cap="none" spc="0" normalizeH="0" baseline="0" noProof="0">
              <a:ln>
                <a:noFill/>
              </a:ln>
              <a:solidFill>
                <a:srgbClr val="000000"/>
              </a:solidFill>
              <a:effectLst/>
              <a:uLnTx/>
              <a:uFillTx/>
              <a:latin typeface="Helvetica Neue"/>
              <a:ea typeface="MS PGothic" charset="0"/>
              <a:cs typeface="Helvetica Neue"/>
              <a:sym typeface="Ubuntu" charset="0"/>
            </a:endParaRPr>
          </a:p>
        </p:txBody>
      </p:sp>
      <p:pic>
        <p:nvPicPr>
          <p:cNvPr id="9" name="Content Placeholder 8" descr="A diagram of different types of colored circles&#10;&#10;Description automatically generated">
            <a:extLst>
              <a:ext uri="{FF2B5EF4-FFF2-40B4-BE49-F238E27FC236}">
                <a16:creationId xmlns:a16="http://schemas.microsoft.com/office/drawing/2014/main" id="{36AEB1B2-54D6-0E81-4FF0-8B14A881219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7075" y="1811544"/>
            <a:ext cx="5202238" cy="4323938"/>
          </a:xfrm>
        </p:spPr>
      </p:pic>
      <p:sp>
        <p:nvSpPr>
          <p:cNvPr id="3" name="Content Placeholder 2">
            <a:extLst>
              <a:ext uri="{FF2B5EF4-FFF2-40B4-BE49-F238E27FC236}">
                <a16:creationId xmlns:a16="http://schemas.microsoft.com/office/drawing/2014/main" id="{C2C27FFC-F76D-07AA-4653-2562C44C153C}"/>
              </a:ext>
            </a:extLst>
          </p:cNvPr>
          <p:cNvSpPr>
            <a:spLocks noGrp="1"/>
          </p:cNvSpPr>
          <p:nvPr>
            <p:ph sz="half" idx="2"/>
          </p:nvPr>
        </p:nvSpPr>
        <p:spPr>
          <a:xfrm>
            <a:off x="6250251" y="2099633"/>
            <a:ext cx="5203031" cy="4464844"/>
          </a:xfrm>
        </p:spPr>
        <p:txBody>
          <a:bodyPr/>
          <a:lstStyle/>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s-ES"/>
              <a:t>Los temas de FHF abarcan algo más que el bienestar físico y mental.
Las dimensiones del bienestar (que se muestran a la izquierda) desempeñan un papel clave a la hora de abordar el bienestar general.
Utilice las dimensiones del bienestar como una herramienta para decidir sus temas de FHF.</a:t>
            </a:r>
            <a:endParaRPr lang="en-US"/>
          </a:p>
        </p:txBody>
      </p:sp>
    </p:spTree>
    <p:extLst>
      <p:ext uri="{BB962C8B-B14F-4D97-AF65-F5344CB8AC3E}">
        <p14:creationId xmlns:p14="http://schemas.microsoft.com/office/powerpoint/2010/main" val="280124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4BC76-3E65-49C8-B735-9FF9DC649C17}"/>
              </a:ext>
            </a:extLst>
          </p:cNvPr>
          <p:cNvSpPr>
            <a:spLocks noGrp="1"/>
          </p:cNvSpPr>
          <p:nvPr>
            <p:ph type="title"/>
          </p:nvPr>
        </p:nvSpPr>
        <p:spPr/>
        <p:txBody>
          <a:bodyPr wrap="square" anchor="ctr">
            <a:normAutofit/>
          </a:bodyPr>
          <a:lstStyle/>
          <a:p>
            <a:pPr algn="ctr"/>
            <a:r>
              <a:rPr lang="es-ES" sz="3200" b="1"/>
              <a:t>Los foros familiares de salud podrían incluir los siguientes temas</a:t>
            </a:r>
            <a:endParaRPr lang="en-US" sz="3200" b="1"/>
          </a:p>
        </p:txBody>
      </p:sp>
      <p:sp>
        <p:nvSpPr>
          <p:cNvPr id="6" name="Content Placeholder 5">
            <a:extLst>
              <a:ext uri="{FF2B5EF4-FFF2-40B4-BE49-F238E27FC236}">
                <a16:creationId xmlns:a16="http://schemas.microsoft.com/office/drawing/2014/main" id="{FEE6A114-EC1F-4F1B-A5C9-E02B89397780}"/>
              </a:ext>
            </a:extLst>
          </p:cNvPr>
          <p:cNvSpPr>
            <a:spLocks noGrp="1"/>
          </p:cNvSpPr>
          <p:nvPr>
            <p:ph sz="half" idx="1"/>
          </p:nvPr>
        </p:nvSpPr>
        <p:spPr/>
        <p:txBody>
          <a:bodyPr wrap="square" anchor="t">
            <a:normAutofit/>
          </a:bodyPr>
          <a:lstStyle/>
          <a:p>
            <a:pPr marL="0" indent="0">
              <a:buNone/>
            </a:pPr>
            <a:endParaRPr lang="en-US"/>
          </a:p>
          <a:p>
            <a:pPr marL="0" indent="0"/>
            <a:r>
              <a:rPr lang="es-ES"/>
              <a:t>Manejo del estrés del cuidador
Crianza Positiva
Prevención de la diabetes
Nutrición y Estilos de Vida Saludables
Acondicionamiento físico y actividad física
Introducción al DI
Navegando por la Educación Especial
Planificación de la vida para las familias de los atletas adultos</a:t>
            </a:r>
            <a:endParaRPr lang="en-US"/>
          </a:p>
        </p:txBody>
      </p:sp>
      <p:sp>
        <p:nvSpPr>
          <p:cNvPr id="12" name="Slide Number Placeholder 4">
            <a:extLst>
              <a:ext uri="{FF2B5EF4-FFF2-40B4-BE49-F238E27FC236}">
                <a16:creationId xmlns:a16="http://schemas.microsoft.com/office/drawing/2014/main" id="{5E60FB56-E8DD-314B-6AB9-0E0756EF70C3}"/>
              </a:ext>
            </a:extLst>
          </p:cNvPr>
          <p:cNvSpPr>
            <a:spLocks noGrp="1"/>
          </p:cNvSpPr>
          <p:nvPr>
            <p:ph type="sldNum" sz="quarter" idx="10"/>
          </p:nvPr>
        </p:nvSpPr>
        <p:spPr/>
        <p:txBody>
          <a:bodyPr wrap="none" anchor="t">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F4B88F72-1EA4-FE40-A5CA-BD0111E6622B}" type="slidenum">
              <a:rPr kumimoji="0" lang="en-US" sz="800" b="0" i="0" u="none" strike="noStrike" kern="1200" cap="none" spc="0" normalizeH="0" baseline="0" noProof="0">
                <a:ln>
                  <a:noFill/>
                </a:ln>
                <a:solidFill>
                  <a:srgbClr val="000000"/>
                </a:solidFill>
                <a:effectLst/>
                <a:uLnTx/>
                <a:uFillTx/>
                <a:latin typeface="Ubuntu" charset="0"/>
                <a:ea typeface="MS PGothic" charset="0"/>
                <a:sym typeface="Ubuntu" charset="0"/>
              </a:rPr>
              <a:pPr marL="0" marR="0" lvl="0" indent="0" algn="l" defTabSz="457200" rtl="0" eaLnBrk="1" fontAlgn="auto" latinLnBrk="0" hangingPunct="1">
                <a:lnSpc>
                  <a:spcPct val="100000"/>
                </a:lnSpc>
                <a:spcBef>
                  <a:spcPts val="0"/>
                </a:spcBef>
                <a:spcAft>
                  <a:spcPts val="600"/>
                </a:spcAft>
                <a:buClrTx/>
                <a:buSzTx/>
                <a:buFontTx/>
                <a:buNone/>
                <a:tabLst/>
                <a:defRPr/>
              </a:pPr>
              <a:t>41</a:t>
            </a:fld>
            <a:r>
              <a:rPr kumimoji="0" lang="en-US" sz="800" b="0" i="0" u="none" strike="noStrike" kern="1200" cap="none" spc="0" normalizeH="0" baseline="0" noProof="0">
                <a:ln>
                  <a:noFill/>
                </a:ln>
                <a:solidFill>
                  <a:srgbClr val="000000"/>
                </a:solidFill>
                <a:effectLst/>
                <a:uLnTx/>
                <a:uFillTx/>
                <a:latin typeface="Ubuntu" charset="0"/>
                <a:ea typeface="MS PGothic" charset="0"/>
                <a:sym typeface="Ubuntu" charset="0"/>
              </a:rPr>
              <a:t> /  Special Olympics</a:t>
            </a:r>
          </a:p>
        </p:txBody>
      </p:sp>
      <p:pic>
        <p:nvPicPr>
          <p:cNvPr id="5" name="Picture 4" descr="A person standing in front of a group of people&#10;&#10;Description automatically generated">
            <a:extLst>
              <a:ext uri="{FF2B5EF4-FFF2-40B4-BE49-F238E27FC236}">
                <a16:creationId xmlns:a16="http://schemas.microsoft.com/office/drawing/2014/main" id="{E0ACFDD5-E48E-DE4C-2065-F025A0AFB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384" y="1859280"/>
            <a:ext cx="5120640" cy="3840480"/>
          </a:xfrm>
          <a:prstGeom prst="rect">
            <a:avLst/>
          </a:prstGeom>
        </p:spPr>
      </p:pic>
      <p:sp>
        <p:nvSpPr>
          <p:cNvPr id="4" name="TextBox 3">
            <a:extLst>
              <a:ext uri="{FF2B5EF4-FFF2-40B4-BE49-F238E27FC236}">
                <a16:creationId xmlns:a16="http://schemas.microsoft.com/office/drawing/2014/main" id="{C12D3517-53B4-DCD2-5FDD-2EDC9FECB057}"/>
              </a:ext>
            </a:extLst>
          </p:cNvPr>
          <p:cNvSpPr txBox="1"/>
          <p:nvPr/>
        </p:nvSpPr>
        <p:spPr>
          <a:xfrm>
            <a:off x="6184491" y="5944523"/>
            <a:ext cx="4876799" cy="526292"/>
          </a:xfrm>
          <a:prstGeom prst="rect">
            <a:avLst/>
          </a:prstGeom>
          <a:noFill/>
        </p:spPr>
        <p:txBody>
          <a:bodyPr wrap="square">
            <a:spAutoFit/>
          </a:bodyPr>
          <a:lstStyle/>
          <a:p>
            <a:r>
              <a:rPr lang="en-US"/>
              <a:t>Contact: </a:t>
            </a:r>
            <a:r>
              <a:rPr lang="es-ES"/>
              <a:t>Jennifer Pittman para más información</a:t>
            </a:r>
            <a:r>
              <a:rPr lang="en-US"/>
              <a:t>jpittman@specialolympics.org</a:t>
            </a:r>
          </a:p>
        </p:txBody>
      </p:sp>
    </p:spTree>
    <p:extLst>
      <p:ext uri="{BB962C8B-B14F-4D97-AF65-F5344CB8AC3E}">
        <p14:creationId xmlns:p14="http://schemas.microsoft.com/office/powerpoint/2010/main" val="217524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051F-CD37-33F4-C84E-25DDA825C6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6B26FA-5225-BA34-F999-B8B48C7A49A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82730A9-D983-AB89-135D-7E28D654175F}"/>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2DBAC01-5504-6196-64B3-D3183F0FEE36}"/>
              </a:ext>
            </a:extLst>
          </p:cNvPr>
          <p:cNvSpPr>
            <a:spLocks noGrp="1"/>
          </p:cNvSpPr>
          <p:nvPr>
            <p:ph type="sldNum" sz="quarter" idx="10"/>
          </p:nvPr>
        </p:nvSpPr>
        <p:spPr/>
        <p:txBody>
          <a:bodyPr/>
          <a:lstStyle/>
          <a:p>
            <a:fld id="{F4B88F72-1EA4-FE40-A5CA-BD0111E6622B}" type="slidenum">
              <a:rPr lang="en-US" smtClean="0"/>
              <a:pPr/>
              <a:t>42</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220623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DCFDB-1B80-D203-81DD-36D8153028E4}"/>
              </a:ext>
            </a:extLst>
          </p:cNvPr>
          <p:cNvSpPr>
            <a:spLocks noGrp="1"/>
          </p:cNvSpPr>
          <p:nvPr>
            <p:ph type="title"/>
          </p:nvPr>
        </p:nvSpPr>
        <p:spPr/>
        <p:txBody>
          <a:bodyPr/>
          <a:lstStyle/>
          <a:p>
            <a:r>
              <a:rPr lang="es-ES" dirty="0"/>
              <a:t>Actividad de tomar notas y compartir</a:t>
            </a:r>
            <a:endParaRPr lang="en-US" dirty="0"/>
          </a:p>
        </p:txBody>
      </p:sp>
      <p:sp>
        <p:nvSpPr>
          <p:cNvPr id="3" name="Content Placeholder 2">
            <a:extLst>
              <a:ext uri="{FF2B5EF4-FFF2-40B4-BE49-F238E27FC236}">
                <a16:creationId xmlns:a16="http://schemas.microsoft.com/office/drawing/2014/main" id="{0630B678-A717-2899-7EE8-EF4CE7D601AC}"/>
              </a:ext>
            </a:extLst>
          </p:cNvPr>
          <p:cNvSpPr>
            <a:spLocks noGrp="1"/>
          </p:cNvSpPr>
          <p:nvPr>
            <p:ph sz="half" idx="1"/>
          </p:nvPr>
        </p:nvSpPr>
        <p:spPr>
          <a:xfrm>
            <a:off x="890669" y="2022276"/>
            <a:ext cx="10164325" cy="4542201"/>
          </a:xfrm>
        </p:spPr>
        <p:txBody>
          <a:bodyPr/>
          <a:lstStyle/>
          <a:p>
            <a:r>
              <a:rPr lang="es-ES" sz="1800" dirty="0"/>
              <a:t>Los siguientes dos conceptos en la primera infancia han sido muy malentendidos y malentendidos en todo el mundo. 
Compartiré lo que son la Evaluación de Atletas Jóvenes Saludables y el Modelo de Salud Familiar Infantil.  
Luego pediré a dos voluntarios en la sala que me repitan lo que entendieron y me ayuden a saber cómo compartir mejor la información sobre estas dos áreas de programación.</a:t>
            </a:r>
            <a:endParaRPr lang="en-US" sz="1800" dirty="0"/>
          </a:p>
        </p:txBody>
      </p:sp>
      <p:sp>
        <p:nvSpPr>
          <p:cNvPr id="5" name="Slide Number Placeholder 4">
            <a:extLst>
              <a:ext uri="{FF2B5EF4-FFF2-40B4-BE49-F238E27FC236}">
                <a16:creationId xmlns:a16="http://schemas.microsoft.com/office/drawing/2014/main" id="{F0974C03-8CFD-3684-C1D8-F998834D7A9E}"/>
              </a:ext>
            </a:extLst>
          </p:cNvPr>
          <p:cNvSpPr>
            <a:spLocks noGrp="1"/>
          </p:cNvSpPr>
          <p:nvPr>
            <p:ph type="sldNum" sz="quarter" idx="10"/>
          </p:nvPr>
        </p:nvSpPr>
        <p:spPr/>
        <p:txBody>
          <a:bodyPr/>
          <a:lstStyle/>
          <a:p>
            <a:fld id="{F4B88F72-1EA4-FE40-A5CA-BD0111E6622B}" type="slidenum">
              <a:rPr lang="en-US" smtClean="0"/>
              <a:pPr/>
              <a:t>43</a:t>
            </a:fld>
            <a:r>
              <a:rPr lang="en-US">
                <a:solidFill>
                  <a:srgbClr val="2E3333"/>
                </a:solidFill>
              </a:rPr>
              <a:t> /  </a:t>
            </a:r>
            <a:r>
              <a:rPr lang="en-US">
                <a:solidFill>
                  <a:srgbClr val="2E3333"/>
                </a:solidFill>
                <a:latin typeface="Ubuntu"/>
                <a:cs typeface="Ubuntu"/>
              </a:rPr>
              <a:t>Special Olympics</a:t>
            </a:r>
          </a:p>
        </p:txBody>
      </p:sp>
    </p:spTree>
    <p:extLst>
      <p:ext uri="{BB962C8B-B14F-4D97-AF65-F5344CB8AC3E}">
        <p14:creationId xmlns:p14="http://schemas.microsoft.com/office/powerpoint/2010/main" val="236448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F885-DF25-BE4D-6F3E-A5E88F571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686255-F531-3005-B243-5F9F07083E1D}"/>
              </a:ext>
            </a:extLst>
          </p:cNvPr>
          <p:cNvSpPr>
            <a:spLocks noGrp="1"/>
          </p:cNvSpPr>
          <p:nvPr>
            <p:ph type="title"/>
          </p:nvPr>
        </p:nvSpPr>
        <p:spPr>
          <a:xfrm>
            <a:off x="415600" y="1739800"/>
            <a:ext cx="11360700" cy="2051100"/>
          </a:xfrm>
        </p:spPr>
        <p:txBody>
          <a:bodyPr wrap="square" anchor="ctr">
            <a:normAutofit fontScale="90000"/>
          </a:bodyPr>
          <a:lstStyle/>
          <a:p>
            <a:pPr>
              <a:lnSpc>
                <a:spcPct val="90000"/>
              </a:lnSpc>
            </a:pPr>
            <a:br>
              <a:rPr lang="en-US" sz="9600"/>
            </a:br>
            <a:r>
              <a:rPr lang="en-US" sz="9600"/>
              <a:t>Atletas </a:t>
            </a:r>
            <a:r>
              <a:rPr lang="en-US" sz="9600" err="1"/>
              <a:t>Jóvenes</a:t>
            </a:r>
            <a:r>
              <a:rPr lang="en-US" sz="9600"/>
              <a:t> Sanos</a:t>
            </a:r>
            <a:br>
              <a:rPr lang="en-US" sz="9600"/>
            </a:br>
            <a:endParaRPr lang="en-US" sz="9600"/>
          </a:p>
        </p:txBody>
      </p:sp>
      <p:sp>
        <p:nvSpPr>
          <p:cNvPr id="4" name="Slide Number Placeholder 3">
            <a:extLst>
              <a:ext uri="{FF2B5EF4-FFF2-40B4-BE49-F238E27FC236}">
                <a16:creationId xmlns:a16="http://schemas.microsoft.com/office/drawing/2014/main" id="{8290B5F1-0E49-73BD-B7C8-340376E1857F}"/>
              </a:ext>
            </a:extLst>
          </p:cNvPr>
          <p:cNvSpPr>
            <a:spLocks noGrp="1"/>
          </p:cNvSpPr>
          <p:nvPr>
            <p:ph type="sldNum"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44</a:t>
            </a:fld>
            <a:endParaRPr lang="en-US"/>
          </a:p>
        </p:txBody>
      </p:sp>
    </p:spTree>
    <p:extLst>
      <p:ext uri="{BB962C8B-B14F-4D97-AF65-F5344CB8AC3E}">
        <p14:creationId xmlns:p14="http://schemas.microsoft.com/office/powerpoint/2010/main" val="1740099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7DC7-F9E3-113D-2B79-189461FDE1EF}"/>
              </a:ext>
            </a:extLst>
          </p:cNvPr>
          <p:cNvSpPr>
            <a:spLocks noGrp="1"/>
          </p:cNvSpPr>
          <p:nvPr>
            <p:ph type="title"/>
          </p:nvPr>
        </p:nvSpPr>
        <p:spPr>
          <a:xfrm>
            <a:off x="726018" y="366713"/>
            <a:ext cx="9402431" cy="1046064"/>
          </a:xfrm>
        </p:spPr>
        <p:txBody>
          <a:bodyPr wrap="square" anchor="ctr">
            <a:normAutofit/>
          </a:bodyPr>
          <a:lstStyle/>
          <a:p>
            <a:r>
              <a:rPr lang="en-US"/>
              <a:t>Healthy Young Athletes</a:t>
            </a:r>
          </a:p>
        </p:txBody>
      </p:sp>
      <p:pic>
        <p:nvPicPr>
          <p:cNvPr id="9" name="Picture 8">
            <a:extLst>
              <a:ext uri="{FF2B5EF4-FFF2-40B4-BE49-F238E27FC236}">
                <a16:creationId xmlns:a16="http://schemas.microsoft.com/office/drawing/2014/main" id="{D020870D-9275-1DEF-F173-440C34DAFAAC}"/>
              </a:ext>
            </a:extLst>
          </p:cNvPr>
          <p:cNvPicPr>
            <a:picLocks noChangeAspect="1"/>
          </p:cNvPicPr>
          <p:nvPr/>
        </p:nvPicPr>
        <p:blipFill>
          <a:blip r:embed="rId2"/>
          <a:srcRect t="2484" r="3" b="5"/>
          <a:stretch>
            <a:fillRect/>
          </a:stretch>
        </p:blipFill>
        <p:spPr>
          <a:xfrm>
            <a:off x="726282" y="1741289"/>
            <a:ext cx="5203031" cy="4464844"/>
          </a:xfrm>
          <a:prstGeom prst="rect">
            <a:avLst/>
          </a:prstGeom>
          <a:noFill/>
        </p:spPr>
      </p:pic>
      <p:sp>
        <p:nvSpPr>
          <p:cNvPr id="17" name="Content Placeholder 3">
            <a:extLst>
              <a:ext uri="{FF2B5EF4-FFF2-40B4-BE49-F238E27FC236}">
                <a16:creationId xmlns:a16="http://schemas.microsoft.com/office/drawing/2014/main" id="{9EEF5B44-A83B-88E6-7AF7-729894F94CA3}"/>
              </a:ext>
            </a:extLst>
          </p:cNvPr>
          <p:cNvSpPr>
            <a:spLocks noGrp="1"/>
          </p:cNvSpPr>
          <p:nvPr>
            <p:ph sz="half" idx="2"/>
          </p:nvPr>
        </p:nvSpPr>
        <p:spPr>
          <a:xfrm>
            <a:off x="6072189" y="1741289"/>
            <a:ext cx="5203031" cy="4464844"/>
          </a:xfrm>
        </p:spPr>
        <p:txBody>
          <a:bodyPr wrap="square" anchor="t">
            <a:normAutofit/>
          </a:bodyPr>
          <a:lstStyle/>
          <a:p>
            <a:endParaRPr lang="en-US"/>
          </a:p>
          <a:p>
            <a:r>
              <a:rPr lang="es-ES"/>
              <a:t>Healthy Young Athletes es un examen pediátrico holístico que se ofrece a niños de 2 a 7 años, con y sin discapacidades intelectuales y del desarrollo (IDD), como una oferta inicial de Healthy Athletes.</a:t>
            </a:r>
            <a:endParaRPr lang="en-US"/>
          </a:p>
        </p:txBody>
      </p:sp>
      <p:sp>
        <p:nvSpPr>
          <p:cNvPr id="5" name="Slide Number Placeholder 4">
            <a:extLst>
              <a:ext uri="{FF2B5EF4-FFF2-40B4-BE49-F238E27FC236}">
                <a16:creationId xmlns:a16="http://schemas.microsoft.com/office/drawing/2014/main" id="{3F7FD067-B654-DD79-BAF6-2D914C604C61}"/>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F4B88F72-1EA4-FE40-A5CA-BD0111E6622B}" type="slidenum">
              <a:rPr lang="en-US" sz="800" smtClean="0"/>
              <a:pPr>
                <a:spcAft>
                  <a:spcPts val="600"/>
                </a:spcAft>
              </a:pPr>
              <a:t>45</a:t>
            </a:fld>
            <a:r>
              <a:rPr lang="en-US" sz="800"/>
              <a:t> /  Special Olympics</a:t>
            </a:r>
          </a:p>
        </p:txBody>
      </p:sp>
    </p:spTree>
    <p:extLst>
      <p:ext uri="{BB962C8B-B14F-4D97-AF65-F5344CB8AC3E}">
        <p14:creationId xmlns:p14="http://schemas.microsoft.com/office/powerpoint/2010/main" val="257198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8A327-D2A1-D88A-4EF3-5D2400231FC4}"/>
              </a:ext>
            </a:extLst>
          </p:cNvPr>
          <p:cNvSpPr>
            <a:spLocks noGrp="1"/>
          </p:cNvSpPr>
          <p:nvPr>
            <p:ph type="title"/>
          </p:nvPr>
        </p:nvSpPr>
        <p:spPr>
          <a:xfrm>
            <a:off x="726018" y="366713"/>
            <a:ext cx="9402431" cy="1046064"/>
          </a:xfrm>
        </p:spPr>
        <p:txBody>
          <a:bodyPr wrap="square" anchor="ctr">
            <a:normAutofit/>
          </a:bodyPr>
          <a:lstStyle/>
          <a:p>
            <a:r>
              <a:rPr lang="en-US"/>
              <a:t>Healthy Young Athletes</a:t>
            </a:r>
          </a:p>
        </p:txBody>
      </p:sp>
      <p:pic>
        <p:nvPicPr>
          <p:cNvPr id="7" name="Content Placeholder 6">
            <a:extLst>
              <a:ext uri="{FF2B5EF4-FFF2-40B4-BE49-F238E27FC236}">
                <a16:creationId xmlns:a16="http://schemas.microsoft.com/office/drawing/2014/main" id="{77253380-7ED0-BB59-ECBE-923E8B2A81B6}"/>
              </a:ext>
            </a:extLst>
          </p:cNvPr>
          <p:cNvPicPr>
            <a:picLocks noGrp="1" noChangeAspect="1"/>
          </p:cNvPicPr>
          <p:nvPr>
            <p:ph sz="half" idx="1"/>
          </p:nvPr>
        </p:nvPicPr>
        <p:blipFill>
          <a:blip r:embed="rId2"/>
          <a:stretch>
            <a:fillRect/>
          </a:stretch>
        </p:blipFill>
        <p:spPr>
          <a:xfrm>
            <a:off x="382153" y="199860"/>
            <a:ext cx="5203031" cy="1821061"/>
          </a:xfrm>
          <a:noFill/>
        </p:spPr>
      </p:pic>
      <p:sp>
        <p:nvSpPr>
          <p:cNvPr id="3" name="Content Placeholder 2">
            <a:extLst>
              <a:ext uri="{FF2B5EF4-FFF2-40B4-BE49-F238E27FC236}">
                <a16:creationId xmlns:a16="http://schemas.microsoft.com/office/drawing/2014/main" id="{4BFE73D0-C1C0-0648-3946-364F36922694}"/>
              </a:ext>
            </a:extLst>
          </p:cNvPr>
          <p:cNvSpPr>
            <a:spLocks noGrp="1"/>
          </p:cNvSpPr>
          <p:nvPr>
            <p:ph sz="half" idx="2"/>
          </p:nvPr>
        </p:nvSpPr>
        <p:spPr>
          <a:xfrm>
            <a:off x="6072189" y="1741289"/>
            <a:ext cx="5203031" cy="4464844"/>
          </a:xfrm>
        </p:spPr>
        <p:txBody>
          <a:bodyPr wrap="square" anchor="t">
            <a:normAutofit/>
          </a:bodyPr>
          <a:lstStyle/>
          <a:p>
            <a:pPr>
              <a:lnSpc>
                <a:spcPct val="100000"/>
              </a:lnSpc>
            </a:pPr>
            <a:endParaRPr lang="en-US" sz="1700"/>
          </a:p>
          <a:p>
            <a:pPr>
              <a:lnSpc>
                <a:spcPct val="100000"/>
              </a:lnSpc>
            </a:pPr>
            <a:endParaRPr lang="en-US" sz="1700"/>
          </a:p>
          <a:p>
            <a:pPr marL="285750" indent="-285750">
              <a:lnSpc>
                <a:spcPct val="100000"/>
              </a:lnSpc>
              <a:buFont typeface="Wingdings" panose="05000000000000000000" pitchFamily="2" charset="2"/>
              <a:buChar char="Ø"/>
            </a:pPr>
            <a:endParaRPr lang="en-US" sz="1700"/>
          </a:p>
          <a:p>
            <a:pPr marL="285750" indent="-285750">
              <a:lnSpc>
                <a:spcPct val="100000"/>
              </a:lnSpc>
              <a:buFont typeface="Wingdings" panose="05000000000000000000" pitchFamily="2" charset="2"/>
              <a:buChar char="Ø"/>
            </a:pPr>
            <a:r>
              <a:rPr lang="es-ES" sz="1700"/>
              <a:t>HYA se puede implementar en escuelas, en eventos comunitarios o junto con eventos a gran escala de Jóvenes Atletas
 La HYA implica una evaluación médica integral que incluye exámenes de la vista, audio y dentales, vigilancia del desarrollo y examen físico
A esto le sigue la derivación a proveedores de atención médica locales y servicios comunitarios para una evaluación y manejo adicionales</a:t>
            </a:r>
            <a:endParaRPr lang="en-US" sz="1700"/>
          </a:p>
        </p:txBody>
      </p:sp>
      <p:sp>
        <p:nvSpPr>
          <p:cNvPr id="5" name="Slide Number Placeholder 4">
            <a:extLst>
              <a:ext uri="{FF2B5EF4-FFF2-40B4-BE49-F238E27FC236}">
                <a16:creationId xmlns:a16="http://schemas.microsoft.com/office/drawing/2014/main" id="{000C2C37-4CF1-8B2C-2D14-851A4C7A5AFD}"/>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F4B88F72-1EA4-FE40-A5CA-BD0111E6622B}" type="slidenum">
              <a:rPr lang="en-US" sz="800" smtClean="0"/>
              <a:pPr>
                <a:spcAft>
                  <a:spcPts val="600"/>
                </a:spcAft>
              </a:pPr>
              <a:t>46</a:t>
            </a:fld>
            <a:r>
              <a:rPr lang="en-US" sz="800"/>
              <a:t> /  Special Olympics</a:t>
            </a:r>
          </a:p>
        </p:txBody>
      </p:sp>
      <p:pic>
        <p:nvPicPr>
          <p:cNvPr id="9" name="Picture 8">
            <a:extLst>
              <a:ext uri="{FF2B5EF4-FFF2-40B4-BE49-F238E27FC236}">
                <a16:creationId xmlns:a16="http://schemas.microsoft.com/office/drawing/2014/main" id="{4BC7CA64-FF40-8DED-D6CC-8FE858026AF6}"/>
              </a:ext>
            </a:extLst>
          </p:cNvPr>
          <p:cNvPicPr>
            <a:picLocks noChangeAspect="1"/>
          </p:cNvPicPr>
          <p:nvPr/>
        </p:nvPicPr>
        <p:blipFill>
          <a:blip r:embed="rId3"/>
          <a:stretch>
            <a:fillRect/>
          </a:stretch>
        </p:blipFill>
        <p:spPr>
          <a:xfrm>
            <a:off x="637526" y="2187774"/>
            <a:ext cx="4534241" cy="4483395"/>
          </a:xfrm>
          <a:prstGeom prst="rect">
            <a:avLst/>
          </a:prstGeom>
        </p:spPr>
      </p:pic>
    </p:spTree>
    <p:extLst>
      <p:ext uri="{BB962C8B-B14F-4D97-AF65-F5344CB8AC3E}">
        <p14:creationId xmlns:p14="http://schemas.microsoft.com/office/powerpoint/2010/main" val="10352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8CB7A7-9E04-A19D-FE53-21CCD76B94A5}"/>
              </a:ext>
            </a:extLst>
          </p:cNvPr>
          <p:cNvSpPr>
            <a:spLocks noGrp="1"/>
          </p:cNvSpPr>
          <p:nvPr>
            <p:ph type="sldNum" sz="quarter" idx="10"/>
          </p:nvPr>
        </p:nvSpPr>
        <p:spPr>
          <a:xfrm>
            <a:off x="738718" y="6470815"/>
            <a:ext cx="4665041" cy="187325"/>
          </a:xfrm>
        </p:spPr>
        <p:txBody>
          <a:bodyPr wrap="none" anchor="t">
            <a:normAutofit/>
          </a:bodyPr>
          <a:lstStyle/>
          <a:p>
            <a:pPr>
              <a:spcAft>
                <a:spcPts val="600"/>
              </a:spcAft>
            </a:pPr>
            <a:fld id="{F4B88F72-1EA4-FE40-A5CA-BD0111E6622B}" type="slidenum">
              <a:rPr lang="en-US" sz="800" smtClean="0"/>
              <a:pPr>
                <a:spcAft>
                  <a:spcPts val="600"/>
                </a:spcAft>
              </a:pPr>
              <a:t>47</a:t>
            </a:fld>
            <a:r>
              <a:rPr lang="en-US" sz="800"/>
              <a:t> /  Special Olympics</a:t>
            </a:r>
          </a:p>
        </p:txBody>
      </p:sp>
      <p:pic>
        <p:nvPicPr>
          <p:cNvPr id="9" name="Picture 8">
            <a:extLst>
              <a:ext uri="{FF2B5EF4-FFF2-40B4-BE49-F238E27FC236}">
                <a16:creationId xmlns:a16="http://schemas.microsoft.com/office/drawing/2014/main" id="{CA8B8A3F-A43C-DA44-F3BD-5FD0E407BAEB}"/>
              </a:ext>
            </a:extLst>
          </p:cNvPr>
          <p:cNvPicPr>
            <a:picLocks noChangeAspect="1"/>
          </p:cNvPicPr>
          <p:nvPr/>
        </p:nvPicPr>
        <p:blipFill>
          <a:blip r:embed="rId2"/>
          <a:stretch>
            <a:fillRect/>
          </a:stretch>
        </p:blipFill>
        <p:spPr>
          <a:xfrm>
            <a:off x="738718" y="331265"/>
            <a:ext cx="5200339" cy="1822862"/>
          </a:xfrm>
          <a:prstGeom prst="rect">
            <a:avLst/>
          </a:prstGeom>
        </p:spPr>
      </p:pic>
      <p:pic>
        <p:nvPicPr>
          <p:cNvPr id="8" name="Picture 7">
            <a:extLst>
              <a:ext uri="{FF2B5EF4-FFF2-40B4-BE49-F238E27FC236}">
                <a16:creationId xmlns:a16="http://schemas.microsoft.com/office/drawing/2014/main" id="{25531B6D-51DB-229A-DA92-6459070DD6F2}"/>
              </a:ext>
            </a:extLst>
          </p:cNvPr>
          <p:cNvPicPr>
            <a:picLocks noChangeAspect="1"/>
          </p:cNvPicPr>
          <p:nvPr/>
        </p:nvPicPr>
        <p:blipFill>
          <a:blip r:embed="rId3"/>
          <a:stretch>
            <a:fillRect/>
          </a:stretch>
        </p:blipFill>
        <p:spPr>
          <a:xfrm>
            <a:off x="1075875" y="2849321"/>
            <a:ext cx="5206435" cy="3468925"/>
          </a:xfrm>
          <a:prstGeom prst="rect">
            <a:avLst/>
          </a:prstGeom>
        </p:spPr>
      </p:pic>
      <p:sp>
        <p:nvSpPr>
          <p:cNvPr id="16" name="TextBox 15">
            <a:extLst>
              <a:ext uri="{FF2B5EF4-FFF2-40B4-BE49-F238E27FC236}">
                <a16:creationId xmlns:a16="http://schemas.microsoft.com/office/drawing/2014/main" id="{6218287E-1DEA-B1B3-2521-7AD9CD2C36CA}"/>
              </a:ext>
            </a:extLst>
          </p:cNvPr>
          <p:cNvSpPr txBox="1"/>
          <p:nvPr/>
        </p:nvSpPr>
        <p:spPr>
          <a:xfrm>
            <a:off x="6899623" y="1460931"/>
            <a:ext cx="6096000" cy="4401205"/>
          </a:xfrm>
          <a:prstGeom prst="rect">
            <a:avLst/>
          </a:prstGeom>
          <a:noFill/>
        </p:spPr>
        <p:txBody>
          <a:bodyPr wrap="square">
            <a:spAutoFit/>
          </a:bodyPr>
          <a:lstStyle/>
          <a:p>
            <a:r>
              <a:rPr lang="es-ES"/>
              <a:t>Proporcionar un espacio seguro y de confianza para
padres para compartir sus preocupaciones sobre
la salud y el desarrollo de su hijo
Empoderar a los padres para que apoyen mejor a sus
crecimiento y desarrollo del niño
dotándolos de educación
Recursos
Identificar los no diagnosticados previamente
comorbilidades que se presentan comúnmente en
niños con IDD.
Conectar a las familias con la comunidad necesitada
Recursos y referencias a la atención médica local
Proveedores.
Aumentar el personal sanitario
Conciencia de la atención médica única
necesidades de los niños con IDD y
adaptaciones que deben realizarse para cumplir con estos
necesidades.
Fomentar nuevas alianzas entre
Los Juegos Olímpicos y la comunidad local.</a:t>
            </a:r>
            <a:endParaRPr lang="en-US"/>
          </a:p>
        </p:txBody>
      </p:sp>
    </p:spTree>
    <p:extLst>
      <p:ext uri="{BB962C8B-B14F-4D97-AF65-F5344CB8AC3E}">
        <p14:creationId xmlns:p14="http://schemas.microsoft.com/office/powerpoint/2010/main" val="327104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840A4B-918D-AA08-37AA-4456CA8E0A0F}"/>
              </a:ext>
            </a:extLst>
          </p:cNvPr>
          <p:cNvPicPr>
            <a:picLocks noGrp="1" noChangeAspect="1"/>
          </p:cNvPicPr>
          <p:nvPr>
            <p:ph sz="half" idx="1"/>
          </p:nvPr>
        </p:nvPicPr>
        <p:blipFill>
          <a:blip r:embed="rId2"/>
          <a:stretch>
            <a:fillRect/>
          </a:stretch>
        </p:blipFill>
        <p:spPr>
          <a:xfrm>
            <a:off x="1070856" y="1741488"/>
            <a:ext cx="4514676" cy="4464050"/>
          </a:xfrm>
        </p:spPr>
      </p:pic>
      <p:sp>
        <p:nvSpPr>
          <p:cNvPr id="4" name="Content Placeholder 3">
            <a:extLst>
              <a:ext uri="{FF2B5EF4-FFF2-40B4-BE49-F238E27FC236}">
                <a16:creationId xmlns:a16="http://schemas.microsoft.com/office/drawing/2014/main" id="{50059C3E-C014-9A38-4873-6FA20D0324E4}"/>
              </a:ext>
            </a:extLst>
          </p:cNvPr>
          <p:cNvSpPr>
            <a:spLocks noGrp="1"/>
          </p:cNvSpPr>
          <p:nvPr>
            <p:ph sz="half" idx="2"/>
          </p:nvPr>
        </p:nvSpPr>
        <p:spPr>
          <a:xfrm>
            <a:off x="6072189" y="1741289"/>
            <a:ext cx="5254572" cy="4729526"/>
          </a:xfrm>
        </p:spPr>
        <p:txBody>
          <a:bodyPr/>
          <a:lstStyle/>
          <a:p>
            <a:pPr marL="342900" indent="-342900">
              <a:buFont typeface="Arial" panose="020B0604020202020204" pitchFamily="34" charset="0"/>
              <a:buChar char="•"/>
            </a:pPr>
            <a:r>
              <a:rPr lang="es-ES"/>
              <a:t>Esta evaluación es la novena oferta dentro de Healthy Athletes
Supervisado por Jenna Lebersfeld, miembro del personal de salud
Atletas Jóvenes Saludables NO ES cada uno de los Atletas Saludables en una evaluación en un evento grande; Se trata de una oferta completa que incluye una nueva herramienta y proceso de cribado
Los programas interesados deben conectarse con su líder regional para comenzar el proceso de capacitación de un director clínico antes de ofrecer</a:t>
            </a:r>
            <a:endParaRPr lang="en-US"/>
          </a:p>
        </p:txBody>
      </p:sp>
      <p:sp>
        <p:nvSpPr>
          <p:cNvPr id="5" name="Slide Number Placeholder 4">
            <a:extLst>
              <a:ext uri="{FF2B5EF4-FFF2-40B4-BE49-F238E27FC236}">
                <a16:creationId xmlns:a16="http://schemas.microsoft.com/office/drawing/2014/main" id="{CD04A8B6-C36E-8DF1-AABC-88CF486D4067}"/>
              </a:ext>
            </a:extLst>
          </p:cNvPr>
          <p:cNvSpPr>
            <a:spLocks noGrp="1"/>
          </p:cNvSpPr>
          <p:nvPr>
            <p:ph type="sldNum" sz="quarter" idx="10"/>
          </p:nvPr>
        </p:nvSpPr>
        <p:spPr/>
        <p:txBody>
          <a:bodyPr/>
          <a:lstStyle/>
          <a:p>
            <a:fld id="{F4B88F72-1EA4-FE40-A5CA-BD0111E6622B}" type="slidenum">
              <a:rPr lang="en-US" smtClean="0"/>
              <a:pPr/>
              <a:t>48</a:t>
            </a:fld>
            <a:r>
              <a:rPr lang="en-US">
                <a:solidFill>
                  <a:srgbClr val="2E3333"/>
                </a:solidFill>
              </a:rPr>
              <a:t> /  </a:t>
            </a:r>
            <a:r>
              <a:rPr lang="en-US">
                <a:solidFill>
                  <a:srgbClr val="2E3333"/>
                </a:solidFill>
                <a:latin typeface="Ubuntu"/>
                <a:cs typeface="Ubuntu"/>
              </a:rPr>
              <a:t>Special Olympics</a:t>
            </a:r>
          </a:p>
        </p:txBody>
      </p:sp>
      <p:sp>
        <p:nvSpPr>
          <p:cNvPr id="8" name="Title 7">
            <a:extLst>
              <a:ext uri="{FF2B5EF4-FFF2-40B4-BE49-F238E27FC236}">
                <a16:creationId xmlns:a16="http://schemas.microsoft.com/office/drawing/2014/main" id="{741BA57E-2D67-99A7-6462-7EAEB4A09B94}"/>
              </a:ext>
            </a:extLst>
          </p:cNvPr>
          <p:cNvSpPr>
            <a:spLocks noGrp="1"/>
          </p:cNvSpPr>
          <p:nvPr>
            <p:ph type="title"/>
          </p:nvPr>
        </p:nvSpPr>
        <p:spPr/>
        <p:txBody>
          <a:bodyPr/>
          <a:lstStyle/>
          <a:p>
            <a:r>
              <a:rPr lang="en-US"/>
              <a:t>Healthy Young Athletes es Healthy Athletes (</a:t>
            </a:r>
            <a:r>
              <a:rPr lang="en-US" err="1"/>
              <a:t>Atletas</a:t>
            </a:r>
            <a:r>
              <a:rPr lang="en-US"/>
              <a:t> </a:t>
            </a:r>
            <a:r>
              <a:rPr lang="en-US" err="1"/>
              <a:t>Saludables</a:t>
            </a:r>
            <a:r>
              <a:rPr lang="en-US"/>
              <a:t>)</a:t>
            </a:r>
          </a:p>
        </p:txBody>
      </p:sp>
    </p:spTree>
    <p:extLst>
      <p:ext uri="{BB962C8B-B14F-4D97-AF65-F5344CB8AC3E}">
        <p14:creationId xmlns:p14="http://schemas.microsoft.com/office/powerpoint/2010/main" val="36419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E5EAD-991B-9A6A-1E3F-155D4D3D0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712D51-D30A-5F3A-01B4-3C7D683A25B0}"/>
              </a:ext>
            </a:extLst>
          </p:cNvPr>
          <p:cNvSpPr>
            <a:spLocks noGrp="1"/>
          </p:cNvSpPr>
          <p:nvPr>
            <p:ph type="title"/>
          </p:nvPr>
        </p:nvSpPr>
        <p:spPr>
          <a:xfrm>
            <a:off x="838200" y="365125"/>
            <a:ext cx="10515600" cy="1325700"/>
          </a:xfrm>
        </p:spPr>
        <p:txBody>
          <a:bodyPr wrap="square" anchor="ctr">
            <a:normAutofit/>
          </a:bodyPr>
          <a:lstStyle/>
          <a:p>
            <a:r>
              <a:rPr lang="en-US"/>
              <a:t>Pausa de </a:t>
            </a:r>
            <a:r>
              <a:rPr lang="en-US" err="1"/>
              <a:t>preguntas</a:t>
            </a:r>
            <a:endParaRPr lang="en-US"/>
          </a:p>
        </p:txBody>
      </p:sp>
      <p:sp>
        <p:nvSpPr>
          <p:cNvPr id="3" name="Text Placeholder 2">
            <a:extLst>
              <a:ext uri="{FF2B5EF4-FFF2-40B4-BE49-F238E27FC236}">
                <a16:creationId xmlns:a16="http://schemas.microsoft.com/office/drawing/2014/main" id="{296E62B0-D036-9EDA-178C-EC62192AFEC0}"/>
              </a:ext>
            </a:extLst>
          </p:cNvPr>
          <p:cNvSpPr>
            <a:spLocks noGrp="1"/>
          </p:cNvSpPr>
          <p:nvPr>
            <p:ph type="body"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5128260" y="1833245"/>
            <a:ext cx="6225600" cy="4351200"/>
          </a:xfrm>
        </p:spPr>
        <p:txBody>
          <a:bodyPr>
            <a:normAutofit/>
          </a:bodyPr>
          <a:lstStyle/>
          <a:p>
            <a:pPr marL="0" indent="0">
              <a:spcBef>
                <a:spcPts val="2500"/>
              </a:spcBef>
              <a:spcAft>
                <a:spcPts val="600"/>
              </a:spcAft>
              <a:buFont typeface="Arial" panose="020B0604020202020204" pitchFamily="34" charset="0"/>
              <a:buNone/>
            </a:pPr>
            <a:r>
              <a:rPr lang="es-ES"/>
              <a:t>¿Qué preguntas tiene sobre los Foros de Salud Familiar y las Pruebas de Detección de Atletas Jóvenes Saludables?</a:t>
            </a:r>
            <a:endParaRPr lang="en-US"/>
          </a:p>
        </p:txBody>
      </p:sp>
      <p:sp>
        <p:nvSpPr>
          <p:cNvPr id="8" name="Slide Number Placeholder 3">
            <a:extLst>
              <a:ext uri="{FF2B5EF4-FFF2-40B4-BE49-F238E27FC236}">
                <a16:creationId xmlns:a16="http://schemas.microsoft.com/office/drawing/2014/main" id="{FEA3EA77-59C3-750F-407F-CCE704BA88D0}"/>
              </a:ext>
            </a:extLst>
          </p:cNvPr>
          <p:cNvSpPr>
            <a:spLocks noGrp="1"/>
          </p:cNvSpPr>
          <p:nvPr>
            <p:ph type="sldNum" idx="12"/>
          </p:nvPr>
        </p:nvSpPr>
        <p:spPr>
          <a:xfrm>
            <a:off x="8610600" y="6356350"/>
            <a:ext cx="2743200" cy="365100"/>
          </a:xfrm>
        </p:spPr>
        <p:txBody>
          <a:bodyPr>
            <a:normAutofit/>
          </a:bodyPr>
          <a:lstStyle/>
          <a:p>
            <a:pPr marL="0" lvl="0" indent="0" algn="r" rtl="0">
              <a:lnSpc>
                <a:spcPct val="90000"/>
              </a:lnSpc>
              <a:spcBef>
                <a:spcPts val="0"/>
              </a:spcBef>
              <a:spcAft>
                <a:spcPts val="600"/>
              </a:spcAft>
              <a:buNone/>
            </a:pPr>
            <a:fld id="{00000000-1234-1234-1234-123412341234}" type="slidenum">
              <a:rPr lang="en-US"/>
              <a:pPr marL="0" lvl="0" indent="0" algn="r" rtl="0">
                <a:lnSpc>
                  <a:spcPct val="90000"/>
                </a:lnSpc>
                <a:spcBef>
                  <a:spcPts val="0"/>
                </a:spcBef>
                <a:spcAft>
                  <a:spcPts val="600"/>
                </a:spcAft>
                <a:buNone/>
              </a:pPr>
              <a:t>49</a:t>
            </a:fld>
            <a:endParaRPr lang="en-US"/>
          </a:p>
        </p:txBody>
      </p:sp>
    </p:spTree>
    <p:extLst>
      <p:ext uri="{BB962C8B-B14F-4D97-AF65-F5344CB8AC3E}">
        <p14:creationId xmlns:p14="http://schemas.microsoft.com/office/powerpoint/2010/main" val="73604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9DE0-D5B6-FA06-F2F1-19FDD33C3C45}"/>
              </a:ext>
            </a:extLst>
          </p:cNvPr>
          <p:cNvSpPr>
            <a:spLocks noGrp="1"/>
          </p:cNvSpPr>
          <p:nvPr>
            <p:ph type="title"/>
          </p:nvPr>
        </p:nvSpPr>
        <p:spPr>
          <a:xfrm>
            <a:off x="415600" y="1739800"/>
            <a:ext cx="11360700" cy="2051100"/>
          </a:xfrm>
        </p:spPr>
        <p:txBody>
          <a:bodyPr wrap="square" anchor="ctr">
            <a:normAutofit fontScale="90000"/>
          </a:bodyPr>
          <a:lstStyle/>
          <a:p>
            <a:pPr>
              <a:lnSpc>
                <a:spcPct val="90000"/>
              </a:lnSpc>
            </a:pPr>
            <a:r>
              <a:rPr lang="es-ES" sz="12100"/>
              <a:t>Resumen de salud de Olimpiadas Especiales</a:t>
            </a:r>
            <a:endParaRPr lang="en-US" sz="12100"/>
          </a:p>
        </p:txBody>
      </p:sp>
      <p:sp>
        <p:nvSpPr>
          <p:cNvPr id="4" name="Slide Number Placeholder 3">
            <a:extLst>
              <a:ext uri="{FF2B5EF4-FFF2-40B4-BE49-F238E27FC236}">
                <a16:creationId xmlns:a16="http://schemas.microsoft.com/office/drawing/2014/main" id="{70108257-A902-0247-FB7D-D612EAC70CA6}"/>
              </a:ext>
            </a:extLst>
          </p:cNvPr>
          <p:cNvSpPr>
            <a:spLocks noGrp="1"/>
          </p:cNvSpPr>
          <p:nvPr>
            <p:ph type="sldNum"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a:t>
            </a:fld>
            <a:endParaRPr lang="en-US"/>
          </a:p>
        </p:txBody>
      </p:sp>
    </p:spTree>
    <p:extLst>
      <p:ext uri="{BB962C8B-B14F-4D97-AF65-F5344CB8AC3E}">
        <p14:creationId xmlns:p14="http://schemas.microsoft.com/office/powerpoint/2010/main" val="2860546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3D155-4122-EA9D-E701-976A523CCCB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A9122B9-69C5-1223-9EF0-30BE372FB77F}"/>
              </a:ext>
            </a:extLst>
          </p:cNvPr>
          <p:cNvSpPr>
            <a:spLocks noGrp="1"/>
          </p:cNvSpPr>
          <p:nvPr>
            <p:ph type="title"/>
          </p:nvPr>
        </p:nvSpPr>
        <p:spPr>
          <a:xfrm>
            <a:off x="415600" y="593367"/>
            <a:ext cx="11360700" cy="943200"/>
          </a:xfrm>
        </p:spPr>
        <p:txBody>
          <a:bodyPr>
            <a:normAutofit fontScale="90000"/>
          </a:bodyPr>
          <a:lstStyle/>
          <a:p>
            <a:r>
              <a:rPr lang="es-ES"/>
              <a:t>El Gran Paseo de la Inclusión</a:t>
            </a:r>
            <a:endParaRPr lang="en-US"/>
          </a:p>
        </p:txBody>
      </p:sp>
      <p:sp>
        <p:nvSpPr>
          <p:cNvPr id="3" name="Text Placeholder 2">
            <a:extLst>
              <a:ext uri="{FF2B5EF4-FFF2-40B4-BE49-F238E27FC236}">
                <a16:creationId xmlns:a16="http://schemas.microsoft.com/office/drawing/2014/main" id="{FCBE9EE8-E557-3638-7CA1-45293676F61E}"/>
              </a:ext>
            </a:extLst>
          </p:cNvPr>
          <p:cNvSpPr>
            <a:spLocks noGrp="1"/>
          </p:cNvSpPr>
          <p:nvPr>
            <p:ph idx="1"/>
          </p:nvPr>
        </p:nvSpPr>
        <p:spPr>
          <a:xfrm>
            <a:off x="415600" y="2212415"/>
            <a:ext cx="11360700" cy="4403700"/>
          </a:xfrm>
        </p:spPr>
        <p:txBody>
          <a:bodyPr wrap="square" anchor="t">
            <a:normAutofit/>
          </a:bodyPr>
          <a:lstStyle/>
          <a:p>
            <a:pPr marL="0" lvl="0" indent="0">
              <a:spcAft>
                <a:spcPts val="800"/>
              </a:spcAft>
              <a:buNone/>
              <a:tabLst>
                <a:tab pos="457200" algn="l"/>
              </a:tabLst>
            </a:pPr>
            <a:r>
              <a:rPr lang="es-ES" b="1" i="1" kern="100"/>
              <a:t>Acércate a la frase que creas que mejor responde a las siguientes preguntas
Estoy totalmente de acuerdo, neutral/inseguro o totalmente en desacuerdo
Es fácil reclutar hablantes familiares y conectarlos con nuevas familias.
Los proveedores de atención médica están completamente equipados y dispuestos a examinar a niños pequeños con discapacidades intelectuales.</a:t>
            </a:r>
            <a:endParaRPr lang="en-US"/>
          </a:p>
        </p:txBody>
      </p:sp>
      <p:sp>
        <p:nvSpPr>
          <p:cNvPr id="4" name="Slide Number Placeholder 3">
            <a:extLst>
              <a:ext uri="{FF2B5EF4-FFF2-40B4-BE49-F238E27FC236}">
                <a16:creationId xmlns:a16="http://schemas.microsoft.com/office/drawing/2014/main" id="{348A7021-2D88-CACA-EAE2-0697BEE81E46}"/>
              </a:ext>
            </a:extLst>
          </p:cNvPr>
          <p:cNvSpPr>
            <a:spLocks noGrp="1"/>
          </p:cNvSpPr>
          <p:nvPr>
            <p:ph type="sldNum" sz="quarter"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50</a:t>
            </a:fld>
            <a:endParaRPr lang="en-US"/>
          </a:p>
        </p:txBody>
      </p:sp>
    </p:spTree>
    <p:extLst>
      <p:ext uri="{BB962C8B-B14F-4D97-AF65-F5344CB8AC3E}">
        <p14:creationId xmlns:p14="http://schemas.microsoft.com/office/powerpoint/2010/main" val="1548277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B4BAF-3B44-A3FF-C5C6-94FD56291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150E56-D103-4E22-6092-3357F77924F4}"/>
              </a:ext>
            </a:extLst>
          </p:cNvPr>
          <p:cNvSpPr>
            <a:spLocks noGrp="1"/>
          </p:cNvSpPr>
          <p:nvPr>
            <p:ph type="title"/>
          </p:nvPr>
        </p:nvSpPr>
        <p:spPr>
          <a:xfrm>
            <a:off x="415600" y="1739800"/>
            <a:ext cx="11319200" cy="2659480"/>
          </a:xfrm>
        </p:spPr>
        <p:txBody>
          <a:bodyPr wrap="square" anchor="ctr">
            <a:noAutofit/>
          </a:bodyPr>
          <a:lstStyle/>
          <a:p>
            <a:pPr>
              <a:lnSpc>
                <a:spcPct val="90000"/>
              </a:lnSpc>
            </a:pPr>
            <a:r>
              <a:rPr lang="es-ES" sz="7200" dirty="0"/>
              <a:t>Resumiendo</a:t>
            </a:r>
            <a:br>
              <a:rPr lang="es-ES" sz="7200" dirty="0"/>
            </a:br>
            <a:r>
              <a:rPr lang="es-ES" sz="7200" dirty="0"/>
              <a:t>Ofertas para la niñez de  Olimpiadas Especiales</a:t>
            </a:r>
            <a:endParaRPr lang="en-US" sz="7200" dirty="0"/>
          </a:p>
        </p:txBody>
      </p:sp>
      <p:sp>
        <p:nvSpPr>
          <p:cNvPr id="4" name="Slide Number Placeholder 3">
            <a:extLst>
              <a:ext uri="{FF2B5EF4-FFF2-40B4-BE49-F238E27FC236}">
                <a16:creationId xmlns:a16="http://schemas.microsoft.com/office/drawing/2014/main" id="{645E1C8B-1AE2-8553-1C1A-6B71C5B37A95}"/>
              </a:ext>
            </a:extLst>
          </p:cNvPr>
          <p:cNvSpPr>
            <a:spLocks noGrp="1"/>
          </p:cNvSpPr>
          <p:nvPr>
            <p:ph type="sldNum"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51</a:t>
            </a:fld>
            <a:endParaRPr lang="en-US"/>
          </a:p>
        </p:txBody>
      </p:sp>
    </p:spTree>
    <p:extLst>
      <p:ext uri="{BB962C8B-B14F-4D97-AF65-F5344CB8AC3E}">
        <p14:creationId xmlns:p14="http://schemas.microsoft.com/office/powerpoint/2010/main" val="2471520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AE4B20-0B02-213D-4A4C-A0F59656E107}"/>
              </a:ext>
            </a:extLst>
          </p:cNvPr>
          <p:cNvSpPr>
            <a:spLocks noGrp="1"/>
          </p:cNvSpPr>
          <p:nvPr>
            <p:ph type="ctrTitle"/>
          </p:nvPr>
        </p:nvSpPr>
        <p:spPr/>
        <p:txBody>
          <a:bodyPr/>
          <a:lstStyle/>
          <a:p>
            <a:r>
              <a:rPr lang="es-ES" sz="5400"/>
              <a:t>Modelo de Salud Infantil y Familiar</a:t>
            </a:r>
            <a:endParaRPr lang="en-US" sz="5400"/>
          </a:p>
        </p:txBody>
      </p:sp>
      <p:sp>
        <p:nvSpPr>
          <p:cNvPr id="7" name="Text Placeholder 6">
            <a:extLst>
              <a:ext uri="{FF2B5EF4-FFF2-40B4-BE49-F238E27FC236}">
                <a16:creationId xmlns:a16="http://schemas.microsoft.com/office/drawing/2014/main" id="{A380C560-F4B0-7FCC-7349-FC0400CE0086}"/>
              </a:ext>
            </a:extLst>
          </p:cNvPr>
          <p:cNvSpPr>
            <a:spLocks noGrp="1"/>
          </p:cNvSpPr>
          <p:nvPr>
            <p:ph type="body" sz="quarter" idx="10"/>
          </p:nvPr>
        </p:nvSpPr>
        <p:spPr>
          <a:xfrm>
            <a:off x="362122" y="4113644"/>
            <a:ext cx="4736351" cy="1445401"/>
          </a:xfrm>
        </p:spPr>
        <p:txBody>
          <a:bodyPr/>
          <a:lstStyle/>
          <a:p>
            <a:pPr>
              <a:lnSpc>
                <a:spcPct val="100000"/>
              </a:lnSpc>
            </a:pPr>
            <a:r>
              <a:rPr lang="es-ES"/>
              <a:t>Un enfoque holístico para impactar positivamente en el desarrollo de los niños con discapacidad intelectual y del desarrollo de 0 a 7 años.</a:t>
            </a:r>
            <a:endParaRPr lang="en-US"/>
          </a:p>
        </p:txBody>
      </p:sp>
    </p:spTree>
    <p:extLst>
      <p:ext uri="{BB962C8B-B14F-4D97-AF65-F5344CB8AC3E}">
        <p14:creationId xmlns:p14="http://schemas.microsoft.com/office/powerpoint/2010/main" val="4142342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24EFC7-D263-1F2D-4935-742AF15C63A4}"/>
              </a:ext>
            </a:extLst>
          </p:cNvPr>
          <p:cNvSpPr>
            <a:spLocks noGrp="1"/>
          </p:cNvSpPr>
          <p:nvPr>
            <p:ph type="title"/>
          </p:nvPr>
        </p:nvSpPr>
        <p:spPr/>
        <p:txBody>
          <a:bodyPr/>
          <a:lstStyle/>
          <a:p>
            <a:r>
              <a:rPr lang="en-US" err="1"/>
              <a:t>Componentes</a:t>
            </a:r>
            <a:r>
              <a:rPr lang="en-US"/>
              <a:t> del </a:t>
            </a:r>
            <a:r>
              <a:rPr lang="en-US" err="1"/>
              <a:t>modelo</a:t>
            </a:r>
            <a:r>
              <a:rPr lang="en-US"/>
              <a:t> CFH</a:t>
            </a:r>
          </a:p>
        </p:txBody>
      </p:sp>
      <p:graphicFrame>
        <p:nvGraphicFramePr>
          <p:cNvPr id="9" name="Content Placeholder 8">
            <a:extLst>
              <a:ext uri="{FF2B5EF4-FFF2-40B4-BE49-F238E27FC236}">
                <a16:creationId xmlns:a16="http://schemas.microsoft.com/office/drawing/2014/main" id="{226A49EE-F412-211E-86C5-A82D05AD4B35}"/>
              </a:ext>
            </a:extLst>
          </p:cNvPr>
          <p:cNvGraphicFramePr>
            <a:graphicFrameLocks noGrp="1"/>
          </p:cNvGraphicFramePr>
          <p:nvPr>
            <p:ph idx="1"/>
            <p:extLst>
              <p:ext uri="{D42A27DB-BD31-4B8C-83A1-F6EECF244321}">
                <p14:modId xmlns:p14="http://schemas.microsoft.com/office/powerpoint/2010/main" val="458199621"/>
              </p:ext>
            </p:extLst>
          </p:nvPr>
        </p:nvGraphicFramePr>
        <p:xfrm>
          <a:off x="838200" y="1690689"/>
          <a:ext cx="10515600" cy="4515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37E3A9E2-D8B7-D406-E60A-74BFDDD894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36359">
                    <a:tint val="75000"/>
                  </a:srgbClr>
                </a:solidFill>
                <a:effectLst/>
                <a:uLnTx/>
                <a:uFillTx/>
                <a:latin typeface="Calibri" panose="020F0502020204030204"/>
                <a:ea typeface="+mn-ea"/>
                <a:cs typeface="+mn-cs"/>
              </a:rPr>
              <a:t>Early Childhood Development</a:t>
            </a:r>
          </a:p>
        </p:txBody>
      </p:sp>
      <p:sp>
        <p:nvSpPr>
          <p:cNvPr id="5" name="Slide Number Placeholder 4">
            <a:extLst>
              <a:ext uri="{FF2B5EF4-FFF2-40B4-BE49-F238E27FC236}">
                <a16:creationId xmlns:a16="http://schemas.microsoft.com/office/drawing/2014/main" id="{E688D266-9429-2591-98E9-C70687F9E9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A9970-5453-4191-A26F-7290EC2D65BE}" type="slidenum">
              <a:rPr kumimoji="0" lang="en-US" sz="1200" b="0" i="0" u="none" strike="noStrike" kern="1200" cap="none" spc="0" normalizeH="0" baseline="0" noProof="0" smtClean="0">
                <a:ln>
                  <a:noFill/>
                </a:ln>
                <a:solidFill>
                  <a:srgbClr val="636359">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636359">
                  <a:tint val="75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E4F07A7-A6FC-5177-9036-5723E0F3A751}"/>
              </a:ext>
            </a:extLst>
          </p:cNvPr>
          <p:cNvSpPr/>
          <p:nvPr/>
        </p:nvSpPr>
        <p:spPr>
          <a:xfrm>
            <a:off x="838200" y="6086007"/>
            <a:ext cx="10515600" cy="365125"/>
          </a:xfrm>
          <a:prstGeom prst="rect">
            <a:avLst/>
          </a:prstGeom>
          <a:solidFill>
            <a:srgbClr val="6363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Tx/>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&lt;----- </a:t>
            </a:r>
            <a:r>
              <a:rPr lang="es-ES" sz="1800" kern="1200">
                <a:solidFill>
                  <a:prstClr val="white"/>
                </a:solidFill>
              </a:rPr>
              <a:t>Cohorte consistente que participa en la intervención</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-----&gt;</a:t>
            </a:r>
          </a:p>
        </p:txBody>
      </p:sp>
    </p:spTree>
    <p:extLst>
      <p:ext uri="{BB962C8B-B14F-4D97-AF65-F5344CB8AC3E}">
        <p14:creationId xmlns:p14="http://schemas.microsoft.com/office/powerpoint/2010/main" val="100629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F668-890D-E88E-731B-AA6DF865220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E909936-0D35-4F13-A115-05D17004EE02}"/>
              </a:ext>
            </a:extLst>
          </p:cNvPr>
          <p:cNvSpPr>
            <a:spLocks noGrp="1"/>
          </p:cNvSpPr>
          <p:nvPr>
            <p:ph type="title"/>
          </p:nvPr>
        </p:nvSpPr>
        <p:spPr>
          <a:xfrm>
            <a:off x="415600" y="593367"/>
            <a:ext cx="11360700" cy="943200"/>
          </a:xfrm>
        </p:spPr>
        <p:txBody>
          <a:bodyPr>
            <a:normAutofit fontScale="90000"/>
          </a:bodyPr>
          <a:lstStyle/>
          <a:p>
            <a:r>
              <a:rPr lang="es-ES"/>
              <a:t>El Gran Paseo de la Inclusión</a:t>
            </a:r>
            <a:endParaRPr lang="en-US"/>
          </a:p>
        </p:txBody>
      </p:sp>
      <p:sp>
        <p:nvSpPr>
          <p:cNvPr id="3" name="Text Placeholder 2">
            <a:extLst>
              <a:ext uri="{FF2B5EF4-FFF2-40B4-BE49-F238E27FC236}">
                <a16:creationId xmlns:a16="http://schemas.microsoft.com/office/drawing/2014/main" id="{6F918120-9569-BFBC-2963-3ED1BFD1B60A}"/>
              </a:ext>
            </a:extLst>
          </p:cNvPr>
          <p:cNvSpPr>
            <a:spLocks noGrp="1"/>
          </p:cNvSpPr>
          <p:nvPr>
            <p:ph idx="1"/>
          </p:nvPr>
        </p:nvSpPr>
        <p:spPr>
          <a:xfrm>
            <a:off x="415600" y="2212415"/>
            <a:ext cx="11360700" cy="4403700"/>
          </a:xfrm>
        </p:spPr>
        <p:txBody>
          <a:bodyPr wrap="square" anchor="t">
            <a:normAutofit/>
          </a:bodyPr>
          <a:lstStyle/>
          <a:p>
            <a:pPr marL="0" lvl="0" indent="0">
              <a:spcAft>
                <a:spcPts val="800"/>
              </a:spcAft>
              <a:buNone/>
              <a:tabLst>
                <a:tab pos="457200" algn="l"/>
              </a:tabLst>
            </a:pPr>
            <a:r>
              <a:rPr lang="es-ES" b="1" i="1" kern="100"/>
              <a:t>Acércate a la frase que creas que mejor responde a las siguientes preguntas
Estoy totalmente de acuerdo, neutral/inseguro o totalmente en desacuerdo
Contamos con el personal y los recursos para apoyar el Modelo de Salud Familiar Infantil
Es fácil involucrar a las familias a largo plazo en programas que apoyen su salud y desarrollo.</a:t>
            </a:r>
            <a:endParaRPr lang="en-US" i="1" kern="100">
              <a:effectLst/>
            </a:endParaRPr>
          </a:p>
        </p:txBody>
      </p:sp>
      <p:sp>
        <p:nvSpPr>
          <p:cNvPr id="4" name="Slide Number Placeholder 3">
            <a:extLst>
              <a:ext uri="{FF2B5EF4-FFF2-40B4-BE49-F238E27FC236}">
                <a16:creationId xmlns:a16="http://schemas.microsoft.com/office/drawing/2014/main" id="{2AC23536-A672-D253-CA0A-136C5644739A}"/>
              </a:ext>
            </a:extLst>
          </p:cNvPr>
          <p:cNvSpPr>
            <a:spLocks noGrp="1"/>
          </p:cNvSpPr>
          <p:nvPr>
            <p:ph type="sldNum" sz="quarter" idx="12"/>
          </p:nvPr>
        </p:nvSpPr>
        <p:spPr>
          <a:xfrm>
            <a:off x="11296610" y="6217622"/>
            <a:ext cx="731700" cy="524700"/>
          </a:xfrm>
        </p:spPr>
        <p:txBody>
          <a:bodyPr wrap="square" anchor="ctr">
            <a:normAutofit/>
          </a:bodyPr>
          <a:lstStyle/>
          <a:p>
            <a:pPr marL="0" lvl="0" indent="0" rtl="0">
              <a:spcBef>
                <a:spcPts val="0"/>
              </a:spcBef>
              <a:spcAft>
                <a:spcPts val="600"/>
              </a:spcAft>
              <a:buNone/>
            </a:pPr>
            <a:fld id="{00000000-1234-1234-1234-123412341234}" type="slidenum">
              <a:rPr lang="en-US" smtClean="0"/>
              <a:pPr marL="0" lvl="0" indent="0" rtl="0">
                <a:spcBef>
                  <a:spcPts val="0"/>
                </a:spcBef>
                <a:spcAft>
                  <a:spcPts val="600"/>
                </a:spcAft>
                <a:buNone/>
              </a:pPr>
              <a:t>54</a:t>
            </a:fld>
            <a:endParaRPr lang="en-US"/>
          </a:p>
        </p:txBody>
      </p:sp>
    </p:spTree>
    <p:extLst>
      <p:ext uri="{BB962C8B-B14F-4D97-AF65-F5344CB8AC3E}">
        <p14:creationId xmlns:p14="http://schemas.microsoft.com/office/powerpoint/2010/main" val="1681232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F909-C450-E0F7-C473-BFBBB52C05B4}"/>
              </a:ext>
            </a:extLst>
          </p:cNvPr>
          <p:cNvSpPr>
            <a:spLocks noGrp="1"/>
          </p:cNvSpPr>
          <p:nvPr>
            <p:ph type="ctrTitle"/>
          </p:nvPr>
        </p:nvSpPr>
        <p:spPr/>
        <p:txBody>
          <a:bodyPr/>
          <a:lstStyle/>
          <a:p>
            <a:r>
              <a:rPr lang="en-US" sz="6000" err="1"/>
              <a:t>Preguntas</a:t>
            </a:r>
            <a:r>
              <a:rPr lang="en-US" sz="6000"/>
              <a:t> y </a:t>
            </a:r>
            <a:r>
              <a:rPr lang="en-US" sz="6000" err="1"/>
              <a:t>discusión</a:t>
            </a:r>
            <a:br>
              <a:rPr lang="en-US" sz="6000"/>
            </a:br>
            <a:endParaRPr lang="en-US" sz="6000"/>
          </a:p>
        </p:txBody>
      </p:sp>
    </p:spTree>
    <p:extLst>
      <p:ext uri="{BB962C8B-B14F-4D97-AF65-F5344CB8AC3E}">
        <p14:creationId xmlns:p14="http://schemas.microsoft.com/office/powerpoint/2010/main" val="3911492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a:extLst>
              <a:ext uri="{FF2B5EF4-FFF2-40B4-BE49-F238E27FC236}">
                <a16:creationId xmlns:a16="http://schemas.microsoft.com/office/drawing/2014/main" id="{7340DD94-A319-85C9-0C9E-A9C36701C54F}"/>
              </a:ext>
            </a:extLst>
          </p:cNvPr>
          <p:cNvSpPr/>
          <p:nvPr/>
        </p:nvSpPr>
        <p:spPr bwMode="auto">
          <a:xfrm>
            <a:off x="6101109" y="4019562"/>
            <a:ext cx="5259571" cy="2196172"/>
          </a:xfrm>
          <a:prstGeom prst="roundRect">
            <a:avLst>
              <a:gd name="adj" fmla="val 1374"/>
            </a:avLst>
          </a:prstGeom>
          <a:blipFill dpi="0" rotWithShape="1">
            <a:blip r:embed="rId3">
              <a:extLst>
                <a:ext uri="{28A0092B-C50C-407E-A947-70E740481C1C}">
                  <a14:useLocalDpi xmlns:a14="http://schemas.microsoft.com/office/drawing/2010/main" val="0"/>
                </a:ext>
              </a:extLst>
            </a:blip>
            <a:srcRect/>
            <a:stretch>
              <a:fillRect l="-1460" t="-11646" r="-1598" b="-37506"/>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7" name="Rounded Rectangle 66">
            <a:extLst>
              <a:ext uri="{FF2B5EF4-FFF2-40B4-BE49-F238E27FC236}">
                <a16:creationId xmlns:a16="http://schemas.microsoft.com/office/drawing/2014/main" id="{F9513D92-FEE9-B9E8-CA26-9F0055B2EAAE}"/>
              </a:ext>
            </a:extLst>
          </p:cNvPr>
          <p:cNvSpPr/>
          <p:nvPr/>
        </p:nvSpPr>
        <p:spPr bwMode="auto">
          <a:xfrm>
            <a:off x="6104741" y="4026950"/>
            <a:ext cx="5259571" cy="2196172"/>
          </a:xfrm>
          <a:prstGeom prst="roundRect">
            <a:avLst>
              <a:gd name="adj" fmla="val 1374"/>
            </a:avLst>
          </a:prstGeom>
          <a:solidFill>
            <a:srgbClr val="A30800">
              <a:alpha val="42000"/>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6" name="Rounded Rectangle 55">
            <a:extLst>
              <a:ext uri="{FF2B5EF4-FFF2-40B4-BE49-F238E27FC236}">
                <a16:creationId xmlns:a16="http://schemas.microsoft.com/office/drawing/2014/main" id="{D256488D-B3E7-A2BA-8A37-C11734258120}"/>
              </a:ext>
            </a:extLst>
          </p:cNvPr>
          <p:cNvSpPr/>
          <p:nvPr/>
        </p:nvSpPr>
        <p:spPr bwMode="auto">
          <a:xfrm>
            <a:off x="843362" y="1829734"/>
            <a:ext cx="5259571" cy="2196172"/>
          </a:xfrm>
          <a:prstGeom prst="roundRect">
            <a:avLst>
              <a:gd name="adj" fmla="val 1374"/>
            </a:avLst>
          </a:prstGeom>
          <a:blipFill dpi="0" rotWithShape="1">
            <a:blip r:embed="rId4">
              <a:extLst>
                <a:ext uri="{28A0092B-C50C-407E-A947-70E740481C1C}">
                  <a14:useLocalDpi xmlns:a14="http://schemas.microsoft.com/office/drawing/2010/main" val="0"/>
                </a:ext>
              </a:extLst>
            </a:blip>
            <a:srcRect/>
            <a:stretch>
              <a:fillRect l="-147" t="-25427" r="147" b="-33325"/>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5" name="Rounded Rectangle 54">
            <a:extLst>
              <a:ext uri="{FF2B5EF4-FFF2-40B4-BE49-F238E27FC236}">
                <a16:creationId xmlns:a16="http://schemas.microsoft.com/office/drawing/2014/main" id="{4AAE287D-AA39-3071-6529-196E73299EEE}"/>
              </a:ext>
            </a:extLst>
          </p:cNvPr>
          <p:cNvSpPr/>
          <p:nvPr/>
        </p:nvSpPr>
        <p:spPr bwMode="auto">
          <a:xfrm>
            <a:off x="6089067" y="1828690"/>
            <a:ext cx="5259571" cy="2196172"/>
          </a:xfrm>
          <a:prstGeom prst="roundRect">
            <a:avLst>
              <a:gd name="adj" fmla="val 1374"/>
            </a:avLst>
          </a:prstGeom>
          <a:blipFill dpi="0" rotWithShape="1">
            <a:blip r:embed="rId5">
              <a:extLst>
                <a:ext uri="{28A0092B-C50C-407E-A947-70E740481C1C}">
                  <a14:useLocalDpi xmlns:a14="http://schemas.microsoft.com/office/drawing/2010/main" val="0"/>
                </a:ext>
              </a:extLst>
            </a:blip>
            <a:srcRect/>
            <a:stretch>
              <a:fillRect l="-5" t="-22909" r="5" b="-53565"/>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5" name="Rounded Rectangle 64">
            <a:extLst>
              <a:ext uri="{FF2B5EF4-FFF2-40B4-BE49-F238E27FC236}">
                <a16:creationId xmlns:a16="http://schemas.microsoft.com/office/drawing/2014/main" id="{9D6A1ED7-1EFA-428D-2655-F1BE0E9B50BB}"/>
              </a:ext>
            </a:extLst>
          </p:cNvPr>
          <p:cNvSpPr/>
          <p:nvPr/>
        </p:nvSpPr>
        <p:spPr bwMode="auto">
          <a:xfrm>
            <a:off x="6077025" y="1828111"/>
            <a:ext cx="5259571" cy="2196172"/>
          </a:xfrm>
          <a:prstGeom prst="roundRect">
            <a:avLst>
              <a:gd name="adj" fmla="val 1374"/>
            </a:avLst>
          </a:prstGeom>
          <a:solidFill>
            <a:srgbClr val="C00000">
              <a:alpha val="42000"/>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54" name="Rounded Rectangle 53">
            <a:extLst>
              <a:ext uri="{FF2B5EF4-FFF2-40B4-BE49-F238E27FC236}">
                <a16:creationId xmlns:a16="http://schemas.microsoft.com/office/drawing/2014/main" id="{8F2B8F75-7A41-284A-28BB-28994E07FE6D}"/>
              </a:ext>
            </a:extLst>
          </p:cNvPr>
          <p:cNvSpPr/>
          <p:nvPr/>
        </p:nvSpPr>
        <p:spPr bwMode="auto">
          <a:xfrm>
            <a:off x="827680" y="4006195"/>
            <a:ext cx="5259571" cy="2196172"/>
          </a:xfrm>
          <a:prstGeom prst="roundRect">
            <a:avLst>
              <a:gd name="adj" fmla="val 1374"/>
            </a:avLst>
          </a:prstGeom>
          <a:blipFill>
            <a:blip r:embed="rId6">
              <a:extLst>
                <a:ext uri="{28A0092B-C50C-407E-A947-70E740481C1C}">
                  <a14:useLocalDpi xmlns:a14="http://schemas.microsoft.com/office/drawing/2010/main" val="0"/>
                </a:ext>
              </a:extLst>
            </a:blip>
            <a:stretch>
              <a:fillRect t="-40594" b="-6052"/>
            </a:stretch>
          </a:blipFill>
          <a:ln w="19050" cap="flat" cmpd="sng" algn="ctr">
            <a:solidFill>
              <a:srgbClr val="ED1E2A"/>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4" name="Rounded Rectangle 63">
            <a:extLst>
              <a:ext uri="{FF2B5EF4-FFF2-40B4-BE49-F238E27FC236}">
                <a16:creationId xmlns:a16="http://schemas.microsoft.com/office/drawing/2014/main" id="{56E533A7-057B-3930-8495-18D57C7A00E9}"/>
              </a:ext>
            </a:extLst>
          </p:cNvPr>
          <p:cNvSpPr/>
          <p:nvPr/>
        </p:nvSpPr>
        <p:spPr bwMode="auto">
          <a:xfrm>
            <a:off x="841107" y="1816368"/>
            <a:ext cx="5259571" cy="2196172"/>
          </a:xfrm>
          <a:prstGeom prst="roundRect">
            <a:avLst>
              <a:gd name="adj" fmla="val 1374"/>
            </a:avLst>
          </a:prstGeom>
          <a:solidFill>
            <a:srgbClr val="FF0000">
              <a:alpha val="41924"/>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 name="Title 1">
            <a:extLst>
              <a:ext uri="{FF2B5EF4-FFF2-40B4-BE49-F238E27FC236}">
                <a16:creationId xmlns:a16="http://schemas.microsoft.com/office/drawing/2014/main" id="{F512F7A3-1909-9EA5-C152-2EA42F24084A}"/>
              </a:ext>
            </a:extLst>
          </p:cNvPr>
          <p:cNvSpPr>
            <a:spLocks noGrp="1"/>
          </p:cNvSpPr>
          <p:nvPr>
            <p:ph type="title"/>
          </p:nvPr>
        </p:nvSpPr>
        <p:spPr>
          <a:xfrm>
            <a:off x="473770" y="272120"/>
            <a:ext cx="9402431" cy="1046064"/>
          </a:xfrm>
        </p:spPr>
        <p:txBody>
          <a:bodyPr/>
          <a:lstStyle/>
          <a:p>
            <a:r>
              <a:rPr lang="en-US" b="1" err="1">
                <a:solidFill>
                  <a:srgbClr val="FF0000"/>
                </a:solidFill>
                <a:latin typeface="+mn-lt"/>
              </a:rPr>
              <a:t>Estructura</a:t>
            </a:r>
            <a:r>
              <a:rPr lang="en-US" b="1">
                <a:solidFill>
                  <a:srgbClr val="FF0000"/>
                </a:solidFill>
                <a:latin typeface="+mn-lt"/>
              </a:rPr>
              <a:t> de la </a:t>
            </a:r>
            <a:r>
              <a:rPr lang="en-US" b="1" err="1">
                <a:solidFill>
                  <a:srgbClr val="FF0000"/>
                </a:solidFill>
                <a:latin typeface="+mn-lt"/>
              </a:rPr>
              <a:t>salud</a:t>
            </a:r>
            <a:endParaRPr lang="en-US" b="1">
              <a:solidFill>
                <a:srgbClr val="FF0000"/>
              </a:solidFill>
              <a:latin typeface="+mn-lt"/>
            </a:endParaRPr>
          </a:p>
        </p:txBody>
      </p:sp>
      <p:sp>
        <p:nvSpPr>
          <p:cNvPr id="59" name="Subtitle 8">
            <a:extLst>
              <a:ext uri="{FF2B5EF4-FFF2-40B4-BE49-F238E27FC236}">
                <a16:creationId xmlns:a16="http://schemas.microsoft.com/office/drawing/2014/main" id="{48982BD5-07A2-88F9-0264-728FA90493B5}"/>
              </a:ext>
            </a:extLst>
          </p:cNvPr>
          <p:cNvSpPr txBox="1">
            <a:spLocks/>
          </p:cNvSpPr>
          <p:nvPr/>
        </p:nvSpPr>
        <p:spPr bwMode="auto">
          <a:xfrm>
            <a:off x="1150373" y="1904814"/>
            <a:ext cx="1883793" cy="67396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lvl="0">
              <a:lnSpc>
                <a:spcPct val="100000"/>
              </a:lnSpc>
              <a:spcBef>
                <a:spcPts val="0"/>
              </a:spcBef>
              <a:buClrTx/>
              <a:defRPr/>
            </a:pPr>
            <a:r>
              <a:rPr lang="en-US" sz="1800" b="1">
                <a:solidFill>
                  <a:srgbClr val="FFFFFF"/>
                </a:solidFill>
              </a:rPr>
              <a:t>Pilar #1
</a:t>
            </a:r>
            <a:r>
              <a:rPr lang="en-US" sz="1800" b="1" err="1">
                <a:solidFill>
                  <a:srgbClr val="FFFFFF"/>
                </a:solidFill>
              </a:rPr>
              <a:t>Prevención</a:t>
            </a:r>
            <a:r>
              <a:rPr kumimoji="0" lang="en-US" sz="1800" b="1" i="0" u="none" strike="noStrike" kern="0" cap="none" spc="0" normalizeH="0" baseline="0" noProof="0">
                <a:ln>
                  <a:noFill/>
                </a:ln>
                <a:solidFill>
                  <a:srgbClr val="FFFFFF"/>
                </a:solidFill>
                <a:effectLst/>
                <a:uLnTx/>
                <a:uFillTx/>
                <a:latin typeface="Ubuntu"/>
                <a:sym typeface="Ubuntu" charset="0"/>
              </a:rPr>
              <a:t> #1</a:t>
            </a:r>
            <a:endParaRPr kumimoji="0" lang="en-US" sz="1600" b="1" i="0" u="none" strike="noStrike" kern="0" cap="none" spc="0" normalizeH="0" baseline="0" noProof="0">
              <a:ln>
                <a:noFill/>
              </a:ln>
              <a:solidFill>
                <a:srgbClr val="FFFFFF"/>
              </a:solidFill>
              <a:effectLst/>
              <a:uLnTx/>
              <a:uFillTx/>
              <a:latin typeface="Ubuntu"/>
              <a:sym typeface="Ubuntu" charset="0"/>
            </a:endParaRPr>
          </a:p>
          <a:p>
            <a:pPr marL="0" marR="0" lvl="0" indent="-239713" algn="l"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Ubuntu"/>
              <a:sym typeface="Ubuntu" charset="0"/>
            </a:endParaRPr>
          </a:p>
        </p:txBody>
      </p:sp>
      <p:sp>
        <p:nvSpPr>
          <p:cNvPr id="61" name="Subtitle 8">
            <a:extLst>
              <a:ext uri="{FF2B5EF4-FFF2-40B4-BE49-F238E27FC236}">
                <a16:creationId xmlns:a16="http://schemas.microsoft.com/office/drawing/2014/main" id="{CDCFEB3A-C32B-7F72-6FC6-5BDB6AE67C32}"/>
              </a:ext>
            </a:extLst>
          </p:cNvPr>
          <p:cNvSpPr txBox="1">
            <a:spLocks/>
          </p:cNvSpPr>
          <p:nvPr/>
        </p:nvSpPr>
        <p:spPr bwMode="auto">
          <a:xfrm>
            <a:off x="9157833" y="1904814"/>
            <a:ext cx="20542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lvl="0" algn="r">
              <a:lnSpc>
                <a:spcPct val="100000"/>
              </a:lnSpc>
              <a:spcBef>
                <a:spcPts val="0"/>
              </a:spcBef>
              <a:buClrTx/>
              <a:defRPr/>
            </a:pPr>
            <a:r>
              <a:rPr lang="en-US" sz="1800" b="1">
                <a:solidFill>
                  <a:srgbClr val="FFFFFF"/>
                </a:solidFill>
              </a:rPr>
              <a:t>Pilar #2
Evaluación</a:t>
            </a:r>
            <a:endParaRPr kumimoji="0" lang="en-US" sz="1600" b="0" i="0" u="none" strike="noStrike" kern="0" cap="none" spc="0" normalizeH="0" baseline="0" noProof="0">
              <a:ln>
                <a:noFill/>
              </a:ln>
              <a:solidFill>
                <a:srgbClr val="FFFFFF"/>
              </a:solidFill>
              <a:effectLst/>
              <a:uLnTx/>
              <a:uFillTx/>
              <a:latin typeface="Ubuntu"/>
              <a:sym typeface="Ubuntu" charset="0"/>
            </a:endParaRPr>
          </a:p>
        </p:txBody>
      </p:sp>
      <p:sp>
        <p:nvSpPr>
          <p:cNvPr id="68" name="Subtitle 8">
            <a:extLst>
              <a:ext uri="{FF2B5EF4-FFF2-40B4-BE49-F238E27FC236}">
                <a16:creationId xmlns:a16="http://schemas.microsoft.com/office/drawing/2014/main" id="{597A457F-0EB9-8AF2-49EE-64D95F258B38}"/>
              </a:ext>
            </a:extLst>
          </p:cNvPr>
          <p:cNvSpPr txBox="1">
            <a:spLocks/>
          </p:cNvSpPr>
          <p:nvPr/>
        </p:nvSpPr>
        <p:spPr bwMode="auto">
          <a:xfrm>
            <a:off x="9157833" y="4095686"/>
            <a:ext cx="2054206" cy="5943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lvl="0" algn="r">
              <a:lnSpc>
                <a:spcPct val="100000"/>
              </a:lnSpc>
              <a:spcBef>
                <a:spcPts val="0"/>
              </a:spcBef>
              <a:buClrTx/>
              <a:defRPr/>
            </a:pPr>
            <a:r>
              <a:rPr lang="es-ES" sz="1800" b="1">
                <a:solidFill>
                  <a:srgbClr val="FFFFFF"/>
                </a:solidFill>
              </a:rPr>
              <a:t>Pilar #4
Sistemas de salud</a:t>
            </a:r>
            <a:endParaRPr kumimoji="0" lang="en-US" sz="1600" b="0" i="0" u="none" strike="noStrike" kern="0" cap="none" spc="0" normalizeH="0" baseline="0" noProof="0">
              <a:ln>
                <a:noFill/>
              </a:ln>
              <a:solidFill>
                <a:srgbClr val="FFFFFF"/>
              </a:solidFill>
              <a:effectLst/>
              <a:uLnTx/>
              <a:uFillTx/>
              <a:latin typeface="Ubuntu"/>
              <a:sym typeface="Ubuntu" charset="0"/>
            </a:endParaRPr>
          </a:p>
        </p:txBody>
      </p:sp>
      <p:sp>
        <p:nvSpPr>
          <p:cNvPr id="70" name="Slide Number Placeholder 2">
            <a:extLst>
              <a:ext uri="{FF2B5EF4-FFF2-40B4-BE49-F238E27FC236}">
                <a16:creationId xmlns:a16="http://schemas.microsoft.com/office/drawing/2014/main" id="{B093C7ED-BCB2-1802-2656-10A47A84D73D}"/>
              </a:ext>
            </a:extLst>
          </p:cNvPr>
          <p:cNvSpPr>
            <a:spLocks noGrp="1"/>
          </p:cNvSpPr>
          <p:nvPr>
            <p:ph type="sldNum" sz="quarter" idx="10"/>
          </p:nvPr>
        </p:nvSpPr>
        <p:spPr>
          <a:xfrm>
            <a:off x="11677072" y="6597815"/>
            <a:ext cx="315382" cy="15858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FADDA2-E13B-F548-856B-05843CC20AFE}" type="slidenum">
              <a:rPr kumimoji="0" lang="en-US" sz="900" b="0" i="0" u="none" strike="noStrike" kern="1200" cap="none" spc="0" normalizeH="0" baseline="0" noProof="0" smtClean="0">
                <a:ln>
                  <a:noFill/>
                </a:ln>
                <a:solidFill>
                  <a:srgbClr val="000000"/>
                </a:solidFill>
                <a:effectLst/>
                <a:uLnTx/>
                <a:uFillTx/>
                <a:latin typeface="Ubuntu" charset="0"/>
                <a:ea typeface="MS PGothic" charset="0"/>
                <a:sym typeface="Ubuntu"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Ubuntu" charset="0"/>
              <a:ea typeface="MS PGothic" charset="0"/>
              <a:sym typeface="Ubuntu" charset="0"/>
            </a:endParaRPr>
          </a:p>
        </p:txBody>
      </p:sp>
      <p:sp>
        <p:nvSpPr>
          <p:cNvPr id="66" name="Rounded Rectangle 65">
            <a:extLst>
              <a:ext uri="{FF2B5EF4-FFF2-40B4-BE49-F238E27FC236}">
                <a16:creationId xmlns:a16="http://schemas.microsoft.com/office/drawing/2014/main" id="{5A6E5885-1635-4A11-0421-FFAFA8509494}"/>
              </a:ext>
            </a:extLst>
          </p:cNvPr>
          <p:cNvSpPr/>
          <p:nvPr/>
        </p:nvSpPr>
        <p:spPr bwMode="auto">
          <a:xfrm>
            <a:off x="836772" y="3979205"/>
            <a:ext cx="5259571" cy="2196172"/>
          </a:xfrm>
          <a:prstGeom prst="roundRect">
            <a:avLst>
              <a:gd name="adj" fmla="val 1374"/>
            </a:avLst>
          </a:prstGeom>
          <a:solidFill>
            <a:srgbClr val="6C0500">
              <a:alpha val="42000"/>
            </a:srgbClr>
          </a:solidFill>
          <a:ln w="190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62" name="Subtitle 8">
            <a:extLst>
              <a:ext uri="{FF2B5EF4-FFF2-40B4-BE49-F238E27FC236}">
                <a16:creationId xmlns:a16="http://schemas.microsoft.com/office/drawing/2014/main" id="{C52BC158-425E-B336-6347-1A6429355B85}"/>
              </a:ext>
            </a:extLst>
          </p:cNvPr>
          <p:cNvSpPr txBox="1">
            <a:spLocks/>
          </p:cNvSpPr>
          <p:nvPr/>
        </p:nvSpPr>
        <p:spPr bwMode="auto">
          <a:xfrm>
            <a:off x="979961" y="4100986"/>
            <a:ext cx="2031231" cy="66762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lvl="0">
              <a:lnSpc>
                <a:spcPct val="100000"/>
              </a:lnSpc>
              <a:spcBef>
                <a:spcPts val="0"/>
              </a:spcBef>
              <a:buClrTx/>
              <a:defRPr/>
            </a:pPr>
            <a:r>
              <a:rPr lang="en-US" sz="1800" b="1">
                <a:solidFill>
                  <a:srgbClr val="FFFFFF"/>
                </a:solidFill>
              </a:rPr>
              <a:t>Pilar #3
Adiestramiento</a:t>
            </a:r>
            <a:endParaRPr kumimoji="0" lang="en-US" sz="1600" b="0" i="0" u="none" strike="noStrike" kern="0" cap="none" spc="0" normalizeH="0" baseline="0" noProof="0">
              <a:ln>
                <a:noFill/>
              </a:ln>
              <a:solidFill>
                <a:srgbClr val="FFFFFF"/>
              </a:solidFill>
              <a:effectLst/>
              <a:uLnTx/>
              <a:uFillTx/>
              <a:latin typeface="Ubuntu"/>
              <a:sym typeface="Ubuntu" charset="0"/>
            </a:endParaRPr>
          </a:p>
        </p:txBody>
      </p:sp>
      <p:grpSp>
        <p:nvGrpSpPr>
          <p:cNvPr id="38" name="Group 37">
            <a:extLst>
              <a:ext uri="{FF2B5EF4-FFF2-40B4-BE49-F238E27FC236}">
                <a16:creationId xmlns:a16="http://schemas.microsoft.com/office/drawing/2014/main" id="{51ADFA40-8A33-6FD2-1287-06E563195DE7}"/>
              </a:ext>
            </a:extLst>
          </p:cNvPr>
          <p:cNvGrpSpPr/>
          <p:nvPr/>
        </p:nvGrpSpPr>
        <p:grpSpPr>
          <a:xfrm>
            <a:off x="4786650" y="2518913"/>
            <a:ext cx="2595725" cy="2798855"/>
            <a:chOff x="4798137" y="2721010"/>
            <a:chExt cx="2595725" cy="2597769"/>
          </a:xfrm>
        </p:grpSpPr>
        <p:grpSp>
          <p:nvGrpSpPr>
            <p:cNvPr id="36" name="Group 35">
              <a:extLst>
                <a:ext uri="{FF2B5EF4-FFF2-40B4-BE49-F238E27FC236}">
                  <a16:creationId xmlns:a16="http://schemas.microsoft.com/office/drawing/2014/main" id="{6421356B-446C-951C-17AC-12F0D1BA0D70}"/>
                </a:ext>
              </a:extLst>
            </p:cNvPr>
            <p:cNvGrpSpPr/>
            <p:nvPr/>
          </p:nvGrpSpPr>
          <p:grpSpPr>
            <a:xfrm>
              <a:off x="4798137" y="2721010"/>
              <a:ext cx="2595725" cy="2597769"/>
              <a:chOff x="4640157" y="2665015"/>
              <a:chExt cx="2909616" cy="2911907"/>
            </a:xfrm>
          </p:grpSpPr>
          <p:sp>
            <p:nvSpPr>
              <p:cNvPr id="35" name="Main circle">
                <a:extLst>
                  <a:ext uri="{FF2B5EF4-FFF2-40B4-BE49-F238E27FC236}">
                    <a16:creationId xmlns:a16="http://schemas.microsoft.com/office/drawing/2014/main" id="{CE8F961B-552C-5A7F-D825-059CCF4E4368}"/>
                  </a:ext>
                </a:extLst>
              </p:cNvPr>
              <p:cNvSpPr>
                <a:spLocks noChangeArrowheads="1"/>
              </p:cNvSpPr>
              <p:nvPr/>
            </p:nvSpPr>
            <p:spPr bwMode="auto">
              <a:xfrm>
                <a:off x="4640157" y="2665015"/>
                <a:ext cx="2909616" cy="2911907"/>
              </a:xfrm>
              <a:prstGeom prst="ellipse">
                <a:avLst/>
              </a:prstGeom>
              <a:gradFill flip="none" rotWithShape="1">
                <a:gsLst>
                  <a:gs pos="0">
                    <a:srgbClr val="FEFFFF"/>
                  </a:gs>
                  <a:gs pos="100000">
                    <a:srgbClr val="D8D9D9"/>
                  </a:gs>
                </a:gsLst>
                <a:lin ang="2700000" scaled="1"/>
                <a:tileRect/>
              </a:gradFill>
              <a:ln>
                <a:noFill/>
              </a:ln>
              <a:effectLst>
                <a:outerShdw blurRad="381000" dist="177800" dir="2700000" algn="tl" rotWithShape="0">
                  <a:prstClr val="black">
                    <a:alpha val="43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0000"/>
                  </a:solidFill>
                  <a:effectLst/>
                  <a:uLnTx/>
                  <a:uFillTx/>
                  <a:latin typeface="Ubuntu"/>
                </a:endParaRPr>
              </a:p>
            </p:txBody>
          </p:sp>
          <p:grpSp>
            <p:nvGrpSpPr>
              <p:cNvPr id="28" name="Group 27">
                <a:extLst>
                  <a:ext uri="{FF2B5EF4-FFF2-40B4-BE49-F238E27FC236}">
                    <a16:creationId xmlns:a16="http://schemas.microsoft.com/office/drawing/2014/main" id="{9562201F-A4F1-A01A-9188-F16D1BB468C3}"/>
                  </a:ext>
                </a:extLst>
              </p:cNvPr>
              <p:cNvGrpSpPr/>
              <p:nvPr/>
            </p:nvGrpSpPr>
            <p:grpSpPr>
              <a:xfrm>
                <a:off x="4702337" y="2727301"/>
                <a:ext cx="2787339" cy="2789406"/>
                <a:chOff x="4702337" y="2715425"/>
                <a:chExt cx="2787339" cy="2789406"/>
              </a:xfrm>
              <a:effectLst/>
            </p:grpSpPr>
            <p:sp>
              <p:nvSpPr>
                <p:cNvPr id="29" name="Oval 28">
                  <a:extLst>
                    <a:ext uri="{FF2B5EF4-FFF2-40B4-BE49-F238E27FC236}">
                      <a16:creationId xmlns:a16="http://schemas.microsoft.com/office/drawing/2014/main" id="{5A093767-70BA-E909-1914-BDDBCD8A7FE4}"/>
                    </a:ext>
                  </a:extLst>
                </p:cNvPr>
                <p:cNvSpPr/>
                <p:nvPr/>
              </p:nvSpPr>
              <p:spPr bwMode="auto">
                <a:xfrm>
                  <a:off x="5157241" y="3171369"/>
                  <a:ext cx="1877518" cy="1877518"/>
                </a:xfrm>
                <a:prstGeom prst="ellipse">
                  <a:avLst/>
                </a:prstGeom>
                <a:solidFill>
                  <a:srgbClr val="FF000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nvGrpSpPr>
                <p:cNvPr id="30" name="Group 29">
                  <a:extLst>
                    <a:ext uri="{FF2B5EF4-FFF2-40B4-BE49-F238E27FC236}">
                      <a16:creationId xmlns:a16="http://schemas.microsoft.com/office/drawing/2014/main" id="{D636A2E9-4A22-91AE-8404-9F07402993E7}"/>
                    </a:ext>
                  </a:extLst>
                </p:cNvPr>
                <p:cNvGrpSpPr/>
                <p:nvPr/>
              </p:nvGrpSpPr>
              <p:grpSpPr>
                <a:xfrm>
                  <a:off x="4702337" y="2715425"/>
                  <a:ext cx="2787339" cy="2789406"/>
                  <a:chOff x="3564034" y="1555435"/>
                  <a:chExt cx="3843431" cy="3846280"/>
                </a:xfrm>
              </p:grpSpPr>
              <p:sp>
                <p:nvSpPr>
                  <p:cNvPr id="31" name="Freeform 5">
                    <a:extLst>
                      <a:ext uri="{FF2B5EF4-FFF2-40B4-BE49-F238E27FC236}">
                        <a16:creationId xmlns:a16="http://schemas.microsoft.com/office/drawing/2014/main" id="{E4A40C7B-4764-1272-74D4-FE1407729A8E}"/>
                      </a:ext>
                    </a:extLst>
                  </p:cNvPr>
                  <p:cNvSpPr>
                    <a:spLocks/>
                  </p:cNvSpPr>
                  <p:nvPr/>
                </p:nvSpPr>
                <p:spPr bwMode="auto">
                  <a:xfrm>
                    <a:off x="5484323" y="1555435"/>
                    <a:ext cx="1923142" cy="2194005"/>
                  </a:xfrm>
                  <a:custGeom>
                    <a:avLst/>
                    <a:gdLst>
                      <a:gd name="T0" fmla="*/ 935 w 937"/>
                      <a:gd name="T1" fmla="*/ 872 h 1069"/>
                      <a:gd name="T2" fmla="*/ 928 w 937"/>
                      <a:gd name="T3" fmla="*/ 802 h 1069"/>
                      <a:gd name="T4" fmla="*/ 927 w 937"/>
                      <a:gd name="T5" fmla="*/ 798 h 1069"/>
                      <a:gd name="T6" fmla="*/ 664 w 937"/>
                      <a:gd name="T7" fmla="*/ 274 h 1069"/>
                      <a:gd name="T8" fmla="*/ 0 w 937"/>
                      <a:gd name="T9" fmla="*/ 0 h 1069"/>
                      <a:gd name="T10" fmla="*/ 4 w 937"/>
                      <a:gd name="T11" fmla="*/ 7 h 1069"/>
                      <a:gd name="T12" fmla="*/ 134 w 937"/>
                      <a:gd name="T13" fmla="*/ 208 h 1069"/>
                      <a:gd name="T14" fmla="*/ 4 w 937"/>
                      <a:gd name="T15" fmla="*/ 410 h 1069"/>
                      <a:gd name="T16" fmla="*/ 519 w 937"/>
                      <a:gd name="T17" fmla="*/ 840 h 1069"/>
                      <a:gd name="T18" fmla="*/ 523 w 937"/>
                      <a:gd name="T19" fmla="*/ 866 h 1069"/>
                      <a:gd name="T20" fmla="*/ 528 w 937"/>
                      <a:gd name="T21" fmla="*/ 933 h 1069"/>
                      <a:gd name="T22" fmla="*/ 528 w 937"/>
                      <a:gd name="T23" fmla="*/ 935 h 1069"/>
                      <a:gd name="T24" fmla="*/ 528 w 937"/>
                      <a:gd name="T25" fmla="*/ 939 h 1069"/>
                      <a:gd name="T26" fmla="*/ 528 w 937"/>
                      <a:gd name="T27" fmla="*/ 940 h 1069"/>
                      <a:gd name="T28" fmla="*/ 729 w 937"/>
                      <a:gd name="T29" fmla="*/ 1069 h 1069"/>
                      <a:gd name="T30" fmla="*/ 931 w 937"/>
                      <a:gd name="T31" fmla="*/ 939 h 1069"/>
                      <a:gd name="T32" fmla="*/ 937 w 937"/>
                      <a:gd name="T33" fmla="*/ 936 h 1069"/>
                      <a:gd name="T34" fmla="*/ 937 w 937"/>
                      <a:gd name="T35" fmla="*/ 933 h 1069"/>
                      <a:gd name="T36" fmla="*/ 935 w 937"/>
                      <a:gd name="T37" fmla="*/ 87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7" h="1069">
                        <a:moveTo>
                          <a:pt x="935" y="872"/>
                        </a:moveTo>
                        <a:cubicBezTo>
                          <a:pt x="933" y="848"/>
                          <a:pt x="931" y="825"/>
                          <a:pt x="928" y="802"/>
                        </a:cubicBezTo>
                        <a:cubicBezTo>
                          <a:pt x="928" y="800"/>
                          <a:pt x="927" y="799"/>
                          <a:pt x="927" y="798"/>
                        </a:cubicBezTo>
                        <a:cubicBezTo>
                          <a:pt x="899" y="600"/>
                          <a:pt x="808" y="417"/>
                          <a:pt x="664" y="274"/>
                        </a:cubicBezTo>
                        <a:cubicBezTo>
                          <a:pt x="488" y="97"/>
                          <a:pt x="249" y="0"/>
                          <a:pt x="0" y="0"/>
                        </a:cubicBezTo>
                        <a:cubicBezTo>
                          <a:pt x="4" y="7"/>
                          <a:pt x="4" y="7"/>
                          <a:pt x="4" y="7"/>
                        </a:cubicBezTo>
                        <a:cubicBezTo>
                          <a:pt x="134" y="208"/>
                          <a:pt x="134" y="208"/>
                          <a:pt x="134" y="208"/>
                        </a:cubicBezTo>
                        <a:cubicBezTo>
                          <a:pt x="4" y="410"/>
                          <a:pt x="4" y="410"/>
                          <a:pt x="4" y="410"/>
                        </a:cubicBezTo>
                        <a:cubicBezTo>
                          <a:pt x="261" y="410"/>
                          <a:pt x="475" y="596"/>
                          <a:pt x="519" y="840"/>
                        </a:cubicBezTo>
                        <a:cubicBezTo>
                          <a:pt x="521" y="849"/>
                          <a:pt x="522" y="857"/>
                          <a:pt x="523" y="866"/>
                        </a:cubicBezTo>
                        <a:cubicBezTo>
                          <a:pt x="526" y="888"/>
                          <a:pt x="528" y="910"/>
                          <a:pt x="528" y="933"/>
                        </a:cubicBezTo>
                        <a:cubicBezTo>
                          <a:pt x="528" y="934"/>
                          <a:pt x="528" y="934"/>
                          <a:pt x="528" y="935"/>
                        </a:cubicBezTo>
                        <a:cubicBezTo>
                          <a:pt x="528" y="936"/>
                          <a:pt x="528" y="938"/>
                          <a:pt x="528" y="939"/>
                        </a:cubicBezTo>
                        <a:cubicBezTo>
                          <a:pt x="528" y="939"/>
                          <a:pt x="528" y="940"/>
                          <a:pt x="528" y="940"/>
                        </a:cubicBezTo>
                        <a:cubicBezTo>
                          <a:pt x="729" y="1069"/>
                          <a:pt x="729" y="1069"/>
                          <a:pt x="729" y="1069"/>
                        </a:cubicBezTo>
                        <a:cubicBezTo>
                          <a:pt x="931" y="939"/>
                          <a:pt x="931" y="939"/>
                          <a:pt x="931" y="939"/>
                        </a:cubicBezTo>
                        <a:cubicBezTo>
                          <a:pt x="937" y="936"/>
                          <a:pt x="937" y="936"/>
                          <a:pt x="937" y="936"/>
                        </a:cubicBezTo>
                        <a:cubicBezTo>
                          <a:pt x="937" y="935"/>
                          <a:pt x="937" y="934"/>
                          <a:pt x="937" y="933"/>
                        </a:cubicBezTo>
                        <a:cubicBezTo>
                          <a:pt x="937" y="913"/>
                          <a:pt x="936" y="892"/>
                          <a:pt x="935" y="872"/>
                        </a:cubicBezTo>
                        <a:close/>
                      </a:path>
                    </a:pathLst>
                  </a:custGeom>
                  <a:solidFill>
                    <a:srgbClr val="C000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sp>
                <p:nvSpPr>
                  <p:cNvPr id="32" name="Freeform 6">
                    <a:extLst>
                      <a:ext uri="{FF2B5EF4-FFF2-40B4-BE49-F238E27FC236}">
                        <a16:creationId xmlns:a16="http://schemas.microsoft.com/office/drawing/2014/main" id="{0189D27E-5A9E-FF51-8083-425922A8D0E0}"/>
                      </a:ext>
                    </a:extLst>
                  </p:cNvPr>
                  <p:cNvSpPr>
                    <a:spLocks/>
                  </p:cNvSpPr>
                  <p:nvPr/>
                </p:nvSpPr>
                <p:spPr bwMode="auto">
                  <a:xfrm>
                    <a:off x="5213458" y="3477149"/>
                    <a:ext cx="2194006" cy="1924566"/>
                  </a:xfrm>
                  <a:custGeom>
                    <a:avLst/>
                    <a:gdLst>
                      <a:gd name="T0" fmla="*/ 197 w 1069"/>
                      <a:gd name="T1" fmla="*/ 934 h 937"/>
                      <a:gd name="T2" fmla="*/ 267 w 1069"/>
                      <a:gd name="T3" fmla="*/ 927 h 937"/>
                      <a:gd name="T4" fmla="*/ 271 w 1069"/>
                      <a:gd name="T5" fmla="*/ 927 h 937"/>
                      <a:gd name="T6" fmla="*/ 795 w 1069"/>
                      <a:gd name="T7" fmla="*/ 663 h 937"/>
                      <a:gd name="T8" fmla="*/ 1069 w 1069"/>
                      <a:gd name="T9" fmla="*/ 0 h 937"/>
                      <a:gd name="T10" fmla="*/ 1063 w 1069"/>
                      <a:gd name="T11" fmla="*/ 4 h 937"/>
                      <a:gd name="T12" fmla="*/ 861 w 1069"/>
                      <a:gd name="T13" fmla="*/ 133 h 937"/>
                      <a:gd name="T14" fmla="*/ 660 w 1069"/>
                      <a:gd name="T15" fmla="*/ 4 h 937"/>
                      <a:gd name="T16" fmla="*/ 229 w 1069"/>
                      <a:gd name="T17" fmla="*/ 519 h 937"/>
                      <a:gd name="T18" fmla="*/ 203 w 1069"/>
                      <a:gd name="T19" fmla="*/ 523 h 937"/>
                      <a:gd name="T20" fmla="*/ 136 w 1069"/>
                      <a:gd name="T21" fmla="*/ 527 h 937"/>
                      <a:gd name="T22" fmla="*/ 134 w 1069"/>
                      <a:gd name="T23" fmla="*/ 527 h 937"/>
                      <a:gd name="T24" fmla="*/ 130 w 1069"/>
                      <a:gd name="T25" fmla="*/ 527 h 937"/>
                      <a:gd name="T26" fmla="*/ 129 w 1069"/>
                      <a:gd name="T27" fmla="*/ 527 h 937"/>
                      <a:gd name="T28" fmla="*/ 0 w 1069"/>
                      <a:gd name="T29" fmla="*/ 729 h 937"/>
                      <a:gd name="T30" fmla="*/ 130 w 1069"/>
                      <a:gd name="T31" fmla="*/ 931 h 937"/>
                      <a:gd name="T32" fmla="*/ 133 w 1069"/>
                      <a:gd name="T33" fmla="*/ 937 h 937"/>
                      <a:gd name="T34" fmla="*/ 136 w 1069"/>
                      <a:gd name="T35" fmla="*/ 937 h 937"/>
                      <a:gd name="T36" fmla="*/ 197 w 1069"/>
                      <a:gd name="T37" fmla="*/ 934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9" h="937">
                        <a:moveTo>
                          <a:pt x="197" y="934"/>
                        </a:moveTo>
                        <a:cubicBezTo>
                          <a:pt x="221" y="933"/>
                          <a:pt x="244" y="931"/>
                          <a:pt x="267" y="927"/>
                        </a:cubicBezTo>
                        <a:cubicBezTo>
                          <a:pt x="269" y="927"/>
                          <a:pt x="270" y="927"/>
                          <a:pt x="271" y="927"/>
                        </a:cubicBezTo>
                        <a:cubicBezTo>
                          <a:pt x="469" y="898"/>
                          <a:pt x="652" y="807"/>
                          <a:pt x="795" y="663"/>
                        </a:cubicBezTo>
                        <a:cubicBezTo>
                          <a:pt x="972" y="487"/>
                          <a:pt x="1069" y="249"/>
                          <a:pt x="1069" y="0"/>
                        </a:cubicBezTo>
                        <a:cubicBezTo>
                          <a:pt x="1063" y="4"/>
                          <a:pt x="1063" y="4"/>
                          <a:pt x="1063" y="4"/>
                        </a:cubicBezTo>
                        <a:cubicBezTo>
                          <a:pt x="861" y="133"/>
                          <a:pt x="861" y="133"/>
                          <a:pt x="861" y="133"/>
                        </a:cubicBezTo>
                        <a:cubicBezTo>
                          <a:pt x="660" y="4"/>
                          <a:pt x="660" y="4"/>
                          <a:pt x="660" y="4"/>
                        </a:cubicBezTo>
                        <a:cubicBezTo>
                          <a:pt x="660" y="260"/>
                          <a:pt x="473" y="475"/>
                          <a:pt x="229" y="519"/>
                        </a:cubicBezTo>
                        <a:cubicBezTo>
                          <a:pt x="221" y="521"/>
                          <a:pt x="212" y="522"/>
                          <a:pt x="203" y="523"/>
                        </a:cubicBezTo>
                        <a:cubicBezTo>
                          <a:pt x="181" y="526"/>
                          <a:pt x="159" y="527"/>
                          <a:pt x="136" y="527"/>
                        </a:cubicBezTo>
                        <a:cubicBezTo>
                          <a:pt x="135" y="527"/>
                          <a:pt x="135" y="527"/>
                          <a:pt x="134" y="527"/>
                        </a:cubicBezTo>
                        <a:cubicBezTo>
                          <a:pt x="133" y="527"/>
                          <a:pt x="131" y="527"/>
                          <a:pt x="130" y="527"/>
                        </a:cubicBezTo>
                        <a:cubicBezTo>
                          <a:pt x="130" y="527"/>
                          <a:pt x="130" y="527"/>
                          <a:pt x="129" y="527"/>
                        </a:cubicBezTo>
                        <a:cubicBezTo>
                          <a:pt x="0" y="729"/>
                          <a:pt x="0" y="729"/>
                          <a:pt x="0" y="729"/>
                        </a:cubicBezTo>
                        <a:cubicBezTo>
                          <a:pt x="130" y="931"/>
                          <a:pt x="130" y="931"/>
                          <a:pt x="130" y="931"/>
                        </a:cubicBezTo>
                        <a:cubicBezTo>
                          <a:pt x="133" y="937"/>
                          <a:pt x="133" y="937"/>
                          <a:pt x="133" y="937"/>
                        </a:cubicBezTo>
                        <a:cubicBezTo>
                          <a:pt x="134" y="937"/>
                          <a:pt x="135" y="937"/>
                          <a:pt x="136" y="937"/>
                        </a:cubicBezTo>
                        <a:cubicBezTo>
                          <a:pt x="156" y="937"/>
                          <a:pt x="177" y="936"/>
                          <a:pt x="197" y="934"/>
                        </a:cubicBezTo>
                        <a:close/>
                      </a:path>
                    </a:pathLst>
                  </a:custGeom>
                  <a:solidFill>
                    <a:srgbClr val="A308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sp>
                <p:nvSpPr>
                  <p:cNvPr id="33" name="Freeform 7">
                    <a:extLst>
                      <a:ext uri="{FF2B5EF4-FFF2-40B4-BE49-F238E27FC236}">
                        <a16:creationId xmlns:a16="http://schemas.microsoft.com/office/drawing/2014/main" id="{1312DF0E-DED0-BBAA-C3EA-264E4F2702F6}"/>
                      </a:ext>
                    </a:extLst>
                  </p:cNvPr>
                  <p:cNvSpPr>
                    <a:spLocks/>
                  </p:cNvSpPr>
                  <p:nvPr/>
                </p:nvSpPr>
                <p:spPr bwMode="auto">
                  <a:xfrm>
                    <a:off x="3564034" y="3206284"/>
                    <a:ext cx="1921715" cy="2195431"/>
                  </a:xfrm>
                  <a:custGeom>
                    <a:avLst/>
                    <a:gdLst>
                      <a:gd name="T0" fmla="*/ 2 w 936"/>
                      <a:gd name="T1" fmla="*/ 197 h 1069"/>
                      <a:gd name="T2" fmla="*/ 9 w 936"/>
                      <a:gd name="T3" fmla="*/ 267 h 1069"/>
                      <a:gd name="T4" fmla="*/ 9 w 936"/>
                      <a:gd name="T5" fmla="*/ 271 h 1069"/>
                      <a:gd name="T6" fmla="*/ 273 w 936"/>
                      <a:gd name="T7" fmla="*/ 795 h 1069"/>
                      <a:gd name="T8" fmla="*/ 936 w 936"/>
                      <a:gd name="T9" fmla="*/ 1069 h 1069"/>
                      <a:gd name="T10" fmla="*/ 933 w 936"/>
                      <a:gd name="T11" fmla="*/ 1062 h 1069"/>
                      <a:gd name="T12" fmla="*/ 803 w 936"/>
                      <a:gd name="T13" fmla="*/ 861 h 1069"/>
                      <a:gd name="T14" fmla="*/ 932 w 936"/>
                      <a:gd name="T15" fmla="*/ 659 h 1069"/>
                      <a:gd name="T16" fmla="*/ 417 w 936"/>
                      <a:gd name="T17" fmla="*/ 229 h 1069"/>
                      <a:gd name="T18" fmla="*/ 413 w 936"/>
                      <a:gd name="T19" fmla="*/ 203 h 1069"/>
                      <a:gd name="T20" fmla="*/ 409 w 936"/>
                      <a:gd name="T21" fmla="*/ 136 h 1069"/>
                      <a:gd name="T22" fmla="*/ 409 w 936"/>
                      <a:gd name="T23" fmla="*/ 134 h 1069"/>
                      <a:gd name="T24" fmla="*/ 409 w 936"/>
                      <a:gd name="T25" fmla="*/ 130 h 1069"/>
                      <a:gd name="T26" fmla="*/ 409 w 936"/>
                      <a:gd name="T27" fmla="*/ 129 h 1069"/>
                      <a:gd name="T28" fmla="*/ 208 w 936"/>
                      <a:gd name="T29" fmla="*/ 0 h 1069"/>
                      <a:gd name="T30" fmla="*/ 5 w 936"/>
                      <a:gd name="T31" fmla="*/ 130 h 1069"/>
                      <a:gd name="T32" fmla="*/ 0 w 936"/>
                      <a:gd name="T33" fmla="*/ 133 h 1069"/>
                      <a:gd name="T34" fmla="*/ 0 w 936"/>
                      <a:gd name="T35" fmla="*/ 136 h 1069"/>
                      <a:gd name="T36" fmla="*/ 2 w 936"/>
                      <a:gd name="T37" fmla="*/ 197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6" h="1069">
                        <a:moveTo>
                          <a:pt x="2" y="197"/>
                        </a:moveTo>
                        <a:cubicBezTo>
                          <a:pt x="3" y="221"/>
                          <a:pt x="6" y="244"/>
                          <a:pt x="9" y="267"/>
                        </a:cubicBezTo>
                        <a:cubicBezTo>
                          <a:pt x="9" y="269"/>
                          <a:pt x="9" y="270"/>
                          <a:pt x="9" y="271"/>
                        </a:cubicBezTo>
                        <a:cubicBezTo>
                          <a:pt x="38" y="469"/>
                          <a:pt x="129" y="651"/>
                          <a:pt x="273" y="795"/>
                        </a:cubicBezTo>
                        <a:cubicBezTo>
                          <a:pt x="449" y="971"/>
                          <a:pt x="687" y="1069"/>
                          <a:pt x="936" y="1069"/>
                        </a:cubicBezTo>
                        <a:cubicBezTo>
                          <a:pt x="933" y="1062"/>
                          <a:pt x="933" y="1062"/>
                          <a:pt x="933" y="1062"/>
                        </a:cubicBezTo>
                        <a:cubicBezTo>
                          <a:pt x="803" y="861"/>
                          <a:pt x="803" y="861"/>
                          <a:pt x="803" y="861"/>
                        </a:cubicBezTo>
                        <a:cubicBezTo>
                          <a:pt x="932" y="659"/>
                          <a:pt x="932" y="659"/>
                          <a:pt x="932" y="659"/>
                        </a:cubicBezTo>
                        <a:cubicBezTo>
                          <a:pt x="676" y="659"/>
                          <a:pt x="461" y="473"/>
                          <a:pt x="417" y="229"/>
                        </a:cubicBezTo>
                        <a:cubicBezTo>
                          <a:pt x="416" y="220"/>
                          <a:pt x="414" y="212"/>
                          <a:pt x="413" y="203"/>
                        </a:cubicBezTo>
                        <a:cubicBezTo>
                          <a:pt x="410" y="181"/>
                          <a:pt x="409" y="158"/>
                          <a:pt x="409" y="136"/>
                        </a:cubicBezTo>
                        <a:cubicBezTo>
                          <a:pt x="409" y="135"/>
                          <a:pt x="409" y="135"/>
                          <a:pt x="409" y="134"/>
                        </a:cubicBezTo>
                        <a:cubicBezTo>
                          <a:pt x="409" y="133"/>
                          <a:pt x="409" y="131"/>
                          <a:pt x="409" y="130"/>
                        </a:cubicBezTo>
                        <a:cubicBezTo>
                          <a:pt x="409" y="129"/>
                          <a:pt x="409" y="129"/>
                          <a:pt x="409" y="129"/>
                        </a:cubicBezTo>
                        <a:cubicBezTo>
                          <a:pt x="208" y="0"/>
                          <a:pt x="208" y="0"/>
                          <a:pt x="208" y="0"/>
                        </a:cubicBezTo>
                        <a:cubicBezTo>
                          <a:pt x="5" y="130"/>
                          <a:pt x="5" y="130"/>
                          <a:pt x="5" y="130"/>
                        </a:cubicBezTo>
                        <a:cubicBezTo>
                          <a:pt x="0" y="133"/>
                          <a:pt x="0" y="133"/>
                          <a:pt x="0" y="133"/>
                        </a:cubicBezTo>
                        <a:cubicBezTo>
                          <a:pt x="0" y="134"/>
                          <a:pt x="0" y="135"/>
                          <a:pt x="0" y="136"/>
                        </a:cubicBezTo>
                        <a:cubicBezTo>
                          <a:pt x="0" y="156"/>
                          <a:pt x="0" y="177"/>
                          <a:pt x="2" y="197"/>
                        </a:cubicBezTo>
                        <a:close/>
                      </a:path>
                    </a:pathLst>
                  </a:custGeom>
                  <a:solidFill>
                    <a:srgbClr val="6C06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sp>
                <p:nvSpPr>
                  <p:cNvPr id="34" name="Freeform 8">
                    <a:extLst>
                      <a:ext uri="{FF2B5EF4-FFF2-40B4-BE49-F238E27FC236}">
                        <a16:creationId xmlns:a16="http://schemas.microsoft.com/office/drawing/2014/main" id="{4C544CFB-72A2-6DC5-7C5B-B3B227D58602}"/>
                      </a:ext>
                    </a:extLst>
                  </p:cNvPr>
                  <p:cNvSpPr>
                    <a:spLocks/>
                  </p:cNvSpPr>
                  <p:nvPr/>
                </p:nvSpPr>
                <p:spPr bwMode="auto">
                  <a:xfrm>
                    <a:off x="3564034" y="1555435"/>
                    <a:ext cx="2195432" cy="1923141"/>
                  </a:xfrm>
                  <a:custGeom>
                    <a:avLst/>
                    <a:gdLst>
                      <a:gd name="T0" fmla="*/ 871 w 1069"/>
                      <a:gd name="T1" fmla="*/ 2 h 937"/>
                      <a:gd name="T2" fmla="*/ 801 w 1069"/>
                      <a:gd name="T3" fmla="*/ 10 h 937"/>
                      <a:gd name="T4" fmla="*/ 797 w 1069"/>
                      <a:gd name="T5" fmla="*/ 10 h 937"/>
                      <a:gd name="T6" fmla="*/ 273 w 1069"/>
                      <a:gd name="T7" fmla="*/ 274 h 937"/>
                      <a:gd name="T8" fmla="*/ 0 w 1069"/>
                      <a:gd name="T9" fmla="*/ 937 h 937"/>
                      <a:gd name="T10" fmla="*/ 6 w 1069"/>
                      <a:gd name="T11" fmla="*/ 933 h 937"/>
                      <a:gd name="T12" fmla="*/ 208 w 1069"/>
                      <a:gd name="T13" fmla="*/ 804 h 937"/>
                      <a:gd name="T14" fmla="*/ 409 w 1069"/>
                      <a:gd name="T15" fmla="*/ 933 h 937"/>
                      <a:gd name="T16" fmla="*/ 840 w 1069"/>
                      <a:gd name="T17" fmla="*/ 418 h 937"/>
                      <a:gd name="T18" fmla="*/ 866 w 1069"/>
                      <a:gd name="T19" fmla="*/ 414 h 937"/>
                      <a:gd name="T20" fmla="*/ 933 w 1069"/>
                      <a:gd name="T21" fmla="*/ 410 h 937"/>
                      <a:gd name="T22" fmla="*/ 935 w 1069"/>
                      <a:gd name="T23" fmla="*/ 410 h 937"/>
                      <a:gd name="T24" fmla="*/ 939 w 1069"/>
                      <a:gd name="T25" fmla="*/ 410 h 937"/>
                      <a:gd name="T26" fmla="*/ 939 w 1069"/>
                      <a:gd name="T27" fmla="*/ 410 h 937"/>
                      <a:gd name="T28" fmla="*/ 1069 w 1069"/>
                      <a:gd name="T29" fmla="*/ 208 h 937"/>
                      <a:gd name="T30" fmla="*/ 939 w 1069"/>
                      <a:gd name="T31" fmla="*/ 6 h 937"/>
                      <a:gd name="T32" fmla="*/ 935 w 1069"/>
                      <a:gd name="T33" fmla="*/ 0 h 937"/>
                      <a:gd name="T34" fmla="*/ 933 w 1069"/>
                      <a:gd name="T35" fmla="*/ 0 h 937"/>
                      <a:gd name="T36" fmla="*/ 871 w 1069"/>
                      <a:gd name="T37" fmla="*/ 2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9" h="937">
                        <a:moveTo>
                          <a:pt x="871" y="2"/>
                        </a:moveTo>
                        <a:cubicBezTo>
                          <a:pt x="848" y="4"/>
                          <a:pt x="824" y="6"/>
                          <a:pt x="801" y="10"/>
                        </a:cubicBezTo>
                        <a:cubicBezTo>
                          <a:pt x="800" y="10"/>
                          <a:pt x="799" y="10"/>
                          <a:pt x="797" y="10"/>
                        </a:cubicBezTo>
                        <a:cubicBezTo>
                          <a:pt x="600" y="39"/>
                          <a:pt x="417" y="130"/>
                          <a:pt x="273" y="274"/>
                        </a:cubicBezTo>
                        <a:cubicBezTo>
                          <a:pt x="97" y="450"/>
                          <a:pt x="0" y="688"/>
                          <a:pt x="0" y="937"/>
                        </a:cubicBezTo>
                        <a:cubicBezTo>
                          <a:pt x="6" y="933"/>
                          <a:pt x="6" y="933"/>
                          <a:pt x="6" y="933"/>
                        </a:cubicBezTo>
                        <a:cubicBezTo>
                          <a:pt x="208" y="804"/>
                          <a:pt x="208" y="804"/>
                          <a:pt x="208" y="804"/>
                        </a:cubicBezTo>
                        <a:cubicBezTo>
                          <a:pt x="409" y="933"/>
                          <a:pt x="409" y="933"/>
                          <a:pt x="409" y="933"/>
                        </a:cubicBezTo>
                        <a:cubicBezTo>
                          <a:pt x="409" y="676"/>
                          <a:pt x="595" y="462"/>
                          <a:pt x="840" y="418"/>
                        </a:cubicBezTo>
                        <a:cubicBezTo>
                          <a:pt x="848" y="416"/>
                          <a:pt x="857" y="415"/>
                          <a:pt x="866" y="414"/>
                        </a:cubicBezTo>
                        <a:cubicBezTo>
                          <a:pt x="888" y="411"/>
                          <a:pt x="910" y="410"/>
                          <a:pt x="933" y="410"/>
                        </a:cubicBezTo>
                        <a:cubicBezTo>
                          <a:pt x="933" y="410"/>
                          <a:pt x="934" y="410"/>
                          <a:pt x="935" y="410"/>
                        </a:cubicBezTo>
                        <a:cubicBezTo>
                          <a:pt x="936" y="410"/>
                          <a:pt x="937" y="410"/>
                          <a:pt x="939" y="410"/>
                        </a:cubicBezTo>
                        <a:cubicBezTo>
                          <a:pt x="939" y="410"/>
                          <a:pt x="939" y="410"/>
                          <a:pt x="939" y="410"/>
                        </a:cubicBezTo>
                        <a:cubicBezTo>
                          <a:pt x="1069" y="208"/>
                          <a:pt x="1069" y="208"/>
                          <a:pt x="1069" y="208"/>
                        </a:cubicBezTo>
                        <a:cubicBezTo>
                          <a:pt x="939" y="6"/>
                          <a:pt x="939" y="6"/>
                          <a:pt x="939" y="6"/>
                        </a:cubicBezTo>
                        <a:cubicBezTo>
                          <a:pt x="935" y="0"/>
                          <a:pt x="935" y="0"/>
                          <a:pt x="935" y="0"/>
                        </a:cubicBezTo>
                        <a:cubicBezTo>
                          <a:pt x="934" y="0"/>
                          <a:pt x="934" y="0"/>
                          <a:pt x="933" y="0"/>
                        </a:cubicBezTo>
                        <a:cubicBezTo>
                          <a:pt x="912" y="0"/>
                          <a:pt x="892" y="1"/>
                          <a:pt x="871" y="2"/>
                        </a:cubicBezTo>
                        <a:close/>
                      </a:path>
                    </a:pathLst>
                  </a:custGeom>
                  <a:solidFill>
                    <a:srgbClr val="FF0000"/>
                  </a:solidFill>
                  <a:ln w="38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buntu"/>
                    </a:endParaRPr>
                  </a:p>
                </p:txBody>
              </p:sp>
            </p:grpSp>
          </p:grpSp>
        </p:grpSp>
        <p:sp>
          <p:nvSpPr>
            <p:cNvPr id="37" name="Subtitle 8">
              <a:extLst>
                <a:ext uri="{FF2B5EF4-FFF2-40B4-BE49-F238E27FC236}">
                  <a16:creationId xmlns:a16="http://schemas.microsoft.com/office/drawing/2014/main" id="{01540366-07E3-B060-8C53-E7BBA62859A6}"/>
                </a:ext>
              </a:extLst>
            </p:cNvPr>
            <p:cNvSpPr txBox="1">
              <a:spLocks/>
            </p:cNvSpPr>
            <p:nvPr/>
          </p:nvSpPr>
          <p:spPr bwMode="auto">
            <a:xfrm>
              <a:off x="5453713" y="3764815"/>
              <a:ext cx="1311306" cy="4346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a:lstStyle>
            <a:p>
              <a:pPr marL="0" lvl="0" algn="ctr">
                <a:lnSpc>
                  <a:spcPct val="100000"/>
                </a:lnSpc>
                <a:spcBef>
                  <a:spcPts val="0"/>
                </a:spcBef>
                <a:buClrTx/>
                <a:defRPr/>
              </a:pPr>
              <a:r>
                <a:rPr lang="en-US" sz="1500" b="1">
                  <a:solidFill>
                    <a:srgbClr val="FFFFFF"/>
                  </a:solidFill>
                </a:rPr>
                <a:t>Sano 
</a:t>
              </a:r>
              <a:r>
                <a:rPr lang="en-US" sz="1500" b="1" err="1">
                  <a:solidFill>
                    <a:srgbClr val="FFFFFF"/>
                  </a:solidFill>
                </a:rPr>
                <a:t>Comunidades</a:t>
              </a:r>
              <a:endParaRPr kumimoji="0" lang="en-US" sz="1500" b="1" i="0" u="none" strike="noStrike" kern="0" cap="none" spc="0" normalizeH="0" baseline="0" noProof="0">
                <a:ln>
                  <a:noFill/>
                </a:ln>
                <a:solidFill>
                  <a:srgbClr val="FFFFFF"/>
                </a:solidFill>
                <a:effectLst/>
                <a:uLnTx/>
                <a:uFillTx/>
                <a:latin typeface="Ubuntu"/>
                <a:sym typeface="Ubuntu" charset="0"/>
              </a:endParaRPr>
            </a:p>
          </p:txBody>
        </p:sp>
      </p:grpSp>
    </p:spTree>
    <p:extLst>
      <p:ext uri="{BB962C8B-B14F-4D97-AF65-F5344CB8AC3E}">
        <p14:creationId xmlns:p14="http://schemas.microsoft.com/office/powerpoint/2010/main" val="267545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F3BC35C-7A2F-1C0B-ADF6-C8DC0899D47B}"/>
              </a:ext>
            </a:extLst>
          </p:cNvPr>
          <p:cNvGrpSpPr/>
          <p:nvPr/>
        </p:nvGrpSpPr>
        <p:grpSpPr>
          <a:xfrm>
            <a:off x="266200" y="224969"/>
            <a:ext cx="1052373" cy="1052374"/>
            <a:chOff x="5247951" y="3182323"/>
            <a:chExt cx="1674970" cy="1674971"/>
          </a:xfrm>
        </p:grpSpPr>
        <p:sp>
          <p:nvSpPr>
            <p:cNvPr id="12" name="Oval 11">
              <a:extLst>
                <a:ext uri="{FF2B5EF4-FFF2-40B4-BE49-F238E27FC236}">
                  <a16:creationId xmlns:a16="http://schemas.microsoft.com/office/drawing/2014/main" id="{D9181CE1-465C-CF7A-148F-A034409B73F9}"/>
                </a:ext>
              </a:extLst>
            </p:cNvPr>
            <p:cNvSpPr/>
            <p:nvPr/>
          </p:nvSpPr>
          <p:spPr bwMode="auto">
            <a:xfrm>
              <a:off x="5247951" y="3182323"/>
              <a:ext cx="1674970" cy="1674971"/>
            </a:xfrm>
            <a:prstGeom prst="ellipse">
              <a:avLst/>
            </a:prstGeom>
            <a:solidFill>
              <a:srgbClr val="FF0000"/>
            </a:solidFill>
            <a:ln w="25400" cap="flat" cmpd="sng" algn="ctr">
              <a:noFill/>
              <a:prstDash val="solid"/>
              <a:round/>
              <a:headEnd type="none" w="med" len="med"/>
              <a:tailEnd type="none" w="med" len="med"/>
            </a:ln>
            <a:effectLst>
              <a:outerShdw blurRad="127000" dist="50800" dir="5400000" algn="ctr" rotWithShape="0">
                <a:srgbClr val="000000">
                  <a:alpha val="20000"/>
                </a:srgb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13" name="Oval 12">
              <a:extLst>
                <a:ext uri="{FF2B5EF4-FFF2-40B4-BE49-F238E27FC236}">
                  <a16:creationId xmlns:a16="http://schemas.microsoft.com/office/drawing/2014/main" id="{5BD6D851-196A-80B5-8E5B-D07343D4E0A5}"/>
                </a:ext>
              </a:extLst>
            </p:cNvPr>
            <p:cNvSpPr/>
            <p:nvPr/>
          </p:nvSpPr>
          <p:spPr bwMode="auto">
            <a:xfrm>
              <a:off x="5288403" y="3222775"/>
              <a:ext cx="1594065" cy="1594066"/>
            </a:xfrm>
            <a:prstGeom prst="ellipse">
              <a:avLst/>
            </a:prstGeom>
            <a:solidFill>
              <a:schemeClr val="bg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2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grpSp>
      <p:sp>
        <p:nvSpPr>
          <p:cNvPr id="4" name="TextBox 3">
            <a:extLst>
              <a:ext uri="{FF2B5EF4-FFF2-40B4-BE49-F238E27FC236}">
                <a16:creationId xmlns:a16="http://schemas.microsoft.com/office/drawing/2014/main" id="{0F8C0FCB-C153-7D63-7F1A-B76F933C9F33}"/>
              </a:ext>
            </a:extLst>
          </p:cNvPr>
          <p:cNvSpPr txBox="1"/>
          <p:nvPr/>
        </p:nvSpPr>
        <p:spPr>
          <a:xfrm>
            <a:off x="1374564" y="190188"/>
            <a:ext cx="725327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defTabSz="457200">
              <a:buClrTx/>
              <a:defRPr/>
            </a:pPr>
            <a:r>
              <a:rPr lang="es-ES" sz="3600" b="1" kern="1200">
                <a:solidFill>
                  <a:srgbClr val="FF0000"/>
                </a:solidFill>
                <a:latin typeface="Ubuntu"/>
              </a:rPr>
              <a:t>Pilar 1: Prevención
Prioridad estratégica</a:t>
            </a:r>
            <a:endParaRPr kumimoji="0" lang="en-US" sz="2800" b="0" i="1" u="none" strike="noStrike" kern="1200" cap="none" spc="0" normalizeH="0" baseline="0" noProof="0">
              <a:ln>
                <a:noFill/>
              </a:ln>
              <a:solidFill>
                <a:srgbClr val="000000"/>
              </a:solidFill>
              <a:effectLst/>
              <a:uLnTx/>
              <a:uFillTx/>
              <a:latin typeface="Ubuntu Light"/>
            </a:endParaRPr>
          </a:p>
        </p:txBody>
      </p:sp>
      <p:pic>
        <p:nvPicPr>
          <p:cNvPr id="3" name="Graphic 2">
            <a:extLst>
              <a:ext uri="{FF2B5EF4-FFF2-40B4-BE49-F238E27FC236}">
                <a16:creationId xmlns:a16="http://schemas.microsoft.com/office/drawing/2014/main" id="{233BFC8E-8FAC-8F8C-3778-AF3042F3E6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592" y="263093"/>
            <a:ext cx="1001542" cy="1001542"/>
          </a:xfrm>
          <a:prstGeom prst="rect">
            <a:avLst/>
          </a:prstGeom>
        </p:spPr>
      </p:pic>
      <p:sp>
        <p:nvSpPr>
          <p:cNvPr id="2" name="Content Placeholder 1">
            <a:extLst>
              <a:ext uri="{FF2B5EF4-FFF2-40B4-BE49-F238E27FC236}">
                <a16:creationId xmlns:a16="http://schemas.microsoft.com/office/drawing/2014/main" id="{E78ADACE-0A19-841D-2FC7-A698551E0CD4}"/>
              </a:ext>
            </a:extLst>
          </p:cNvPr>
          <p:cNvSpPr>
            <a:spLocks noGrp="1"/>
          </p:cNvSpPr>
          <p:nvPr>
            <p:ph sz="half" idx="1"/>
          </p:nvPr>
        </p:nvSpPr>
        <p:spPr>
          <a:xfrm>
            <a:off x="692360" y="1725282"/>
            <a:ext cx="10514120" cy="2242177"/>
          </a:xfrm>
          <a:ln>
            <a:solidFill>
              <a:schemeClr val="accent1"/>
            </a:solidFill>
          </a:ln>
        </p:spPr>
        <p:txBody>
          <a:bodyPr/>
          <a:lstStyle/>
          <a:p>
            <a:pPr marL="0" indent="0"/>
            <a:endParaRPr lang="en-US" sz="1400" i="1"/>
          </a:p>
          <a:p>
            <a:pPr marL="0" indent="0"/>
            <a:r>
              <a:rPr lang="es-ES" sz="2400" i="1"/>
              <a:t>Ampliar la actividad física continua, el desarrollo motor, el acondicionamiento físico, la educación nutricional y la salud, y la programación de bienestar para los atletas de las Olimpiadas Especiales a lo largo de la vida, desde la primera infancia hasta los atletas de edad avanzada.</a:t>
            </a:r>
            <a:endParaRPr lang="en-US" sz="2400" i="1"/>
          </a:p>
        </p:txBody>
      </p:sp>
      <p:pic>
        <p:nvPicPr>
          <p:cNvPr id="5" name="Picture 4">
            <a:extLst>
              <a:ext uri="{FF2B5EF4-FFF2-40B4-BE49-F238E27FC236}">
                <a16:creationId xmlns:a16="http://schemas.microsoft.com/office/drawing/2014/main" id="{72066622-F4D9-7077-385D-329E84E04B85}"/>
              </a:ext>
            </a:extLst>
          </p:cNvPr>
          <p:cNvPicPr>
            <a:picLocks noChangeAspect="1"/>
          </p:cNvPicPr>
          <p:nvPr/>
        </p:nvPicPr>
        <p:blipFill>
          <a:blip r:embed="rId5"/>
          <a:stretch>
            <a:fillRect/>
          </a:stretch>
        </p:blipFill>
        <p:spPr>
          <a:xfrm>
            <a:off x="291616" y="4094356"/>
            <a:ext cx="3528114" cy="2212810"/>
          </a:xfrm>
          <a:prstGeom prst="rect">
            <a:avLst/>
          </a:prstGeom>
          <a:ln/>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5FAEB772-D54C-35BB-8387-6C7CA2CBFC74}"/>
              </a:ext>
            </a:extLst>
          </p:cNvPr>
          <p:cNvPicPr>
            <a:picLocks noChangeAspect="1"/>
          </p:cNvPicPr>
          <p:nvPr/>
        </p:nvPicPr>
        <p:blipFill rotWithShape="1">
          <a:blip r:embed="rId6"/>
          <a:srcRect b="3711"/>
          <a:stretch/>
        </p:blipFill>
        <p:spPr>
          <a:xfrm>
            <a:off x="8407353" y="4094356"/>
            <a:ext cx="3528114" cy="2212810"/>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F663CC84-90A1-C644-A574-378CFDA8118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5921"/>
          <a:stretch/>
        </p:blipFill>
        <p:spPr>
          <a:xfrm>
            <a:off x="4342110" y="4106050"/>
            <a:ext cx="3528114" cy="221281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09910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670956-AD92-710E-971B-E8E4EAA6AD91}"/>
              </a:ext>
            </a:extLst>
          </p:cNvPr>
          <p:cNvSpPr/>
          <p:nvPr/>
        </p:nvSpPr>
        <p:spPr>
          <a:xfrm>
            <a:off x="5008104" y="0"/>
            <a:ext cx="2197021" cy="68711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adroTexto 25">
            <a:extLst>
              <a:ext uri="{FF2B5EF4-FFF2-40B4-BE49-F238E27FC236}">
                <a16:creationId xmlns:a16="http://schemas.microsoft.com/office/drawing/2014/main" id="{93A8F749-27DF-A4F9-C714-6B8C0B8C32C5}"/>
              </a:ext>
            </a:extLst>
          </p:cNvPr>
          <p:cNvSpPr txBox="1"/>
          <p:nvPr/>
        </p:nvSpPr>
        <p:spPr>
          <a:xfrm>
            <a:off x="557428" y="853163"/>
            <a:ext cx="3724096" cy="400110"/>
          </a:xfrm>
          <a:prstGeom prst="rect">
            <a:avLst/>
          </a:prstGeom>
          <a:noFill/>
        </p:spPr>
        <p:txBody>
          <a:bodyPr wrap="none" rtlCol="0">
            <a:spAutoFit/>
          </a:bodyPr>
          <a:lstStyle/>
          <a:p>
            <a:r>
              <a:rPr lang="es-ES_tradnl" sz="2000" b="1">
                <a:latin typeface="Ubuntu" panose="020B0504030602030204" pitchFamily="34" charset="0"/>
              </a:rPr>
              <a:t>Colusión interdepartamental</a:t>
            </a:r>
          </a:p>
        </p:txBody>
      </p:sp>
      <p:sp>
        <p:nvSpPr>
          <p:cNvPr id="28" name="CuadroTexto 27">
            <a:extLst>
              <a:ext uri="{FF2B5EF4-FFF2-40B4-BE49-F238E27FC236}">
                <a16:creationId xmlns:a16="http://schemas.microsoft.com/office/drawing/2014/main" id="{E66A9E71-7334-33C3-EAEC-552F4A050330}"/>
              </a:ext>
            </a:extLst>
          </p:cNvPr>
          <p:cNvSpPr txBox="1"/>
          <p:nvPr/>
        </p:nvSpPr>
        <p:spPr>
          <a:xfrm>
            <a:off x="525798" y="1852163"/>
            <a:ext cx="4041680" cy="1569660"/>
          </a:xfrm>
          <a:prstGeom prst="rect">
            <a:avLst/>
          </a:prstGeom>
          <a:noFill/>
        </p:spPr>
        <p:txBody>
          <a:bodyPr wrap="square">
            <a:spAutoFit/>
          </a:bodyPr>
          <a:lstStyle/>
          <a:p>
            <a:pPr marL="342900" indent="-342900">
              <a:buFont typeface="Wingdings" panose="05000000000000000000" pitchFamily="2" charset="2"/>
              <a:buChar char="Ø"/>
            </a:pPr>
            <a:r>
              <a:rPr lang="es-ES" sz="2400" b="1">
                <a:latin typeface="Ubuntu Light" panose="020B0304030602030204" pitchFamily="34" charset="0"/>
              </a:rPr>
              <a:t>Deporte
Salud
Escuelas
Comunicaciones</a:t>
            </a:r>
          </a:p>
        </p:txBody>
      </p:sp>
      <p:grpSp>
        <p:nvGrpSpPr>
          <p:cNvPr id="37" name="Grupo 36">
            <a:extLst>
              <a:ext uri="{FF2B5EF4-FFF2-40B4-BE49-F238E27FC236}">
                <a16:creationId xmlns:a16="http://schemas.microsoft.com/office/drawing/2014/main" id="{3CDCD90F-7DF7-A9F5-AC2D-031EE7EFBF10}"/>
              </a:ext>
            </a:extLst>
          </p:cNvPr>
          <p:cNvGrpSpPr/>
          <p:nvPr/>
        </p:nvGrpSpPr>
        <p:grpSpPr>
          <a:xfrm>
            <a:off x="5631712" y="778636"/>
            <a:ext cx="921488" cy="5080465"/>
            <a:chOff x="5631712" y="917994"/>
            <a:chExt cx="921488" cy="5080465"/>
          </a:xfrm>
        </p:grpSpPr>
        <p:pic>
          <p:nvPicPr>
            <p:cNvPr id="25" name="Gráfico 24" descr="América del Sur con relleno sólido">
              <a:extLst>
                <a:ext uri="{FF2B5EF4-FFF2-40B4-BE49-F238E27FC236}">
                  <a16:creationId xmlns:a16="http://schemas.microsoft.com/office/drawing/2014/main" id="{A25890A4-1F2C-599A-4C02-709467F15A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1712" y="917994"/>
              <a:ext cx="914400" cy="914400"/>
            </a:xfrm>
            <a:prstGeom prst="rect">
              <a:avLst/>
            </a:prstGeom>
          </p:spPr>
        </p:pic>
        <p:pic>
          <p:nvPicPr>
            <p:cNvPr id="19" name="Gráfico 18" descr="Brindis con relleno sólido">
              <a:extLst>
                <a:ext uri="{FF2B5EF4-FFF2-40B4-BE49-F238E27FC236}">
                  <a16:creationId xmlns:a16="http://schemas.microsoft.com/office/drawing/2014/main" id="{595D0A1E-F620-488F-4695-5D992B5A5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3097304"/>
              <a:ext cx="914400" cy="914400"/>
            </a:xfrm>
            <a:prstGeom prst="rect">
              <a:avLst/>
            </a:prstGeom>
          </p:spPr>
        </p:pic>
        <p:pic>
          <p:nvPicPr>
            <p:cNvPr id="21" name="Gráfico 20" descr="Grupo con relleno sólido">
              <a:extLst>
                <a:ext uri="{FF2B5EF4-FFF2-40B4-BE49-F238E27FC236}">
                  <a16:creationId xmlns:a16="http://schemas.microsoft.com/office/drawing/2014/main" id="{60B109A0-B77A-5122-EB10-D19F2A9B9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5084059"/>
              <a:ext cx="914400" cy="914400"/>
            </a:xfrm>
            <a:prstGeom prst="rect">
              <a:avLst/>
            </a:prstGeom>
          </p:spPr>
        </p:pic>
      </p:grpSp>
      <p:sp>
        <p:nvSpPr>
          <p:cNvPr id="6" name="Rectangle 5">
            <a:extLst>
              <a:ext uri="{FF2B5EF4-FFF2-40B4-BE49-F238E27FC236}">
                <a16:creationId xmlns:a16="http://schemas.microsoft.com/office/drawing/2014/main" id="{05866855-DEE8-160D-BC39-0F17432AE187}"/>
              </a:ext>
            </a:extLst>
          </p:cNvPr>
          <p:cNvSpPr/>
          <p:nvPr/>
        </p:nvSpPr>
        <p:spPr>
          <a:xfrm>
            <a:off x="7035077" y="1201319"/>
            <a:ext cx="194845" cy="453400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child&#10;&#10;Description automatically generated">
            <a:extLst>
              <a:ext uri="{FF2B5EF4-FFF2-40B4-BE49-F238E27FC236}">
                <a16:creationId xmlns:a16="http://schemas.microsoft.com/office/drawing/2014/main" id="{79CFA2C8-A12E-7F5E-352C-E0D845DAAF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05125" y="-6555"/>
            <a:ext cx="5496888" cy="6871110"/>
          </a:xfrm>
          <a:prstGeom prst="rect">
            <a:avLst/>
          </a:prstGeom>
        </p:spPr>
      </p:pic>
    </p:spTree>
    <p:extLst>
      <p:ext uri="{BB962C8B-B14F-4D97-AF65-F5344CB8AC3E}">
        <p14:creationId xmlns:p14="http://schemas.microsoft.com/office/powerpoint/2010/main" val="228709188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EB91D-C8A2-1CC5-7E48-285983422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89D3B-2B4E-D487-2745-345536D57EA1}"/>
              </a:ext>
            </a:extLst>
          </p:cNvPr>
          <p:cNvSpPr>
            <a:spLocks noGrp="1"/>
          </p:cNvSpPr>
          <p:nvPr>
            <p:ph type="title"/>
          </p:nvPr>
        </p:nvSpPr>
        <p:spPr>
          <a:xfrm>
            <a:off x="838200" y="365125"/>
            <a:ext cx="10515600" cy="1325700"/>
          </a:xfrm>
        </p:spPr>
        <p:txBody>
          <a:bodyPr wrap="square" anchor="ctr">
            <a:normAutofit/>
          </a:bodyPr>
          <a:lstStyle/>
          <a:p>
            <a:r>
              <a:rPr lang="en-US"/>
              <a:t>Check-in </a:t>
            </a:r>
            <a:r>
              <a:rPr lang="en-US" err="1"/>
              <a:t>grupal</a:t>
            </a:r>
            <a:endParaRPr lang="en-US"/>
          </a:p>
        </p:txBody>
      </p:sp>
      <p:sp>
        <p:nvSpPr>
          <p:cNvPr id="3" name="Text Placeholder 2">
            <a:extLst>
              <a:ext uri="{FF2B5EF4-FFF2-40B4-BE49-F238E27FC236}">
                <a16:creationId xmlns:a16="http://schemas.microsoft.com/office/drawing/2014/main" id="{84734016-9A1E-8B2C-ED73-041997F433E2}"/>
              </a:ext>
            </a:extLst>
          </p:cNvPr>
          <p:cNvSpPr>
            <a:spLocks noGrp="1"/>
          </p:cNvSpPr>
          <p:nvPr>
            <p:ph type="body" idx="1"/>
            <p:extLst>
              <p:ext uri="{E7BDC344-281C-4309-B0C6-D0EE65EED2A8}">
                <p202:designPr xmlns:p202="http://schemas.microsoft.com/office/powerpoint/2020/02/main">
                  <p202:designTagLst>
                    <p202:designTag name="ARCH:1:VSVAR" val="TitledTextBox"/>
                    <p202:designTag name="ARCH:1:CLS" val="InformationBlock"/>
                  </p202:designTagLst>
                </p202:designPr>
              </p:ext>
            </p:extLst>
          </p:nvPr>
        </p:nvSpPr>
        <p:spPr>
          <a:xfrm>
            <a:off x="5128260" y="368777"/>
            <a:ext cx="6225600" cy="3755888"/>
          </a:xfrm>
        </p:spPr>
        <p:txBody>
          <a:bodyPr spcFirstLastPara="1" wrap="square" lIns="91425" tIns="45700" rIns="91425" bIns="45700" anchor="t" anchorCtr="0">
            <a:noAutofit/>
          </a:bodyPr>
          <a:lstStyle/>
          <a:p>
            <a:pPr marL="0" indent="0">
              <a:spcBef>
                <a:spcPts val="2500"/>
              </a:spcBef>
              <a:spcAft>
                <a:spcPts val="600"/>
              </a:spcAft>
              <a:buNone/>
            </a:pPr>
            <a:r>
              <a:rPr lang="es-ES" dirty="0"/>
              <a:t>Con base en lo que se acaba de compartir con respecto a la estructura de salud </a:t>
            </a:r>
            <a:r>
              <a:rPr lang="es-ES"/>
              <a:t>de Olimpiadas Especiales, ¿cómo se siente?</a:t>
            </a:r>
            <a:endParaRPr lang="en-US">
              <a:solidFill>
                <a:srgbClr val="FF0000"/>
              </a:solidFill>
            </a:endParaRPr>
          </a:p>
          <a:p>
            <a:pPr marL="0" indent="0">
              <a:spcBef>
                <a:spcPts val="2500"/>
              </a:spcBef>
              <a:spcAft>
                <a:spcPts val="600"/>
              </a:spcAft>
              <a:buNone/>
            </a:pPr>
            <a:r>
              <a:rPr lang="es-ES" dirty="0"/>
              <a:t>
Pulgares arriba si entiendes las prioridades del Departamento de Salud</a:t>
            </a:r>
            <a:endParaRPr lang="en-US">
              <a:solidFill>
                <a:srgbClr val="FF0000"/>
              </a:solidFill>
            </a:endParaRPr>
          </a:p>
          <a:p>
            <a:pPr marL="0" indent="0">
              <a:spcBef>
                <a:spcPts val="2500"/>
              </a:spcBef>
              <a:spcAft>
                <a:spcPts val="600"/>
              </a:spcAft>
              <a:buNone/>
            </a:pPr>
            <a:r>
              <a:rPr lang="es-ES" dirty="0"/>
              <a:t>
Pulgares en el medio si entiendes pero tienes algunas preguntas</a:t>
            </a:r>
            <a:endParaRPr lang="en-US">
              <a:solidFill>
                <a:srgbClr val="FF0000"/>
              </a:solidFill>
            </a:endParaRPr>
          </a:p>
          <a:p>
            <a:pPr marL="0" indent="0">
              <a:spcBef>
                <a:spcPts val="2500"/>
              </a:spcBef>
              <a:spcAft>
                <a:spcPts val="600"/>
              </a:spcAft>
              <a:buNone/>
            </a:pPr>
            <a:r>
              <a:rPr lang="es-ES" dirty="0"/>
              <a:t>
Pulgares abajo si no entiendes las prioridades del Departamento de Salud en absoluto y necesitas hablar con alguien del staff de Olimpiadas.</a:t>
            </a:r>
            <a:endParaRPr lang="en-US" dirty="0">
              <a:solidFill>
                <a:srgbClr val="FF0000"/>
              </a:solidFill>
            </a:endParaRPr>
          </a:p>
        </p:txBody>
      </p:sp>
      <p:sp>
        <p:nvSpPr>
          <p:cNvPr id="8" name="Slide Number Placeholder 3">
            <a:extLst>
              <a:ext uri="{FF2B5EF4-FFF2-40B4-BE49-F238E27FC236}">
                <a16:creationId xmlns:a16="http://schemas.microsoft.com/office/drawing/2014/main" id="{501355C2-6106-BB22-0955-3638B106E778}"/>
              </a:ext>
            </a:extLst>
          </p:cNvPr>
          <p:cNvSpPr>
            <a:spLocks noGrp="1"/>
          </p:cNvSpPr>
          <p:nvPr>
            <p:ph type="sldNum" idx="12"/>
          </p:nvPr>
        </p:nvSpPr>
        <p:spPr>
          <a:xfrm>
            <a:off x="8610600" y="6356350"/>
            <a:ext cx="2743200" cy="365100"/>
          </a:xfrm>
        </p:spPr>
        <p:txBody>
          <a:bodyPr>
            <a:normAutofit/>
          </a:bodyPr>
          <a:lstStyle/>
          <a:p>
            <a:pPr marL="0" lvl="0" indent="0" algn="r" rtl="0">
              <a:lnSpc>
                <a:spcPct val="90000"/>
              </a:lnSpc>
              <a:spcBef>
                <a:spcPts val="0"/>
              </a:spcBef>
              <a:spcAft>
                <a:spcPts val="600"/>
              </a:spcAft>
              <a:buNone/>
            </a:pPr>
            <a:fld id="{00000000-1234-1234-1234-123412341234}" type="slidenum">
              <a:rPr lang="en-US"/>
              <a:pPr marL="0" lvl="0" indent="0" algn="r" rtl="0">
                <a:lnSpc>
                  <a:spcPct val="90000"/>
                </a:lnSpc>
                <a:spcBef>
                  <a:spcPts val="0"/>
                </a:spcBef>
                <a:spcAft>
                  <a:spcPts val="600"/>
                </a:spcAft>
                <a:buNone/>
              </a:pPr>
              <a:t>9</a:t>
            </a:fld>
            <a:endParaRPr lang="en-US"/>
          </a:p>
        </p:txBody>
      </p:sp>
    </p:spTree>
    <p:extLst>
      <p:ext uri="{BB962C8B-B14F-4D97-AF65-F5344CB8AC3E}">
        <p14:creationId xmlns:p14="http://schemas.microsoft.com/office/powerpoint/2010/main" val="356364380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1">
      <a:dk1>
        <a:srgbClr val="636359"/>
      </a:dk1>
      <a:lt1>
        <a:sysClr val="window" lastClr="FFFFFF"/>
      </a:lt1>
      <a:dk2>
        <a:srgbClr val="636359"/>
      </a:dk2>
      <a:lt2>
        <a:srgbClr val="ECEADB"/>
      </a:lt2>
      <a:accent1>
        <a:srgbClr val="0095DA"/>
      </a:accent1>
      <a:accent2>
        <a:srgbClr val="39BB9D"/>
      </a:accent2>
      <a:accent3>
        <a:srgbClr val="A5C534"/>
      </a:accent3>
      <a:accent4>
        <a:srgbClr val="000000"/>
      </a:accent4>
      <a:accent5>
        <a:srgbClr val="636359"/>
      </a:accent5>
      <a:accent6>
        <a:srgbClr val="FF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2681</Words>
  <Application>Microsoft Office PowerPoint</Application>
  <PresentationFormat>Widescreen</PresentationFormat>
  <Paragraphs>209</Paragraphs>
  <Slides>55</Slides>
  <Notes>16</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55</vt:i4>
      </vt:variant>
    </vt:vector>
  </HeadingPairs>
  <TitlesOfParts>
    <vt:vector size="70" baseType="lpstr">
      <vt:lpstr>Calibri</vt:lpstr>
      <vt:lpstr>Aptos</vt:lpstr>
      <vt:lpstr>Open Sans</vt:lpstr>
      <vt:lpstr>Helvetica Neue</vt:lpstr>
      <vt:lpstr>Ubuntu Light</vt:lpstr>
      <vt:lpstr>Wingdings</vt:lpstr>
      <vt:lpstr>Ubuntu</vt:lpstr>
      <vt:lpstr>Calibri Light</vt:lpstr>
      <vt:lpstr>PT Sans Narrow</vt:lpstr>
      <vt:lpstr>Arial</vt:lpstr>
      <vt:lpstr>Gill Sans</vt:lpstr>
      <vt:lpstr>Tropic</vt:lpstr>
      <vt:lpstr>Body White copy</vt:lpstr>
      <vt:lpstr>1_Body White copy</vt:lpstr>
      <vt:lpstr>Custom Design</vt:lpstr>
      <vt:lpstr>Jóvenes Atletas en Movimiento</vt:lpstr>
      <vt:lpstr>Agenda</vt:lpstr>
      <vt:lpstr>PowerPoint Presentation</vt:lpstr>
      <vt:lpstr>Introduccion / Presentacion</vt:lpstr>
      <vt:lpstr>Resumen de salud de Olimpiadas Especiales</vt:lpstr>
      <vt:lpstr>Estructura de la salud</vt:lpstr>
      <vt:lpstr>PowerPoint Presentation</vt:lpstr>
      <vt:lpstr>PowerPoint Presentation</vt:lpstr>
      <vt:lpstr>Check-in grupal</vt:lpstr>
      <vt:lpstr>Recursos para Atletas Jóvenes</vt:lpstr>
      <vt:lpstr>Guía de actividades para jóvenes deportistas</vt:lpstr>
      <vt:lpstr>NUEVO Recurso</vt:lpstr>
      <vt:lpstr>Tarjetas con Adaptaciones Inclusivas para Jóvenes Atletas</vt:lpstr>
      <vt:lpstr>PowerPoint Presentation</vt:lpstr>
      <vt:lpstr>Recursos adicionales de adaptación inclusiva para jóvenes atletas</vt:lpstr>
      <vt:lpstr>NUEVO Recurso</vt:lpstr>
      <vt:lpstr>PowerPoint Presentation</vt:lpstr>
      <vt:lpstr>PowerPoint Presentation</vt:lpstr>
      <vt:lpstr>PowerPoint Presentation</vt:lpstr>
      <vt:lpstr>PowerPoint Presentation</vt:lpstr>
      <vt:lpstr>PowerPoint Presentation</vt:lpstr>
      <vt:lpstr>PowerPoint Presentation</vt:lpstr>
      <vt:lpstr>NUEVO Recurso</vt:lpstr>
      <vt:lpstr>PowerPoint Presentation</vt:lpstr>
      <vt:lpstr>NUEVO Recurso</vt:lpstr>
      <vt:lpstr>Carteles de Jóvenes Atletas</vt:lpstr>
      <vt:lpstr>¿Dónde se implementan las lecciones?</vt:lpstr>
      <vt:lpstr>NUEVO Recurso</vt:lpstr>
      <vt:lpstr>PowerPoint Presentation</vt:lpstr>
      <vt:lpstr>Dónde encontrar todos los recursos para atletas jóvenes</vt:lpstr>
      <vt:lpstr>NUEVO Recurso</vt:lpstr>
      <vt:lpstr>Curso de Incorporación de Jóvenes Atletas</vt:lpstr>
      <vt:lpstr>Curso de Incorporación de Jóvenes Atletas</vt:lpstr>
      <vt:lpstr>PRÓXIMAMENTE a la plataforma de eLearning... ¡El NUEVO Curso de Entrenadores de Jóvenes Atletas!</vt:lpstr>
      <vt:lpstr>Pausa de la actividad: El gran paseo de la inclusión Exploremos los desafíos, y busquemos soluciones, para los niños y las familias en nuestras comunidades. </vt:lpstr>
      <vt:lpstr>El Gran Paseo de la Inclusión</vt:lpstr>
      <vt:lpstr>Foros de Salud Familiar</vt:lpstr>
      <vt:lpstr>Que ofrece el programa de niñez las Olimpiadas Especiales</vt:lpstr>
      <vt:lpstr>Foros Familiares de Salud: Salud y bienestar de la familia</vt:lpstr>
      <vt:lpstr>Foros Familiares de Salud (Family Health Forums - FHF)</vt:lpstr>
      <vt:lpstr>Los foros familiares de salud podrían incluir los siguientes temas</vt:lpstr>
      <vt:lpstr>PowerPoint Presentation</vt:lpstr>
      <vt:lpstr>Actividad de tomar notas y compartir</vt:lpstr>
      <vt:lpstr> Atletas Jóvenes Sanos </vt:lpstr>
      <vt:lpstr>Healthy Young Athletes</vt:lpstr>
      <vt:lpstr>Healthy Young Athletes</vt:lpstr>
      <vt:lpstr>PowerPoint Presentation</vt:lpstr>
      <vt:lpstr>Healthy Young Athletes es Healthy Athletes (Atletas Saludables)</vt:lpstr>
      <vt:lpstr>Pausa de preguntas</vt:lpstr>
      <vt:lpstr>El Gran Paseo de la Inclusión</vt:lpstr>
      <vt:lpstr>Resumiendo Ofertas para la niñez de  Olimpiadas Especiales</vt:lpstr>
      <vt:lpstr>Modelo de Salud Infantil y Familiar</vt:lpstr>
      <vt:lpstr>Componentes del modelo CFH</vt:lpstr>
      <vt:lpstr>El Gran Paseo de la Inclusión</vt:lpstr>
      <vt:lpstr>Preguntas y discusión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Rebecca Ralston</dc:creator>
  <cp:lastModifiedBy>Jennifer Hansen</cp:lastModifiedBy>
  <cp:revision>72</cp:revision>
  <dcterms:created xsi:type="dcterms:W3CDTF">2023-07-14T18:43:22Z</dcterms:created>
  <dcterms:modified xsi:type="dcterms:W3CDTF">2025-06-02T18:55:55Z</dcterms:modified>
</cp:coreProperties>
</file>