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1619306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1B_506399D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1894" r:id="rId5"/>
    <p:sldId id="1891" r:id="rId6"/>
    <p:sldId id="1897" r:id="rId7"/>
    <p:sldId id="256" r:id="rId8"/>
    <p:sldId id="1896" r:id="rId9"/>
    <p:sldId id="1893" r:id="rId10"/>
    <p:sldId id="1892" r:id="rId11"/>
    <p:sldId id="267" r:id="rId12"/>
    <p:sldId id="279" r:id="rId13"/>
    <p:sldId id="282" r:id="rId14"/>
    <p:sldId id="283" r:id="rId15"/>
    <p:sldId id="1895" r:id="rId16"/>
    <p:sldId id="280" r:id="rId17"/>
    <p:sldId id="272" r:id="rId18"/>
    <p:sldId id="281"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323B0F-DCA6-1602-4FAD-35A62BDE62C0}" name="Jennifer Hansen" initials="JH" userId="S::jhansen@specialolympics.org::2d038057-8c9c-4f3e-8f0e-1c5c6a4e237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8F6FE"/>
    <a:srgbClr val="FF7C80"/>
    <a:srgbClr val="7CEAB6"/>
    <a:srgbClr val="66CC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D0A49-9C96-48AE-92FF-EE5D520C3477}" v="2325" dt="2025-08-14T19:44:50.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94660"/>
  </p:normalViewPr>
  <p:slideViewPr>
    <p:cSldViewPr snapToGrid="0">
      <p:cViewPr varScale="1">
        <p:scale>
          <a:sx n="62" d="100"/>
          <a:sy n="62" d="100"/>
        </p:scale>
        <p:origin x="788"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Hansen" userId="2d038057-8c9c-4f3e-8f0e-1c5c6a4e2371" providerId="ADAL" clId="{8A9D0A49-9C96-48AE-92FF-EE5D520C3477}"/>
    <pc:docChg chg="undo redo custSel addSld delSld modSld sldOrd">
      <pc:chgData name="Jennifer Hansen" userId="2d038057-8c9c-4f3e-8f0e-1c5c6a4e2371" providerId="ADAL" clId="{8A9D0A49-9C96-48AE-92FF-EE5D520C3477}" dt="2025-08-14T19:45:02.135" v="9627" actId="1076"/>
      <pc:docMkLst>
        <pc:docMk/>
      </pc:docMkLst>
      <pc:sldChg chg="addSp modSp mod setBg">
        <pc:chgData name="Jennifer Hansen" userId="2d038057-8c9c-4f3e-8f0e-1c5c6a4e2371" providerId="ADAL" clId="{8A9D0A49-9C96-48AE-92FF-EE5D520C3477}" dt="2025-08-11T16:40:28.449" v="8999"/>
        <pc:sldMkLst>
          <pc:docMk/>
          <pc:sldMk cId="370749545" sldId="256"/>
        </pc:sldMkLst>
        <pc:spChg chg="mod">
          <ac:chgData name="Jennifer Hansen" userId="2d038057-8c9c-4f3e-8f0e-1c5c6a4e2371" providerId="ADAL" clId="{8A9D0A49-9C96-48AE-92FF-EE5D520C3477}" dt="2025-07-23T19:34:03.825" v="8199" actId="1076"/>
          <ac:spMkLst>
            <pc:docMk/>
            <pc:sldMk cId="370749545" sldId="256"/>
            <ac:spMk id="2" creationId="{A0E07086-A3C8-D725-08A4-70355D1A7429}"/>
          </ac:spMkLst>
        </pc:spChg>
        <pc:spChg chg="mod">
          <ac:chgData name="Jennifer Hansen" userId="2d038057-8c9c-4f3e-8f0e-1c5c6a4e2371" providerId="ADAL" clId="{8A9D0A49-9C96-48AE-92FF-EE5D520C3477}" dt="2025-07-23T19:19:22.149" v="8118" actId="208"/>
          <ac:spMkLst>
            <pc:docMk/>
            <pc:sldMk cId="370749545" sldId="256"/>
            <ac:spMk id="4" creationId="{9E1334C0-188D-848E-84FE-F248991845AB}"/>
          </ac:spMkLst>
        </pc:spChg>
        <pc:spChg chg="mod">
          <ac:chgData name="Jennifer Hansen" userId="2d038057-8c9c-4f3e-8f0e-1c5c6a4e2371" providerId="ADAL" clId="{8A9D0A49-9C96-48AE-92FF-EE5D520C3477}" dt="2025-07-23T19:13:34.516" v="7942" actId="207"/>
          <ac:spMkLst>
            <pc:docMk/>
            <pc:sldMk cId="370749545" sldId="256"/>
            <ac:spMk id="5" creationId="{CBD59C02-3D60-E9BE-188E-AFC7972F8D0C}"/>
          </ac:spMkLst>
        </pc:spChg>
        <pc:spChg chg="mod">
          <ac:chgData name="Jennifer Hansen" userId="2d038057-8c9c-4f3e-8f0e-1c5c6a4e2371" providerId="ADAL" clId="{8A9D0A49-9C96-48AE-92FF-EE5D520C3477}" dt="2025-07-23T19:12:40.353" v="7936" actId="207"/>
          <ac:spMkLst>
            <pc:docMk/>
            <pc:sldMk cId="370749545" sldId="256"/>
            <ac:spMk id="8" creationId="{4F714F00-51BC-D2DC-27C2-1E1119160158}"/>
          </ac:spMkLst>
        </pc:spChg>
        <pc:spChg chg="add mod">
          <ac:chgData name="Jennifer Hansen" userId="2d038057-8c9c-4f3e-8f0e-1c5c6a4e2371" providerId="ADAL" clId="{8A9D0A49-9C96-48AE-92FF-EE5D520C3477}" dt="2025-07-23T19:18:06.091" v="8111" actId="207"/>
          <ac:spMkLst>
            <pc:docMk/>
            <pc:sldMk cId="370749545" sldId="256"/>
            <ac:spMk id="9" creationId="{A612413B-FFB9-93A8-AE29-D76695E3344F}"/>
          </ac:spMkLst>
        </pc:spChg>
        <pc:spChg chg="add mod">
          <ac:chgData name="Jennifer Hansen" userId="2d038057-8c9c-4f3e-8f0e-1c5c6a4e2371" providerId="ADAL" clId="{8A9D0A49-9C96-48AE-92FF-EE5D520C3477}" dt="2025-07-23T19:15:37.564" v="7960" actId="11530"/>
          <ac:spMkLst>
            <pc:docMk/>
            <pc:sldMk cId="370749545" sldId="256"/>
            <ac:spMk id="21" creationId="{3B552BEA-BA97-1AFB-B0AA-A6362C0B1344}"/>
          </ac:spMkLst>
        </pc:spChg>
        <pc:spChg chg="mod">
          <ac:chgData name="Jennifer Hansen" userId="2d038057-8c9c-4f3e-8f0e-1c5c6a4e2371" providerId="ADAL" clId="{8A9D0A49-9C96-48AE-92FF-EE5D520C3477}" dt="2025-07-23T19:13:37.710" v="7943" actId="207"/>
          <ac:spMkLst>
            <pc:docMk/>
            <pc:sldMk cId="370749545" sldId="256"/>
            <ac:spMk id="41" creationId="{A0FC8E4E-FF52-65CA-0094-CFD14FE4757F}"/>
          </ac:spMkLst>
        </pc:spChg>
        <pc:spChg chg="mod">
          <ac:chgData name="Jennifer Hansen" userId="2d038057-8c9c-4f3e-8f0e-1c5c6a4e2371" providerId="ADAL" clId="{8A9D0A49-9C96-48AE-92FF-EE5D520C3477}" dt="2025-07-23T19:14:03.169" v="7950" actId="207"/>
          <ac:spMkLst>
            <pc:docMk/>
            <pc:sldMk cId="370749545" sldId="256"/>
            <ac:spMk id="42" creationId="{D13A4794-24D0-A63E-179C-E9838E264D8E}"/>
          </ac:spMkLst>
        </pc:spChg>
        <pc:spChg chg="mod">
          <ac:chgData name="Jennifer Hansen" userId="2d038057-8c9c-4f3e-8f0e-1c5c6a4e2371" providerId="ADAL" clId="{8A9D0A49-9C96-48AE-92FF-EE5D520C3477}" dt="2025-07-23T19:12:48.738" v="7938" actId="207"/>
          <ac:spMkLst>
            <pc:docMk/>
            <pc:sldMk cId="370749545" sldId="256"/>
            <ac:spMk id="43" creationId="{8DF86F7B-0857-2571-7E75-404F89FB2D4F}"/>
          </ac:spMkLst>
        </pc:spChg>
        <pc:spChg chg="mod">
          <ac:chgData name="Jennifer Hansen" userId="2d038057-8c9c-4f3e-8f0e-1c5c6a4e2371" providerId="ADAL" clId="{8A9D0A49-9C96-48AE-92FF-EE5D520C3477}" dt="2025-07-23T19:12:44.254" v="7937" actId="207"/>
          <ac:spMkLst>
            <pc:docMk/>
            <pc:sldMk cId="370749545" sldId="256"/>
            <ac:spMk id="44" creationId="{05C2955A-1C50-9A31-0575-7E010B5747C0}"/>
          </ac:spMkLst>
        </pc:spChg>
        <pc:spChg chg="mod">
          <ac:chgData name="Jennifer Hansen" userId="2d038057-8c9c-4f3e-8f0e-1c5c6a4e2371" providerId="ADAL" clId="{8A9D0A49-9C96-48AE-92FF-EE5D520C3477}" dt="2025-07-23T19:19:47.140" v="8122" actId="208"/>
          <ac:spMkLst>
            <pc:docMk/>
            <pc:sldMk cId="370749545" sldId="256"/>
            <ac:spMk id="45" creationId="{1BD7AD71-07AB-7DE8-880E-97E07BE3C4F8}"/>
          </ac:spMkLst>
        </pc:spChg>
        <pc:spChg chg="mod">
          <ac:chgData name="Jennifer Hansen" userId="2d038057-8c9c-4f3e-8f0e-1c5c6a4e2371" providerId="ADAL" clId="{8A9D0A49-9C96-48AE-92FF-EE5D520C3477}" dt="2025-07-23T19:20:00.096" v="8125" actId="1076"/>
          <ac:spMkLst>
            <pc:docMk/>
            <pc:sldMk cId="370749545" sldId="256"/>
            <ac:spMk id="46" creationId="{DD462267-CE23-21C0-260D-AF78CE18BA39}"/>
          </ac:spMkLst>
        </pc:spChg>
        <pc:spChg chg="mod">
          <ac:chgData name="Jennifer Hansen" userId="2d038057-8c9c-4f3e-8f0e-1c5c6a4e2371" providerId="ADAL" clId="{8A9D0A49-9C96-48AE-92FF-EE5D520C3477}" dt="2025-07-23T19:20:03.218" v="8126" actId="1076"/>
          <ac:spMkLst>
            <pc:docMk/>
            <pc:sldMk cId="370749545" sldId="256"/>
            <ac:spMk id="47" creationId="{736FA49B-888E-ED6D-511F-931A2FA47D5D}"/>
          </ac:spMkLst>
        </pc:spChg>
        <pc:spChg chg="mod">
          <ac:chgData name="Jennifer Hansen" userId="2d038057-8c9c-4f3e-8f0e-1c5c6a4e2371" providerId="ADAL" clId="{8A9D0A49-9C96-48AE-92FF-EE5D520C3477}" dt="2025-07-23T19:19:39.210" v="8121" actId="208"/>
          <ac:spMkLst>
            <pc:docMk/>
            <pc:sldMk cId="370749545" sldId="256"/>
            <ac:spMk id="48" creationId="{97163FEF-54CC-F5D9-D062-869870A00C0A}"/>
          </ac:spMkLst>
        </pc:spChg>
        <pc:spChg chg="mod">
          <ac:chgData name="Jennifer Hansen" userId="2d038057-8c9c-4f3e-8f0e-1c5c6a4e2371" providerId="ADAL" clId="{8A9D0A49-9C96-48AE-92FF-EE5D520C3477}" dt="2025-07-23T19:19:49.625" v="8123" actId="208"/>
          <ac:spMkLst>
            <pc:docMk/>
            <pc:sldMk cId="370749545" sldId="256"/>
            <ac:spMk id="50" creationId="{56E32E59-9491-DBC4-3A06-A055639DDE1F}"/>
          </ac:spMkLst>
        </pc:spChg>
        <pc:spChg chg="mod">
          <ac:chgData name="Jennifer Hansen" userId="2d038057-8c9c-4f3e-8f0e-1c5c6a4e2371" providerId="ADAL" clId="{8A9D0A49-9C96-48AE-92FF-EE5D520C3477}" dt="2025-07-23T19:19:53.911" v="8124" actId="208"/>
          <ac:spMkLst>
            <pc:docMk/>
            <pc:sldMk cId="370749545" sldId="256"/>
            <ac:spMk id="51" creationId="{A541FAF3-0ADF-23DE-A93C-6F75B63A7815}"/>
          </ac:spMkLst>
        </pc:spChg>
        <pc:spChg chg="mod">
          <ac:chgData name="Jennifer Hansen" userId="2d038057-8c9c-4f3e-8f0e-1c5c6a4e2371" providerId="ADAL" clId="{8A9D0A49-9C96-48AE-92FF-EE5D520C3477}" dt="2025-07-28T14:23:35.805" v="8883" actId="1076"/>
          <ac:spMkLst>
            <pc:docMk/>
            <pc:sldMk cId="370749545" sldId="256"/>
            <ac:spMk id="63" creationId="{5538D13E-03DC-5BAE-B915-DC89DE35811F}"/>
          </ac:spMkLst>
        </pc:spChg>
        <pc:cxnChg chg="add mod">
          <ac:chgData name="Jennifer Hansen" userId="2d038057-8c9c-4f3e-8f0e-1c5c6a4e2371" providerId="ADAL" clId="{8A9D0A49-9C96-48AE-92FF-EE5D520C3477}" dt="2025-07-16T16:06:05.453" v="4223" actId="1076"/>
          <ac:cxnSpMkLst>
            <pc:docMk/>
            <pc:sldMk cId="370749545" sldId="256"/>
            <ac:cxnSpMk id="20" creationId="{0EFCF905-10E0-E6D7-7EB5-823F355FA402}"/>
          </ac:cxnSpMkLst>
        </pc:cxnChg>
        <pc:cxnChg chg="mod">
          <ac:chgData name="Jennifer Hansen" userId="2d038057-8c9c-4f3e-8f0e-1c5c6a4e2371" providerId="ADAL" clId="{8A9D0A49-9C96-48AE-92FF-EE5D520C3477}" dt="2025-07-23T19:10:07.807" v="7922" actId="14100"/>
          <ac:cxnSpMkLst>
            <pc:docMk/>
            <pc:sldMk cId="370749545" sldId="256"/>
            <ac:cxnSpMk id="53" creationId="{68EF8186-5063-314B-3322-1E0393D7B82B}"/>
          </ac:cxnSpMkLst>
        </pc:cxnChg>
        <pc:cxnChg chg="mod">
          <ac:chgData name="Jennifer Hansen" userId="2d038057-8c9c-4f3e-8f0e-1c5c6a4e2371" providerId="ADAL" clId="{8A9D0A49-9C96-48AE-92FF-EE5D520C3477}" dt="2025-07-23T19:10:35.648" v="7926" actId="14100"/>
          <ac:cxnSpMkLst>
            <pc:docMk/>
            <pc:sldMk cId="370749545" sldId="256"/>
            <ac:cxnSpMk id="68" creationId="{BC827110-B0C2-10D5-B96C-F17BFEEE7B3D}"/>
          </ac:cxnSpMkLst>
        </pc:cxnChg>
        <pc:cxnChg chg="mod">
          <ac:chgData name="Jennifer Hansen" userId="2d038057-8c9c-4f3e-8f0e-1c5c6a4e2371" providerId="ADAL" clId="{8A9D0A49-9C96-48AE-92FF-EE5D520C3477}" dt="2025-07-23T19:10:48.798" v="7928" actId="14100"/>
          <ac:cxnSpMkLst>
            <pc:docMk/>
            <pc:sldMk cId="370749545" sldId="256"/>
            <ac:cxnSpMk id="71" creationId="{074F88DE-B267-B859-09D4-BBD23ACFF0DB}"/>
          </ac:cxnSpMkLst>
        </pc:cxnChg>
        <pc:cxnChg chg="mod">
          <ac:chgData name="Jennifer Hansen" userId="2d038057-8c9c-4f3e-8f0e-1c5c6a4e2371" providerId="ADAL" clId="{8A9D0A49-9C96-48AE-92FF-EE5D520C3477}" dt="2025-07-23T19:20:07.931" v="8127" actId="14100"/>
          <ac:cxnSpMkLst>
            <pc:docMk/>
            <pc:sldMk cId="370749545" sldId="256"/>
            <ac:cxnSpMk id="74" creationId="{236C7ECF-3A19-6C81-3009-7491826E7247}"/>
          </ac:cxnSpMkLst>
        </pc:cxnChg>
      </pc:sldChg>
      <pc:sldChg chg="del ord">
        <pc:chgData name="Jennifer Hansen" userId="2d038057-8c9c-4f3e-8f0e-1c5c6a4e2371" providerId="ADAL" clId="{8A9D0A49-9C96-48AE-92FF-EE5D520C3477}" dt="2025-07-16T19:36:32.919" v="7499" actId="2696"/>
        <pc:sldMkLst>
          <pc:docMk/>
          <pc:sldMk cId="1994795985" sldId="262"/>
        </pc:sldMkLst>
      </pc:sldChg>
      <pc:sldChg chg="modSp del mod ord">
        <pc:chgData name="Jennifer Hansen" userId="2d038057-8c9c-4f3e-8f0e-1c5c6a4e2371" providerId="ADAL" clId="{8A9D0A49-9C96-48AE-92FF-EE5D520C3477}" dt="2025-08-11T19:51:59.885" v="9073" actId="2696"/>
        <pc:sldMkLst>
          <pc:docMk/>
          <pc:sldMk cId="3982338880" sldId="263"/>
        </pc:sldMkLst>
      </pc:sldChg>
      <pc:sldChg chg="addSp modSp mod setBg">
        <pc:chgData name="Jennifer Hansen" userId="2d038057-8c9c-4f3e-8f0e-1c5c6a4e2371" providerId="ADAL" clId="{8A9D0A49-9C96-48AE-92FF-EE5D520C3477}" dt="2025-08-11T20:01:57.017" v="9562" actId="12"/>
        <pc:sldMkLst>
          <pc:docMk/>
          <pc:sldMk cId="1712908020" sldId="264"/>
        </pc:sldMkLst>
        <pc:spChg chg="mod">
          <ac:chgData name="Jennifer Hansen" userId="2d038057-8c9c-4f3e-8f0e-1c5c6a4e2371" providerId="ADAL" clId="{8A9D0A49-9C96-48AE-92FF-EE5D520C3477}" dt="2025-08-11T19:50:47.588" v="9067" actId="26606"/>
          <ac:spMkLst>
            <pc:docMk/>
            <pc:sldMk cId="1712908020" sldId="264"/>
            <ac:spMk id="2" creationId="{6C09F465-DBC8-92C5-6FDE-09DA2D6E77B7}"/>
          </ac:spMkLst>
        </pc:spChg>
        <pc:spChg chg="mod">
          <ac:chgData name="Jennifer Hansen" userId="2d038057-8c9c-4f3e-8f0e-1c5c6a4e2371" providerId="ADAL" clId="{8A9D0A49-9C96-48AE-92FF-EE5D520C3477}" dt="2025-08-11T20:01:57.017" v="9562" actId="12"/>
          <ac:spMkLst>
            <pc:docMk/>
            <pc:sldMk cId="1712908020" sldId="264"/>
            <ac:spMk id="4" creationId="{692BB58D-C586-8685-223D-FD11CE9442BD}"/>
          </ac:spMkLst>
        </pc:spChg>
        <pc:spChg chg="add">
          <ac:chgData name="Jennifer Hansen" userId="2d038057-8c9c-4f3e-8f0e-1c5c6a4e2371" providerId="ADAL" clId="{8A9D0A49-9C96-48AE-92FF-EE5D520C3477}" dt="2025-08-11T19:50:47.588" v="9067" actId="26606"/>
          <ac:spMkLst>
            <pc:docMk/>
            <pc:sldMk cId="1712908020" sldId="264"/>
            <ac:spMk id="10" creationId="{2E17E911-875F-4DE5-8699-99D9F1805A5D}"/>
          </ac:spMkLst>
        </pc:spChg>
        <pc:spChg chg="add">
          <ac:chgData name="Jennifer Hansen" userId="2d038057-8c9c-4f3e-8f0e-1c5c6a4e2371" providerId="ADAL" clId="{8A9D0A49-9C96-48AE-92FF-EE5D520C3477}" dt="2025-08-11T19:50:47.588" v="9067" actId="26606"/>
          <ac:spMkLst>
            <pc:docMk/>
            <pc:sldMk cId="1712908020" sldId="264"/>
            <ac:spMk id="12" creationId="{CD9FE4EF-C4D8-49A0-B2FF-81D8DB7D8A24}"/>
          </ac:spMkLst>
        </pc:spChg>
        <pc:spChg chg="add">
          <ac:chgData name="Jennifer Hansen" userId="2d038057-8c9c-4f3e-8f0e-1c5c6a4e2371" providerId="ADAL" clId="{8A9D0A49-9C96-48AE-92FF-EE5D520C3477}" dt="2025-08-11T19:50:47.588" v="9067" actId="26606"/>
          <ac:spMkLst>
            <pc:docMk/>
            <pc:sldMk cId="1712908020" sldId="264"/>
            <ac:spMk id="14" creationId="{4300840D-0A0B-4512-BACA-B439D5B9C57C}"/>
          </ac:spMkLst>
        </pc:spChg>
        <pc:spChg chg="add">
          <ac:chgData name="Jennifer Hansen" userId="2d038057-8c9c-4f3e-8f0e-1c5c6a4e2371" providerId="ADAL" clId="{8A9D0A49-9C96-48AE-92FF-EE5D520C3477}" dt="2025-08-11T19:50:47.588" v="9067" actId="26606"/>
          <ac:spMkLst>
            <pc:docMk/>
            <pc:sldMk cId="1712908020" sldId="264"/>
            <ac:spMk id="16" creationId="{D2B78728-A580-49A7-84F9-6EF6F583ADE0}"/>
          </ac:spMkLst>
        </pc:spChg>
        <pc:spChg chg="add">
          <ac:chgData name="Jennifer Hansen" userId="2d038057-8c9c-4f3e-8f0e-1c5c6a4e2371" providerId="ADAL" clId="{8A9D0A49-9C96-48AE-92FF-EE5D520C3477}" dt="2025-08-11T19:50:47.588" v="9067" actId="26606"/>
          <ac:spMkLst>
            <pc:docMk/>
            <pc:sldMk cId="1712908020" sldId="264"/>
            <ac:spMk id="18" creationId="{38FAA1A1-D861-433F-88FA-1E9D6FD31D11}"/>
          </ac:spMkLst>
        </pc:spChg>
        <pc:spChg chg="add">
          <ac:chgData name="Jennifer Hansen" userId="2d038057-8c9c-4f3e-8f0e-1c5c6a4e2371" providerId="ADAL" clId="{8A9D0A49-9C96-48AE-92FF-EE5D520C3477}" dt="2025-08-11T19:50:47.588" v="9067" actId="26606"/>
          <ac:spMkLst>
            <pc:docMk/>
            <pc:sldMk cId="1712908020" sldId="264"/>
            <ac:spMk id="20" creationId="{8D71EDA1-87BF-4D5D-AB79-F346FD19278A}"/>
          </ac:spMkLst>
        </pc:spChg>
        <pc:picChg chg="add">
          <ac:chgData name="Jennifer Hansen" userId="2d038057-8c9c-4f3e-8f0e-1c5c6a4e2371" providerId="ADAL" clId="{8A9D0A49-9C96-48AE-92FF-EE5D520C3477}" dt="2025-08-11T19:50:47.588" v="9067" actId="26606"/>
          <ac:picMkLst>
            <pc:docMk/>
            <pc:sldMk cId="1712908020" sldId="264"/>
            <ac:picMk id="6" creationId="{6A253DE8-D399-B500-F1D1-A2B2BDEC7FB0}"/>
          </ac:picMkLst>
        </pc:picChg>
      </pc:sldChg>
      <pc:sldChg chg="addSp modSp del mod ord">
        <pc:chgData name="Jennifer Hansen" userId="2d038057-8c9c-4f3e-8f0e-1c5c6a4e2371" providerId="ADAL" clId="{8A9D0A49-9C96-48AE-92FF-EE5D520C3477}" dt="2025-07-14T20:00:38.281" v="1017" actId="2696"/>
        <pc:sldMkLst>
          <pc:docMk/>
          <pc:sldMk cId="0" sldId="266"/>
        </pc:sldMkLst>
      </pc:sldChg>
      <pc:sldChg chg="addSp delSp modSp mod ord">
        <pc:chgData name="Jennifer Hansen" userId="2d038057-8c9c-4f3e-8f0e-1c5c6a4e2371" providerId="ADAL" clId="{8A9D0A49-9C96-48AE-92FF-EE5D520C3477}" dt="2025-07-17T19:46:24" v="7593" actId="26606"/>
        <pc:sldMkLst>
          <pc:docMk/>
          <pc:sldMk cId="2013268916" sldId="267"/>
        </pc:sldMkLst>
        <pc:spChg chg="mod">
          <ac:chgData name="Jennifer Hansen" userId="2d038057-8c9c-4f3e-8f0e-1c5c6a4e2371" providerId="ADAL" clId="{8A9D0A49-9C96-48AE-92FF-EE5D520C3477}" dt="2025-07-17T19:46:24" v="7593" actId="26606"/>
          <ac:spMkLst>
            <pc:docMk/>
            <pc:sldMk cId="2013268916" sldId="267"/>
            <ac:spMk id="3" creationId="{6F49B580-C5E4-8CA7-C20D-D65813AB9970}"/>
          </ac:spMkLst>
        </pc:spChg>
        <pc:graphicFrameChg chg="mod ord modGraphic">
          <ac:chgData name="Jennifer Hansen" userId="2d038057-8c9c-4f3e-8f0e-1c5c6a4e2371" providerId="ADAL" clId="{8A9D0A49-9C96-48AE-92FF-EE5D520C3477}" dt="2025-07-17T19:46:24" v="7593" actId="26606"/>
          <ac:graphicFrameMkLst>
            <pc:docMk/>
            <pc:sldMk cId="2013268916" sldId="267"/>
            <ac:graphicFrameMk id="2" creationId="{F59EB586-05BC-CEEE-EA88-E66C449FE414}"/>
          </ac:graphicFrameMkLst>
        </pc:graphicFrameChg>
        <pc:picChg chg="add mod">
          <ac:chgData name="Jennifer Hansen" userId="2d038057-8c9c-4f3e-8f0e-1c5c6a4e2371" providerId="ADAL" clId="{8A9D0A49-9C96-48AE-92FF-EE5D520C3477}" dt="2025-07-17T19:46:24" v="7593" actId="26606"/>
          <ac:picMkLst>
            <pc:docMk/>
            <pc:sldMk cId="2013268916" sldId="267"/>
            <ac:picMk id="4" creationId="{71BE239F-B575-809F-4708-CCC8586BB889}"/>
          </ac:picMkLst>
        </pc:picChg>
      </pc:sldChg>
      <pc:sldChg chg="del ord">
        <pc:chgData name="Jennifer Hansen" userId="2d038057-8c9c-4f3e-8f0e-1c5c6a4e2371" providerId="ADAL" clId="{8A9D0A49-9C96-48AE-92FF-EE5D520C3477}" dt="2025-07-16T19:28:26.736" v="6442" actId="2696"/>
        <pc:sldMkLst>
          <pc:docMk/>
          <pc:sldMk cId="1618463893" sldId="268"/>
        </pc:sldMkLst>
      </pc:sldChg>
      <pc:sldChg chg="del">
        <pc:chgData name="Jennifer Hansen" userId="2d038057-8c9c-4f3e-8f0e-1c5c6a4e2371" providerId="ADAL" clId="{8A9D0A49-9C96-48AE-92FF-EE5D520C3477}" dt="2025-07-16T19:28:32.536" v="6443" actId="2696"/>
        <pc:sldMkLst>
          <pc:docMk/>
          <pc:sldMk cId="1398550550" sldId="269"/>
        </pc:sldMkLst>
      </pc:sldChg>
      <pc:sldChg chg="del">
        <pc:chgData name="Jennifer Hansen" userId="2d038057-8c9c-4f3e-8f0e-1c5c6a4e2371" providerId="ADAL" clId="{8A9D0A49-9C96-48AE-92FF-EE5D520C3477}" dt="2025-08-11T19:51:52.406" v="9072" actId="2696"/>
        <pc:sldMkLst>
          <pc:docMk/>
          <pc:sldMk cId="2289432986" sldId="270"/>
        </pc:sldMkLst>
      </pc:sldChg>
      <pc:sldChg chg="addSp delSp modSp new del mod ord setBg">
        <pc:chgData name="Jennifer Hansen" userId="2d038057-8c9c-4f3e-8f0e-1c5c6a4e2371" providerId="ADAL" clId="{8A9D0A49-9C96-48AE-92FF-EE5D520C3477}" dt="2025-07-16T16:22:36.374" v="5680" actId="2696"/>
        <pc:sldMkLst>
          <pc:docMk/>
          <pc:sldMk cId="2260003014" sldId="271"/>
        </pc:sldMkLst>
      </pc:sldChg>
      <pc:sldChg chg="addSp delSp modSp new mod ord setBg">
        <pc:chgData name="Jennifer Hansen" userId="2d038057-8c9c-4f3e-8f0e-1c5c6a4e2371" providerId="ADAL" clId="{8A9D0A49-9C96-48AE-92FF-EE5D520C3477}" dt="2025-07-23T20:01:27.390" v="8852" actId="26606"/>
        <pc:sldMkLst>
          <pc:docMk/>
          <pc:sldMk cId="2066522534" sldId="272"/>
        </pc:sldMkLst>
        <pc:spChg chg="add mod ord">
          <ac:chgData name="Jennifer Hansen" userId="2d038057-8c9c-4f3e-8f0e-1c5c6a4e2371" providerId="ADAL" clId="{8A9D0A49-9C96-48AE-92FF-EE5D520C3477}" dt="2025-07-23T20:01:27.390" v="8852" actId="26606"/>
          <ac:spMkLst>
            <pc:docMk/>
            <pc:sldMk cId="2066522534" sldId="272"/>
            <ac:spMk id="3" creationId="{7DFF439C-EF8C-C8E6-0943-5A9A9C6D0552}"/>
          </ac:spMkLst>
        </pc:spChg>
        <pc:spChg chg="add">
          <ac:chgData name="Jennifer Hansen" userId="2d038057-8c9c-4f3e-8f0e-1c5c6a4e2371" providerId="ADAL" clId="{8A9D0A49-9C96-48AE-92FF-EE5D520C3477}" dt="2025-07-23T20:01:27.390" v="8852" actId="26606"/>
          <ac:spMkLst>
            <pc:docMk/>
            <pc:sldMk cId="2066522534" sldId="272"/>
            <ac:spMk id="14" creationId="{04812C46-200A-4DEB-A05E-3ED6C68C2387}"/>
          </ac:spMkLst>
        </pc:spChg>
        <pc:picChg chg="add mod">
          <ac:chgData name="Jennifer Hansen" userId="2d038057-8c9c-4f3e-8f0e-1c5c6a4e2371" providerId="ADAL" clId="{8A9D0A49-9C96-48AE-92FF-EE5D520C3477}" dt="2025-07-23T20:01:27.390" v="8852" actId="26606"/>
          <ac:picMkLst>
            <pc:docMk/>
            <pc:sldMk cId="2066522534" sldId="272"/>
            <ac:picMk id="4" creationId="{15A59AD6-1E79-BD6D-63F8-79336A36555A}"/>
          </ac:picMkLst>
        </pc:picChg>
      </pc:sldChg>
      <pc:sldChg chg="addSp modSp new del mod ord setBg">
        <pc:chgData name="Jennifer Hansen" userId="2d038057-8c9c-4f3e-8f0e-1c5c6a4e2371" providerId="ADAL" clId="{8A9D0A49-9C96-48AE-92FF-EE5D520C3477}" dt="2025-07-16T16:22:28" v="5677" actId="2696"/>
        <pc:sldMkLst>
          <pc:docMk/>
          <pc:sldMk cId="642452222" sldId="273"/>
        </pc:sldMkLst>
      </pc:sldChg>
      <pc:sldChg chg="addSp delSp modSp new del mod ord setBg">
        <pc:chgData name="Jennifer Hansen" userId="2d038057-8c9c-4f3e-8f0e-1c5c6a4e2371" providerId="ADAL" clId="{8A9D0A49-9C96-48AE-92FF-EE5D520C3477}" dt="2025-07-16T16:22:33.042" v="5679" actId="2696"/>
        <pc:sldMkLst>
          <pc:docMk/>
          <pc:sldMk cId="1307618350" sldId="274"/>
        </pc:sldMkLst>
      </pc:sldChg>
      <pc:sldChg chg="addSp delSp modSp new del mod setBg">
        <pc:chgData name="Jennifer Hansen" userId="2d038057-8c9c-4f3e-8f0e-1c5c6a4e2371" providerId="ADAL" clId="{8A9D0A49-9C96-48AE-92FF-EE5D520C3477}" dt="2025-07-16T16:22:38.906" v="5681" actId="2696"/>
        <pc:sldMkLst>
          <pc:docMk/>
          <pc:sldMk cId="2737798698" sldId="275"/>
        </pc:sldMkLst>
      </pc:sldChg>
      <pc:sldChg chg="addSp delSp modSp new del mod ord setBg">
        <pc:chgData name="Jennifer Hansen" userId="2d038057-8c9c-4f3e-8f0e-1c5c6a4e2371" providerId="ADAL" clId="{8A9D0A49-9C96-48AE-92FF-EE5D520C3477}" dt="2025-07-16T16:22:41.698" v="5682" actId="2696"/>
        <pc:sldMkLst>
          <pc:docMk/>
          <pc:sldMk cId="3535769101" sldId="276"/>
        </pc:sldMkLst>
      </pc:sldChg>
      <pc:sldChg chg="addSp modSp new del mod ord setBg">
        <pc:chgData name="Jennifer Hansen" userId="2d038057-8c9c-4f3e-8f0e-1c5c6a4e2371" providerId="ADAL" clId="{8A9D0A49-9C96-48AE-92FF-EE5D520C3477}" dt="2025-07-16T16:22:30.409" v="5678" actId="2696"/>
        <pc:sldMkLst>
          <pc:docMk/>
          <pc:sldMk cId="3127889839" sldId="277"/>
        </pc:sldMkLst>
      </pc:sldChg>
      <pc:sldChg chg="addSp delSp modSp new del mod setBg">
        <pc:chgData name="Jennifer Hansen" userId="2d038057-8c9c-4f3e-8f0e-1c5c6a4e2371" providerId="ADAL" clId="{8A9D0A49-9C96-48AE-92FF-EE5D520C3477}" dt="2025-07-16T18:56:41.251" v="5962" actId="2696"/>
        <pc:sldMkLst>
          <pc:docMk/>
          <pc:sldMk cId="2055763846" sldId="278"/>
        </pc:sldMkLst>
      </pc:sldChg>
      <pc:sldChg chg="add del">
        <pc:chgData name="Jennifer Hansen" userId="2d038057-8c9c-4f3e-8f0e-1c5c6a4e2371" providerId="ADAL" clId="{8A9D0A49-9C96-48AE-92FF-EE5D520C3477}" dt="2025-07-14T16:43:12.092" v="797" actId="2696"/>
        <pc:sldMkLst>
          <pc:docMk/>
          <pc:sldMk cId="0" sldId="279"/>
        </pc:sldMkLst>
      </pc:sldChg>
      <pc:sldChg chg="addSp delSp modSp new mod ord setBg">
        <pc:chgData name="Jennifer Hansen" userId="2d038057-8c9c-4f3e-8f0e-1c5c6a4e2371" providerId="ADAL" clId="{8A9D0A49-9C96-48AE-92FF-EE5D520C3477}" dt="2025-07-23T20:20:42.243" v="8875" actId="26606"/>
        <pc:sldMkLst>
          <pc:docMk/>
          <pc:sldMk cId="1453515131" sldId="279"/>
        </pc:sldMkLst>
        <pc:spChg chg="add mod ord">
          <ac:chgData name="Jennifer Hansen" userId="2d038057-8c9c-4f3e-8f0e-1c5c6a4e2371" providerId="ADAL" clId="{8A9D0A49-9C96-48AE-92FF-EE5D520C3477}" dt="2025-07-23T20:19:47.336" v="8870" actId="26606"/>
          <ac:spMkLst>
            <pc:docMk/>
            <pc:sldMk cId="1453515131" sldId="279"/>
            <ac:spMk id="2" creationId="{0574DC2B-7574-F012-CF4E-440A8642F777}"/>
          </ac:spMkLst>
        </pc:spChg>
        <pc:spChg chg="add mod ord">
          <ac:chgData name="Jennifer Hansen" userId="2d038057-8c9c-4f3e-8f0e-1c5c6a4e2371" providerId="ADAL" clId="{8A9D0A49-9C96-48AE-92FF-EE5D520C3477}" dt="2025-07-23T20:19:47.336" v="8870" actId="26606"/>
          <ac:spMkLst>
            <pc:docMk/>
            <pc:sldMk cId="1453515131" sldId="279"/>
            <ac:spMk id="5" creationId="{01AB8203-9309-60B5-D502-705BE4149E0B}"/>
          </ac:spMkLst>
        </pc:spChg>
        <pc:spChg chg="add">
          <ac:chgData name="Jennifer Hansen" userId="2d038057-8c9c-4f3e-8f0e-1c5c6a4e2371" providerId="ADAL" clId="{8A9D0A49-9C96-48AE-92FF-EE5D520C3477}" dt="2025-07-23T20:20:42.243" v="8875" actId="26606"/>
          <ac:spMkLst>
            <pc:docMk/>
            <pc:sldMk cId="1453515131" sldId="279"/>
            <ac:spMk id="34" creationId="{3ECBE1F1-D69B-4AFA-ABD5-8E41720EF6DE}"/>
          </ac:spMkLst>
        </pc:spChg>
        <pc:spChg chg="add">
          <ac:chgData name="Jennifer Hansen" userId="2d038057-8c9c-4f3e-8f0e-1c5c6a4e2371" providerId="ADAL" clId="{8A9D0A49-9C96-48AE-92FF-EE5D520C3477}" dt="2025-07-23T20:20:42.243" v="8875" actId="26606"/>
          <ac:spMkLst>
            <pc:docMk/>
            <pc:sldMk cId="1453515131" sldId="279"/>
            <ac:spMk id="36" creationId="{603A6265-E10C-4B85-9C20-E75FCAF9CC63}"/>
          </ac:spMkLst>
        </pc:spChg>
        <pc:picChg chg="add mod ord">
          <ac:chgData name="Jennifer Hansen" userId="2d038057-8c9c-4f3e-8f0e-1c5c6a4e2371" providerId="ADAL" clId="{8A9D0A49-9C96-48AE-92FF-EE5D520C3477}" dt="2025-07-23T20:20:42.243" v="8875" actId="26606"/>
          <ac:picMkLst>
            <pc:docMk/>
            <pc:sldMk cId="1453515131" sldId="279"/>
            <ac:picMk id="6" creationId="{36970AF1-AD3A-7B23-133A-84FF3F2A2859}"/>
          </ac:picMkLst>
        </pc:picChg>
      </pc:sldChg>
      <pc:sldChg chg="addSp delSp modSp new mod setBg">
        <pc:chgData name="Jennifer Hansen" userId="2d038057-8c9c-4f3e-8f0e-1c5c6a4e2371" providerId="ADAL" clId="{8A9D0A49-9C96-48AE-92FF-EE5D520C3477}" dt="2025-07-23T19:59:34.189" v="8849" actId="26606"/>
        <pc:sldMkLst>
          <pc:docMk/>
          <pc:sldMk cId="591846135" sldId="280"/>
        </pc:sldMkLst>
        <pc:spChg chg="add mod ord">
          <ac:chgData name="Jennifer Hansen" userId="2d038057-8c9c-4f3e-8f0e-1c5c6a4e2371" providerId="ADAL" clId="{8A9D0A49-9C96-48AE-92FF-EE5D520C3477}" dt="2025-07-23T19:59:34.189" v="8849" actId="26606"/>
          <ac:spMkLst>
            <pc:docMk/>
            <pc:sldMk cId="591846135" sldId="280"/>
            <ac:spMk id="2" creationId="{B93BCEB4-074A-C512-6DBC-4839047E973B}"/>
          </ac:spMkLst>
        </pc:spChg>
        <pc:spChg chg="add">
          <ac:chgData name="Jennifer Hansen" userId="2d038057-8c9c-4f3e-8f0e-1c5c6a4e2371" providerId="ADAL" clId="{8A9D0A49-9C96-48AE-92FF-EE5D520C3477}" dt="2025-07-23T19:59:34.189" v="8849" actId="26606"/>
          <ac:spMkLst>
            <pc:docMk/>
            <pc:sldMk cId="591846135" sldId="280"/>
            <ac:spMk id="24" creationId="{04812C46-200A-4DEB-A05E-3ED6C68C2387}"/>
          </ac:spMkLst>
        </pc:spChg>
        <pc:picChg chg="add mod">
          <ac:chgData name="Jennifer Hansen" userId="2d038057-8c9c-4f3e-8f0e-1c5c6a4e2371" providerId="ADAL" clId="{8A9D0A49-9C96-48AE-92FF-EE5D520C3477}" dt="2025-07-23T19:59:34.189" v="8849" actId="26606"/>
          <ac:picMkLst>
            <pc:docMk/>
            <pc:sldMk cId="591846135" sldId="280"/>
            <ac:picMk id="3" creationId="{70163355-19E6-48B7-32F5-6D334CACA72A}"/>
          </ac:picMkLst>
        </pc:picChg>
      </pc:sldChg>
      <pc:sldChg chg="addSp delSp modSp new mod setBg">
        <pc:chgData name="Jennifer Hansen" userId="2d038057-8c9c-4f3e-8f0e-1c5c6a4e2371" providerId="ADAL" clId="{8A9D0A49-9C96-48AE-92FF-EE5D520C3477}" dt="2025-07-23T20:08:29.550" v="8864" actId="5793"/>
        <pc:sldMkLst>
          <pc:docMk/>
          <pc:sldMk cId="4238080550" sldId="281"/>
        </pc:sldMkLst>
        <pc:spChg chg="add mod">
          <ac:chgData name="Jennifer Hansen" userId="2d038057-8c9c-4f3e-8f0e-1c5c6a4e2371" providerId="ADAL" clId="{8A9D0A49-9C96-48AE-92FF-EE5D520C3477}" dt="2025-07-23T20:08:20.918" v="8861" actId="26606"/>
          <ac:spMkLst>
            <pc:docMk/>
            <pc:sldMk cId="4238080550" sldId="281"/>
            <ac:spMk id="2" creationId="{43627169-FDF0-91CB-0492-02E4241ABC5E}"/>
          </ac:spMkLst>
        </pc:spChg>
        <pc:spChg chg="add mod ord">
          <ac:chgData name="Jennifer Hansen" userId="2d038057-8c9c-4f3e-8f0e-1c5c6a4e2371" providerId="ADAL" clId="{8A9D0A49-9C96-48AE-92FF-EE5D520C3477}" dt="2025-07-23T20:08:29.550" v="8864" actId="5793"/>
          <ac:spMkLst>
            <pc:docMk/>
            <pc:sldMk cId="4238080550" sldId="281"/>
            <ac:spMk id="3" creationId="{A20C7E98-843D-219B-CAB8-EE7D61C3F5F6}"/>
          </ac:spMkLst>
        </pc:spChg>
        <pc:grpChg chg="add">
          <ac:chgData name="Jennifer Hansen" userId="2d038057-8c9c-4f3e-8f0e-1c5c6a4e2371" providerId="ADAL" clId="{8A9D0A49-9C96-48AE-92FF-EE5D520C3477}" dt="2025-07-23T20:08:20.918" v="8861" actId="26606"/>
          <ac:grpSpMkLst>
            <pc:docMk/>
            <pc:sldMk cId="4238080550" sldId="281"/>
            <ac:grpSpMk id="28" creationId="{6258F736-B256-8039-9DC6-F4E49A5C5AD5}"/>
          </ac:grpSpMkLst>
        </pc:grpChg>
        <pc:picChg chg="add mod">
          <ac:chgData name="Jennifer Hansen" userId="2d038057-8c9c-4f3e-8f0e-1c5c6a4e2371" providerId="ADAL" clId="{8A9D0A49-9C96-48AE-92FF-EE5D520C3477}" dt="2025-07-23T20:08:20.918" v="8861" actId="26606"/>
          <ac:picMkLst>
            <pc:docMk/>
            <pc:sldMk cId="4238080550" sldId="281"/>
            <ac:picMk id="5" creationId="{A59C40DE-A9C8-5AFF-3009-B60261D2242A}"/>
          </ac:picMkLst>
        </pc:picChg>
      </pc:sldChg>
      <pc:sldChg chg="addSp delSp modSp new del mod setBg">
        <pc:chgData name="Jennifer Hansen" userId="2d038057-8c9c-4f3e-8f0e-1c5c6a4e2371" providerId="ADAL" clId="{8A9D0A49-9C96-48AE-92FF-EE5D520C3477}" dt="2025-07-15T19:54:00.526" v="3857" actId="2696"/>
        <pc:sldMkLst>
          <pc:docMk/>
          <pc:sldMk cId="215876149" sldId="282"/>
        </pc:sldMkLst>
      </pc:sldChg>
      <pc:sldChg chg="addSp delSp modSp new mod setBg">
        <pc:chgData name="Jennifer Hansen" userId="2d038057-8c9c-4f3e-8f0e-1c5c6a4e2371" providerId="ADAL" clId="{8A9D0A49-9C96-48AE-92FF-EE5D520C3477}" dt="2025-07-23T20:23:55.756" v="8882" actId="1076"/>
        <pc:sldMkLst>
          <pc:docMk/>
          <pc:sldMk cId="2603929037" sldId="282"/>
        </pc:sldMkLst>
        <pc:spChg chg="add mod">
          <ac:chgData name="Jennifer Hansen" userId="2d038057-8c9c-4f3e-8f0e-1c5c6a4e2371" providerId="ADAL" clId="{8A9D0A49-9C96-48AE-92FF-EE5D520C3477}" dt="2025-07-22T19:40:51.770" v="7901" actId="122"/>
          <ac:spMkLst>
            <pc:docMk/>
            <pc:sldMk cId="2603929037" sldId="282"/>
            <ac:spMk id="2" creationId="{8D904F62-7640-608C-AEBC-1B2CA04B1536}"/>
          </ac:spMkLst>
        </pc:spChg>
        <pc:spChg chg="add mod ord">
          <ac:chgData name="Jennifer Hansen" userId="2d038057-8c9c-4f3e-8f0e-1c5c6a4e2371" providerId="ADAL" clId="{8A9D0A49-9C96-48AE-92FF-EE5D520C3477}" dt="2025-07-23T19:59:46.060" v="8851" actId="27636"/>
          <ac:spMkLst>
            <pc:docMk/>
            <pc:sldMk cId="2603929037" sldId="282"/>
            <ac:spMk id="3" creationId="{30AC2AE4-EFE3-36D8-090C-67814AEC1303}"/>
          </ac:spMkLst>
        </pc:spChg>
        <pc:picChg chg="add mod">
          <ac:chgData name="Jennifer Hansen" userId="2d038057-8c9c-4f3e-8f0e-1c5c6a4e2371" providerId="ADAL" clId="{8A9D0A49-9C96-48AE-92FF-EE5D520C3477}" dt="2025-07-23T20:23:55.756" v="8882" actId="1076"/>
          <ac:picMkLst>
            <pc:docMk/>
            <pc:sldMk cId="2603929037" sldId="282"/>
            <ac:picMk id="6" creationId="{25942850-00A6-9466-DFBE-FDD65BDA8A75}"/>
          </ac:picMkLst>
        </pc:picChg>
      </pc:sldChg>
      <pc:sldChg chg="addSp delSp modSp new mod setBg">
        <pc:chgData name="Jennifer Hansen" userId="2d038057-8c9c-4f3e-8f0e-1c5c6a4e2371" providerId="ADAL" clId="{8A9D0A49-9C96-48AE-92FF-EE5D520C3477}" dt="2025-07-23T19:59:11.616" v="8848" actId="20577"/>
        <pc:sldMkLst>
          <pc:docMk/>
          <pc:sldMk cId="1348704723" sldId="283"/>
        </pc:sldMkLst>
        <pc:spChg chg="add mod ord">
          <ac:chgData name="Jennifer Hansen" userId="2d038057-8c9c-4f3e-8f0e-1c5c6a4e2371" providerId="ADAL" clId="{8A9D0A49-9C96-48AE-92FF-EE5D520C3477}" dt="2025-07-23T19:58:28.662" v="8815" actId="26606"/>
          <ac:spMkLst>
            <pc:docMk/>
            <pc:sldMk cId="1348704723" sldId="283"/>
            <ac:spMk id="2" creationId="{31520F57-5EAD-7261-0290-C116269A9299}"/>
          </ac:spMkLst>
        </pc:spChg>
        <pc:spChg chg="add mod ord">
          <ac:chgData name="Jennifer Hansen" userId="2d038057-8c9c-4f3e-8f0e-1c5c6a4e2371" providerId="ADAL" clId="{8A9D0A49-9C96-48AE-92FF-EE5D520C3477}" dt="2025-07-23T19:59:11.616" v="8848" actId="20577"/>
          <ac:spMkLst>
            <pc:docMk/>
            <pc:sldMk cId="1348704723" sldId="283"/>
            <ac:spMk id="5" creationId="{13D4CA59-8C7E-2845-8811-9DD068ABFDD6}"/>
          </ac:spMkLst>
        </pc:spChg>
        <pc:spChg chg="add">
          <ac:chgData name="Jennifer Hansen" userId="2d038057-8c9c-4f3e-8f0e-1c5c6a4e2371" providerId="ADAL" clId="{8A9D0A49-9C96-48AE-92FF-EE5D520C3477}" dt="2025-07-23T19:58:28.670" v="8816" actId="26606"/>
          <ac:spMkLst>
            <pc:docMk/>
            <pc:sldMk cId="1348704723" sldId="283"/>
            <ac:spMk id="50" creationId="{04812C46-200A-4DEB-A05E-3ED6C68C2387}"/>
          </ac:spMkLst>
        </pc:spChg>
        <pc:picChg chg="add mod">
          <ac:chgData name="Jennifer Hansen" userId="2d038057-8c9c-4f3e-8f0e-1c5c6a4e2371" providerId="ADAL" clId="{8A9D0A49-9C96-48AE-92FF-EE5D520C3477}" dt="2025-07-23T19:58:28.662" v="8815" actId="26606"/>
          <ac:picMkLst>
            <pc:docMk/>
            <pc:sldMk cId="1348704723" sldId="283"/>
            <ac:picMk id="3" creationId="{2CB6225B-9A7F-C5B2-5655-3D938F4E3C07}"/>
          </ac:picMkLst>
        </pc:picChg>
      </pc:sldChg>
      <pc:sldChg chg="addSp delSp modSp new add del mod setBg">
        <pc:chgData name="Jennifer Hansen" userId="2d038057-8c9c-4f3e-8f0e-1c5c6a4e2371" providerId="ADAL" clId="{8A9D0A49-9C96-48AE-92FF-EE5D520C3477}" dt="2025-08-11T16:40:47.975" v="9000" actId="2696"/>
        <pc:sldMkLst>
          <pc:docMk/>
          <pc:sldMk cId="1928874689" sldId="284"/>
        </pc:sldMkLst>
      </pc:sldChg>
      <pc:sldChg chg="addSp delSp modSp add mod setBg modClrScheme chgLayout">
        <pc:chgData name="Jennifer Hansen" userId="2d038057-8c9c-4f3e-8f0e-1c5c6a4e2371" providerId="ADAL" clId="{8A9D0A49-9C96-48AE-92FF-EE5D520C3477}" dt="2025-07-23T19:53:40.781" v="8433" actId="26606"/>
        <pc:sldMkLst>
          <pc:docMk/>
          <pc:sldMk cId="240475895" sldId="1891"/>
        </pc:sldMkLst>
        <pc:spChg chg="mod">
          <ac:chgData name="Jennifer Hansen" userId="2d038057-8c9c-4f3e-8f0e-1c5c6a4e2371" providerId="ADAL" clId="{8A9D0A49-9C96-48AE-92FF-EE5D520C3477}" dt="2025-07-23T19:53:40.781" v="8433" actId="26606"/>
          <ac:spMkLst>
            <pc:docMk/>
            <pc:sldMk cId="240475895" sldId="1891"/>
            <ac:spMk id="2" creationId="{DFFECAB0-8913-087E-74F1-419CCF576960}"/>
          </ac:spMkLst>
        </pc:spChg>
        <pc:spChg chg="mod ord">
          <ac:chgData name="Jennifer Hansen" userId="2d038057-8c9c-4f3e-8f0e-1c5c6a4e2371" providerId="ADAL" clId="{8A9D0A49-9C96-48AE-92FF-EE5D520C3477}" dt="2025-07-23T19:53:40.781" v="8433" actId="26606"/>
          <ac:spMkLst>
            <pc:docMk/>
            <pc:sldMk cId="240475895" sldId="1891"/>
            <ac:spMk id="8" creationId="{B2C04598-B815-25A6-6003-7CACB8931408}"/>
          </ac:spMkLst>
        </pc:spChg>
        <pc:spChg chg="add">
          <ac:chgData name="Jennifer Hansen" userId="2d038057-8c9c-4f3e-8f0e-1c5c6a4e2371" providerId="ADAL" clId="{8A9D0A49-9C96-48AE-92FF-EE5D520C3477}" dt="2025-07-23T19:53:40.781" v="8433" actId="26606"/>
          <ac:spMkLst>
            <pc:docMk/>
            <pc:sldMk cId="240475895" sldId="1891"/>
            <ac:spMk id="32" creationId="{C0763A76-9F1C-4FC5-82B7-DD475DA461B2}"/>
          </ac:spMkLst>
        </pc:spChg>
        <pc:spChg chg="add">
          <ac:chgData name="Jennifer Hansen" userId="2d038057-8c9c-4f3e-8f0e-1c5c6a4e2371" providerId="ADAL" clId="{8A9D0A49-9C96-48AE-92FF-EE5D520C3477}" dt="2025-07-23T19:53:40.781" v="8433" actId="26606"/>
          <ac:spMkLst>
            <pc:docMk/>
            <pc:sldMk cId="240475895" sldId="1891"/>
            <ac:spMk id="34" creationId="{E81BF4F6-F2CF-4984-9D14-D6966D92F99F}"/>
          </ac:spMkLst>
        </pc:spChg>
        <pc:picChg chg="add mod ord">
          <ac:chgData name="Jennifer Hansen" userId="2d038057-8c9c-4f3e-8f0e-1c5c6a4e2371" providerId="ADAL" clId="{8A9D0A49-9C96-48AE-92FF-EE5D520C3477}" dt="2025-07-23T19:53:40.781" v="8433" actId="26606"/>
          <ac:picMkLst>
            <pc:docMk/>
            <pc:sldMk cId="240475895" sldId="1891"/>
            <ac:picMk id="4" creationId="{6B6586C5-02E8-879F-04AB-6A0E2563D398}"/>
          </ac:picMkLst>
        </pc:picChg>
      </pc:sldChg>
      <pc:sldChg chg="new del">
        <pc:chgData name="Jennifer Hansen" userId="2d038057-8c9c-4f3e-8f0e-1c5c6a4e2371" providerId="ADAL" clId="{8A9D0A49-9C96-48AE-92FF-EE5D520C3477}" dt="2025-07-17T19:13:20.083" v="7574" actId="2696"/>
        <pc:sldMkLst>
          <pc:docMk/>
          <pc:sldMk cId="1308089573" sldId="1892"/>
        </pc:sldMkLst>
      </pc:sldChg>
      <pc:sldChg chg="addSp delSp modSp new mod setBg">
        <pc:chgData name="Jennifer Hansen" userId="2d038057-8c9c-4f3e-8f0e-1c5c6a4e2371" providerId="ADAL" clId="{8A9D0A49-9C96-48AE-92FF-EE5D520C3477}" dt="2025-07-23T19:53:31.600" v="8432" actId="26606"/>
        <pc:sldMkLst>
          <pc:docMk/>
          <pc:sldMk cId="4286512810" sldId="1892"/>
        </pc:sldMkLst>
        <pc:spChg chg="mod">
          <ac:chgData name="Jennifer Hansen" userId="2d038057-8c9c-4f3e-8f0e-1c5c6a4e2371" providerId="ADAL" clId="{8A9D0A49-9C96-48AE-92FF-EE5D520C3477}" dt="2025-07-23T19:53:31.594" v="8431" actId="26606"/>
          <ac:spMkLst>
            <pc:docMk/>
            <pc:sldMk cId="4286512810" sldId="1892"/>
            <ac:spMk id="2" creationId="{2AB1A9C5-8EB0-BBBB-382B-08D8C19F1D61}"/>
          </ac:spMkLst>
        </pc:spChg>
        <pc:spChg chg="mod ord">
          <ac:chgData name="Jennifer Hansen" userId="2d038057-8c9c-4f3e-8f0e-1c5c6a4e2371" providerId="ADAL" clId="{8A9D0A49-9C96-48AE-92FF-EE5D520C3477}" dt="2025-07-23T19:53:31.594" v="8431" actId="26606"/>
          <ac:spMkLst>
            <pc:docMk/>
            <pc:sldMk cId="4286512810" sldId="1892"/>
            <ac:spMk id="3" creationId="{E0338C79-BF2C-02C9-91AD-5CF4A988C50E}"/>
          </ac:spMkLst>
        </pc:spChg>
        <pc:spChg chg="add">
          <ac:chgData name="Jennifer Hansen" userId="2d038057-8c9c-4f3e-8f0e-1c5c6a4e2371" providerId="ADAL" clId="{8A9D0A49-9C96-48AE-92FF-EE5D520C3477}" dt="2025-07-23T19:53:31.600" v="8432" actId="26606"/>
          <ac:spMkLst>
            <pc:docMk/>
            <pc:sldMk cId="4286512810" sldId="1892"/>
            <ac:spMk id="18" creationId="{04812C46-200A-4DEB-A05E-3ED6C68C2387}"/>
          </ac:spMkLst>
        </pc:spChg>
        <pc:picChg chg="add mod">
          <ac:chgData name="Jennifer Hansen" userId="2d038057-8c9c-4f3e-8f0e-1c5c6a4e2371" providerId="ADAL" clId="{8A9D0A49-9C96-48AE-92FF-EE5D520C3477}" dt="2025-07-23T19:53:31.594" v="8431" actId="26606"/>
          <ac:picMkLst>
            <pc:docMk/>
            <pc:sldMk cId="4286512810" sldId="1892"/>
            <ac:picMk id="4" creationId="{447772A9-905F-BA9F-0C88-F1CE4F8EE78D}"/>
          </ac:picMkLst>
        </pc:picChg>
      </pc:sldChg>
      <pc:sldChg chg="new del">
        <pc:chgData name="Jennifer Hansen" userId="2d038057-8c9c-4f3e-8f0e-1c5c6a4e2371" providerId="ADAL" clId="{8A9D0A49-9C96-48AE-92FF-EE5D520C3477}" dt="2025-07-17T19:13:17.741" v="7573" actId="2696"/>
        <pc:sldMkLst>
          <pc:docMk/>
          <pc:sldMk cId="1085752596" sldId="1893"/>
        </pc:sldMkLst>
      </pc:sldChg>
      <pc:sldChg chg="addSp delSp modSp new mod setBg">
        <pc:chgData name="Jennifer Hansen" userId="2d038057-8c9c-4f3e-8f0e-1c5c6a4e2371" providerId="ADAL" clId="{8A9D0A49-9C96-48AE-92FF-EE5D520C3477}" dt="2025-07-23T19:32:37.676" v="8191" actId="26606"/>
        <pc:sldMkLst>
          <pc:docMk/>
          <pc:sldMk cId="1213427022" sldId="1893"/>
        </pc:sldMkLst>
        <pc:spChg chg="mod">
          <ac:chgData name="Jennifer Hansen" userId="2d038057-8c9c-4f3e-8f0e-1c5c6a4e2371" providerId="ADAL" clId="{8A9D0A49-9C96-48AE-92FF-EE5D520C3477}" dt="2025-07-23T19:32:37.676" v="8191" actId="26606"/>
          <ac:spMkLst>
            <pc:docMk/>
            <pc:sldMk cId="1213427022" sldId="1893"/>
            <ac:spMk id="2" creationId="{5B298698-C8D9-AEFD-5F8A-622D972889B1}"/>
          </ac:spMkLst>
        </pc:spChg>
        <pc:spChg chg="add">
          <ac:chgData name="Jennifer Hansen" userId="2d038057-8c9c-4f3e-8f0e-1c5c6a4e2371" providerId="ADAL" clId="{8A9D0A49-9C96-48AE-92FF-EE5D520C3477}" dt="2025-07-23T19:32:37.676" v="8191" actId="26606"/>
          <ac:spMkLst>
            <pc:docMk/>
            <pc:sldMk cId="1213427022" sldId="1893"/>
            <ac:spMk id="9" creationId="{ECC07320-C2CA-4E29-8481-9D9E143C7788}"/>
          </ac:spMkLst>
        </pc:spChg>
        <pc:picChg chg="add mod">
          <ac:chgData name="Jennifer Hansen" userId="2d038057-8c9c-4f3e-8f0e-1c5c6a4e2371" providerId="ADAL" clId="{8A9D0A49-9C96-48AE-92FF-EE5D520C3477}" dt="2025-07-23T19:32:37.676" v="8191" actId="26606"/>
          <ac:picMkLst>
            <pc:docMk/>
            <pc:sldMk cId="1213427022" sldId="1893"/>
            <ac:picMk id="4" creationId="{E6E65033-2792-7778-8407-3B2CAA3E8B2D}"/>
          </ac:picMkLst>
        </pc:picChg>
      </pc:sldChg>
      <pc:sldChg chg="addSp delSp modSp new mod ord setBg">
        <pc:chgData name="Jennifer Hansen" userId="2d038057-8c9c-4f3e-8f0e-1c5c6a4e2371" providerId="ADAL" clId="{8A9D0A49-9C96-48AE-92FF-EE5D520C3477}" dt="2025-08-11T16:02:26.137" v="8944" actId="26606"/>
        <pc:sldMkLst>
          <pc:docMk/>
          <pc:sldMk cId="1393482327" sldId="1894"/>
        </pc:sldMkLst>
        <pc:spChg chg="mod">
          <ac:chgData name="Jennifer Hansen" userId="2d038057-8c9c-4f3e-8f0e-1c5c6a4e2371" providerId="ADAL" clId="{8A9D0A49-9C96-48AE-92FF-EE5D520C3477}" dt="2025-08-11T16:02:26.137" v="8944" actId="26606"/>
          <ac:spMkLst>
            <pc:docMk/>
            <pc:sldMk cId="1393482327" sldId="1894"/>
            <ac:spMk id="2" creationId="{00F45AD9-11EB-A2DE-DF72-48F15E7B8FAD}"/>
          </ac:spMkLst>
        </pc:spChg>
        <pc:spChg chg="mod">
          <ac:chgData name="Jennifer Hansen" userId="2d038057-8c9c-4f3e-8f0e-1c5c6a4e2371" providerId="ADAL" clId="{8A9D0A49-9C96-48AE-92FF-EE5D520C3477}" dt="2025-08-11T16:02:26.137" v="8944" actId="26606"/>
          <ac:spMkLst>
            <pc:docMk/>
            <pc:sldMk cId="1393482327" sldId="1894"/>
            <ac:spMk id="3" creationId="{C6BF484E-7632-FA63-47DE-4C83EDC1F03E}"/>
          </ac:spMkLst>
        </pc:spChg>
        <pc:spChg chg="add">
          <ac:chgData name="Jennifer Hansen" userId="2d038057-8c9c-4f3e-8f0e-1c5c6a4e2371" providerId="ADAL" clId="{8A9D0A49-9C96-48AE-92FF-EE5D520C3477}" dt="2025-08-11T16:02:26.137" v="8944" actId="26606"/>
          <ac:spMkLst>
            <pc:docMk/>
            <pc:sldMk cId="1393482327" sldId="1894"/>
            <ac:spMk id="11" creationId="{201CC55D-ED54-4C5C-95E6-10947BD1103B}"/>
          </ac:spMkLst>
        </pc:spChg>
        <pc:spChg chg="add">
          <ac:chgData name="Jennifer Hansen" userId="2d038057-8c9c-4f3e-8f0e-1c5c6a4e2371" providerId="ADAL" clId="{8A9D0A49-9C96-48AE-92FF-EE5D520C3477}" dt="2025-08-11T16:02:26.137" v="8944" actId="26606"/>
          <ac:spMkLst>
            <pc:docMk/>
            <pc:sldMk cId="1393482327" sldId="1894"/>
            <ac:spMk id="17" creationId="{3873B707-463F-40B0-8227-E8CC6C67EB25}"/>
          </ac:spMkLst>
        </pc:spChg>
        <pc:spChg chg="add">
          <ac:chgData name="Jennifer Hansen" userId="2d038057-8c9c-4f3e-8f0e-1c5c6a4e2371" providerId="ADAL" clId="{8A9D0A49-9C96-48AE-92FF-EE5D520C3477}" dt="2025-08-11T16:02:26.137" v="8944" actId="26606"/>
          <ac:spMkLst>
            <pc:docMk/>
            <pc:sldMk cId="1393482327" sldId="1894"/>
            <ac:spMk id="19" creationId="{C13237C8-E62C-4F0D-A318-BD6FB6C2D138}"/>
          </ac:spMkLst>
        </pc:spChg>
        <pc:spChg chg="add">
          <ac:chgData name="Jennifer Hansen" userId="2d038057-8c9c-4f3e-8f0e-1c5c6a4e2371" providerId="ADAL" clId="{8A9D0A49-9C96-48AE-92FF-EE5D520C3477}" dt="2025-08-11T16:02:26.137" v="8944" actId="26606"/>
          <ac:spMkLst>
            <pc:docMk/>
            <pc:sldMk cId="1393482327" sldId="1894"/>
            <ac:spMk id="21" creationId="{19C9EAEA-39D0-4B0E-A0EB-51E7B26740B1}"/>
          </ac:spMkLst>
        </pc:spChg>
        <pc:grpChg chg="add">
          <ac:chgData name="Jennifer Hansen" userId="2d038057-8c9c-4f3e-8f0e-1c5c6a4e2371" providerId="ADAL" clId="{8A9D0A49-9C96-48AE-92FF-EE5D520C3477}" dt="2025-08-11T16:02:26.137" v="8944" actId="26606"/>
          <ac:grpSpMkLst>
            <pc:docMk/>
            <pc:sldMk cId="1393482327" sldId="1894"/>
            <ac:grpSpMk id="13" creationId="{1DE889C7-FAD6-4397-98E2-05D503484459}"/>
          </ac:grpSpMkLst>
        </pc:grpChg>
        <pc:picChg chg="add mod ord">
          <ac:chgData name="Jennifer Hansen" userId="2d038057-8c9c-4f3e-8f0e-1c5c6a4e2371" providerId="ADAL" clId="{8A9D0A49-9C96-48AE-92FF-EE5D520C3477}" dt="2025-08-11T16:02:26.137" v="8944" actId="26606"/>
          <ac:picMkLst>
            <pc:docMk/>
            <pc:sldMk cId="1393482327" sldId="1894"/>
            <ac:picMk id="6" creationId="{32486A4A-056C-C09C-0EBD-DA204ECD8E2F}"/>
          </ac:picMkLst>
        </pc:picChg>
      </pc:sldChg>
      <pc:sldChg chg="addSp delSp modSp new mod setBg">
        <pc:chgData name="Jennifer Hansen" userId="2d038057-8c9c-4f3e-8f0e-1c5c6a4e2371" providerId="ADAL" clId="{8A9D0A49-9C96-48AE-92FF-EE5D520C3477}" dt="2025-08-14T19:45:02.135" v="9627" actId="1076"/>
        <pc:sldMkLst>
          <pc:docMk/>
          <pc:sldMk cId="4250980639" sldId="1895"/>
        </pc:sldMkLst>
        <pc:spChg chg="add del mod">
          <ac:chgData name="Jennifer Hansen" userId="2d038057-8c9c-4f3e-8f0e-1c5c6a4e2371" providerId="ADAL" clId="{8A9D0A49-9C96-48AE-92FF-EE5D520C3477}" dt="2025-08-14T19:43:09.780" v="9563" actId="478"/>
          <ac:spMkLst>
            <pc:docMk/>
            <pc:sldMk cId="4250980639" sldId="1895"/>
            <ac:spMk id="2" creationId="{39B6B8EA-7662-2B87-C1C9-B896951C441B}"/>
          </ac:spMkLst>
        </pc:spChg>
        <pc:spChg chg="add mod">
          <ac:chgData name="Jennifer Hansen" userId="2d038057-8c9c-4f3e-8f0e-1c5c6a4e2371" providerId="ADAL" clId="{8A9D0A49-9C96-48AE-92FF-EE5D520C3477}" dt="2025-08-14T19:44:57.943" v="9626" actId="255"/>
          <ac:spMkLst>
            <pc:docMk/>
            <pc:sldMk cId="4250980639" sldId="1895"/>
            <ac:spMk id="3" creationId="{22A9CF7F-C31F-3B71-7AF0-A14B5528E1CE}"/>
          </ac:spMkLst>
        </pc:spChg>
        <pc:spChg chg="add mod">
          <ac:chgData name="Jennifer Hansen" userId="2d038057-8c9c-4f3e-8f0e-1c5c6a4e2371" providerId="ADAL" clId="{8A9D0A49-9C96-48AE-92FF-EE5D520C3477}" dt="2025-08-14T19:45:02.135" v="9627" actId="1076"/>
          <ac:spMkLst>
            <pc:docMk/>
            <pc:sldMk cId="4250980639" sldId="1895"/>
            <ac:spMk id="6" creationId="{84A54AF8-79D0-96C7-C653-EDEB9399C7A8}"/>
          </ac:spMkLst>
        </pc:spChg>
        <pc:spChg chg="add">
          <ac:chgData name="Jennifer Hansen" userId="2d038057-8c9c-4f3e-8f0e-1c5c6a4e2371" providerId="ADAL" clId="{8A9D0A49-9C96-48AE-92FF-EE5D520C3477}" dt="2025-08-14T19:44:20.760" v="9570" actId="26606"/>
          <ac:spMkLst>
            <pc:docMk/>
            <pc:sldMk cId="4250980639" sldId="1895"/>
            <ac:spMk id="12" creationId="{DF8BC164-E230-753F-2C7E-B4EE7BA77CF1}"/>
          </ac:spMkLst>
        </pc:spChg>
        <pc:picChg chg="add mod">
          <ac:chgData name="Jennifer Hansen" userId="2d038057-8c9c-4f3e-8f0e-1c5c6a4e2371" providerId="ADAL" clId="{8A9D0A49-9C96-48AE-92FF-EE5D520C3477}" dt="2025-08-14T19:44:20.760" v="9570" actId="26606"/>
          <ac:picMkLst>
            <pc:docMk/>
            <pc:sldMk cId="4250980639" sldId="1895"/>
            <ac:picMk id="5" creationId="{EB5A2A4D-0398-1C75-647A-9739228179C4}"/>
          </ac:picMkLst>
        </pc:picChg>
        <pc:cxnChg chg="add">
          <ac:chgData name="Jennifer Hansen" userId="2d038057-8c9c-4f3e-8f0e-1c5c6a4e2371" providerId="ADAL" clId="{8A9D0A49-9C96-48AE-92FF-EE5D520C3477}" dt="2025-08-14T19:44:20.760" v="9570" actId="26606"/>
          <ac:cxnSpMkLst>
            <pc:docMk/>
            <pc:sldMk cId="4250980639" sldId="1895"/>
            <ac:cxnSpMk id="10" creationId="{FC23E3B9-5ABF-58B3-E2B0-E9A5DAA90037}"/>
          </ac:cxnSpMkLst>
        </pc:cxnChg>
      </pc:sldChg>
      <pc:sldChg chg="addSp delSp modSp new mod setBg">
        <pc:chgData name="Jennifer Hansen" userId="2d038057-8c9c-4f3e-8f0e-1c5c6a4e2371" providerId="ADAL" clId="{8A9D0A49-9C96-48AE-92FF-EE5D520C3477}" dt="2025-08-11T16:41:09.997" v="9002" actId="14100"/>
        <pc:sldMkLst>
          <pc:docMk/>
          <pc:sldMk cId="716049549" sldId="1896"/>
        </pc:sldMkLst>
        <pc:picChg chg="add mod ord">
          <ac:chgData name="Jennifer Hansen" userId="2d038057-8c9c-4f3e-8f0e-1c5c6a4e2371" providerId="ADAL" clId="{8A9D0A49-9C96-48AE-92FF-EE5D520C3477}" dt="2025-08-11T16:41:09.997" v="9002" actId="14100"/>
          <ac:picMkLst>
            <pc:docMk/>
            <pc:sldMk cId="716049549" sldId="1896"/>
            <ac:picMk id="5" creationId="{B6340160-BCAA-A425-B835-838C426CAF42}"/>
          </ac:picMkLst>
        </pc:picChg>
      </pc:sldChg>
      <pc:sldChg chg="addSp delSp modSp new mod ord setBg">
        <pc:chgData name="Jennifer Hansen" userId="2d038057-8c9c-4f3e-8f0e-1c5c6a4e2371" providerId="ADAL" clId="{8A9D0A49-9C96-48AE-92FF-EE5D520C3477}" dt="2025-08-11T18:51:25.421" v="9066" actId="114"/>
        <pc:sldMkLst>
          <pc:docMk/>
          <pc:sldMk cId="3822858391" sldId="1897"/>
        </pc:sldMkLst>
        <pc:spChg chg="mod">
          <ac:chgData name="Jennifer Hansen" userId="2d038057-8c9c-4f3e-8f0e-1c5c6a4e2371" providerId="ADAL" clId="{8A9D0A49-9C96-48AE-92FF-EE5D520C3477}" dt="2025-08-11T18:51:25.421" v="9066" actId="114"/>
          <ac:spMkLst>
            <pc:docMk/>
            <pc:sldMk cId="3822858391" sldId="1897"/>
            <ac:spMk id="2" creationId="{56C3F23B-BBB3-8E11-989C-7A5E8C538BC0}"/>
          </ac:spMkLst>
        </pc:spChg>
        <pc:spChg chg="add">
          <ac:chgData name="Jennifer Hansen" userId="2d038057-8c9c-4f3e-8f0e-1c5c6a4e2371" providerId="ADAL" clId="{8A9D0A49-9C96-48AE-92FF-EE5D520C3477}" dt="2025-08-11T16:37:26.904" v="8998" actId="26606"/>
          <ac:spMkLst>
            <pc:docMk/>
            <pc:sldMk cId="3822858391" sldId="1897"/>
            <ac:spMk id="10" creationId="{16A15A88-001A-4EEF-8984-D87E643599AB}"/>
          </ac:spMkLst>
        </pc:spChg>
        <pc:grpChg chg="add">
          <ac:chgData name="Jennifer Hansen" userId="2d038057-8c9c-4f3e-8f0e-1c5c6a4e2371" providerId="ADAL" clId="{8A9D0A49-9C96-48AE-92FF-EE5D520C3477}" dt="2025-08-11T16:37:26.904" v="8998" actId="26606"/>
          <ac:grpSpMkLst>
            <pc:docMk/>
            <pc:sldMk cId="3822858391" sldId="1897"/>
            <ac:grpSpMk id="12" creationId="{A7900967-84CA-47B4-9F1C-E787BAC1496A}"/>
          </ac:grpSpMkLst>
        </pc:grpChg>
        <pc:picChg chg="add mod">
          <ac:chgData name="Jennifer Hansen" userId="2d038057-8c9c-4f3e-8f0e-1c5c6a4e2371" providerId="ADAL" clId="{8A9D0A49-9C96-48AE-92FF-EE5D520C3477}" dt="2025-08-11T16:37:26.904" v="8998" actId="26606"/>
          <ac:picMkLst>
            <pc:docMk/>
            <pc:sldMk cId="3822858391" sldId="1897"/>
            <ac:picMk id="5" creationId="{13C9DD7F-EEE6-6CFF-7D9B-87C8D62B742A}"/>
          </ac:picMkLst>
        </pc:picChg>
      </pc:sldChg>
    </pc:docChg>
  </pc:docChgLst>
  <pc:docChgLst>
    <pc:chgData name="Jennifer Hansen" userId="2d038057-8c9c-4f3e-8f0e-1c5c6a4e2371" providerId="ADAL" clId="{8BEA38D9-C541-4CA9-9B4E-0649AB7C10EC}"/>
    <pc:docChg chg="undo custSel addSld delSld modSld sldOrd delMainMaster">
      <pc:chgData name="Jennifer Hansen" userId="2d038057-8c9c-4f3e-8f0e-1c5c6a4e2371" providerId="ADAL" clId="{8BEA38D9-C541-4CA9-9B4E-0649AB7C10EC}" dt="2025-07-02T16:15:59.882" v="4757" actId="14100"/>
      <pc:docMkLst>
        <pc:docMk/>
      </pc:docMkLst>
      <pc:sldChg chg="addSp delSp modSp mod setBg">
        <pc:chgData name="Jennifer Hansen" userId="2d038057-8c9c-4f3e-8f0e-1c5c6a4e2371" providerId="ADAL" clId="{8BEA38D9-C541-4CA9-9B4E-0649AB7C10EC}" dt="2025-07-02T16:15:59.882" v="4757" actId="14100"/>
        <pc:sldMkLst>
          <pc:docMk/>
          <pc:sldMk cId="370749545" sldId="256"/>
        </pc:sldMkLst>
      </pc:sldChg>
      <pc:sldChg chg="modSp new del mod">
        <pc:chgData name="Jennifer Hansen" userId="2d038057-8c9c-4f3e-8f0e-1c5c6a4e2371" providerId="ADAL" clId="{8BEA38D9-C541-4CA9-9B4E-0649AB7C10EC}" dt="2025-06-25T18:56:58.799" v="4179" actId="2696"/>
        <pc:sldMkLst>
          <pc:docMk/>
          <pc:sldMk cId="2941436879" sldId="257"/>
        </pc:sldMkLst>
      </pc:sldChg>
      <pc:sldChg chg="modSp new del mod">
        <pc:chgData name="Jennifer Hansen" userId="2d038057-8c9c-4f3e-8f0e-1c5c6a4e2371" providerId="ADAL" clId="{8BEA38D9-C541-4CA9-9B4E-0649AB7C10EC}" dt="2025-06-25T18:46:19.106" v="4154" actId="2696"/>
        <pc:sldMkLst>
          <pc:docMk/>
          <pc:sldMk cId="4269151741" sldId="258"/>
        </pc:sldMkLst>
      </pc:sldChg>
      <pc:sldChg chg="modSp new del mod">
        <pc:chgData name="Jennifer Hansen" userId="2d038057-8c9c-4f3e-8f0e-1c5c6a4e2371" providerId="ADAL" clId="{8BEA38D9-C541-4CA9-9B4E-0649AB7C10EC}" dt="2025-06-25T18:46:21.717" v="4155" actId="2696"/>
        <pc:sldMkLst>
          <pc:docMk/>
          <pc:sldMk cId="2420935272" sldId="259"/>
        </pc:sldMkLst>
      </pc:sldChg>
      <pc:sldChg chg="modSp new del mod">
        <pc:chgData name="Jennifer Hansen" userId="2d038057-8c9c-4f3e-8f0e-1c5c6a4e2371" providerId="ADAL" clId="{8BEA38D9-C541-4CA9-9B4E-0649AB7C10EC}" dt="2025-06-25T18:46:24.097" v="4156" actId="2696"/>
        <pc:sldMkLst>
          <pc:docMk/>
          <pc:sldMk cId="3701007689" sldId="260"/>
        </pc:sldMkLst>
      </pc:sldChg>
      <pc:sldChg chg="addSp delSp modSp new del mod setBg">
        <pc:chgData name="Jennifer Hansen" userId="2d038057-8c9c-4f3e-8f0e-1c5c6a4e2371" providerId="ADAL" clId="{8BEA38D9-C541-4CA9-9B4E-0649AB7C10EC}" dt="2025-06-25T19:00:00.282" v="4191" actId="2696"/>
        <pc:sldMkLst>
          <pc:docMk/>
          <pc:sldMk cId="603411261" sldId="261"/>
        </pc:sldMkLst>
      </pc:sldChg>
      <pc:sldChg chg="addSp delSp modSp new mod setBg">
        <pc:chgData name="Jennifer Hansen" userId="2d038057-8c9c-4f3e-8f0e-1c5c6a4e2371" providerId="ADAL" clId="{8BEA38D9-C541-4CA9-9B4E-0649AB7C10EC}" dt="2025-06-25T19:21:54.072" v="4345" actId="1076"/>
        <pc:sldMkLst>
          <pc:docMk/>
          <pc:sldMk cId="1994795985" sldId="262"/>
        </pc:sldMkLst>
      </pc:sldChg>
      <pc:sldChg chg="modSp new mod ord">
        <pc:chgData name="Jennifer Hansen" userId="2d038057-8c9c-4f3e-8f0e-1c5c6a4e2371" providerId="ADAL" clId="{8BEA38D9-C541-4CA9-9B4E-0649AB7C10EC}" dt="2025-06-30T12:50:29.613" v="4483" actId="20577"/>
        <pc:sldMkLst>
          <pc:docMk/>
          <pc:sldMk cId="3982338880" sldId="263"/>
        </pc:sldMkLst>
      </pc:sldChg>
      <pc:sldChg chg="addSp delSp modSp new mod">
        <pc:chgData name="Jennifer Hansen" userId="2d038057-8c9c-4f3e-8f0e-1c5c6a4e2371" providerId="ADAL" clId="{8BEA38D9-C541-4CA9-9B4E-0649AB7C10EC}" dt="2025-06-25T17:56:34.910" v="3867" actId="478"/>
        <pc:sldMkLst>
          <pc:docMk/>
          <pc:sldMk cId="1712908020" sldId="264"/>
        </pc:sldMkLst>
      </pc:sldChg>
      <pc:sldChg chg="addSp delSp modSp new del mod setBg">
        <pc:chgData name="Jennifer Hansen" userId="2d038057-8c9c-4f3e-8f0e-1c5c6a4e2371" providerId="ADAL" clId="{8BEA38D9-C541-4CA9-9B4E-0649AB7C10EC}" dt="2025-06-25T18:56:54.937" v="4178" actId="47"/>
        <pc:sldMkLst>
          <pc:docMk/>
          <pc:sldMk cId="1171556885" sldId="265"/>
        </pc:sldMkLst>
      </pc:sldChg>
      <pc:sldChg chg="add">
        <pc:chgData name="Jennifer Hansen" userId="2d038057-8c9c-4f3e-8f0e-1c5c6a4e2371" providerId="ADAL" clId="{8BEA38D9-C541-4CA9-9B4E-0649AB7C10EC}" dt="2025-06-25T18:56:52.655" v="4177"/>
        <pc:sldMkLst>
          <pc:docMk/>
          <pc:sldMk cId="0" sldId="266"/>
        </pc:sldMkLst>
      </pc:sldChg>
      <pc:sldChg chg="addSp modSp new mod setBg">
        <pc:chgData name="Jennifer Hansen" userId="2d038057-8c9c-4f3e-8f0e-1c5c6a4e2371" providerId="ADAL" clId="{8BEA38D9-C541-4CA9-9B4E-0649AB7C10EC}" dt="2025-06-30T14:45:22.155" v="4503" actId="26606"/>
        <pc:sldMkLst>
          <pc:docMk/>
          <pc:sldMk cId="2013268916" sldId="267"/>
        </pc:sldMkLst>
      </pc:sldChg>
      <pc:sldChg chg="modSp add del mod setBg">
        <pc:chgData name="Jennifer Hansen" userId="2d038057-8c9c-4f3e-8f0e-1c5c6a4e2371" providerId="ADAL" clId="{8BEA38D9-C541-4CA9-9B4E-0649AB7C10EC}" dt="2025-06-27T14:01:39.883" v="4353" actId="2696"/>
        <pc:sldMkLst>
          <pc:docMk/>
          <pc:sldMk cId="0" sldId="268"/>
        </pc:sldMkLst>
      </pc:sldChg>
      <pc:sldChg chg="addSp delSp modSp new mod setBg">
        <pc:chgData name="Jennifer Hansen" userId="2d038057-8c9c-4f3e-8f0e-1c5c6a4e2371" providerId="ADAL" clId="{8BEA38D9-C541-4CA9-9B4E-0649AB7C10EC}" dt="2025-06-30T18:24:46.691" v="4513" actId="26606"/>
        <pc:sldMkLst>
          <pc:docMk/>
          <pc:sldMk cId="1618463893" sldId="268"/>
        </pc:sldMkLst>
      </pc:sldChg>
      <pc:sldChg chg="modSp add del mod">
        <pc:chgData name="Jennifer Hansen" userId="2d038057-8c9c-4f3e-8f0e-1c5c6a4e2371" providerId="ADAL" clId="{8BEA38D9-C541-4CA9-9B4E-0649AB7C10EC}" dt="2025-06-25T19:30:20.033" v="4349" actId="2696"/>
        <pc:sldMkLst>
          <pc:docMk/>
          <pc:sldMk cId="0" sldId="269"/>
        </pc:sldMkLst>
      </pc:sldChg>
      <pc:sldChg chg="modSp new mod">
        <pc:chgData name="Jennifer Hansen" userId="2d038057-8c9c-4f3e-8f0e-1c5c6a4e2371" providerId="ADAL" clId="{8BEA38D9-C541-4CA9-9B4E-0649AB7C10EC}" dt="2025-06-30T19:52:17.355" v="4566" actId="20577"/>
        <pc:sldMkLst>
          <pc:docMk/>
          <pc:sldMk cId="1398550550" sldId="269"/>
        </pc:sldMkLst>
      </pc:sldChg>
      <pc:sldChg chg="modSp new mod">
        <pc:chgData name="Jennifer Hansen" userId="2d038057-8c9c-4f3e-8f0e-1c5c6a4e2371" providerId="ADAL" clId="{8BEA38D9-C541-4CA9-9B4E-0649AB7C10EC}" dt="2025-06-30T20:01:57.946" v="4603" actId="20577"/>
        <pc:sldMkLst>
          <pc:docMk/>
          <pc:sldMk cId="2289432986" sldId="270"/>
        </pc:sldMkLst>
      </pc:sldChg>
      <pc:sldMasterChg chg="del delSldLayout">
        <pc:chgData name="Jennifer Hansen" userId="2d038057-8c9c-4f3e-8f0e-1c5c6a4e2371" providerId="ADAL" clId="{8BEA38D9-C541-4CA9-9B4E-0649AB7C10EC}" dt="2025-06-25T19:30:20.033" v="4349" actId="2696"/>
        <pc:sldMasterMkLst>
          <pc:docMk/>
          <pc:sldMasterMk cId="2457645646" sldId="2147483660"/>
        </pc:sldMasterMkLst>
        <pc:sldLayoutChg chg="del">
          <pc:chgData name="Jennifer Hansen" userId="2d038057-8c9c-4f3e-8f0e-1c5c6a4e2371" providerId="ADAL" clId="{8BEA38D9-C541-4CA9-9B4E-0649AB7C10EC}" dt="2025-06-25T19:30:20.033" v="4349" actId="2696"/>
          <pc:sldLayoutMkLst>
            <pc:docMk/>
            <pc:sldMasterMk cId="2457645646" sldId="2147483660"/>
            <pc:sldLayoutMk cId="1902426105" sldId="2147483661"/>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3755728405" sldId="2147483662"/>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2792799204" sldId="2147483663"/>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3076343972" sldId="2147483664"/>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2015102139" sldId="2147483665"/>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509762466" sldId="2147483666"/>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2745109960" sldId="2147483667"/>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3375918242" sldId="2147483668"/>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3904699873" sldId="2147483669"/>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239300102" sldId="2147483670"/>
          </pc:sldLayoutMkLst>
        </pc:sldLayoutChg>
        <pc:sldLayoutChg chg="del">
          <pc:chgData name="Jennifer Hansen" userId="2d038057-8c9c-4f3e-8f0e-1c5c6a4e2371" providerId="ADAL" clId="{8BEA38D9-C541-4CA9-9B4E-0649AB7C10EC}" dt="2025-06-25T19:30:20.033" v="4349" actId="2696"/>
          <pc:sldLayoutMkLst>
            <pc:docMk/>
            <pc:sldMasterMk cId="2457645646" sldId="2147483660"/>
            <pc:sldLayoutMk cId="3390418003" sldId="2147483671"/>
          </pc:sldLayoutMkLst>
        </pc:sldLayoutChg>
      </pc:sldMasterChg>
    </pc:docChg>
  </pc:docChgLst>
</pc:chgInfo>
</file>

<file path=ppt/comments/modernComment_100_16193069.xml><?xml version="1.0" encoding="utf-8"?>
<p188:cmLst xmlns:a="http://schemas.openxmlformats.org/drawingml/2006/main" xmlns:r="http://schemas.openxmlformats.org/officeDocument/2006/relationships" xmlns:p188="http://schemas.microsoft.com/office/powerpoint/2018/8/main">
  <p188:cm id="{91AD66D5-58D3-4BE8-8BE2-63D21727B2C5}" authorId="{DC323B0F-DCA6-1602-4FAD-35A62BDE62C0}" created="2025-07-31T17:48:20.413">
    <pc:sldMkLst xmlns:pc="http://schemas.microsoft.com/office/powerpoint/2013/main/command">
      <pc:docMk/>
      <pc:sldMk cId="370749545" sldId="256"/>
    </pc:sldMkLst>
    <p188:txBody>
      <a:bodyPr/>
      <a:lstStyle/>
      <a:p>
        <a:r>
          <a:rPr lang="en-US"/>
          <a:t>Hubs of excellence </a:t>
        </a:r>
      </a:p>
    </p188:txBody>
  </p188:cm>
  <p188:cm id="{E8508A6A-822E-47E7-A321-C25F96FDCA47}" authorId="{DC323B0F-DCA6-1602-4FAD-35A62BDE62C0}" created="2025-08-11T13:25:06.721">
    <ac:deMkLst xmlns:ac="http://schemas.microsoft.com/office/drawing/2013/main/command">
      <pc:docMk xmlns:pc="http://schemas.microsoft.com/office/powerpoint/2013/main/command"/>
      <pc:sldMk xmlns:pc="http://schemas.microsoft.com/office/powerpoint/2013/main/command" cId="370749545" sldId="256"/>
      <ac:spMk id="4" creationId="{9E1334C0-188D-848E-84FE-F248991845AB}"/>
    </ac:deMkLst>
    <p188:txBody>
      <a:bodyPr/>
      <a:lstStyle/>
      <a:p>
        <a:r>
          <a:rPr lang="en-US"/>
          <a:t>Learning series Translation-how much information. </a:t>
        </a:r>
      </a:p>
    </p188:txBody>
  </p188:cm>
  <p188:cm id="{676CCACF-3413-471F-A958-F16AC95AA2E0}" authorId="{DC323B0F-DCA6-1602-4FAD-35A62BDE62C0}" created="2025-08-11T13:25:26.043">
    <ac:deMkLst xmlns:ac="http://schemas.microsoft.com/office/drawing/2013/main/command">
      <pc:docMk xmlns:pc="http://schemas.microsoft.com/office/powerpoint/2013/main/command"/>
      <pc:sldMk xmlns:pc="http://schemas.microsoft.com/office/powerpoint/2013/main/command" cId="370749545" sldId="256"/>
      <ac:spMk id="8" creationId="{4F714F00-51BC-D2DC-27C2-1E1119160158}"/>
    </ac:deMkLst>
    <p188:txBody>
      <a:bodyPr/>
      <a:lstStyle/>
      <a:p>
        <a:r>
          <a:rPr lang="en-US"/>
          <a:t>Likely during HCIG calls with additional invites</a:t>
        </a:r>
      </a:p>
    </p188:txBody>
  </p188:cm>
</p188:cmLst>
</file>

<file path=ppt/comments/modernComment_11B_506399D3.xml><?xml version="1.0" encoding="utf-8"?>
<p188:cmLst xmlns:a="http://schemas.openxmlformats.org/drawingml/2006/main" xmlns:r="http://schemas.openxmlformats.org/officeDocument/2006/relationships" xmlns:p188="http://schemas.microsoft.com/office/powerpoint/2018/8/main">
  <p188:cm id="{9B2460C0-81CB-4419-8626-416F1B7794B0}" authorId="{DC323B0F-DCA6-1602-4FAD-35A62BDE62C0}" created="2025-08-11T13:37:23.619">
    <pc:sldMkLst xmlns:pc="http://schemas.microsoft.com/office/powerpoint/2013/main/command">
      <pc:docMk/>
      <pc:sldMk cId="1348704723" sldId="283"/>
    </pc:sldMkLst>
    <p188:txBody>
      <a:bodyPr/>
      <a:lstStyle/>
      <a:p>
        <a:r>
          <a:rPr lang="en-US"/>
          <a:t>Pam site visit reflection from Portugal and Spain</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45EB6-B145-46AA-92C8-A19BB92224A4}" type="doc">
      <dgm:prSet loTypeId="urn:microsoft.com/office/officeart/2005/8/layout/cycle3" loCatId="cycle" qsTypeId="urn:microsoft.com/office/officeart/2005/8/quickstyle/simple4" qsCatId="simple" csTypeId="urn:microsoft.com/office/officeart/2005/8/colors/colorful1" csCatId="colorful" phldr="1"/>
      <dgm:spPr/>
      <dgm:t>
        <a:bodyPr/>
        <a:lstStyle/>
        <a:p>
          <a:endParaRPr lang="en-US"/>
        </a:p>
      </dgm:t>
    </dgm:pt>
    <dgm:pt modelId="{2B0BCD67-A608-4CC3-A84A-26654865B935}">
      <dgm:prSet phldrT="[Text]"/>
      <dgm:spPr/>
      <dgm:t>
        <a:bodyPr/>
        <a:lstStyle/>
        <a:p>
          <a:r>
            <a:rPr lang="en-US" b="1"/>
            <a:t> Listen</a:t>
          </a:r>
        </a:p>
        <a:p>
          <a:r>
            <a:rPr lang="en-US" b="1"/>
            <a:t>Purpose: </a:t>
          </a:r>
          <a:r>
            <a:rPr lang="en-US"/>
            <a:t>Gather Insights, feedback, and experience from the field that ensure voices are heard</a:t>
          </a:r>
        </a:p>
        <a:p>
          <a:r>
            <a:rPr lang="en-US" b="1"/>
            <a:t>Method: </a:t>
          </a:r>
          <a:r>
            <a:rPr lang="en-US"/>
            <a:t>Open-ended feedback forms after webinars or meetings</a:t>
          </a:r>
        </a:p>
        <a:p>
          <a:pPr>
            <a:buNone/>
          </a:pPr>
          <a:r>
            <a:rPr lang="en-US"/>
            <a:t>Office hours and open Q&amp;A sessions</a:t>
          </a:r>
        </a:p>
      </dgm:t>
    </dgm:pt>
    <dgm:pt modelId="{084874AA-7FE5-439C-BF9A-6468A3E9BB97}" type="parTrans" cxnId="{B1200C24-F2E3-4132-AF7E-F1D2BB27F297}">
      <dgm:prSet/>
      <dgm:spPr/>
      <dgm:t>
        <a:bodyPr/>
        <a:lstStyle/>
        <a:p>
          <a:endParaRPr lang="en-US"/>
        </a:p>
      </dgm:t>
    </dgm:pt>
    <dgm:pt modelId="{880D32F8-F969-4BA4-A25B-0A6885E0D34C}" type="sibTrans" cxnId="{B1200C24-F2E3-4132-AF7E-F1D2BB27F297}">
      <dgm:prSet/>
      <dgm:spPr/>
      <dgm:t>
        <a:bodyPr/>
        <a:lstStyle/>
        <a:p>
          <a:endParaRPr lang="en-US"/>
        </a:p>
      </dgm:t>
    </dgm:pt>
    <dgm:pt modelId="{C1C676A6-D069-493C-BF36-A5A68825F25F}">
      <dgm:prSet phldrT="[Text]"/>
      <dgm:spPr/>
      <dgm:t>
        <a:bodyPr/>
        <a:lstStyle/>
        <a:p>
          <a:r>
            <a:rPr lang="en-US" b="1" dirty="0"/>
            <a:t>Learn</a:t>
          </a:r>
        </a:p>
        <a:p>
          <a:r>
            <a:rPr lang="en-US" b="1" dirty="0"/>
            <a:t>Purpose: </a:t>
          </a:r>
          <a:r>
            <a:rPr lang="en-US" dirty="0"/>
            <a:t>Analyze and interpret the feedback</a:t>
          </a:r>
        </a:p>
        <a:p>
          <a:r>
            <a:rPr lang="en-US" b="1" dirty="0"/>
            <a:t>Method: </a:t>
          </a:r>
          <a:r>
            <a:rPr lang="en-US" dirty="0"/>
            <a:t>Regional synthesis of feedback to understand localized patterns</a:t>
          </a:r>
        </a:p>
      </dgm:t>
    </dgm:pt>
    <dgm:pt modelId="{21D3A4A0-326D-42C4-B8FD-23799982587D}" type="parTrans" cxnId="{81AC5BEB-A3A5-47C0-8075-4EA6389BFED9}">
      <dgm:prSet/>
      <dgm:spPr/>
      <dgm:t>
        <a:bodyPr/>
        <a:lstStyle/>
        <a:p>
          <a:endParaRPr lang="en-US"/>
        </a:p>
      </dgm:t>
    </dgm:pt>
    <dgm:pt modelId="{534CD450-F658-4E2B-8F69-7DBAD590B53E}" type="sibTrans" cxnId="{81AC5BEB-A3A5-47C0-8075-4EA6389BFED9}">
      <dgm:prSet/>
      <dgm:spPr/>
      <dgm:t>
        <a:bodyPr/>
        <a:lstStyle/>
        <a:p>
          <a:endParaRPr lang="en-US"/>
        </a:p>
      </dgm:t>
    </dgm:pt>
    <dgm:pt modelId="{DE6D814E-9D5D-4198-92CD-A1E1A3DC4535}">
      <dgm:prSet phldrT="[Text]"/>
      <dgm:spPr/>
      <dgm:t>
        <a:bodyPr/>
        <a:lstStyle/>
        <a:p>
          <a:r>
            <a:rPr lang="en-US" b="1" dirty="0"/>
            <a:t>Improve</a:t>
          </a:r>
        </a:p>
        <a:p>
          <a:r>
            <a:rPr lang="en-US" b="1" dirty="0"/>
            <a:t>Purpose</a:t>
          </a:r>
          <a:r>
            <a:rPr lang="en-US" dirty="0"/>
            <a:t>: Apply the learnings to enhance strategies, materials, and TA offerings</a:t>
          </a:r>
        </a:p>
        <a:p>
          <a:r>
            <a:rPr lang="en-US" b="1" dirty="0"/>
            <a:t>Method: </a:t>
          </a:r>
          <a:r>
            <a:rPr lang="en-US" dirty="0"/>
            <a:t>Adjust training materials or webinar topics based on feedback</a:t>
          </a:r>
        </a:p>
        <a:p>
          <a:endParaRPr lang="en-US" dirty="0"/>
        </a:p>
      </dgm:t>
    </dgm:pt>
    <dgm:pt modelId="{413B0961-6A7B-4726-B56E-6272DDB70F0D}" type="parTrans" cxnId="{FA73C861-A590-478B-AAE9-D8F872814C68}">
      <dgm:prSet/>
      <dgm:spPr/>
      <dgm:t>
        <a:bodyPr/>
        <a:lstStyle/>
        <a:p>
          <a:endParaRPr lang="en-US"/>
        </a:p>
      </dgm:t>
    </dgm:pt>
    <dgm:pt modelId="{4F043CEA-49B3-453E-AC15-EBAC56D9CD27}" type="sibTrans" cxnId="{FA73C861-A590-478B-AAE9-D8F872814C68}">
      <dgm:prSet/>
      <dgm:spPr/>
      <dgm:t>
        <a:bodyPr/>
        <a:lstStyle/>
        <a:p>
          <a:endParaRPr lang="en-US"/>
        </a:p>
      </dgm:t>
    </dgm:pt>
    <dgm:pt modelId="{CE7DEAC2-DD10-4685-83C2-EA097122A693}" type="pres">
      <dgm:prSet presAssocID="{33245EB6-B145-46AA-92C8-A19BB92224A4}" presName="Name0" presStyleCnt="0">
        <dgm:presLayoutVars>
          <dgm:dir/>
          <dgm:resizeHandles val="exact"/>
        </dgm:presLayoutVars>
      </dgm:prSet>
      <dgm:spPr/>
    </dgm:pt>
    <dgm:pt modelId="{7193786A-8E3E-40C9-ABD8-D847F6914F34}" type="pres">
      <dgm:prSet presAssocID="{33245EB6-B145-46AA-92C8-A19BB92224A4}" presName="cycle" presStyleCnt="0"/>
      <dgm:spPr/>
    </dgm:pt>
    <dgm:pt modelId="{70B60A36-A9B2-47DB-92AC-9B646EE5F58A}" type="pres">
      <dgm:prSet presAssocID="{2B0BCD67-A608-4CC3-A84A-26654865B935}" presName="nodeFirstNode" presStyleLbl="node1" presStyleIdx="0" presStyleCnt="3">
        <dgm:presLayoutVars>
          <dgm:bulletEnabled val="1"/>
        </dgm:presLayoutVars>
      </dgm:prSet>
      <dgm:spPr/>
    </dgm:pt>
    <dgm:pt modelId="{EB1947FF-3F4C-43A4-96DA-33AC96B4C725}" type="pres">
      <dgm:prSet presAssocID="{880D32F8-F969-4BA4-A25B-0A6885E0D34C}" presName="sibTransFirstNode" presStyleLbl="bgShp" presStyleIdx="0" presStyleCnt="1"/>
      <dgm:spPr/>
    </dgm:pt>
    <dgm:pt modelId="{F34282EE-531D-4877-A307-FBBF0292B2E2}" type="pres">
      <dgm:prSet presAssocID="{C1C676A6-D069-493C-BF36-A5A68825F25F}" presName="nodeFollowingNodes" presStyleLbl="node1" presStyleIdx="1" presStyleCnt="3">
        <dgm:presLayoutVars>
          <dgm:bulletEnabled val="1"/>
        </dgm:presLayoutVars>
      </dgm:prSet>
      <dgm:spPr/>
    </dgm:pt>
    <dgm:pt modelId="{E5CA53C6-0EA0-48B7-BC2C-8E1DFB7E5BC1}" type="pres">
      <dgm:prSet presAssocID="{DE6D814E-9D5D-4198-92CD-A1E1A3DC4535}" presName="nodeFollowingNodes" presStyleLbl="node1" presStyleIdx="2" presStyleCnt="3">
        <dgm:presLayoutVars>
          <dgm:bulletEnabled val="1"/>
        </dgm:presLayoutVars>
      </dgm:prSet>
      <dgm:spPr/>
    </dgm:pt>
  </dgm:ptLst>
  <dgm:cxnLst>
    <dgm:cxn modelId="{B1200C24-F2E3-4132-AF7E-F1D2BB27F297}" srcId="{33245EB6-B145-46AA-92C8-A19BB92224A4}" destId="{2B0BCD67-A608-4CC3-A84A-26654865B935}" srcOrd="0" destOrd="0" parTransId="{084874AA-7FE5-439C-BF9A-6468A3E9BB97}" sibTransId="{880D32F8-F969-4BA4-A25B-0A6885E0D34C}"/>
    <dgm:cxn modelId="{7D2C212F-D234-41C2-B7DD-D216B5A43FB4}" type="presOf" srcId="{DE6D814E-9D5D-4198-92CD-A1E1A3DC4535}" destId="{E5CA53C6-0EA0-48B7-BC2C-8E1DFB7E5BC1}" srcOrd="0" destOrd="0" presId="urn:microsoft.com/office/officeart/2005/8/layout/cycle3"/>
    <dgm:cxn modelId="{FA73C861-A590-478B-AAE9-D8F872814C68}" srcId="{33245EB6-B145-46AA-92C8-A19BB92224A4}" destId="{DE6D814E-9D5D-4198-92CD-A1E1A3DC4535}" srcOrd="2" destOrd="0" parTransId="{413B0961-6A7B-4726-B56E-6272DDB70F0D}" sibTransId="{4F043CEA-49B3-453E-AC15-EBAC56D9CD27}"/>
    <dgm:cxn modelId="{3D412566-CE45-4C64-B22C-D30B1E88F4B8}" type="presOf" srcId="{2B0BCD67-A608-4CC3-A84A-26654865B935}" destId="{70B60A36-A9B2-47DB-92AC-9B646EE5F58A}" srcOrd="0" destOrd="0" presId="urn:microsoft.com/office/officeart/2005/8/layout/cycle3"/>
    <dgm:cxn modelId="{D9850AB7-7E93-4B71-8F13-A94FFA3A5C02}" type="presOf" srcId="{880D32F8-F969-4BA4-A25B-0A6885E0D34C}" destId="{EB1947FF-3F4C-43A4-96DA-33AC96B4C725}" srcOrd="0" destOrd="0" presId="urn:microsoft.com/office/officeart/2005/8/layout/cycle3"/>
    <dgm:cxn modelId="{2AE9AFB7-79B9-4B1B-8B61-F7A779C0CDFF}" type="presOf" srcId="{33245EB6-B145-46AA-92C8-A19BB92224A4}" destId="{CE7DEAC2-DD10-4685-83C2-EA097122A693}" srcOrd="0" destOrd="0" presId="urn:microsoft.com/office/officeart/2005/8/layout/cycle3"/>
    <dgm:cxn modelId="{FE2B7DC9-A2E1-404B-8B70-AB9D21A189B4}" type="presOf" srcId="{C1C676A6-D069-493C-BF36-A5A68825F25F}" destId="{F34282EE-531D-4877-A307-FBBF0292B2E2}" srcOrd="0" destOrd="0" presId="urn:microsoft.com/office/officeart/2005/8/layout/cycle3"/>
    <dgm:cxn modelId="{81AC5BEB-A3A5-47C0-8075-4EA6389BFED9}" srcId="{33245EB6-B145-46AA-92C8-A19BB92224A4}" destId="{C1C676A6-D069-493C-BF36-A5A68825F25F}" srcOrd="1" destOrd="0" parTransId="{21D3A4A0-326D-42C4-B8FD-23799982587D}" sibTransId="{534CD450-F658-4E2B-8F69-7DBAD590B53E}"/>
    <dgm:cxn modelId="{C8632B23-4388-4595-BFDB-7C843CA7E851}" type="presParOf" srcId="{CE7DEAC2-DD10-4685-83C2-EA097122A693}" destId="{7193786A-8E3E-40C9-ABD8-D847F6914F34}" srcOrd="0" destOrd="0" presId="urn:microsoft.com/office/officeart/2005/8/layout/cycle3"/>
    <dgm:cxn modelId="{C420F2CF-A79F-40AE-8747-E1A0D344DF23}" type="presParOf" srcId="{7193786A-8E3E-40C9-ABD8-D847F6914F34}" destId="{70B60A36-A9B2-47DB-92AC-9B646EE5F58A}" srcOrd="0" destOrd="0" presId="urn:microsoft.com/office/officeart/2005/8/layout/cycle3"/>
    <dgm:cxn modelId="{E45F132C-416E-4657-BB42-A63EEE131D97}" type="presParOf" srcId="{7193786A-8E3E-40C9-ABD8-D847F6914F34}" destId="{EB1947FF-3F4C-43A4-96DA-33AC96B4C725}" srcOrd="1" destOrd="0" presId="urn:microsoft.com/office/officeart/2005/8/layout/cycle3"/>
    <dgm:cxn modelId="{93C4FCB2-9B98-4C49-BE71-C0C2A5F10F63}" type="presParOf" srcId="{7193786A-8E3E-40C9-ABD8-D847F6914F34}" destId="{F34282EE-531D-4877-A307-FBBF0292B2E2}" srcOrd="2" destOrd="0" presId="urn:microsoft.com/office/officeart/2005/8/layout/cycle3"/>
    <dgm:cxn modelId="{F5024D10-BA9C-4C82-A8B7-5A833CEF26EF}" type="presParOf" srcId="{7193786A-8E3E-40C9-ABD8-D847F6914F34}" destId="{E5CA53C6-0EA0-48B7-BC2C-8E1DFB7E5BC1}"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947FF-3F4C-43A4-96DA-33AC96B4C725}">
      <dsp:nvSpPr>
        <dsp:cNvPr id="0" name=""/>
        <dsp:cNvSpPr/>
      </dsp:nvSpPr>
      <dsp:spPr>
        <a:xfrm>
          <a:off x="816107" y="-138058"/>
          <a:ext cx="3659448" cy="3659448"/>
        </a:xfrm>
        <a:prstGeom prst="circularArrow">
          <a:avLst>
            <a:gd name="adj1" fmla="val 5689"/>
            <a:gd name="adj2" fmla="val 340510"/>
            <a:gd name="adj3" fmla="val 12527773"/>
            <a:gd name="adj4" fmla="val 18194554"/>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B60A36-A9B2-47DB-92AC-9B646EE5F58A}">
      <dsp:nvSpPr>
        <dsp:cNvPr id="0" name=""/>
        <dsp:cNvSpPr/>
      </dsp:nvSpPr>
      <dsp:spPr>
        <a:xfrm>
          <a:off x="1387511" y="46132"/>
          <a:ext cx="2516640" cy="1258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 Listen</a:t>
          </a:r>
        </a:p>
        <a:p>
          <a:pPr marL="0" lvl="0" indent="0" algn="ctr" defTabSz="400050">
            <a:lnSpc>
              <a:spcPct val="90000"/>
            </a:lnSpc>
            <a:spcBef>
              <a:spcPct val="0"/>
            </a:spcBef>
            <a:spcAft>
              <a:spcPct val="35000"/>
            </a:spcAft>
            <a:buNone/>
          </a:pPr>
          <a:r>
            <a:rPr lang="en-US" sz="900" b="1" kern="1200"/>
            <a:t>Purpose: </a:t>
          </a:r>
          <a:r>
            <a:rPr lang="en-US" sz="900" kern="1200"/>
            <a:t>Gather Insights, feedback, and experience from the field that ensure voices are heard</a:t>
          </a:r>
        </a:p>
        <a:p>
          <a:pPr marL="0" lvl="0" indent="0" algn="ctr" defTabSz="400050">
            <a:lnSpc>
              <a:spcPct val="90000"/>
            </a:lnSpc>
            <a:spcBef>
              <a:spcPct val="0"/>
            </a:spcBef>
            <a:spcAft>
              <a:spcPct val="35000"/>
            </a:spcAft>
            <a:buNone/>
          </a:pPr>
          <a:r>
            <a:rPr lang="en-US" sz="900" b="1" kern="1200"/>
            <a:t>Method: </a:t>
          </a:r>
          <a:r>
            <a:rPr lang="en-US" sz="900" kern="1200"/>
            <a:t>Open-ended feedback forms after webinars or meetings</a:t>
          </a:r>
        </a:p>
        <a:p>
          <a:pPr marL="0" lvl="0" indent="0" algn="ctr" defTabSz="400050">
            <a:lnSpc>
              <a:spcPct val="90000"/>
            </a:lnSpc>
            <a:spcBef>
              <a:spcPct val="0"/>
            </a:spcBef>
            <a:spcAft>
              <a:spcPct val="35000"/>
            </a:spcAft>
            <a:buNone/>
          </a:pPr>
          <a:r>
            <a:rPr lang="en-US" sz="900" kern="1200"/>
            <a:t>Office hours and open Q&amp;A sessions</a:t>
          </a:r>
        </a:p>
      </dsp:txBody>
      <dsp:txXfrm>
        <a:off x="1448937" y="107558"/>
        <a:ext cx="2393788" cy="1135468"/>
      </dsp:txXfrm>
    </dsp:sp>
    <dsp:sp modelId="{F34282EE-531D-4877-A307-FBBF0292B2E2}">
      <dsp:nvSpPr>
        <dsp:cNvPr id="0" name=""/>
        <dsp:cNvSpPr/>
      </dsp:nvSpPr>
      <dsp:spPr>
        <a:xfrm>
          <a:off x="2774459" y="2448396"/>
          <a:ext cx="2516640" cy="12583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Learn</a:t>
          </a:r>
        </a:p>
        <a:p>
          <a:pPr marL="0" lvl="0" indent="0" algn="ctr" defTabSz="400050">
            <a:lnSpc>
              <a:spcPct val="90000"/>
            </a:lnSpc>
            <a:spcBef>
              <a:spcPct val="0"/>
            </a:spcBef>
            <a:spcAft>
              <a:spcPct val="35000"/>
            </a:spcAft>
            <a:buNone/>
          </a:pPr>
          <a:r>
            <a:rPr lang="en-US" sz="900" b="1" kern="1200" dirty="0"/>
            <a:t>Purpose: </a:t>
          </a:r>
          <a:r>
            <a:rPr lang="en-US" sz="900" kern="1200" dirty="0"/>
            <a:t>Analyze and interpret the feedback</a:t>
          </a:r>
        </a:p>
        <a:p>
          <a:pPr marL="0" lvl="0" indent="0" algn="ctr" defTabSz="400050">
            <a:lnSpc>
              <a:spcPct val="90000"/>
            </a:lnSpc>
            <a:spcBef>
              <a:spcPct val="0"/>
            </a:spcBef>
            <a:spcAft>
              <a:spcPct val="35000"/>
            </a:spcAft>
            <a:buNone/>
          </a:pPr>
          <a:r>
            <a:rPr lang="en-US" sz="900" b="1" kern="1200" dirty="0"/>
            <a:t>Method: </a:t>
          </a:r>
          <a:r>
            <a:rPr lang="en-US" sz="900" kern="1200" dirty="0"/>
            <a:t>Regional synthesis of feedback to understand localized patterns</a:t>
          </a:r>
        </a:p>
      </dsp:txBody>
      <dsp:txXfrm>
        <a:off x="2835885" y="2509822"/>
        <a:ext cx="2393788" cy="1135468"/>
      </dsp:txXfrm>
    </dsp:sp>
    <dsp:sp modelId="{E5CA53C6-0EA0-48B7-BC2C-8E1DFB7E5BC1}">
      <dsp:nvSpPr>
        <dsp:cNvPr id="0" name=""/>
        <dsp:cNvSpPr/>
      </dsp:nvSpPr>
      <dsp:spPr>
        <a:xfrm>
          <a:off x="563" y="2448396"/>
          <a:ext cx="2516640" cy="12583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Improve</a:t>
          </a:r>
        </a:p>
        <a:p>
          <a:pPr marL="0" lvl="0" indent="0" algn="ctr" defTabSz="400050">
            <a:lnSpc>
              <a:spcPct val="90000"/>
            </a:lnSpc>
            <a:spcBef>
              <a:spcPct val="0"/>
            </a:spcBef>
            <a:spcAft>
              <a:spcPct val="35000"/>
            </a:spcAft>
            <a:buNone/>
          </a:pPr>
          <a:r>
            <a:rPr lang="en-US" sz="900" b="1" kern="1200" dirty="0"/>
            <a:t>Purpose</a:t>
          </a:r>
          <a:r>
            <a:rPr lang="en-US" sz="900" kern="1200" dirty="0"/>
            <a:t>: Apply the learnings to enhance strategies, materials, and TA offerings</a:t>
          </a:r>
        </a:p>
        <a:p>
          <a:pPr marL="0" lvl="0" indent="0" algn="ctr" defTabSz="400050">
            <a:lnSpc>
              <a:spcPct val="90000"/>
            </a:lnSpc>
            <a:spcBef>
              <a:spcPct val="0"/>
            </a:spcBef>
            <a:spcAft>
              <a:spcPct val="35000"/>
            </a:spcAft>
            <a:buNone/>
          </a:pPr>
          <a:r>
            <a:rPr lang="en-US" sz="900" b="1" kern="1200" dirty="0"/>
            <a:t>Method: </a:t>
          </a:r>
          <a:r>
            <a:rPr lang="en-US" sz="900" kern="1200" dirty="0"/>
            <a:t>Adjust training materials or webinar topics based on feedback</a:t>
          </a:r>
        </a:p>
        <a:p>
          <a:pPr marL="0" lvl="0" indent="0" algn="ctr" defTabSz="400050">
            <a:lnSpc>
              <a:spcPct val="90000"/>
            </a:lnSpc>
            <a:spcBef>
              <a:spcPct val="0"/>
            </a:spcBef>
            <a:spcAft>
              <a:spcPct val="35000"/>
            </a:spcAft>
            <a:buNone/>
          </a:pPr>
          <a:endParaRPr lang="en-US" sz="900" kern="1200" dirty="0"/>
        </a:p>
      </dsp:txBody>
      <dsp:txXfrm>
        <a:off x="61989" y="2509822"/>
        <a:ext cx="2393788" cy="113546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50588-C148-4C0A-9F0E-CB8D9DCFB7CA}"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20976-ED8E-497F-8BB0-44118AFCC5E0}" type="slidenum">
              <a:rPr lang="en-US" smtClean="0"/>
              <a:t>‹#›</a:t>
            </a:fld>
            <a:endParaRPr lang="en-US"/>
          </a:p>
        </p:txBody>
      </p:sp>
    </p:spTree>
    <p:extLst>
      <p:ext uri="{BB962C8B-B14F-4D97-AF65-F5344CB8AC3E}">
        <p14:creationId xmlns:p14="http://schemas.microsoft.com/office/powerpoint/2010/main" val="151945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20976-ED8E-497F-8BB0-44118AFCC5E0}" type="slidenum">
              <a:rPr lang="en-US" smtClean="0"/>
              <a:t>4</a:t>
            </a:fld>
            <a:endParaRPr lang="en-US"/>
          </a:p>
        </p:txBody>
      </p:sp>
    </p:spTree>
    <p:extLst>
      <p:ext uri="{BB962C8B-B14F-4D97-AF65-F5344CB8AC3E}">
        <p14:creationId xmlns:p14="http://schemas.microsoft.com/office/powerpoint/2010/main" val="428347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20976-ED8E-497F-8BB0-44118AFCC5E0}" type="slidenum">
              <a:rPr lang="en-US" smtClean="0"/>
              <a:t>11</a:t>
            </a:fld>
            <a:endParaRPr lang="en-US"/>
          </a:p>
        </p:txBody>
      </p:sp>
    </p:spTree>
    <p:extLst>
      <p:ext uri="{BB962C8B-B14F-4D97-AF65-F5344CB8AC3E}">
        <p14:creationId xmlns:p14="http://schemas.microsoft.com/office/powerpoint/2010/main" val="1285148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C235-F9ED-5C9F-5995-71F072C5DC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30EEED-A7F5-946A-0705-2FD99F283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984D7A-D4A9-2D36-0E38-E6259FA3E712}"/>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5" name="Footer Placeholder 4">
            <a:extLst>
              <a:ext uri="{FF2B5EF4-FFF2-40B4-BE49-F238E27FC236}">
                <a16:creationId xmlns:a16="http://schemas.microsoft.com/office/drawing/2014/main" id="{90CB55D7-275E-564D-2923-FE2C179D3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8640F-1A0B-CFA9-C94A-8B3FB5DC5C1F}"/>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9984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364B-00F1-5B08-F3D0-E2A763F596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43542C-0508-1C6A-F599-F1B5780BFA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79D29-A374-C1C8-2D68-B28037FB935D}"/>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5" name="Footer Placeholder 4">
            <a:extLst>
              <a:ext uri="{FF2B5EF4-FFF2-40B4-BE49-F238E27FC236}">
                <a16:creationId xmlns:a16="http://schemas.microsoft.com/office/drawing/2014/main" id="{FC101C6B-6CF8-D3B4-6F84-B34622ADE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47685-50F6-C664-96F2-663F79DDF40B}"/>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320829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A44EBB-1BB5-835A-2C46-FE5B645F05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BE3E7-A8B1-E17F-7B4C-4E9C38F387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3650B-0E1A-9DF7-8734-3F49D0F6E248}"/>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5" name="Footer Placeholder 4">
            <a:extLst>
              <a:ext uri="{FF2B5EF4-FFF2-40B4-BE49-F238E27FC236}">
                <a16:creationId xmlns:a16="http://schemas.microsoft.com/office/drawing/2014/main" id="{FAB2D7FF-785E-17E8-F7CD-958F65CEF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B7544-B559-5095-F2EF-B321D591A737}"/>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109148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CD Title Slide">
  <p:cSld name="ECD Title Slide">
    <p:spTree>
      <p:nvGrpSpPr>
        <p:cNvPr id="1" name="Shape 70"/>
        <p:cNvGrpSpPr/>
        <p:nvPr/>
      </p:nvGrpSpPr>
      <p:grpSpPr>
        <a:xfrm>
          <a:off x="0" y="0"/>
          <a:ext cx="0" cy="0"/>
          <a:chOff x="0" y="0"/>
          <a:chExt cx="0" cy="0"/>
        </a:xfrm>
      </p:grpSpPr>
      <p:pic>
        <p:nvPicPr>
          <p:cNvPr id="71" name="Google Shape;71;g2fe2be205ab_0_561" descr="A child smiling and pointing at something&#10;&#10;Description automatically generated"/>
          <p:cNvPicPr preferRelativeResize="0"/>
          <p:nvPr/>
        </p:nvPicPr>
        <p:blipFill rotWithShape="1">
          <a:blip r:embed="rId2">
            <a:alphaModFix/>
          </a:blip>
          <a:srcRect/>
          <a:stretch/>
        </p:blipFill>
        <p:spPr>
          <a:xfrm>
            <a:off x="3612" y="26503"/>
            <a:ext cx="12188391" cy="6858001"/>
          </a:xfrm>
          <a:prstGeom prst="rect">
            <a:avLst/>
          </a:prstGeom>
          <a:noFill/>
          <a:ln>
            <a:noFill/>
          </a:ln>
        </p:spPr>
      </p:pic>
      <p:pic>
        <p:nvPicPr>
          <p:cNvPr id="72" name="Google Shape;72;g2fe2be205ab_0_561" descr="A black and grey logo&#10;&#10;Description automatically generated"/>
          <p:cNvPicPr preferRelativeResize="0"/>
          <p:nvPr/>
        </p:nvPicPr>
        <p:blipFill rotWithShape="1">
          <a:blip r:embed="rId3">
            <a:alphaModFix/>
          </a:blip>
          <a:srcRect/>
          <a:stretch/>
        </p:blipFill>
        <p:spPr>
          <a:xfrm>
            <a:off x="361662" y="5885135"/>
            <a:ext cx="2768403" cy="846328"/>
          </a:xfrm>
          <a:prstGeom prst="rect">
            <a:avLst/>
          </a:prstGeom>
          <a:noFill/>
          <a:ln>
            <a:noFill/>
          </a:ln>
        </p:spPr>
      </p:pic>
      <p:sp>
        <p:nvSpPr>
          <p:cNvPr id="73" name="Google Shape;73;g2fe2be205ab_0_561"/>
          <p:cNvSpPr txBox="1">
            <a:spLocks noGrp="1"/>
          </p:cNvSpPr>
          <p:nvPr>
            <p:ph type="ctrTitle"/>
          </p:nvPr>
        </p:nvSpPr>
        <p:spPr>
          <a:xfrm>
            <a:off x="362122" y="1394043"/>
            <a:ext cx="5972100" cy="2406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B0F0"/>
              </a:buClr>
              <a:buSzPts val="6000"/>
              <a:buFont typeface="Ubuntu"/>
              <a:buNone/>
              <a:defRPr sz="6000" b="1" i="0" u="none" strike="noStrike" cap="none">
                <a:solidFill>
                  <a:srgbClr val="00B0F0"/>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Google Shape;74;g2fe2be205ab_0_561"/>
          <p:cNvSpPr txBox="1">
            <a:spLocks noGrp="1"/>
          </p:cNvSpPr>
          <p:nvPr>
            <p:ph type="body" idx="1"/>
          </p:nvPr>
        </p:nvSpPr>
        <p:spPr>
          <a:xfrm>
            <a:off x="361662" y="3916998"/>
            <a:ext cx="4736400" cy="1445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B0F0"/>
              </a:buClr>
              <a:buSzPts val="1600"/>
              <a:buFont typeface="Arial"/>
              <a:buNone/>
              <a:defRPr sz="1600" b="0" i="0" u="none" strike="noStrike" cap="none">
                <a:solidFill>
                  <a:srgbClr val="00B0F0"/>
                </a:solidFill>
                <a:latin typeface="Ubuntu"/>
                <a:ea typeface="Ubuntu"/>
                <a:cs typeface="Ubuntu"/>
                <a:sym typeface="Ubuntu"/>
              </a:defRPr>
            </a:lvl1pPr>
            <a:lvl2pPr marL="914400" marR="0" lvl="1"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7657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FBAD0-09E7-89EC-1966-DF431947BD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4E59C-762B-36F0-B087-BEEB8D06A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AA36F-3DED-A944-3887-8BF2053C206C}"/>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5" name="Footer Placeholder 4">
            <a:extLst>
              <a:ext uri="{FF2B5EF4-FFF2-40B4-BE49-F238E27FC236}">
                <a16:creationId xmlns:a16="http://schemas.microsoft.com/office/drawing/2014/main" id="{53E5D4B8-DDDF-C686-762D-599C69547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76842-C303-48D2-79F6-6EDC1FD9E110}"/>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93371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4E366-550A-C4AE-C96D-2F8915FDF0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36DD16-C888-35F8-BF6C-37E899F728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F70F5-D303-9E7D-284D-5FFCA952595D}"/>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5" name="Footer Placeholder 4">
            <a:extLst>
              <a:ext uri="{FF2B5EF4-FFF2-40B4-BE49-F238E27FC236}">
                <a16:creationId xmlns:a16="http://schemas.microsoft.com/office/drawing/2014/main" id="{35E819FE-2241-E1BE-A2C9-C86618E72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BE493-1F4A-80AA-5B4E-29F003050EB2}"/>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1473532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D9DC1-78A0-0EA8-16A7-EFFBD0FE8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FFDBE-EF61-6FEF-BB03-AC26BC3F15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C7EBFA-37B5-A526-E544-0FF8BEE07A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012BC-BEFA-6904-07D3-C8D5E7B38046}"/>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6" name="Footer Placeholder 5">
            <a:extLst>
              <a:ext uri="{FF2B5EF4-FFF2-40B4-BE49-F238E27FC236}">
                <a16:creationId xmlns:a16="http://schemas.microsoft.com/office/drawing/2014/main" id="{C224E7CD-F9B3-CD27-5B09-9680386F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A8428-858D-A6DD-6F1D-F004F9B026D2}"/>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426850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AD75-376B-17DD-5107-6693454C15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32E01F-1CDD-65E6-71FC-F9A9188D50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883D7-9D90-A56F-5982-61F515D179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25B2FA-7B1A-027A-F9A5-DD6C9FEBA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35260A-7D3E-A92B-D4D6-8DA34D5193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9FAE0E-E09A-47F7-B59D-0AC167B6B1DC}"/>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8" name="Footer Placeholder 7">
            <a:extLst>
              <a:ext uri="{FF2B5EF4-FFF2-40B4-BE49-F238E27FC236}">
                <a16:creationId xmlns:a16="http://schemas.microsoft.com/office/drawing/2014/main" id="{CF8A2D21-353E-7A54-B0D6-CCE44569AC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367394-72B9-82C5-3B18-45B1D8AD9B15}"/>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304686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BC77-A2A5-913C-6292-671B993AA7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479BEA-E6FB-436B-407B-6CE0B3642423}"/>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4" name="Footer Placeholder 3">
            <a:extLst>
              <a:ext uri="{FF2B5EF4-FFF2-40B4-BE49-F238E27FC236}">
                <a16:creationId xmlns:a16="http://schemas.microsoft.com/office/drawing/2014/main" id="{8AF02F0B-AF5D-5925-8D39-506D293998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6DAF51-FDFA-9188-8399-4EC56F717033}"/>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473671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2F5ED-7264-7980-4961-A5A3D6F90369}"/>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3" name="Footer Placeholder 2">
            <a:extLst>
              <a:ext uri="{FF2B5EF4-FFF2-40B4-BE49-F238E27FC236}">
                <a16:creationId xmlns:a16="http://schemas.microsoft.com/office/drawing/2014/main" id="{999AD6B7-0838-7A70-3301-914321781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D85FB9-875B-3DAA-0DB0-667EE3667789}"/>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151085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3DE8-216F-71D5-E991-C3EED57B3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0A0FD3-B579-8EAA-079C-93C85EC8F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128CD9-3175-7B15-CF0E-099BB5D36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8736E-027F-26BD-6277-D15948DE8A2D}"/>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6" name="Footer Placeholder 5">
            <a:extLst>
              <a:ext uri="{FF2B5EF4-FFF2-40B4-BE49-F238E27FC236}">
                <a16:creationId xmlns:a16="http://schemas.microsoft.com/office/drawing/2014/main" id="{26DD82F9-9DC1-69DA-0EB0-CE53F866B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A60BF-611D-AEFB-EADF-38B6081F2293}"/>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145836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9242-4BBD-148C-20D3-9085E589B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5F377E-9079-403C-07DF-CBAE36CDF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6E5475-2708-AEA6-E613-5E1BC2535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6A0A6-9925-9AF9-8926-69E5DDBFC274}"/>
              </a:ext>
            </a:extLst>
          </p:cNvPr>
          <p:cNvSpPr>
            <a:spLocks noGrp="1"/>
          </p:cNvSpPr>
          <p:nvPr>
            <p:ph type="dt" sz="half" idx="10"/>
          </p:nvPr>
        </p:nvSpPr>
        <p:spPr/>
        <p:txBody>
          <a:bodyPr/>
          <a:lstStyle/>
          <a:p>
            <a:fld id="{6FA4B0B7-047F-4206-AE86-27EA96E34CEA}" type="datetimeFigureOut">
              <a:rPr lang="en-US" smtClean="0"/>
              <a:t>8/27/2025</a:t>
            </a:fld>
            <a:endParaRPr lang="en-US"/>
          </a:p>
        </p:txBody>
      </p:sp>
      <p:sp>
        <p:nvSpPr>
          <p:cNvPr id="6" name="Footer Placeholder 5">
            <a:extLst>
              <a:ext uri="{FF2B5EF4-FFF2-40B4-BE49-F238E27FC236}">
                <a16:creationId xmlns:a16="http://schemas.microsoft.com/office/drawing/2014/main" id="{EC0E0E34-CF1A-90C3-5663-1F5BB1CC0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3E121-23DE-D3F9-B054-F6705D2361A6}"/>
              </a:ext>
            </a:extLst>
          </p:cNvPr>
          <p:cNvSpPr>
            <a:spLocks noGrp="1"/>
          </p:cNvSpPr>
          <p:nvPr>
            <p:ph type="sldNum" sz="quarter" idx="12"/>
          </p:nvPr>
        </p:nvSpPr>
        <p:spPr/>
        <p:txBody>
          <a:bodyPr/>
          <a:lstStyle/>
          <a:p>
            <a:fld id="{2697FBD2-0DB7-4961-94EE-DEC48D97B5C6}" type="slidenum">
              <a:rPr lang="en-US" smtClean="0"/>
              <a:t>‹#›</a:t>
            </a:fld>
            <a:endParaRPr lang="en-US"/>
          </a:p>
        </p:txBody>
      </p:sp>
    </p:spTree>
    <p:extLst>
      <p:ext uri="{BB962C8B-B14F-4D97-AF65-F5344CB8AC3E}">
        <p14:creationId xmlns:p14="http://schemas.microsoft.com/office/powerpoint/2010/main" val="238406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9908B-E5E9-B083-FAD5-7B83B73EA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06BE6C-7903-E94D-22D9-14E9163574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3F5E4-7652-0307-E251-1750F651F5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A4B0B7-047F-4206-AE86-27EA96E34CEA}" type="datetimeFigureOut">
              <a:rPr lang="en-US" smtClean="0"/>
              <a:t>8/27/2025</a:t>
            </a:fld>
            <a:endParaRPr lang="en-US"/>
          </a:p>
        </p:txBody>
      </p:sp>
      <p:sp>
        <p:nvSpPr>
          <p:cNvPr id="5" name="Footer Placeholder 4">
            <a:extLst>
              <a:ext uri="{FF2B5EF4-FFF2-40B4-BE49-F238E27FC236}">
                <a16:creationId xmlns:a16="http://schemas.microsoft.com/office/drawing/2014/main" id="{E970A7BE-6597-23E7-B3FE-F5675664BE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79084E-7F1A-744F-E6CD-F2E3B9DDA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97FBD2-0DB7-4961-94EE-DEC48D97B5C6}" type="slidenum">
              <a:rPr lang="en-US" smtClean="0"/>
              <a:t>‹#›</a:t>
            </a:fld>
            <a:endParaRPr lang="en-US"/>
          </a:p>
        </p:txBody>
      </p:sp>
    </p:spTree>
    <p:extLst>
      <p:ext uri="{BB962C8B-B14F-4D97-AF65-F5344CB8AC3E}">
        <p14:creationId xmlns:p14="http://schemas.microsoft.com/office/powerpoint/2010/main" val="203964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B_506399D3.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0_16193069.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45AD9-11EB-A2DE-DF72-48F15E7B8FAD}"/>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Defining Technical Assistance</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BF484E-7632-FA63-47DE-4C83EDC1F03E}"/>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1400" b="1"/>
              <a:t>Technical Assistance (TA)</a:t>
            </a:r>
            <a:r>
              <a:rPr lang="en-US" sz="1400"/>
              <a:t> is targeted, practical support provided to individuals, teams, or organizations to help them:</a:t>
            </a:r>
          </a:p>
          <a:p>
            <a:r>
              <a:rPr lang="en-US" sz="1400" b="1"/>
              <a:t>Solve specific challenges</a:t>
            </a:r>
            <a:endParaRPr lang="en-US" sz="1400"/>
          </a:p>
          <a:p>
            <a:r>
              <a:rPr lang="en-US" sz="1400" b="1"/>
              <a:t>Build skills, capacity, and confidence</a:t>
            </a:r>
            <a:endParaRPr lang="en-US" sz="1400"/>
          </a:p>
          <a:p>
            <a:r>
              <a:rPr lang="en-US" sz="1400" b="1"/>
              <a:t>Implement best practices effectively</a:t>
            </a:r>
            <a:endParaRPr lang="en-US" sz="1400"/>
          </a:p>
          <a:p>
            <a:r>
              <a:rPr lang="en-US" sz="1400" b="1"/>
              <a:t>Achieve desired goals more efficiently</a:t>
            </a:r>
            <a:endParaRPr lang="en-US" sz="1400"/>
          </a:p>
          <a:p>
            <a:r>
              <a:rPr lang="en-US" sz="1400"/>
              <a:t>It can take many forms—such as coaching, training, resource sharing, problem-solving, or facilitation—and is often tailored to the recipient’s unique context, needs, and stage of development.</a:t>
            </a:r>
          </a:p>
          <a:p>
            <a:r>
              <a:rPr lang="en-US" sz="1400"/>
              <a:t>In your Early Childhood Development context, TA means </a:t>
            </a:r>
            <a:r>
              <a:rPr lang="en-US" sz="1400" b="1"/>
              <a:t>hands-on guidance and knowledge-sharing</a:t>
            </a:r>
            <a:r>
              <a:rPr lang="en-US" sz="1400"/>
              <a:t> that helps programs strengthen their work, align with strategies, and adopt proven approaches that improve outcomes for children and families.</a:t>
            </a:r>
          </a:p>
          <a:p>
            <a:endParaRPr lang="en-US" sz="140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2486A4A-056C-C09C-0EBD-DA204ECD8E2F}"/>
              </a:ext>
            </a:extLst>
          </p:cNvPr>
          <p:cNvPicPr>
            <a:picLocks noGrp="1" noChangeAspect="1"/>
          </p:cNvPicPr>
          <p:nvPr>
            <p:ph sz="half" idx="2"/>
          </p:nvPr>
        </p:nvPicPr>
        <p:blipFill>
          <a:blip r:embed="rId2"/>
          <a:srcRect r="714" b="4"/>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1393482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C2AE4-EFE3-36D8-090C-67814AEC1303}"/>
              </a:ext>
            </a:extLst>
          </p:cNvPr>
          <p:cNvSpPr txBox="1"/>
          <p:nvPr/>
        </p:nvSpPr>
        <p:spPr>
          <a:xfrm>
            <a:off x="6417734" y="2614612"/>
            <a:ext cx="5291663" cy="3752849"/>
          </a:xfrm>
          <a:prstGeom prst="rect">
            <a:avLst/>
          </a:prstGeom>
        </p:spPr>
        <p:txBody>
          <a:bodyPr vert="horz" lIns="91440" tIns="45720" rIns="91440" bIns="45720" rtlCol="0">
            <a:normAutofit/>
          </a:bodyPr>
          <a:lstStyle/>
          <a:p>
            <a:pPr>
              <a:lnSpc>
                <a:spcPct val="90000"/>
              </a:lnSpc>
              <a:spcAft>
                <a:spcPts val="600"/>
              </a:spcAft>
            </a:pPr>
            <a:r>
              <a:rPr lang="en-US" sz="1700" b="1" dirty="0"/>
              <a:t>This will be a Process Let’s Be Gentle With Ourselves</a:t>
            </a:r>
          </a:p>
          <a:p>
            <a:pPr>
              <a:lnSpc>
                <a:spcPct val="90000"/>
              </a:lnSpc>
              <a:spcAft>
                <a:spcPts val="600"/>
              </a:spcAft>
            </a:pPr>
            <a:endParaRPr lang="en-US" sz="1700" dirty="0"/>
          </a:p>
          <a:p>
            <a:pPr lvl="1" indent="-228600">
              <a:lnSpc>
                <a:spcPct val="90000"/>
              </a:lnSpc>
              <a:spcAft>
                <a:spcPts val="600"/>
              </a:spcAft>
              <a:buFont typeface="Arial" panose="020B0604020202020204" pitchFamily="34" charset="0"/>
              <a:buChar char="•"/>
            </a:pPr>
            <a:r>
              <a:rPr lang="en-US" sz="1700" dirty="0"/>
              <a:t>The technical assistance plan has only added two components to what have already been doing and is formalizing communication between our team and you at the region level</a:t>
            </a:r>
          </a:p>
          <a:p>
            <a:pPr marL="228600" lvl="1">
              <a:lnSpc>
                <a:spcPct val="90000"/>
              </a:lnSpc>
              <a:spcAft>
                <a:spcPts val="600"/>
              </a:spcAft>
            </a:pPr>
            <a:endParaRPr lang="en-US" sz="1700" dirty="0"/>
          </a:p>
          <a:p>
            <a:pPr lvl="1" indent="-228600">
              <a:lnSpc>
                <a:spcPct val="90000"/>
              </a:lnSpc>
              <a:spcAft>
                <a:spcPts val="600"/>
              </a:spcAft>
              <a:buFont typeface="Arial" panose="020B0604020202020204" pitchFamily="34" charset="0"/>
              <a:buChar char="•"/>
            </a:pPr>
            <a:r>
              <a:rPr lang="en-US" sz="1700" dirty="0"/>
              <a:t>It should not be added work</a:t>
            </a:r>
          </a:p>
          <a:p>
            <a:pPr marL="228600" lvl="1">
              <a:lnSpc>
                <a:spcPct val="90000"/>
              </a:lnSpc>
              <a:spcAft>
                <a:spcPts val="600"/>
              </a:spcAft>
            </a:pPr>
            <a:endParaRPr lang="en-US" sz="1700" dirty="0"/>
          </a:p>
          <a:p>
            <a:pPr lvl="1" indent="-228600">
              <a:lnSpc>
                <a:spcPct val="90000"/>
              </a:lnSpc>
              <a:spcAft>
                <a:spcPts val="600"/>
              </a:spcAft>
              <a:buFont typeface="Arial" panose="020B0604020202020204" pitchFamily="34" charset="0"/>
              <a:buChar char="•"/>
            </a:pPr>
            <a:r>
              <a:rPr lang="en-US" sz="1700" dirty="0"/>
              <a:t>Each stage of this plan should be executed in the most simplistic way possible</a:t>
            </a:r>
          </a:p>
          <a:p>
            <a:pPr marL="228600" lvl="1">
              <a:lnSpc>
                <a:spcPct val="90000"/>
              </a:lnSpc>
              <a:spcAft>
                <a:spcPts val="600"/>
              </a:spcAft>
            </a:pPr>
            <a:endParaRPr lang="en-US" sz="1700" dirty="0"/>
          </a:p>
        </p:txBody>
      </p:sp>
      <p:sp>
        <p:nvSpPr>
          <p:cNvPr id="2" name="TextBox 1">
            <a:extLst>
              <a:ext uri="{FF2B5EF4-FFF2-40B4-BE49-F238E27FC236}">
                <a16:creationId xmlns:a16="http://schemas.microsoft.com/office/drawing/2014/main" id="{8D904F62-7640-608C-AEBC-1B2CA04B1536}"/>
              </a:ext>
            </a:extLst>
          </p:cNvPr>
          <p:cNvSpPr txBox="1"/>
          <p:nvPr/>
        </p:nvSpPr>
        <p:spPr>
          <a:xfrm>
            <a:off x="6548285" y="1622322"/>
            <a:ext cx="4640826" cy="369332"/>
          </a:xfrm>
          <a:prstGeom prst="rect">
            <a:avLst/>
          </a:prstGeom>
          <a:noFill/>
        </p:spPr>
        <p:txBody>
          <a:bodyPr wrap="square" rtlCol="0">
            <a:spAutoFit/>
          </a:bodyPr>
          <a:lstStyle/>
          <a:p>
            <a:pPr algn="ctr"/>
            <a:r>
              <a:rPr lang="en-US" b="1" dirty="0"/>
              <a:t>You are Already Doing Most of this Already!</a:t>
            </a:r>
          </a:p>
        </p:txBody>
      </p:sp>
      <p:pic>
        <p:nvPicPr>
          <p:cNvPr id="6" name="Picture 5">
            <a:extLst>
              <a:ext uri="{FF2B5EF4-FFF2-40B4-BE49-F238E27FC236}">
                <a16:creationId xmlns:a16="http://schemas.microsoft.com/office/drawing/2014/main" id="{25942850-00A6-9466-DFBE-FDD65BDA8A75}"/>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260392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520F57-5EAD-7261-0290-C116269A9299}"/>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Pillar 1 Site Visits</a:t>
            </a:r>
          </a:p>
        </p:txBody>
      </p:sp>
      <p:pic>
        <p:nvPicPr>
          <p:cNvPr id="3" name="Picture 2">
            <a:extLst>
              <a:ext uri="{FF2B5EF4-FFF2-40B4-BE49-F238E27FC236}">
                <a16:creationId xmlns:a16="http://schemas.microsoft.com/office/drawing/2014/main" id="{2CB6225B-9A7F-C5B2-5655-3D938F4E3C07}"/>
              </a:ext>
            </a:extLst>
          </p:cNvPr>
          <p:cNvPicPr>
            <a:picLocks noChangeAspect="1"/>
          </p:cNvPicPr>
          <p:nvPr/>
        </p:nvPicPr>
        <p:blipFill>
          <a:blip r:embed="rId4"/>
          <a:srcRect b="1130"/>
          <a:stretch>
            <a:fillRect/>
          </a:stretch>
        </p:blipFill>
        <p:spPr>
          <a:xfrm>
            <a:off x="1" y="10"/>
            <a:ext cx="6936390" cy="6857990"/>
          </a:xfrm>
          <a:prstGeom prst="rect">
            <a:avLst/>
          </a:prstGeom>
        </p:spPr>
      </p:pic>
      <p:sp>
        <p:nvSpPr>
          <p:cNvPr id="5" name="TextBox 4">
            <a:extLst>
              <a:ext uri="{FF2B5EF4-FFF2-40B4-BE49-F238E27FC236}">
                <a16:creationId xmlns:a16="http://schemas.microsoft.com/office/drawing/2014/main" id="{13D4CA59-8C7E-2845-8811-9DD068ABFDD6}"/>
              </a:ext>
            </a:extLst>
          </p:cNvPr>
          <p:cNvSpPr txBox="1"/>
          <p:nvPr/>
        </p:nvSpPr>
        <p:spPr>
          <a:xfrm>
            <a:off x="7531610" y="2434201"/>
            <a:ext cx="3822189" cy="3742762"/>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n-US" sz="1700" dirty="0"/>
              <a:t>Our team finds incredible value of spending time on the ground learning about needs in the field</a:t>
            </a:r>
          </a:p>
          <a:p>
            <a:pPr marL="57150">
              <a:lnSpc>
                <a:spcPct val="90000"/>
              </a:lnSpc>
              <a:spcAft>
                <a:spcPts val="600"/>
              </a:spcAft>
            </a:pPr>
            <a:endParaRPr lang="en-US" sz="1700" dirty="0"/>
          </a:p>
          <a:p>
            <a:pPr marL="285750" indent="-228600">
              <a:lnSpc>
                <a:spcPct val="90000"/>
              </a:lnSpc>
              <a:spcAft>
                <a:spcPts val="600"/>
              </a:spcAft>
              <a:buFont typeface="Arial" panose="020B0604020202020204" pitchFamily="34" charset="0"/>
              <a:buChar char="•"/>
            </a:pPr>
            <a:r>
              <a:rPr lang="en-US" sz="1700" dirty="0"/>
              <a:t>We are allocated around 2 visits a year for our full team</a:t>
            </a:r>
          </a:p>
          <a:p>
            <a:pPr marL="57150">
              <a:lnSpc>
                <a:spcPct val="90000"/>
              </a:lnSpc>
              <a:spcAft>
                <a:spcPts val="600"/>
              </a:spcAft>
            </a:pPr>
            <a:endParaRPr lang="en-US" sz="1700" dirty="0"/>
          </a:p>
          <a:p>
            <a:pPr marL="285750" indent="-228600">
              <a:lnSpc>
                <a:spcPct val="90000"/>
              </a:lnSpc>
              <a:spcAft>
                <a:spcPts val="600"/>
              </a:spcAft>
              <a:buFont typeface="Arial" panose="020B0604020202020204" pitchFamily="34" charset="0"/>
              <a:buChar char="•"/>
            </a:pPr>
            <a:r>
              <a:rPr lang="en-US" sz="1700" dirty="0"/>
              <a:t>If you have an event, meeting, or simply programming that would be helpful for us to see in-person please provide the location, timeframe, and your needs to us in email</a:t>
            </a:r>
          </a:p>
          <a:p>
            <a:pPr marL="57150">
              <a:lnSpc>
                <a:spcPct val="90000"/>
              </a:lnSpc>
              <a:spcAft>
                <a:spcPts val="600"/>
              </a:spcAft>
            </a:pPr>
            <a:endParaRPr lang="en-US" sz="1700" dirty="0"/>
          </a:p>
          <a:p>
            <a:pPr marL="285750" indent="-228600">
              <a:lnSpc>
                <a:spcPct val="90000"/>
              </a:lnSpc>
              <a:spcAft>
                <a:spcPts val="600"/>
              </a:spcAft>
              <a:buFont typeface="Arial" panose="020B0604020202020204" pitchFamily="34" charset="0"/>
              <a:buChar char="•"/>
            </a:pPr>
            <a:r>
              <a:rPr lang="en-US" sz="1700" dirty="0"/>
              <a:t>We know these visits take a lot time and effort to coordinate! We want to be of value to you, be honest with your needs, time, and availability </a:t>
            </a:r>
          </a:p>
        </p:txBody>
      </p:sp>
    </p:spTree>
    <p:extLst>
      <p:ext uri="{BB962C8B-B14F-4D97-AF65-F5344CB8AC3E}">
        <p14:creationId xmlns:p14="http://schemas.microsoft.com/office/powerpoint/2010/main" val="134870472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22A9CF7F-C31F-3B71-7AF0-A14B5528E1CE}"/>
              </a:ext>
            </a:extLst>
          </p:cNvPr>
          <p:cNvSpPr>
            <a:spLocks noChangeArrowheads="1"/>
          </p:cNvSpPr>
          <p:nvPr/>
        </p:nvSpPr>
        <p:spPr bwMode="auto">
          <a:xfrm>
            <a:off x="668544" y="2039899"/>
            <a:ext cx="5791199" cy="36029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Work closely across departments (Health / Sports / Comms):</a:t>
            </a:r>
            <a:r>
              <a:rPr kumimoji="0" lang="en-US" altLang="en-US" sz="1200" b="0" i="0" u="none" strike="noStrike" cap="none" normalizeH="0" baseline="0" dirty="0">
                <a:ln>
                  <a:noFill/>
                </a:ln>
                <a:effectLst/>
              </a:rPr>
              <a:t> We ensure everyone stays informed and updated so our work remains coordinated and consistent.</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Stay on top of grant opportunities:</a:t>
            </a:r>
            <a:r>
              <a:rPr kumimoji="0" lang="en-US" altLang="en-US" sz="1200" b="0" i="0" u="none" strike="noStrike" cap="none" normalizeH="0" baseline="0" dirty="0">
                <a:ln>
                  <a:noFill/>
                </a:ln>
                <a:effectLst/>
              </a:rPr>
              <a:t> We actively look for new grants and review them together (Ilse, Bjoern, and I) to decide how best to share them. Whenever possible, we combine HIG, HC, and FHF resources to support programs.</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Share ideas as a team:</a:t>
            </a:r>
            <a:r>
              <a:rPr kumimoji="0" lang="en-US" altLang="en-US" sz="1200" b="0" i="0" u="none" strike="noStrike" cap="none" normalizeH="0" baseline="0" dirty="0">
                <a:ln>
                  <a:noFill/>
                </a:ln>
                <a:effectLst/>
              </a:rPr>
              <a:t> Before advising programs, the three of us exchange suggestions to ensure our guidance is thoughtful and well-rounded.</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Plan together weekly:</a:t>
            </a:r>
            <a:r>
              <a:rPr kumimoji="0" lang="en-US" altLang="en-US" sz="1200" b="0" i="0" u="none" strike="noStrike" cap="none" normalizeH="0" baseline="0" dirty="0">
                <a:ln>
                  <a:noFill/>
                </a:ln>
                <a:effectLst/>
              </a:rPr>
              <a:t> Every Monday, we hold a short call to review the week ahead, set priorities, and confirm that everyone is aligned.</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Connect with programs before they start:</a:t>
            </a:r>
            <a:r>
              <a:rPr kumimoji="0" lang="en-US" altLang="en-US" sz="1200" b="0" i="0" u="none" strike="noStrike" cap="none" normalizeH="0" baseline="0" dirty="0">
                <a:ln>
                  <a:noFill/>
                </a:ln>
                <a:effectLst/>
              </a:rPr>
              <a:t> We meet with programs before grant implementation to understand their plans, answer questions, and offer guidance.</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Follow up after implementation:</a:t>
            </a:r>
            <a:r>
              <a:rPr kumimoji="0" lang="en-US" altLang="en-US" sz="1200" b="0" i="0" u="none" strike="noStrike" cap="none" normalizeH="0" baseline="0" dirty="0">
                <a:ln>
                  <a:noFill/>
                </a:ln>
                <a:effectLst/>
              </a:rPr>
              <a:t> Once a program has launched its grant, we reconnect to review progress, share feedback, and provide ongoing support.</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Stay current with new resources:</a:t>
            </a:r>
            <a:r>
              <a:rPr kumimoji="0" lang="en-US" altLang="en-US" sz="1200" b="0" i="0" u="none" strike="noStrike" cap="none" normalizeH="0" baseline="0" dirty="0">
                <a:ln>
                  <a:noFill/>
                </a:ln>
                <a:effectLst/>
              </a:rPr>
              <a:t> We keep up with the latest tools, materials, and resources, and share them with programs whenever they may be helpful.</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Bring in extra expertise when needed:</a:t>
            </a:r>
            <a:r>
              <a:rPr kumimoji="0" lang="en-US" altLang="en-US" sz="1200" b="0" i="0" u="none" strike="noStrike" cap="none" normalizeH="0" baseline="0" dirty="0">
                <a:ln>
                  <a:noFill/>
                </a:ln>
                <a:effectLst/>
              </a:rPr>
              <a:t> If a program could benefit from knowledge from other regions or headquarters, we connect them with those experts.</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Regularly review the Master Budget:</a:t>
            </a:r>
            <a:r>
              <a:rPr kumimoji="0" lang="en-US" altLang="en-US" sz="1200" b="0" i="0" u="none" strike="noStrike" cap="none" normalizeH="0" baseline="0" dirty="0">
                <a:ln>
                  <a:noFill/>
                </a:ln>
                <a:effectLst/>
              </a:rPr>
              <a:t> While we each track our own grants, we maintain a consolidated Master Budget so we have a complete, shared view of funding and notes.</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dirty="0">
                <a:ln>
                  <a:noFill/>
                </a:ln>
                <a:effectLst/>
              </a:rPr>
              <a:t>Be flexible and open-minded:</a:t>
            </a:r>
            <a:r>
              <a:rPr kumimoji="0" lang="en-US" altLang="en-US" sz="1200" b="0" i="0" u="none" strike="noStrike" cap="none" normalizeH="0" baseline="0" dirty="0">
                <a:ln>
                  <a:noFill/>
                </a:ln>
                <a:effectLst/>
              </a:rPr>
              <a:t> We recognize that each program is unique, so we adapt our guidance to help them make the best use of their grants.</a:t>
            </a:r>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5A2A4D-0398-1C75-647A-9739228179C4}"/>
              </a:ext>
            </a:extLst>
          </p:cNvPr>
          <p:cNvPicPr>
            <a:picLocks noChangeAspect="1"/>
          </p:cNvPicPr>
          <p:nvPr/>
        </p:nvPicPr>
        <p:blipFill>
          <a:blip r:embed="rId2"/>
          <a:stretch>
            <a:fillRect/>
          </a:stretch>
        </p:blipFill>
        <p:spPr>
          <a:xfrm>
            <a:off x="8024191" y="910340"/>
            <a:ext cx="3452192" cy="5032004"/>
          </a:xfrm>
          <a:prstGeom prst="rect">
            <a:avLst/>
          </a:prstGeom>
        </p:spPr>
      </p:pic>
      <p:sp>
        <p:nvSpPr>
          <p:cNvPr id="6" name="TextBox 5">
            <a:extLst>
              <a:ext uri="{FF2B5EF4-FFF2-40B4-BE49-F238E27FC236}">
                <a16:creationId xmlns:a16="http://schemas.microsoft.com/office/drawing/2014/main" id="{84A54AF8-79D0-96C7-C653-EDEB9399C7A8}"/>
              </a:ext>
            </a:extLst>
          </p:cNvPr>
          <p:cNvSpPr txBox="1"/>
          <p:nvPr/>
        </p:nvSpPr>
        <p:spPr>
          <a:xfrm>
            <a:off x="715617" y="1215166"/>
            <a:ext cx="5398008" cy="369332"/>
          </a:xfrm>
          <a:prstGeom prst="rect">
            <a:avLst/>
          </a:prstGeom>
          <a:noFill/>
        </p:spPr>
        <p:txBody>
          <a:bodyPr wrap="square" rtlCol="0">
            <a:spAutoFit/>
          </a:bodyPr>
          <a:lstStyle/>
          <a:p>
            <a:r>
              <a:rPr lang="en-US" dirty="0"/>
              <a:t>Technical Assistance Best Practices from SOEE</a:t>
            </a:r>
          </a:p>
        </p:txBody>
      </p:sp>
    </p:spTree>
    <p:extLst>
      <p:ext uri="{BB962C8B-B14F-4D97-AF65-F5344CB8AC3E}">
        <p14:creationId xmlns:p14="http://schemas.microsoft.com/office/powerpoint/2010/main" val="4250980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163355-19E6-48B7-32F5-6D334CACA72A}"/>
              </a:ext>
            </a:extLst>
          </p:cNvPr>
          <p:cNvPicPr>
            <a:picLocks noChangeAspect="1"/>
          </p:cNvPicPr>
          <p:nvPr/>
        </p:nvPicPr>
        <p:blipFill>
          <a:blip r:embed="rId2"/>
          <a:srcRect b="1130"/>
          <a:stretch>
            <a:fillRect/>
          </a:stretch>
        </p:blipFill>
        <p:spPr>
          <a:xfrm>
            <a:off x="1" y="10"/>
            <a:ext cx="6936390" cy="6857990"/>
          </a:xfrm>
          <a:prstGeom prst="rect">
            <a:avLst/>
          </a:prstGeom>
        </p:spPr>
      </p:pic>
      <p:sp>
        <p:nvSpPr>
          <p:cNvPr id="2" name="TextBox 1">
            <a:extLst>
              <a:ext uri="{FF2B5EF4-FFF2-40B4-BE49-F238E27FC236}">
                <a16:creationId xmlns:a16="http://schemas.microsoft.com/office/drawing/2014/main" id="{B93BCEB4-074A-C512-6DBC-4839047E973B}"/>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Utilizing Teams to Communicate TA events, successes, challenges, and gathering support</a:t>
            </a:r>
          </a:p>
        </p:txBody>
      </p:sp>
    </p:spTree>
    <p:extLst>
      <p:ext uri="{BB962C8B-B14F-4D97-AF65-F5344CB8AC3E}">
        <p14:creationId xmlns:p14="http://schemas.microsoft.com/office/powerpoint/2010/main" val="591846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A59AD6-1E79-BD6D-63F8-79336A36555A}"/>
              </a:ext>
            </a:extLst>
          </p:cNvPr>
          <p:cNvPicPr>
            <a:picLocks noChangeAspect="1"/>
          </p:cNvPicPr>
          <p:nvPr/>
        </p:nvPicPr>
        <p:blipFill>
          <a:blip r:embed="rId2"/>
          <a:srcRect b="1130"/>
          <a:stretch>
            <a:fillRect/>
          </a:stretch>
        </p:blipFill>
        <p:spPr>
          <a:xfrm>
            <a:off x="1" y="10"/>
            <a:ext cx="6936390" cy="6857990"/>
          </a:xfrm>
          <a:prstGeom prst="rect">
            <a:avLst/>
          </a:prstGeom>
        </p:spPr>
      </p:pic>
      <p:sp>
        <p:nvSpPr>
          <p:cNvPr id="3" name="TextBox 2">
            <a:extLst>
              <a:ext uri="{FF2B5EF4-FFF2-40B4-BE49-F238E27FC236}">
                <a16:creationId xmlns:a16="http://schemas.microsoft.com/office/drawing/2014/main" id="{7DFF439C-EF8C-C8E6-0943-5A9A9C6D0552}"/>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a:t>Team to Support Technical Assistance from Pillar 1</a:t>
            </a:r>
          </a:p>
        </p:txBody>
      </p:sp>
    </p:spTree>
    <p:extLst>
      <p:ext uri="{BB962C8B-B14F-4D97-AF65-F5344CB8AC3E}">
        <p14:creationId xmlns:p14="http://schemas.microsoft.com/office/powerpoint/2010/main" val="2066522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27169-FDF0-91CB-0492-02E4241ABC5E}"/>
              </a:ext>
            </a:extLst>
          </p:cNvPr>
          <p:cNvSpPr txBox="1"/>
          <p:nvPr/>
        </p:nvSpPr>
        <p:spPr>
          <a:xfrm>
            <a:off x="876693" y="741391"/>
            <a:ext cx="3455821" cy="16162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700" kern="1200">
                <a:solidFill>
                  <a:schemeClr val="tx1"/>
                </a:solidFill>
                <a:latin typeface="+mj-lt"/>
                <a:ea typeface="+mj-ea"/>
                <a:cs typeface="+mj-cs"/>
              </a:rPr>
              <a:t>Most Importantly You Can Rely on Each Other for Support Cross Collaboration </a:t>
            </a:r>
          </a:p>
        </p:txBody>
      </p:sp>
      <p:sp>
        <p:nvSpPr>
          <p:cNvPr id="3" name="TextBox 2">
            <a:extLst>
              <a:ext uri="{FF2B5EF4-FFF2-40B4-BE49-F238E27FC236}">
                <a16:creationId xmlns:a16="http://schemas.microsoft.com/office/drawing/2014/main" id="{A20C7E98-843D-219B-CAB8-EE7D61C3F5F6}"/>
              </a:ext>
            </a:extLst>
          </p:cNvPr>
          <p:cNvSpPr txBox="1"/>
          <p:nvPr/>
        </p:nvSpPr>
        <p:spPr>
          <a:xfrm>
            <a:off x="876693" y="2533476"/>
            <a:ext cx="3455821" cy="3447832"/>
          </a:xfrm>
          <a:prstGeom prst="rect">
            <a:avLst/>
          </a:prstGeom>
        </p:spPr>
        <p:txBody>
          <a:bodyPr vert="horz" lIns="91440" tIns="45720" rIns="91440" bIns="45720" rtlCol="0" anchor="t">
            <a:normAutofit/>
          </a:bodyPr>
          <a:lstStyle/>
          <a:p>
            <a:pPr>
              <a:lnSpc>
                <a:spcPct val="90000"/>
              </a:lnSpc>
              <a:spcAft>
                <a:spcPts val="600"/>
              </a:spcAft>
            </a:pPr>
            <a:r>
              <a:rPr lang="en-US" sz="1600" dirty="0"/>
              <a:t>Spend the next 5 minutes thinking about topics YOU feel you can lead as an expert within our broader ECD work OR a way of implementing our ECD work you’d like to share with another region</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Share your session with the group</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Make a connection and determine if someone in the room can present their topic to your region</a:t>
            </a:r>
          </a:p>
        </p:txBody>
      </p:sp>
      <p:pic>
        <p:nvPicPr>
          <p:cNvPr id="5" name="Picture 4">
            <a:extLst>
              <a:ext uri="{FF2B5EF4-FFF2-40B4-BE49-F238E27FC236}">
                <a16:creationId xmlns:a16="http://schemas.microsoft.com/office/drawing/2014/main" id="{A59C40DE-A9C8-5AFF-3009-B60261D2242A}"/>
              </a:ext>
            </a:extLst>
          </p:cNvPr>
          <p:cNvPicPr>
            <a:picLocks noChangeAspect="1"/>
          </p:cNvPicPr>
          <p:nvPr/>
        </p:nvPicPr>
        <p:blipFill>
          <a:blip r:embed="rId2"/>
          <a:stretch>
            <a:fillRect/>
          </a:stretch>
        </p:blipFill>
        <p:spPr>
          <a:xfrm>
            <a:off x="4987672" y="1301211"/>
            <a:ext cx="6389346" cy="4264888"/>
          </a:xfrm>
          <a:prstGeom prst="rect">
            <a:avLst/>
          </a:prstGeom>
        </p:spPr>
      </p:pic>
      <p:grpSp>
        <p:nvGrpSpPr>
          <p:cNvPr id="28" name="Group 27">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9" name="Rectangle 28">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8080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9F465-DBC8-92C5-6FDE-09DA2D6E77B7}"/>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a:solidFill>
                  <a:srgbClr val="FFFFFF"/>
                </a:solidFill>
              </a:rPr>
              <a:t>Building our 2026 TA Calendar</a:t>
            </a:r>
          </a:p>
        </p:txBody>
      </p:sp>
      <p:sp>
        <p:nvSpPr>
          <p:cNvPr id="4" name="Rectangle 3">
            <a:extLst>
              <a:ext uri="{FF2B5EF4-FFF2-40B4-BE49-F238E27FC236}">
                <a16:creationId xmlns:a16="http://schemas.microsoft.com/office/drawing/2014/main" id="{692BB58D-C586-8685-223D-FD11CE9442BD}"/>
              </a:ext>
            </a:extLst>
          </p:cNvPr>
          <p:cNvSpPr/>
          <p:nvPr/>
        </p:nvSpPr>
        <p:spPr>
          <a:xfrm>
            <a:off x="4581727" y="649480"/>
            <a:ext cx="3025303" cy="554604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p>
            <a:pPr indent="-228600">
              <a:lnSpc>
                <a:spcPct val="90000"/>
              </a:lnSpc>
              <a:spcAft>
                <a:spcPts val="600"/>
              </a:spcAft>
              <a:buFont typeface="Arial" panose="020B0604020202020204" pitchFamily="34" charset="0"/>
              <a:buChar char="•"/>
            </a:pPr>
            <a:endParaRPr lang="en-US" sz="2000" dirty="0">
              <a:solidFill>
                <a:schemeClr val="tx1"/>
              </a:solidFill>
            </a:endParaRPr>
          </a:p>
          <a:p>
            <a:pPr marL="114300" indent="-342900">
              <a:lnSpc>
                <a:spcPct val="90000"/>
              </a:lnSpc>
              <a:spcAft>
                <a:spcPts val="600"/>
              </a:spcAft>
              <a:buFont typeface="Wingdings" panose="05000000000000000000" pitchFamily="2" charset="2"/>
              <a:buChar char="Ø"/>
            </a:pPr>
            <a:r>
              <a:rPr lang="en-US" sz="2000" dirty="0">
                <a:solidFill>
                  <a:schemeClr val="tx1"/>
                </a:solidFill>
              </a:rPr>
              <a:t>Team votes on Global ECD Webinar Topics</a:t>
            </a:r>
          </a:p>
          <a:p>
            <a:pPr>
              <a:lnSpc>
                <a:spcPct val="90000"/>
              </a:lnSpc>
              <a:spcAft>
                <a:spcPts val="600"/>
              </a:spcAft>
            </a:pPr>
            <a:endParaRPr lang="en-US" sz="2000" dirty="0">
              <a:solidFill>
                <a:schemeClr val="tx1"/>
              </a:solidFill>
            </a:endParaRPr>
          </a:p>
          <a:p>
            <a:pPr marL="114300" indent="-342900">
              <a:lnSpc>
                <a:spcPct val="90000"/>
              </a:lnSpc>
              <a:spcAft>
                <a:spcPts val="600"/>
              </a:spcAft>
              <a:buFont typeface="Wingdings" panose="05000000000000000000" pitchFamily="2" charset="2"/>
              <a:buChar char="Ø"/>
            </a:pPr>
            <a:r>
              <a:rPr lang="en-US" sz="2000" dirty="0">
                <a:solidFill>
                  <a:schemeClr val="tx1"/>
                </a:solidFill>
              </a:rPr>
              <a:t>Team votes learning series topics</a:t>
            </a:r>
          </a:p>
          <a:p>
            <a:pPr>
              <a:lnSpc>
                <a:spcPct val="90000"/>
              </a:lnSpc>
              <a:spcAft>
                <a:spcPts val="600"/>
              </a:spcAft>
            </a:pPr>
            <a:endParaRPr lang="en-US" sz="2000" dirty="0">
              <a:solidFill>
                <a:schemeClr val="tx1"/>
              </a:solidFill>
            </a:endParaRPr>
          </a:p>
          <a:p>
            <a:pPr marL="114300" indent="-342900">
              <a:lnSpc>
                <a:spcPct val="90000"/>
              </a:lnSpc>
              <a:spcAft>
                <a:spcPts val="600"/>
              </a:spcAft>
              <a:buFont typeface="Wingdings" panose="05000000000000000000" pitchFamily="2" charset="2"/>
              <a:buChar char="Ø"/>
            </a:pPr>
            <a:r>
              <a:rPr lang="en-US" sz="2000" dirty="0">
                <a:solidFill>
                  <a:schemeClr val="tx1"/>
                </a:solidFill>
              </a:rPr>
              <a:t>Each region shares estimated date and topic for region to Program webinar</a:t>
            </a:r>
          </a:p>
          <a:p>
            <a:pPr>
              <a:lnSpc>
                <a:spcPct val="90000"/>
              </a:lnSpc>
              <a:spcAft>
                <a:spcPts val="600"/>
              </a:spcAft>
            </a:pPr>
            <a:endParaRPr lang="en-US" sz="2000" dirty="0">
              <a:solidFill>
                <a:schemeClr val="tx1"/>
              </a:solidFill>
            </a:endParaRPr>
          </a:p>
          <a:p>
            <a:pPr marL="114300" indent="-342900">
              <a:lnSpc>
                <a:spcPct val="90000"/>
              </a:lnSpc>
              <a:spcAft>
                <a:spcPts val="600"/>
              </a:spcAft>
              <a:buFont typeface="Wingdings" panose="05000000000000000000" pitchFamily="2" charset="2"/>
              <a:buChar char="Ø"/>
            </a:pPr>
            <a:r>
              <a:rPr lang="en-US" sz="2000" dirty="0">
                <a:solidFill>
                  <a:schemeClr val="tx1"/>
                </a:solidFill>
              </a:rPr>
              <a:t>Each region shares estimated date for in-person regional ECD meeting with bonus points for focused topics </a:t>
            </a:r>
            <a:r>
              <a:rPr lang="en-US" sz="2000">
                <a:solidFill>
                  <a:schemeClr val="tx1"/>
                </a:solidFill>
              </a:rPr>
              <a:t>if known</a:t>
            </a:r>
          </a:p>
          <a:p>
            <a:pPr>
              <a:lnSpc>
                <a:spcPct val="90000"/>
              </a:lnSpc>
              <a:spcAft>
                <a:spcPts val="600"/>
              </a:spcAft>
            </a:pPr>
            <a:endParaRPr lang="en-US" sz="2000" dirty="0">
              <a:solidFill>
                <a:schemeClr val="tx1"/>
              </a:solidFill>
            </a:endParaRPr>
          </a:p>
          <a:p>
            <a:pPr marL="114300" indent="-342900">
              <a:lnSpc>
                <a:spcPct val="90000"/>
              </a:lnSpc>
              <a:spcAft>
                <a:spcPts val="600"/>
              </a:spcAft>
              <a:buFont typeface="Wingdings" panose="05000000000000000000" pitchFamily="2" charset="2"/>
              <a:buChar char="Ø"/>
            </a:pPr>
            <a:r>
              <a:rPr lang="en-US" sz="2000" dirty="0">
                <a:solidFill>
                  <a:schemeClr val="tx1"/>
                </a:solidFill>
              </a:rPr>
              <a:t>Each region provides an invite list per topic-who besides ourselves and ECD Program contacts should attend these discussions?</a:t>
            </a:r>
          </a:p>
        </p:txBody>
      </p:sp>
      <p:pic>
        <p:nvPicPr>
          <p:cNvPr id="6" name="Picture 5" descr="Calendar on table">
            <a:extLst>
              <a:ext uri="{FF2B5EF4-FFF2-40B4-BE49-F238E27FC236}">
                <a16:creationId xmlns:a16="http://schemas.microsoft.com/office/drawing/2014/main" id="{6A253DE8-D399-B500-F1D1-A2B2BDEC7FB0}"/>
              </a:ext>
            </a:extLst>
          </p:cNvPr>
          <p:cNvPicPr>
            <a:picLocks noChangeAspect="1"/>
          </p:cNvPicPr>
          <p:nvPr/>
        </p:nvPicPr>
        <p:blipFill>
          <a:blip r:embed="rId2"/>
          <a:srcRect l="13048" r="47215" b="-1"/>
          <a:stretch>
            <a:fillRect/>
          </a:stretch>
        </p:blipFill>
        <p:spPr>
          <a:xfrm>
            <a:off x="8109502" y="10"/>
            <a:ext cx="4082498" cy="6857990"/>
          </a:xfrm>
          <a:prstGeom prst="rect">
            <a:avLst/>
          </a:prstGeom>
        </p:spPr>
      </p:pic>
    </p:spTree>
    <p:extLst>
      <p:ext uri="{BB962C8B-B14F-4D97-AF65-F5344CB8AC3E}">
        <p14:creationId xmlns:p14="http://schemas.microsoft.com/office/powerpoint/2010/main" val="171290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3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ECAB0-8913-087E-74F1-419CCF576960}"/>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a:t>Early Childhood Development Technical Assistance Plan </a:t>
            </a:r>
          </a:p>
        </p:txBody>
      </p:sp>
      <p:sp>
        <p:nvSpPr>
          <p:cNvPr id="8" name="Text Placeholder 2">
            <a:extLst>
              <a:ext uri="{FF2B5EF4-FFF2-40B4-BE49-F238E27FC236}">
                <a16:creationId xmlns:a16="http://schemas.microsoft.com/office/drawing/2014/main" id="{B2C04598-B815-25A6-6003-7CACB8931408}"/>
              </a:ext>
            </a:extLst>
          </p:cNvPr>
          <p:cNvSpPr>
            <a:spLocks noGrp="1"/>
          </p:cNvSpPr>
          <p:nvPr>
            <p:ph sz="half" idx="1"/>
          </p:nvPr>
        </p:nvSpPr>
        <p:spPr>
          <a:xfrm>
            <a:off x="761802" y="2743200"/>
            <a:ext cx="4646905" cy="3613149"/>
          </a:xfrm>
        </p:spPr>
        <p:txBody>
          <a:bodyPr vert="horz" lIns="91440" tIns="45720" rIns="91440" bIns="45720" rtlCol="0" anchor="ctr">
            <a:normAutofit/>
          </a:bodyPr>
          <a:lstStyle/>
          <a:p>
            <a:pPr marL="228600"/>
            <a:r>
              <a:rPr lang="en-US" sz="1600" b="1" dirty="0"/>
              <a:t>Activity-”Prompt and Pass” </a:t>
            </a:r>
          </a:p>
          <a:p>
            <a:pPr marL="228600"/>
            <a:r>
              <a:rPr lang="en-US" sz="1600" b="1" dirty="0"/>
              <a:t>Reflecting on Support-</a:t>
            </a:r>
            <a:r>
              <a:rPr lang="en-US" sz="1600" dirty="0"/>
              <a:t>In the past year, what type of Early Childhood support or guidance was most helpful — and what was missing?</a:t>
            </a:r>
          </a:p>
          <a:p>
            <a:pPr marL="228600"/>
            <a:r>
              <a:rPr lang="en-US" sz="1600" b="1" dirty="0"/>
              <a:t>Your Wish List-</a:t>
            </a:r>
            <a:r>
              <a:rPr lang="en-US" sz="1600" dirty="0"/>
              <a:t>If the Pillar 1 team could create one new training or resource just for you, what would you ask for?</a:t>
            </a:r>
          </a:p>
          <a:p>
            <a:pPr marL="228600"/>
            <a:r>
              <a:rPr lang="en-US" sz="1600" b="1" dirty="0"/>
              <a:t>Your Expertise in Action-</a:t>
            </a:r>
            <a:r>
              <a:rPr lang="en-US" sz="1600" dirty="0"/>
              <a:t>What’s a topic or skill you feel confident sharing with other Programs? What would you love to lead or teach?</a:t>
            </a:r>
          </a:p>
          <a:p>
            <a:pPr marL="228600"/>
            <a:r>
              <a:rPr lang="en-US" sz="1600" b="1" dirty="0"/>
              <a:t>Looking Ahead-</a:t>
            </a:r>
            <a:r>
              <a:rPr lang="en-US" sz="1600" dirty="0"/>
              <a:t>What’s one challenge you expect in the next year that technical assistance could help solve?</a:t>
            </a:r>
          </a:p>
          <a:p>
            <a:pPr marL="514350"/>
            <a:endParaRPr lang="en-US" sz="1600" b="1" dirty="0"/>
          </a:p>
          <a:p>
            <a:pPr marL="228600"/>
            <a:endParaRPr lang="en-US" sz="1600" b="1" dirty="0"/>
          </a:p>
        </p:txBody>
      </p:sp>
      <p:pic>
        <p:nvPicPr>
          <p:cNvPr id="4" name="Content Placeholder 3">
            <a:extLst>
              <a:ext uri="{FF2B5EF4-FFF2-40B4-BE49-F238E27FC236}">
                <a16:creationId xmlns:a16="http://schemas.microsoft.com/office/drawing/2014/main" id="{6B6586C5-02E8-879F-04AB-6A0E2563D398}"/>
              </a:ext>
            </a:extLst>
          </p:cNvPr>
          <p:cNvPicPr>
            <a:picLocks noGrp="1" noChangeAspect="1"/>
          </p:cNvPicPr>
          <p:nvPr>
            <p:ph sz="half" idx="2"/>
          </p:nvPr>
        </p:nvPicPr>
        <p:blipFill>
          <a:blip r:embed="rId2"/>
          <a:srcRect l="2885" r="8126"/>
          <a:stretch>
            <a:fillRect/>
          </a:stretch>
        </p:blipFill>
        <p:spPr>
          <a:xfrm>
            <a:off x="6096000" y="1"/>
            <a:ext cx="6102825" cy="6858000"/>
          </a:xfrm>
          <a:prstGeom prst="rect">
            <a:avLst/>
          </a:prstGeom>
        </p:spPr>
      </p:pic>
      <p:sp>
        <p:nvSpPr>
          <p:cNvPr id="3" name="Slide Number Placeholder 2" hidden="1">
            <a:extLst>
              <a:ext uri="{FF2B5EF4-FFF2-40B4-BE49-F238E27FC236}">
                <a16:creationId xmlns:a16="http://schemas.microsoft.com/office/drawing/2014/main" id="{992292B2-0B62-FC00-3ECC-068E61A2C2C1}"/>
              </a:ext>
            </a:extLst>
          </p:cNvPr>
          <p:cNvSpPr>
            <a:spLocks noGrp="1"/>
          </p:cNvSpPr>
          <p:nvPr>
            <p:ph type="sldNum" idx="4294967295"/>
          </p:nvPr>
        </p:nvSpPr>
        <p:spPr>
          <a:xfrm>
            <a:off x="11296610" y="6217622"/>
            <a:ext cx="731700" cy="524700"/>
          </a:xfrm>
        </p:spPr>
        <p:txBody>
          <a:bodyPr>
            <a:normAutofit/>
          </a:bodyPr>
          <a:lstStyle/>
          <a:p>
            <a:pPr marL="0" lvl="0" indent="0" algn="r" rtl="0">
              <a:lnSpc>
                <a:spcPct val="90000"/>
              </a:lnSpc>
              <a:spcBef>
                <a:spcPts val="0"/>
              </a:spcBef>
              <a:spcAft>
                <a:spcPts val="600"/>
              </a:spcAft>
              <a:buNone/>
            </a:pPr>
            <a:fld id="{00000000-1234-1234-1234-123412341234}" type="slidenum">
              <a:rPr lang="en-US" sz="300" smtClean="0"/>
              <a:pPr marL="0" lvl="0" indent="0" algn="r" rtl="0">
                <a:lnSpc>
                  <a:spcPct val="90000"/>
                </a:lnSpc>
                <a:spcBef>
                  <a:spcPts val="0"/>
                </a:spcBef>
                <a:spcAft>
                  <a:spcPts val="600"/>
                </a:spcAft>
                <a:buNone/>
              </a:pPr>
              <a:t>2</a:t>
            </a:fld>
            <a:endParaRPr lang="en-US" sz="300"/>
          </a:p>
        </p:txBody>
      </p:sp>
    </p:spTree>
    <p:extLst>
      <p:ext uri="{BB962C8B-B14F-4D97-AF65-F5344CB8AC3E}">
        <p14:creationId xmlns:p14="http://schemas.microsoft.com/office/powerpoint/2010/main" val="24047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C3F23B-BBB3-8E11-989C-7A5E8C538BC0}"/>
              </a:ext>
            </a:extLst>
          </p:cNvPr>
          <p:cNvSpPr>
            <a:spLocks noGrp="1"/>
          </p:cNvSpPr>
          <p:nvPr>
            <p:ph type="title"/>
          </p:nvPr>
        </p:nvSpPr>
        <p:spPr>
          <a:xfrm>
            <a:off x="5240594" y="1466486"/>
            <a:ext cx="6224537" cy="3925027"/>
          </a:xfrm>
        </p:spPr>
        <p:txBody>
          <a:bodyPr vert="horz" lIns="91440" tIns="45720" rIns="91440" bIns="45720" rtlCol="0" anchor="b">
            <a:normAutofit fontScale="90000"/>
          </a:bodyPr>
          <a:lstStyle/>
          <a:p>
            <a:pPr algn="r"/>
            <a:br>
              <a:rPr lang="en-US" sz="6100" i="1" dirty="0">
                <a:solidFill>
                  <a:schemeClr val="bg1"/>
                </a:solidFill>
              </a:rPr>
            </a:br>
            <a:br>
              <a:rPr lang="en-US" sz="6100" i="1" dirty="0">
                <a:solidFill>
                  <a:schemeClr val="bg1"/>
                </a:solidFill>
              </a:rPr>
            </a:br>
            <a:r>
              <a:rPr lang="en-US" sz="6100" dirty="0">
                <a:solidFill>
                  <a:schemeClr val="bg1"/>
                </a:solidFill>
              </a:rPr>
              <a:t>DJ Jazzy Jen Presents </a:t>
            </a:r>
            <a:br>
              <a:rPr lang="en-US" sz="6100" dirty="0">
                <a:solidFill>
                  <a:schemeClr val="bg1"/>
                </a:solidFill>
              </a:rPr>
            </a:br>
            <a:br>
              <a:rPr lang="en-US" sz="6100" dirty="0">
                <a:solidFill>
                  <a:schemeClr val="bg1"/>
                </a:solidFill>
              </a:rPr>
            </a:br>
            <a:r>
              <a:rPr lang="en-US" sz="6100" i="1" dirty="0">
                <a:solidFill>
                  <a:schemeClr val="bg1"/>
                </a:solidFill>
              </a:rPr>
              <a:t>The Special Olympics ECD Soundtrack</a:t>
            </a:r>
          </a:p>
        </p:txBody>
      </p:sp>
      <p:pic>
        <p:nvPicPr>
          <p:cNvPr id="5" name="Content Placeholder 4">
            <a:extLst>
              <a:ext uri="{FF2B5EF4-FFF2-40B4-BE49-F238E27FC236}">
                <a16:creationId xmlns:a16="http://schemas.microsoft.com/office/drawing/2014/main" id="{13C9DD7F-EEE6-6CFF-7D9B-87C8D62B742A}"/>
              </a:ext>
            </a:extLst>
          </p:cNvPr>
          <p:cNvPicPr>
            <a:picLocks noGrp="1" noChangeAspect="1"/>
          </p:cNvPicPr>
          <p:nvPr>
            <p:ph sz="half" idx="1"/>
          </p:nvPr>
        </p:nvPicPr>
        <p:blipFill>
          <a:blip r:embed="rId2"/>
          <a:srcRect r="579"/>
          <a:stretch>
            <a:fillRect/>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2" name="Group 1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2285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7086-A3C8-D725-08A4-70355D1A7429}"/>
              </a:ext>
            </a:extLst>
          </p:cNvPr>
          <p:cNvSpPr>
            <a:spLocks noGrp="1"/>
          </p:cNvSpPr>
          <p:nvPr>
            <p:ph type="ctrTitle"/>
          </p:nvPr>
        </p:nvSpPr>
        <p:spPr>
          <a:xfrm>
            <a:off x="3063600" y="196647"/>
            <a:ext cx="6918600" cy="301681"/>
          </a:xfrm>
        </p:spPr>
        <p:txBody>
          <a:bodyPr>
            <a:noAutofit/>
          </a:bodyPr>
          <a:lstStyle/>
          <a:p>
            <a:r>
              <a:rPr lang="en-US" sz="1600" b="1" dirty="0">
                <a:latin typeface="Ubuntu" panose="020B0504030602030204" pitchFamily="34" charset="0"/>
              </a:rPr>
              <a:t>Regional ECD Technical Assistance Framework</a:t>
            </a:r>
          </a:p>
        </p:txBody>
      </p:sp>
      <p:sp>
        <p:nvSpPr>
          <p:cNvPr id="4" name="Rectangle: Rounded Corners 3">
            <a:extLst>
              <a:ext uri="{FF2B5EF4-FFF2-40B4-BE49-F238E27FC236}">
                <a16:creationId xmlns:a16="http://schemas.microsoft.com/office/drawing/2014/main" id="{9E1334C0-188D-848E-84FE-F248991845AB}"/>
              </a:ext>
            </a:extLst>
          </p:cNvPr>
          <p:cNvSpPr/>
          <p:nvPr/>
        </p:nvSpPr>
        <p:spPr>
          <a:xfrm>
            <a:off x="1002684" y="386107"/>
            <a:ext cx="2956938" cy="890145"/>
          </a:xfrm>
          <a:prstGeom prst="roundRect">
            <a:avLst/>
          </a:prstGeom>
          <a:solidFill>
            <a:srgbClr val="FF5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Ubuntu" panose="020B0504030602030204" pitchFamily="34" charset="0"/>
              </a:rPr>
              <a:t>Global ECD TA</a:t>
            </a:r>
          </a:p>
          <a:p>
            <a:r>
              <a:rPr lang="en-US" dirty="0">
                <a:solidFill>
                  <a:schemeClr val="tx1"/>
                </a:solidFill>
                <a:latin typeface="Ubuntu" panose="020B0504030602030204" pitchFamily="34" charset="0"/>
              </a:rPr>
              <a:t>Topic: </a:t>
            </a:r>
          </a:p>
        </p:txBody>
      </p:sp>
      <p:sp>
        <p:nvSpPr>
          <p:cNvPr id="5" name="Rectangle: Rounded Corners 4">
            <a:extLst>
              <a:ext uri="{FF2B5EF4-FFF2-40B4-BE49-F238E27FC236}">
                <a16:creationId xmlns:a16="http://schemas.microsoft.com/office/drawing/2014/main" id="{CBD59C02-3D60-E9BE-188E-AFC7972F8D0C}"/>
              </a:ext>
            </a:extLst>
          </p:cNvPr>
          <p:cNvSpPr/>
          <p:nvPr/>
        </p:nvSpPr>
        <p:spPr>
          <a:xfrm>
            <a:off x="884903" y="4574518"/>
            <a:ext cx="3290712" cy="896463"/>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Ubuntu" panose="020B0504030602030204" pitchFamily="34" charset="0"/>
              </a:rPr>
              <a:t>ECD Led TA</a:t>
            </a:r>
          </a:p>
          <a:p>
            <a:pPr algn="ctr"/>
            <a:r>
              <a:rPr lang="en-US" sz="1000" b="1" dirty="0">
                <a:solidFill>
                  <a:schemeClr val="tx1"/>
                </a:solidFill>
                <a:latin typeface="Ubuntu" panose="020B0504030602030204" pitchFamily="34" charset="0"/>
              </a:rPr>
              <a:t>Topic Example: The YA App, Family Support, etc.</a:t>
            </a:r>
          </a:p>
          <a:p>
            <a:pPr algn="ctr"/>
            <a:r>
              <a:rPr lang="en-US" sz="1000" b="1" dirty="0">
                <a:solidFill>
                  <a:schemeClr val="tx1"/>
                </a:solidFill>
                <a:latin typeface="Ubuntu" panose="020B0504030602030204" pitchFamily="34" charset="0"/>
              </a:rPr>
              <a:t> Region Specific Discussion</a:t>
            </a:r>
          </a:p>
          <a:p>
            <a:r>
              <a:rPr lang="en-US" sz="1200" dirty="0">
                <a:solidFill>
                  <a:schemeClr val="tx1"/>
                </a:solidFill>
                <a:latin typeface="Ubuntu" panose="020B0504030602030204" pitchFamily="34" charset="0"/>
              </a:rPr>
              <a:t>Webinar Topic #1: </a:t>
            </a:r>
          </a:p>
        </p:txBody>
      </p:sp>
      <p:sp>
        <p:nvSpPr>
          <p:cNvPr id="8" name="Rectangle: Rounded Corners 7">
            <a:extLst>
              <a:ext uri="{FF2B5EF4-FFF2-40B4-BE49-F238E27FC236}">
                <a16:creationId xmlns:a16="http://schemas.microsoft.com/office/drawing/2014/main" id="{4F714F00-51BC-D2DC-27C2-1E1119160158}"/>
              </a:ext>
            </a:extLst>
          </p:cNvPr>
          <p:cNvSpPr/>
          <p:nvPr/>
        </p:nvSpPr>
        <p:spPr>
          <a:xfrm>
            <a:off x="9281851" y="451699"/>
            <a:ext cx="2798622" cy="890145"/>
          </a:xfrm>
          <a:prstGeom prst="round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Ubuntu" panose="020B0504030602030204" pitchFamily="34" charset="0"/>
              </a:rPr>
              <a:t>Global ECD TA</a:t>
            </a:r>
          </a:p>
          <a:p>
            <a:r>
              <a:rPr lang="en-US" dirty="0">
                <a:solidFill>
                  <a:schemeClr val="tx1"/>
                </a:solidFill>
                <a:latin typeface="Ubuntu" panose="020B0504030602030204" pitchFamily="34" charset="0"/>
              </a:rPr>
              <a:t>Topic: </a:t>
            </a:r>
          </a:p>
        </p:txBody>
      </p:sp>
      <p:cxnSp>
        <p:nvCxnSpPr>
          <p:cNvPr id="10" name="Straight Connector 9">
            <a:extLst>
              <a:ext uri="{FF2B5EF4-FFF2-40B4-BE49-F238E27FC236}">
                <a16:creationId xmlns:a16="http://schemas.microsoft.com/office/drawing/2014/main" id="{446E3B31-8863-00BD-83A9-E1995B0F0EA5}"/>
              </a:ext>
            </a:extLst>
          </p:cNvPr>
          <p:cNvCxnSpPr>
            <a:cxnSpLocks/>
          </p:cNvCxnSpPr>
          <p:nvPr/>
        </p:nvCxnSpPr>
        <p:spPr>
          <a:xfrm>
            <a:off x="0" y="3678148"/>
            <a:ext cx="12192000" cy="0"/>
          </a:xfrm>
          <a:prstGeom prst="line">
            <a:avLst/>
          </a:prstGeom>
        </p:spPr>
        <p:style>
          <a:lnRef idx="3">
            <a:schemeClr val="accent6"/>
          </a:lnRef>
          <a:fillRef idx="0">
            <a:schemeClr val="accent6"/>
          </a:fillRef>
          <a:effectRef idx="2">
            <a:schemeClr val="accent6"/>
          </a:effectRef>
          <a:fontRef idx="minor">
            <a:schemeClr val="tx1"/>
          </a:fontRef>
        </p:style>
      </p:cxnSp>
      <p:sp>
        <p:nvSpPr>
          <p:cNvPr id="22" name="Rectangle 21">
            <a:extLst>
              <a:ext uri="{FF2B5EF4-FFF2-40B4-BE49-F238E27FC236}">
                <a16:creationId xmlns:a16="http://schemas.microsoft.com/office/drawing/2014/main" id="{3C830D96-A547-8776-D55C-76B3B17085BC}"/>
              </a:ext>
            </a:extLst>
          </p:cNvPr>
          <p:cNvSpPr/>
          <p:nvPr/>
        </p:nvSpPr>
        <p:spPr>
          <a:xfrm>
            <a:off x="11230369" y="3745151"/>
            <a:ext cx="917230" cy="2865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December</a:t>
            </a:r>
          </a:p>
        </p:txBody>
      </p:sp>
      <p:sp>
        <p:nvSpPr>
          <p:cNvPr id="30" name="Rectangle 29">
            <a:extLst>
              <a:ext uri="{FF2B5EF4-FFF2-40B4-BE49-F238E27FC236}">
                <a16:creationId xmlns:a16="http://schemas.microsoft.com/office/drawing/2014/main" id="{499897A2-FBD4-7853-B430-4D9FC9B8B9A8}"/>
              </a:ext>
            </a:extLst>
          </p:cNvPr>
          <p:cNvSpPr/>
          <p:nvPr/>
        </p:nvSpPr>
        <p:spPr>
          <a:xfrm>
            <a:off x="10222547" y="3755943"/>
            <a:ext cx="917230" cy="2865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November</a:t>
            </a:r>
          </a:p>
        </p:txBody>
      </p:sp>
      <p:sp>
        <p:nvSpPr>
          <p:cNvPr id="31" name="Rectangle 30">
            <a:extLst>
              <a:ext uri="{FF2B5EF4-FFF2-40B4-BE49-F238E27FC236}">
                <a16:creationId xmlns:a16="http://schemas.microsoft.com/office/drawing/2014/main" id="{3F76B710-C9AF-5F5B-A0BA-2F59410962BA}"/>
              </a:ext>
            </a:extLst>
          </p:cNvPr>
          <p:cNvSpPr/>
          <p:nvPr/>
        </p:nvSpPr>
        <p:spPr>
          <a:xfrm>
            <a:off x="9252091" y="3751939"/>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October</a:t>
            </a:r>
          </a:p>
        </p:txBody>
      </p:sp>
      <p:sp>
        <p:nvSpPr>
          <p:cNvPr id="32" name="Rectangle 31">
            <a:extLst>
              <a:ext uri="{FF2B5EF4-FFF2-40B4-BE49-F238E27FC236}">
                <a16:creationId xmlns:a16="http://schemas.microsoft.com/office/drawing/2014/main" id="{CE129D42-67CE-3E91-017E-CD27E84D6654}"/>
              </a:ext>
            </a:extLst>
          </p:cNvPr>
          <p:cNvSpPr/>
          <p:nvPr/>
        </p:nvSpPr>
        <p:spPr>
          <a:xfrm>
            <a:off x="8132170" y="3755942"/>
            <a:ext cx="1007822" cy="2865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September</a:t>
            </a:r>
          </a:p>
        </p:txBody>
      </p:sp>
      <p:sp>
        <p:nvSpPr>
          <p:cNvPr id="33" name="Rectangle 32">
            <a:extLst>
              <a:ext uri="{FF2B5EF4-FFF2-40B4-BE49-F238E27FC236}">
                <a16:creationId xmlns:a16="http://schemas.microsoft.com/office/drawing/2014/main" id="{2BCA9A04-01EF-D264-2631-FE8C6E175F02}"/>
              </a:ext>
            </a:extLst>
          </p:cNvPr>
          <p:cNvSpPr/>
          <p:nvPr/>
        </p:nvSpPr>
        <p:spPr>
          <a:xfrm>
            <a:off x="7199081" y="3755942"/>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August</a:t>
            </a:r>
          </a:p>
        </p:txBody>
      </p:sp>
      <p:sp>
        <p:nvSpPr>
          <p:cNvPr id="34" name="Rectangle 33">
            <a:extLst>
              <a:ext uri="{FF2B5EF4-FFF2-40B4-BE49-F238E27FC236}">
                <a16:creationId xmlns:a16="http://schemas.microsoft.com/office/drawing/2014/main" id="{643505F4-4F5F-9285-5A05-3D163723727A}"/>
              </a:ext>
            </a:extLst>
          </p:cNvPr>
          <p:cNvSpPr/>
          <p:nvPr/>
        </p:nvSpPr>
        <p:spPr>
          <a:xfrm>
            <a:off x="6191259" y="3751852"/>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July</a:t>
            </a:r>
          </a:p>
        </p:txBody>
      </p:sp>
      <p:sp>
        <p:nvSpPr>
          <p:cNvPr id="35" name="Rectangle 34">
            <a:extLst>
              <a:ext uri="{FF2B5EF4-FFF2-40B4-BE49-F238E27FC236}">
                <a16:creationId xmlns:a16="http://schemas.microsoft.com/office/drawing/2014/main" id="{EF3C84DC-8207-CDEF-7B34-020AF936A5D0}"/>
              </a:ext>
            </a:extLst>
          </p:cNvPr>
          <p:cNvSpPr/>
          <p:nvPr/>
        </p:nvSpPr>
        <p:spPr>
          <a:xfrm>
            <a:off x="5183437" y="3751852"/>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June</a:t>
            </a:r>
          </a:p>
        </p:txBody>
      </p:sp>
      <p:sp>
        <p:nvSpPr>
          <p:cNvPr id="36" name="Rectangle 35">
            <a:extLst>
              <a:ext uri="{FF2B5EF4-FFF2-40B4-BE49-F238E27FC236}">
                <a16:creationId xmlns:a16="http://schemas.microsoft.com/office/drawing/2014/main" id="{264DC372-A634-256C-03A5-07DEF4BF03B4}"/>
              </a:ext>
            </a:extLst>
          </p:cNvPr>
          <p:cNvSpPr/>
          <p:nvPr/>
        </p:nvSpPr>
        <p:spPr>
          <a:xfrm>
            <a:off x="4175615" y="3748997"/>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May</a:t>
            </a:r>
          </a:p>
        </p:txBody>
      </p:sp>
      <p:sp>
        <p:nvSpPr>
          <p:cNvPr id="37" name="Rectangle 36">
            <a:extLst>
              <a:ext uri="{FF2B5EF4-FFF2-40B4-BE49-F238E27FC236}">
                <a16:creationId xmlns:a16="http://schemas.microsoft.com/office/drawing/2014/main" id="{90F62352-C072-D7C7-BE00-703A6EE10A36}"/>
              </a:ext>
            </a:extLst>
          </p:cNvPr>
          <p:cNvSpPr/>
          <p:nvPr/>
        </p:nvSpPr>
        <p:spPr>
          <a:xfrm>
            <a:off x="3167793" y="3748997"/>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April</a:t>
            </a:r>
          </a:p>
        </p:txBody>
      </p:sp>
      <p:sp>
        <p:nvSpPr>
          <p:cNvPr id="38" name="Rectangle 37">
            <a:extLst>
              <a:ext uri="{FF2B5EF4-FFF2-40B4-BE49-F238E27FC236}">
                <a16:creationId xmlns:a16="http://schemas.microsoft.com/office/drawing/2014/main" id="{00B77786-F9F7-9325-F065-D1B26F5C733C}"/>
              </a:ext>
            </a:extLst>
          </p:cNvPr>
          <p:cNvSpPr/>
          <p:nvPr/>
        </p:nvSpPr>
        <p:spPr>
          <a:xfrm>
            <a:off x="2159971" y="3748997"/>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March</a:t>
            </a:r>
          </a:p>
        </p:txBody>
      </p:sp>
      <p:sp>
        <p:nvSpPr>
          <p:cNvPr id="39" name="Rectangle 38">
            <a:extLst>
              <a:ext uri="{FF2B5EF4-FFF2-40B4-BE49-F238E27FC236}">
                <a16:creationId xmlns:a16="http://schemas.microsoft.com/office/drawing/2014/main" id="{381815D0-54B1-0CE7-EBB9-6FB339E39010}"/>
              </a:ext>
            </a:extLst>
          </p:cNvPr>
          <p:cNvSpPr/>
          <p:nvPr/>
        </p:nvSpPr>
        <p:spPr>
          <a:xfrm>
            <a:off x="1152149" y="3745151"/>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February</a:t>
            </a:r>
          </a:p>
        </p:txBody>
      </p:sp>
      <p:sp>
        <p:nvSpPr>
          <p:cNvPr id="40" name="Rectangle 39">
            <a:extLst>
              <a:ext uri="{FF2B5EF4-FFF2-40B4-BE49-F238E27FC236}">
                <a16:creationId xmlns:a16="http://schemas.microsoft.com/office/drawing/2014/main" id="{8DE59745-B602-E5DA-5D72-F982B7898CDC}"/>
              </a:ext>
            </a:extLst>
          </p:cNvPr>
          <p:cNvSpPr/>
          <p:nvPr/>
        </p:nvSpPr>
        <p:spPr>
          <a:xfrm>
            <a:off x="144327" y="3751852"/>
            <a:ext cx="858357" cy="2906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Ubuntu" panose="020B0504030602030204" pitchFamily="34" charset="0"/>
              </a:rPr>
              <a:t>January</a:t>
            </a:r>
          </a:p>
        </p:txBody>
      </p:sp>
      <p:sp>
        <p:nvSpPr>
          <p:cNvPr id="41" name="Rectangle: Rounded Corners 40">
            <a:extLst>
              <a:ext uri="{FF2B5EF4-FFF2-40B4-BE49-F238E27FC236}">
                <a16:creationId xmlns:a16="http://schemas.microsoft.com/office/drawing/2014/main" id="{A0FC8E4E-FF52-65CA-0094-CFD14FE4757F}"/>
              </a:ext>
            </a:extLst>
          </p:cNvPr>
          <p:cNvSpPr/>
          <p:nvPr/>
        </p:nvSpPr>
        <p:spPr>
          <a:xfrm>
            <a:off x="8203499" y="4556049"/>
            <a:ext cx="3196133" cy="914932"/>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Ubuntu" panose="020B0504030602030204" pitchFamily="34" charset="0"/>
              </a:rPr>
              <a:t>ECD Led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Topic Example: The YA App, Family Support,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Region Specific Discussion</a:t>
            </a:r>
          </a:p>
          <a:p>
            <a:r>
              <a:rPr lang="en-US" sz="1200" dirty="0">
                <a:solidFill>
                  <a:schemeClr val="tx1"/>
                </a:solidFill>
                <a:latin typeface="Ubuntu" panose="020B0504030602030204" pitchFamily="34" charset="0"/>
              </a:rPr>
              <a:t>Webinar Topic #2:</a:t>
            </a:r>
          </a:p>
        </p:txBody>
      </p:sp>
      <p:sp>
        <p:nvSpPr>
          <p:cNvPr id="42" name="Rectangle: Rounded Corners 41">
            <a:extLst>
              <a:ext uri="{FF2B5EF4-FFF2-40B4-BE49-F238E27FC236}">
                <a16:creationId xmlns:a16="http://schemas.microsoft.com/office/drawing/2014/main" id="{D13A4794-24D0-A63E-179C-E9838E264D8E}"/>
              </a:ext>
            </a:extLst>
          </p:cNvPr>
          <p:cNvSpPr/>
          <p:nvPr/>
        </p:nvSpPr>
        <p:spPr>
          <a:xfrm>
            <a:off x="4680895" y="5941173"/>
            <a:ext cx="2722795" cy="74301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Ubuntu" panose="020B0504030602030204" pitchFamily="34" charset="0"/>
              </a:rPr>
              <a:t>Region Led Program Meeting</a:t>
            </a:r>
          </a:p>
          <a:p>
            <a:r>
              <a:rPr lang="en-US" sz="1200" dirty="0">
                <a:solidFill>
                  <a:schemeClr val="tx1"/>
                </a:solidFill>
                <a:latin typeface="Ubuntu" panose="020B0504030602030204" pitchFamily="34" charset="0"/>
              </a:rPr>
              <a:t>Topic: All things ECD </a:t>
            </a:r>
            <a:r>
              <a:rPr lang="en-US" sz="1200" dirty="0">
                <a:solidFill>
                  <a:schemeClr val="tx1"/>
                </a:solidFill>
                <a:latin typeface="Ubuntu" panose="020B0504030602030204" pitchFamily="34" charset="0"/>
                <a:sym typeface="Wingdings" panose="05000000000000000000" pitchFamily="2" charset="2"/>
              </a:rPr>
              <a:t>  &amp; Health</a:t>
            </a:r>
            <a:endParaRPr lang="en-US" sz="1200" dirty="0">
              <a:solidFill>
                <a:schemeClr val="tx1"/>
              </a:solidFill>
              <a:latin typeface="Ubuntu" panose="020B0504030602030204" pitchFamily="34" charset="0"/>
            </a:endParaRPr>
          </a:p>
          <a:p>
            <a:r>
              <a:rPr lang="en-US" sz="1200" dirty="0">
                <a:solidFill>
                  <a:schemeClr val="tx1"/>
                </a:solidFill>
                <a:latin typeface="Ubuntu" panose="020B0504030602030204" pitchFamily="34" charset="0"/>
              </a:rPr>
              <a:t>Date:  </a:t>
            </a:r>
          </a:p>
        </p:txBody>
      </p:sp>
      <p:sp>
        <p:nvSpPr>
          <p:cNvPr id="43" name="Rectangle: Rounded Corners 42">
            <a:extLst>
              <a:ext uri="{FF2B5EF4-FFF2-40B4-BE49-F238E27FC236}">
                <a16:creationId xmlns:a16="http://schemas.microsoft.com/office/drawing/2014/main" id="{8DF86F7B-0857-2571-7E75-404F89FB2D4F}"/>
              </a:ext>
            </a:extLst>
          </p:cNvPr>
          <p:cNvSpPr/>
          <p:nvPr/>
        </p:nvSpPr>
        <p:spPr>
          <a:xfrm>
            <a:off x="8203499" y="1524899"/>
            <a:ext cx="2319627" cy="710950"/>
          </a:xfrm>
          <a:prstGeom prst="round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Ubuntu" panose="020B0504030602030204" pitchFamily="34" charset="0"/>
              </a:rPr>
              <a:t>ECD Learning Series #2</a:t>
            </a:r>
          </a:p>
          <a:p>
            <a:r>
              <a:rPr lang="en-US" sz="1100" dirty="0">
                <a:solidFill>
                  <a:schemeClr val="tx1"/>
                </a:solidFill>
                <a:latin typeface="Ubuntu" panose="020B0504030602030204" pitchFamily="34" charset="0"/>
              </a:rPr>
              <a:t>Topics:</a:t>
            </a:r>
          </a:p>
          <a:p>
            <a:r>
              <a:rPr lang="en-US" sz="1100" dirty="0">
                <a:solidFill>
                  <a:schemeClr val="tx1"/>
                </a:solidFill>
                <a:latin typeface="Ubuntu" panose="020B0504030602030204" pitchFamily="34" charset="0"/>
              </a:rPr>
              <a:t>Office Hours:</a:t>
            </a:r>
          </a:p>
        </p:txBody>
      </p:sp>
      <p:sp>
        <p:nvSpPr>
          <p:cNvPr id="44" name="Rectangle: Rounded Corners 43">
            <a:extLst>
              <a:ext uri="{FF2B5EF4-FFF2-40B4-BE49-F238E27FC236}">
                <a16:creationId xmlns:a16="http://schemas.microsoft.com/office/drawing/2014/main" id="{05C2955A-1C50-9A31-0575-7E010B5747C0}"/>
              </a:ext>
            </a:extLst>
          </p:cNvPr>
          <p:cNvSpPr/>
          <p:nvPr/>
        </p:nvSpPr>
        <p:spPr>
          <a:xfrm>
            <a:off x="177597" y="1469722"/>
            <a:ext cx="2302512" cy="686946"/>
          </a:xfrm>
          <a:prstGeom prst="round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Ubuntu" panose="020B0504030602030204" pitchFamily="34" charset="0"/>
              </a:rPr>
              <a:t>ECD Learning Series #1</a:t>
            </a:r>
          </a:p>
          <a:p>
            <a:r>
              <a:rPr lang="en-US" sz="1100" dirty="0">
                <a:solidFill>
                  <a:schemeClr val="tx1"/>
                </a:solidFill>
                <a:latin typeface="Ubuntu" panose="020B0504030602030204" pitchFamily="34" charset="0"/>
              </a:rPr>
              <a:t>Topics:</a:t>
            </a:r>
          </a:p>
          <a:p>
            <a:r>
              <a:rPr lang="en-US" sz="1100" dirty="0">
                <a:solidFill>
                  <a:schemeClr val="tx1"/>
                </a:solidFill>
                <a:latin typeface="Ubuntu" panose="020B0504030602030204" pitchFamily="34" charset="0"/>
              </a:rPr>
              <a:t>Office Hours:</a:t>
            </a:r>
          </a:p>
        </p:txBody>
      </p:sp>
      <p:sp>
        <p:nvSpPr>
          <p:cNvPr id="45" name="Rectangle: Rounded Corners 44">
            <a:extLst>
              <a:ext uri="{FF2B5EF4-FFF2-40B4-BE49-F238E27FC236}">
                <a16:creationId xmlns:a16="http://schemas.microsoft.com/office/drawing/2014/main" id="{1BD7AD71-07AB-7DE8-880E-97E07BE3C4F8}"/>
              </a:ext>
            </a:extLst>
          </p:cNvPr>
          <p:cNvSpPr/>
          <p:nvPr/>
        </p:nvSpPr>
        <p:spPr>
          <a:xfrm>
            <a:off x="6873824" y="2215133"/>
            <a:ext cx="1414564" cy="1053728"/>
          </a:xfrm>
          <a:prstGeom prst="round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Ubuntu" panose="020B0504030602030204" pitchFamily="34" charset="0"/>
              </a:rPr>
              <a:t>Annual RHM &amp; ECD In-Person Meeting</a:t>
            </a:r>
          </a:p>
        </p:txBody>
      </p:sp>
      <p:sp>
        <p:nvSpPr>
          <p:cNvPr id="46" name="Rectangle: Rounded Corners 45">
            <a:extLst>
              <a:ext uri="{FF2B5EF4-FFF2-40B4-BE49-F238E27FC236}">
                <a16:creationId xmlns:a16="http://schemas.microsoft.com/office/drawing/2014/main" id="{DD462267-CE23-21C0-260D-AF78CE18BA39}"/>
              </a:ext>
            </a:extLst>
          </p:cNvPr>
          <p:cNvSpPr/>
          <p:nvPr/>
        </p:nvSpPr>
        <p:spPr>
          <a:xfrm>
            <a:off x="895785" y="2287517"/>
            <a:ext cx="1392422" cy="1061438"/>
          </a:xfrm>
          <a:prstGeom prst="roundRect">
            <a:avLst/>
          </a:prstGeom>
          <a:solidFill>
            <a:schemeClr val="accent4">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latin typeface="Ubuntu" panose="020B0504030602030204" pitchFamily="34" charset="0"/>
              </a:rPr>
              <a:t>Bi-monthly Meeting</a:t>
            </a:r>
          </a:p>
          <a:p>
            <a:r>
              <a:rPr lang="en-US" sz="1200" dirty="0">
                <a:latin typeface="Ubuntu" panose="020B0504030602030204" pitchFamily="34" charset="0"/>
              </a:rPr>
              <a:t>Regional Lead:</a:t>
            </a:r>
          </a:p>
        </p:txBody>
      </p:sp>
      <p:sp>
        <p:nvSpPr>
          <p:cNvPr id="47" name="Rectangle: Rounded Corners 46">
            <a:extLst>
              <a:ext uri="{FF2B5EF4-FFF2-40B4-BE49-F238E27FC236}">
                <a16:creationId xmlns:a16="http://schemas.microsoft.com/office/drawing/2014/main" id="{736FA49B-888E-ED6D-511F-931A2FA47D5D}"/>
              </a:ext>
            </a:extLst>
          </p:cNvPr>
          <p:cNvSpPr/>
          <p:nvPr/>
        </p:nvSpPr>
        <p:spPr>
          <a:xfrm>
            <a:off x="2790998" y="2226357"/>
            <a:ext cx="1487561" cy="1053729"/>
          </a:xfrm>
          <a:prstGeom prst="roundRect">
            <a:avLst/>
          </a:prstGeom>
          <a:solidFill>
            <a:schemeClr val="accent4">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latin typeface="Ubuntu" panose="020B0504030602030204" pitchFamily="34" charset="0"/>
              </a:rPr>
              <a:t>Bi-monthly Meeting</a:t>
            </a:r>
          </a:p>
          <a:p>
            <a:r>
              <a:rPr lang="en-US" sz="1200" dirty="0">
                <a:latin typeface="Ubuntu" panose="020B0504030602030204" pitchFamily="34" charset="0"/>
              </a:rPr>
              <a:t>Regional Lead: </a:t>
            </a:r>
          </a:p>
        </p:txBody>
      </p:sp>
      <p:sp>
        <p:nvSpPr>
          <p:cNvPr id="48" name="Rectangle: Rounded Corners 47">
            <a:extLst>
              <a:ext uri="{FF2B5EF4-FFF2-40B4-BE49-F238E27FC236}">
                <a16:creationId xmlns:a16="http://schemas.microsoft.com/office/drawing/2014/main" id="{97163FEF-54CC-F5D9-D062-869870A00C0A}"/>
              </a:ext>
            </a:extLst>
          </p:cNvPr>
          <p:cNvSpPr/>
          <p:nvPr/>
        </p:nvSpPr>
        <p:spPr>
          <a:xfrm>
            <a:off x="5197326" y="2207857"/>
            <a:ext cx="1487561" cy="1008682"/>
          </a:xfrm>
          <a:prstGeom prst="roundRect">
            <a:avLst/>
          </a:prstGeom>
          <a:solidFill>
            <a:schemeClr val="accent4">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latin typeface="Ubuntu" panose="020B0504030602030204" pitchFamily="34" charset="0"/>
              </a:rPr>
              <a:t>Bi-monthly Meeting</a:t>
            </a:r>
          </a:p>
          <a:p>
            <a:r>
              <a:rPr lang="en-US" sz="1200" dirty="0">
                <a:latin typeface="Ubuntu" panose="020B0504030602030204" pitchFamily="34" charset="0"/>
              </a:rPr>
              <a:t>Regional Lead</a:t>
            </a:r>
            <a:r>
              <a:rPr lang="en-US" sz="1200" b="1" dirty="0">
                <a:latin typeface="Ubuntu" panose="020B0504030602030204" pitchFamily="34" charset="0"/>
              </a:rPr>
              <a:t>:</a:t>
            </a:r>
          </a:p>
        </p:txBody>
      </p:sp>
      <p:sp>
        <p:nvSpPr>
          <p:cNvPr id="50" name="Rectangle: Rounded Corners 49">
            <a:extLst>
              <a:ext uri="{FF2B5EF4-FFF2-40B4-BE49-F238E27FC236}">
                <a16:creationId xmlns:a16="http://schemas.microsoft.com/office/drawing/2014/main" id="{56E32E59-9491-DBC4-3A06-A055639DDE1F}"/>
              </a:ext>
            </a:extLst>
          </p:cNvPr>
          <p:cNvSpPr/>
          <p:nvPr/>
        </p:nvSpPr>
        <p:spPr>
          <a:xfrm>
            <a:off x="9214726" y="2283599"/>
            <a:ext cx="1435177" cy="977985"/>
          </a:xfrm>
          <a:prstGeom prst="roundRect">
            <a:avLst/>
          </a:prstGeom>
          <a:solidFill>
            <a:schemeClr val="accent4">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latin typeface="Ubuntu" panose="020B0504030602030204" pitchFamily="34" charset="0"/>
              </a:rPr>
              <a:t>Bi-monthly Meeting</a:t>
            </a:r>
          </a:p>
          <a:p>
            <a:r>
              <a:rPr lang="en-US" sz="1200" dirty="0">
                <a:latin typeface="Ubuntu" panose="020B0504030602030204" pitchFamily="34" charset="0"/>
              </a:rPr>
              <a:t>Regional Lead:</a:t>
            </a:r>
          </a:p>
        </p:txBody>
      </p:sp>
      <p:sp>
        <p:nvSpPr>
          <p:cNvPr id="51" name="Rectangle: Rounded Corners 50">
            <a:extLst>
              <a:ext uri="{FF2B5EF4-FFF2-40B4-BE49-F238E27FC236}">
                <a16:creationId xmlns:a16="http://schemas.microsoft.com/office/drawing/2014/main" id="{A541FAF3-0ADF-23DE-A93C-6F75B63A7815}"/>
              </a:ext>
            </a:extLst>
          </p:cNvPr>
          <p:cNvSpPr/>
          <p:nvPr/>
        </p:nvSpPr>
        <p:spPr>
          <a:xfrm>
            <a:off x="10722855" y="2283599"/>
            <a:ext cx="1436396" cy="932940"/>
          </a:xfrm>
          <a:prstGeom prst="roundRect">
            <a:avLst/>
          </a:prstGeom>
          <a:solidFill>
            <a:schemeClr val="accent4">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latin typeface="Ubuntu" panose="020B0504030602030204" pitchFamily="34" charset="0"/>
              </a:rPr>
              <a:t>Bi-monthly Meeting</a:t>
            </a:r>
          </a:p>
          <a:p>
            <a:r>
              <a:rPr lang="en-US" sz="1200" dirty="0">
                <a:latin typeface="Ubuntu" panose="020B0504030602030204" pitchFamily="34" charset="0"/>
              </a:rPr>
              <a:t>Regional Lead:</a:t>
            </a:r>
          </a:p>
        </p:txBody>
      </p:sp>
      <p:cxnSp>
        <p:nvCxnSpPr>
          <p:cNvPr id="53" name="Straight Arrow Connector 52">
            <a:extLst>
              <a:ext uri="{FF2B5EF4-FFF2-40B4-BE49-F238E27FC236}">
                <a16:creationId xmlns:a16="http://schemas.microsoft.com/office/drawing/2014/main" id="{68EF8186-5063-314B-3322-1E0393D7B82B}"/>
              </a:ext>
            </a:extLst>
          </p:cNvPr>
          <p:cNvCxnSpPr>
            <a:cxnSpLocks/>
          </p:cNvCxnSpPr>
          <p:nvPr/>
        </p:nvCxnSpPr>
        <p:spPr>
          <a:xfrm>
            <a:off x="2541672" y="1355912"/>
            <a:ext cx="2310" cy="2242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8F57F07B-1F1A-A3E7-7A10-F66F7555D064}"/>
              </a:ext>
            </a:extLst>
          </p:cNvPr>
          <p:cNvCxnSpPr>
            <a:cxnSpLocks/>
          </p:cNvCxnSpPr>
          <p:nvPr/>
        </p:nvCxnSpPr>
        <p:spPr>
          <a:xfrm>
            <a:off x="10681162" y="1409295"/>
            <a:ext cx="0" cy="21891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Right Brace 59">
            <a:extLst>
              <a:ext uri="{FF2B5EF4-FFF2-40B4-BE49-F238E27FC236}">
                <a16:creationId xmlns:a16="http://schemas.microsoft.com/office/drawing/2014/main" id="{381B8F93-BF83-A34D-1604-4A84DACD99EF}"/>
              </a:ext>
            </a:extLst>
          </p:cNvPr>
          <p:cNvSpPr/>
          <p:nvPr/>
        </p:nvSpPr>
        <p:spPr>
          <a:xfrm rot="5400000">
            <a:off x="2157374" y="2288201"/>
            <a:ext cx="503394" cy="405227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Right Brace 60">
            <a:extLst>
              <a:ext uri="{FF2B5EF4-FFF2-40B4-BE49-F238E27FC236}">
                <a16:creationId xmlns:a16="http://schemas.microsoft.com/office/drawing/2014/main" id="{F0216464-192D-0136-646C-9162583FEC15}"/>
              </a:ext>
            </a:extLst>
          </p:cNvPr>
          <p:cNvSpPr/>
          <p:nvPr/>
        </p:nvSpPr>
        <p:spPr>
          <a:xfrm rot="5400000">
            <a:off x="9327963" y="2247020"/>
            <a:ext cx="503394" cy="405227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Right Brace 62">
            <a:extLst>
              <a:ext uri="{FF2B5EF4-FFF2-40B4-BE49-F238E27FC236}">
                <a16:creationId xmlns:a16="http://schemas.microsoft.com/office/drawing/2014/main" id="{5538D13E-03DC-5BAE-B915-DC89DE35811F}"/>
              </a:ext>
            </a:extLst>
          </p:cNvPr>
          <p:cNvSpPr/>
          <p:nvPr/>
        </p:nvSpPr>
        <p:spPr>
          <a:xfrm rot="5400000">
            <a:off x="5844302" y="242293"/>
            <a:ext cx="503394" cy="1079536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09308B9A-18CF-8776-9B36-BCAA13D02ED7}"/>
              </a:ext>
            </a:extLst>
          </p:cNvPr>
          <p:cNvCxnSpPr>
            <a:cxnSpLocks/>
          </p:cNvCxnSpPr>
          <p:nvPr/>
        </p:nvCxnSpPr>
        <p:spPr>
          <a:xfrm>
            <a:off x="401984" y="2222117"/>
            <a:ext cx="0" cy="1245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BC827110-B0C2-10D5-B96C-F17BFEEE7B3D}"/>
              </a:ext>
            </a:extLst>
          </p:cNvPr>
          <p:cNvCxnSpPr>
            <a:cxnSpLocks/>
          </p:cNvCxnSpPr>
          <p:nvPr/>
        </p:nvCxnSpPr>
        <p:spPr>
          <a:xfrm>
            <a:off x="8541467" y="2313643"/>
            <a:ext cx="0" cy="13645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074F88DE-B267-B859-09D4-BBD23ACFF0DB}"/>
              </a:ext>
            </a:extLst>
          </p:cNvPr>
          <p:cNvCxnSpPr>
            <a:cxnSpLocks/>
          </p:cNvCxnSpPr>
          <p:nvPr/>
        </p:nvCxnSpPr>
        <p:spPr>
          <a:xfrm>
            <a:off x="7509787" y="3297636"/>
            <a:ext cx="0" cy="3201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9AB2183C-F2F6-BB12-68BD-243E0BF097B7}"/>
              </a:ext>
            </a:extLst>
          </p:cNvPr>
          <p:cNvCxnSpPr>
            <a:cxnSpLocks/>
          </p:cNvCxnSpPr>
          <p:nvPr/>
        </p:nvCxnSpPr>
        <p:spPr>
          <a:xfrm>
            <a:off x="1525050" y="3348955"/>
            <a:ext cx="0" cy="320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236C7ECF-3A19-6C81-3009-7491826E7247}"/>
              </a:ext>
            </a:extLst>
          </p:cNvPr>
          <p:cNvCxnSpPr>
            <a:cxnSpLocks/>
          </p:cNvCxnSpPr>
          <p:nvPr/>
        </p:nvCxnSpPr>
        <p:spPr>
          <a:xfrm>
            <a:off x="3437700" y="3297636"/>
            <a:ext cx="0" cy="3805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8212AE2A-947D-6DC0-B68A-51BA52B0998B}"/>
              </a:ext>
            </a:extLst>
          </p:cNvPr>
          <p:cNvCxnSpPr>
            <a:cxnSpLocks/>
          </p:cNvCxnSpPr>
          <p:nvPr/>
        </p:nvCxnSpPr>
        <p:spPr>
          <a:xfrm>
            <a:off x="5724525" y="3261586"/>
            <a:ext cx="0" cy="3865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06CF116E-5C9F-8DB5-B035-F9A4BA633754}"/>
              </a:ext>
            </a:extLst>
          </p:cNvPr>
          <p:cNvCxnSpPr>
            <a:cxnSpLocks/>
          </p:cNvCxnSpPr>
          <p:nvPr/>
        </p:nvCxnSpPr>
        <p:spPr>
          <a:xfrm>
            <a:off x="9982200" y="3280086"/>
            <a:ext cx="0" cy="3504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E55A43B4-FC7A-66C7-6474-EF6EEA28FFC9}"/>
              </a:ext>
            </a:extLst>
          </p:cNvPr>
          <p:cNvCxnSpPr>
            <a:cxnSpLocks/>
          </p:cNvCxnSpPr>
          <p:nvPr/>
        </p:nvCxnSpPr>
        <p:spPr>
          <a:xfrm>
            <a:off x="11688984" y="3297636"/>
            <a:ext cx="0" cy="3504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EFCF905-10E0-E6D7-7EB5-823F355FA402}"/>
              </a:ext>
            </a:extLst>
          </p:cNvPr>
          <p:cNvCxnSpPr/>
          <p:nvPr/>
        </p:nvCxnSpPr>
        <p:spPr>
          <a:xfrm>
            <a:off x="4680895" y="4031676"/>
            <a:ext cx="0" cy="678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Rounded Corners 20">
            <a:extLst>
              <a:ext uri="{FF2B5EF4-FFF2-40B4-BE49-F238E27FC236}">
                <a16:creationId xmlns:a16="http://schemas.microsoft.com/office/drawing/2014/main" id="{3B552BEA-BA97-1AFB-B0AA-A6362C0B1344}"/>
              </a:ext>
            </a:extLst>
          </p:cNvPr>
          <p:cNvSpPr/>
          <p:nvPr/>
        </p:nvSpPr>
        <p:spPr>
          <a:xfrm>
            <a:off x="4544201" y="4611088"/>
            <a:ext cx="3290712" cy="477293"/>
          </a:xfrm>
          <a:prstGeom prst="roundRect">
            <a:avLst/>
          </a:prstGeom>
          <a:solidFill>
            <a:srgbClr val="FF5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dirty="0">
                <a:solidFill>
                  <a:schemeClr val="tx1"/>
                </a:solidFill>
              </a:rPr>
              <a:t>Annual 1:1 Pillar 1 &amp; ECD Regional Lead Meetings</a:t>
            </a:r>
          </a:p>
        </p:txBody>
      </p:sp>
      <p:sp>
        <p:nvSpPr>
          <p:cNvPr id="9" name="TextBox 8">
            <a:extLst>
              <a:ext uri="{FF2B5EF4-FFF2-40B4-BE49-F238E27FC236}">
                <a16:creationId xmlns:a16="http://schemas.microsoft.com/office/drawing/2014/main" id="{A612413B-FFB9-93A8-AE29-D76695E3344F}"/>
              </a:ext>
            </a:extLst>
          </p:cNvPr>
          <p:cNvSpPr txBox="1"/>
          <p:nvPr/>
        </p:nvSpPr>
        <p:spPr>
          <a:xfrm>
            <a:off x="8288388" y="5712513"/>
            <a:ext cx="3578942" cy="1107996"/>
          </a:xfrm>
          <a:prstGeom prst="rect">
            <a:avLst/>
          </a:prstGeom>
          <a:noFill/>
        </p:spPr>
        <p:txBody>
          <a:bodyPr wrap="square" rtlCol="0">
            <a:spAutoFit/>
          </a:bodyPr>
          <a:lstStyle/>
          <a:p>
            <a:r>
              <a:rPr lang="en-US" b="1" dirty="0"/>
              <a:t>Leads in Each Area</a:t>
            </a:r>
          </a:p>
          <a:p>
            <a:r>
              <a:rPr lang="en-US" sz="1600" dirty="0">
                <a:solidFill>
                  <a:srgbClr val="FF5050"/>
                </a:solidFill>
              </a:rPr>
              <a:t>Red</a:t>
            </a:r>
            <a:r>
              <a:rPr lang="en-US" sz="1600" dirty="0"/>
              <a:t>=Pillar 1 </a:t>
            </a:r>
          </a:p>
          <a:p>
            <a:r>
              <a:rPr lang="en-US" sz="1600" dirty="0">
                <a:solidFill>
                  <a:schemeClr val="accent1">
                    <a:lumMod val="40000"/>
                    <a:lumOff val="60000"/>
                  </a:schemeClr>
                </a:solidFill>
              </a:rPr>
              <a:t>Blue</a:t>
            </a:r>
            <a:r>
              <a:rPr lang="en-US" sz="1600" dirty="0"/>
              <a:t>=Co-lead</a:t>
            </a:r>
          </a:p>
          <a:p>
            <a:r>
              <a:rPr lang="en-US" sz="1600" dirty="0">
                <a:solidFill>
                  <a:schemeClr val="accent3">
                    <a:lumMod val="40000"/>
                    <a:lumOff val="60000"/>
                  </a:schemeClr>
                </a:solidFill>
              </a:rPr>
              <a:t>Green</a:t>
            </a:r>
            <a:r>
              <a:rPr lang="en-US" sz="1600" dirty="0"/>
              <a:t>=ECD Regional Lead</a:t>
            </a:r>
          </a:p>
        </p:txBody>
      </p:sp>
    </p:spTree>
    <p:extLst>
      <p:ext uri="{BB962C8B-B14F-4D97-AF65-F5344CB8AC3E}">
        <p14:creationId xmlns:p14="http://schemas.microsoft.com/office/powerpoint/2010/main" val="37074954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340160-BCAA-A425-B835-838C426CAF42}"/>
              </a:ext>
            </a:extLst>
          </p:cNvPr>
          <p:cNvPicPr>
            <a:picLocks noGrp="1" noChangeAspect="1"/>
          </p:cNvPicPr>
          <p:nvPr>
            <p:ph idx="1"/>
          </p:nvPr>
        </p:nvPicPr>
        <p:blipFill>
          <a:blip r:embed="rId2"/>
          <a:stretch>
            <a:fillRect/>
          </a:stretch>
        </p:blipFill>
        <p:spPr>
          <a:xfrm>
            <a:off x="3462056" y="177422"/>
            <a:ext cx="5335374" cy="6607278"/>
          </a:xfrm>
          <a:prstGeom prst="rect">
            <a:avLst/>
          </a:prstGeom>
        </p:spPr>
      </p:pic>
    </p:spTree>
    <p:extLst>
      <p:ext uri="{BB962C8B-B14F-4D97-AF65-F5344CB8AC3E}">
        <p14:creationId xmlns:p14="http://schemas.microsoft.com/office/powerpoint/2010/main" val="71604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298698-C8D9-AEFD-5F8A-622D972889B1}"/>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a:t>You are already doing this</a:t>
            </a:r>
          </a:p>
        </p:txBody>
      </p:sp>
      <p:pic>
        <p:nvPicPr>
          <p:cNvPr id="4" name="Content Placeholder 3">
            <a:extLst>
              <a:ext uri="{FF2B5EF4-FFF2-40B4-BE49-F238E27FC236}">
                <a16:creationId xmlns:a16="http://schemas.microsoft.com/office/drawing/2014/main" id="{E6E65033-2792-7778-8407-3B2CAA3E8B2D}"/>
              </a:ext>
            </a:extLst>
          </p:cNvPr>
          <p:cNvPicPr>
            <a:picLocks noGrp="1" noChangeAspect="1"/>
          </p:cNvPicPr>
          <p:nvPr>
            <p:ph idx="1"/>
          </p:nvPr>
        </p:nvPicPr>
        <p:blipFill>
          <a:blip r:embed="rId2"/>
          <a:srcRect r="-1" b="1928"/>
          <a:stretch>
            <a:fillRect/>
          </a:stretch>
        </p:blipFill>
        <p:spPr>
          <a:xfrm>
            <a:off x="20" y="10"/>
            <a:ext cx="6992881" cy="6857990"/>
          </a:xfrm>
          <a:prstGeom prst="rect">
            <a:avLst/>
          </a:prstGeom>
        </p:spPr>
      </p:pic>
    </p:spTree>
    <p:extLst>
      <p:ext uri="{BB962C8B-B14F-4D97-AF65-F5344CB8AC3E}">
        <p14:creationId xmlns:p14="http://schemas.microsoft.com/office/powerpoint/2010/main" val="1213427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1A9C5-8EB0-BBBB-382B-08D8C19F1D61}"/>
              </a:ext>
            </a:extLst>
          </p:cNvPr>
          <p:cNvSpPr>
            <a:spLocks noGrp="1"/>
          </p:cNvSpPr>
          <p:nvPr>
            <p:ph type="title"/>
          </p:nvPr>
        </p:nvSpPr>
        <p:spPr>
          <a:xfrm>
            <a:off x="7531610" y="365125"/>
            <a:ext cx="3822189" cy="1899912"/>
          </a:xfrm>
        </p:spPr>
        <p:txBody>
          <a:bodyPr>
            <a:normAutofit/>
          </a:bodyPr>
          <a:lstStyle/>
          <a:p>
            <a:r>
              <a:rPr lang="en-US" sz="4000"/>
              <a:t>Accountability to the Plan</a:t>
            </a:r>
            <a:endParaRPr lang="en-US" sz="4000" dirty="0"/>
          </a:p>
        </p:txBody>
      </p:sp>
      <p:pic>
        <p:nvPicPr>
          <p:cNvPr id="4" name="Picture 3">
            <a:extLst>
              <a:ext uri="{FF2B5EF4-FFF2-40B4-BE49-F238E27FC236}">
                <a16:creationId xmlns:a16="http://schemas.microsoft.com/office/drawing/2014/main" id="{447772A9-905F-BA9F-0C88-F1CE4F8EE78D}"/>
              </a:ext>
            </a:extLst>
          </p:cNvPr>
          <p:cNvPicPr>
            <a:picLocks noChangeAspect="1"/>
          </p:cNvPicPr>
          <p:nvPr/>
        </p:nvPicPr>
        <p:blipFill>
          <a:blip r:embed="rId2"/>
          <a:srcRect b="1130"/>
          <a:stretch>
            <a:fillRect/>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E0338C79-BF2C-02C9-91AD-5CF4A988C50E}"/>
              </a:ext>
            </a:extLst>
          </p:cNvPr>
          <p:cNvSpPr>
            <a:spLocks noGrp="1"/>
          </p:cNvSpPr>
          <p:nvPr>
            <p:ph idx="1"/>
          </p:nvPr>
        </p:nvSpPr>
        <p:spPr>
          <a:xfrm>
            <a:off x="7531610" y="2434201"/>
            <a:ext cx="3822189" cy="3742762"/>
          </a:xfrm>
        </p:spPr>
        <p:txBody>
          <a:bodyPr>
            <a:normAutofit/>
          </a:bodyPr>
          <a:lstStyle/>
          <a:p>
            <a:r>
              <a:rPr lang="en-US" sz="2000" dirty="0"/>
              <a:t>Pillar 1 Team meets bi-weekly. We will have a standing agenda item related to the TA plan</a:t>
            </a:r>
          </a:p>
          <a:p>
            <a:r>
              <a:rPr lang="en-US" sz="2000" dirty="0"/>
              <a:t>Regional ECD team will integrate a standing agenda item to discuss TA on our bi-monthly call</a:t>
            </a:r>
          </a:p>
        </p:txBody>
      </p:sp>
    </p:spTree>
    <p:extLst>
      <p:ext uri="{BB962C8B-B14F-4D97-AF65-F5344CB8AC3E}">
        <p14:creationId xmlns:p14="http://schemas.microsoft.com/office/powerpoint/2010/main" val="428651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49B580-C5E4-8CA7-C20D-D65813AB9970}"/>
              </a:ext>
            </a:extLst>
          </p:cNvPr>
          <p:cNvSpPr txBox="1"/>
          <p:nvPr/>
        </p:nvSpPr>
        <p:spPr>
          <a:xfrm>
            <a:off x="6417733" y="490537"/>
            <a:ext cx="5291663" cy="16287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latin typeface="+mj-lt"/>
                <a:ea typeface="+mj-ea"/>
                <a:cs typeface="+mj-cs"/>
              </a:rPr>
              <a:t>Listen, Learn, Improve Loop</a:t>
            </a:r>
          </a:p>
        </p:txBody>
      </p:sp>
      <p:pic>
        <p:nvPicPr>
          <p:cNvPr id="4" name="Picture 3">
            <a:extLst>
              <a:ext uri="{FF2B5EF4-FFF2-40B4-BE49-F238E27FC236}">
                <a16:creationId xmlns:a16="http://schemas.microsoft.com/office/drawing/2014/main" id="{71BE239F-B575-809F-4708-CCC8586BB889}"/>
              </a:ext>
            </a:extLst>
          </p:cNvPr>
          <p:cNvPicPr>
            <a:picLocks noChangeAspect="1"/>
          </p:cNvPicPr>
          <p:nvPr/>
        </p:nvPicPr>
        <p:blipFill>
          <a:blip r:embed="rId2"/>
          <a:srcRect l="2124" r="8744"/>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2" name="Diagram 1">
            <a:extLst>
              <a:ext uri="{FF2B5EF4-FFF2-40B4-BE49-F238E27FC236}">
                <a16:creationId xmlns:a16="http://schemas.microsoft.com/office/drawing/2014/main" id="{F59EB586-05BC-CEEE-EA88-E66C449FE414}"/>
              </a:ext>
            </a:extLst>
          </p:cNvPr>
          <p:cNvGraphicFramePr/>
          <p:nvPr>
            <p:extLst>
              <p:ext uri="{D42A27DB-BD31-4B8C-83A1-F6EECF244321}">
                <p14:modId xmlns:p14="http://schemas.microsoft.com/office/powerpoint/2010/main" val="3859321237"/>
              </p:ext>
            </p:extLst>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3268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970AF1-AD3A-7B23-133A-84FF3F2A2859}"/>
              </a:ext>
            </a:extLst>
          </p:cNvPr>
          <p:cNvPicPr>
            <a:picLocks noChangeAspect="1"/>
          </p:cNvPicPr>
          <p:nvPr/>
        </p:nvPicPr>
        <p:blipFill>
          <a:blip r:embed="rId2"/>
          <a:srcRect r="11361"/>
          <a:stretch>
            <a:fillRect/>
          </a:stretch>
        </p:blipFill>
        <p:spPr>
          <a:xfrm>
            <a:off x="-1" y="-2"/>
            <a:ext cx="5410198" cy="6858002"/>
          </a:xfrm>
          <a:prstGeom prst="rect">
            <a:avLst/>
          </a:prstGeom>
        </p:spPr>
      </p:pic>
      <p:sp useBgFill="1">
        <p:nvSpPr>
          <p:cNvPr id="36" name="Rectangle 3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74DC2B-7574-F012-CF4E-440A8642F777}"/>
              </a:ext>
            </a:extLst>
          </p:cNvPr>
          <p:cNvSpPr txBox="1"/>
          <p:nvPr/>
        </p:nvSpPr>
        <p:spPr>
          <a:xfrm>
            <a:off x="6115317" y="405685"/>
            <a:ext cx="5464968" cy="15593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Easy Ways to Collect Feedback </a:t>
            </a:r>
          </a:p>
        </p:txBody>
      </p:sp>
      <p:sp>
        <p:nvSpPr>
          <p:cNvPr id="5" name="TextBox 4">
            <a:extLst>
              <a:ext uri="{FF2B5EF4-FFF2-40B4-BE49-F238E27FC236}">
                <a16:creationId xmlns:a16="http://schemas.microsoft.com/office/drawing/2014/main" id="{01AB8203-9309-60B5-D502-705BE4149E0B}"/>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000" b="1"/>
              <a:t>Plan Feedback Collection from Day One</a:t>
            </a:r>
          </a:p>
          <a:p>
            <a:pPr indent="-228600">
              <a:lnSpc>
                <a:spcPct val="90000"/>
              </a:lnSpc>
              <a:spcAft>
                <a:spcPts val="600"/>
              </a:spcAft>
              <a:buFont typeface="Arial" panose="020B0604020202020204" pitchFamily="34" charset="0"/>
              <a:buChar char="•"/>
            </a:pPr>
            <a:r>
              <a:rPr lang="en-US" sz="1000" b="1"/>
              <a:t>Start with a loop, not a survey </a:t>
            </a:r>
          </a:p>
          <a:p>
            <a:pPr indent="-228600">
              <a:lnSpc>
                <a:spcPct val="90000"/>
              </a:lnSpc>
              <a:spcAft>
                <a:spcPts val="600"/>
              </a:spcAft>
              <a:buFont typeface="Arial" panose="020B0604020202020204" pitchFamily="34" charset="0"/>
              <a:buChar char="•"/>
            </a:pPr>
            <a:endParaRPr lang="en-US" sz="1000" b="1"/>
          </a:p>
          <a:p>
            <a:pPr indent="-228600">
              <a:lnSpc>
                <a:spcPct val="90000"/>
              </a:lnSpc>
              <a:spcAft>
                <a:spcPts val="600"/>
              </a:spcAft>
              <a:buFont typeface="Arial" panose="020B0604020202020204" pitchFamily="34" charset="0"/>
              <a:buChar char="•"/>
            </a:pPr>
            <a:r>
              <a:rPr lang="en-US" sz="1000"/>
              <a:t>Build in </a:t>
            </a:r>
            <a:r>
              <a:rPr lang="en-US" sz="1000" b="1"/>
              <a:t>feedback after every TA interaction</a:t>
            </a:r>
            <a:r>
              <a:rPr lang="en-US" sz="1000"/>
              <a:t> </a:t>
            </a:r>
          </a:p>
          <a:p>
            <a:pPr indent="-228600">
              <a:lnSpc>
                <a:spcPct val="90000"/>
              </a:lnSpc>
              <a:spcAft>
                <a:spcPts val="600"/>
              </a:spcAft>
              <a:buFont typeface="Arial" panose="020B0604020202020204" pitchFamily="34" charset="0"/>
              <a:buChar char="•"/>
            </a:pPr>
            <a:r>
              <a:rPr lang="en-US" sz="1000"/>
              <a:t>e.g.:</a:t>
            </a:r>
          </a:p>
          <a:p>
            <a:pPr marL="742950" lvl="1" indent="-228600">
              <a:lnSpc>
                <a:spcPct val="90000"/>
              </a:lnSpc>
              <a:spcAft>
                <a:spcPts val="600"/>
              </a:spcAft>
              <a:buFont typeface="Arial" panose="020B0604020202020204" pitchFamily="34" charset="0"/>
              <a:buChar char="•"/>
            </a:pPr>
            <a:r>
              <a:rPr lang="en-US" sz="1000"/>
              <a:t>“How helpful was this?”</a:t>
            </a:r>
          </a:p>
          <a:p>
            <a:pPr marL="742950" lvl="1" indent="-228600">
              <a:lnSpc>
                <a:spcPct val="90000"/>
              </a:lnSpc>
              <a:spcAft>
                <a:spcPts val="600"/>
              </a:spcAft>
              <a:buFont typeface="Arial" panose="020B0604020202020204" pitchFamily="34" charset="0"/>
              <a:buChar char="•"/>
            </a:pPr>
            <a:r>
              <a:rPr lang="en-US" sz="1000"/>
              <a:t>“What else would you like next time?”</a:t>
            </a:r>
          </a:p>
          <a:p>
            <a:pPr lvl="1"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Use short polls in your presentations</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Add 1-2 </a:t>
            </a:r>
            <a:r>
              <a:rPr lang="en-US" sz="1000" b="1"/>
              <a:t>pulse check questions</a:t>
            </a:r>
            <a:r>
              <a:rPr lang="en-US" sz="1000"/>
              <a:t> in regular communications</a:t>
            </a:r>
          </a:p>
          <a:p>
            <a:pPr indent="-228600">
              <a:lnSpc>
                <a:spcPct val="90000"/>
              </a:lnSpc>
              <a:spcAft>
                <a:spcPts val="600"/>
              </a:spcAft>
              <a:buFont typeface="Arial" panose="020B0604020202020204" pitchFamily="34" charset="0"/>
              <a:buChar char="•"/>
            </a:pPr>
            <a:endParaRPr lang="en-US" sz="1000" i="1"/>
          </a:p>
          <a:p>
            <a:pPr marL="285750" indent="-228600">
              <a:lnSpc>
                <a:spcPct val="90000"/>
              </a:lnSpc>
              <a:spcAft>
                <a:spcPts val="600"/>
              </a:spcAft>
              <a:buFont typeface="Arial" panose="020B0604020202020204" pitchFamily="34" charset="0"/>
              <a:buChar char="•"/>
            </a:pPr>
            <a:r>
              <a:rPr lang="en-US" sz="1000"/>
              <a:t>During Follow-up Calls with Programs start with “You Said, We Did” in response to the action items from previous discussions</a:t>
            </a:r>
          </a:p>
          <a:p>
            <a:pPr marL="285750" indent="-228600">
              <a:lnSpc>
                <a:spcPct val="90000"/>
              </a:lnSpc>
              <a:spcAft>
                <a:spcPts val="600"/>
              </a:spcAft>
              <a:buFont typeface="Arial" panose="020B0604020202020204" pitchFamily="34" charset="0"/>
              <a:buChar char="•"/>
            </a:pPr>
            <a:r>
              <a:rPr lang="en-US" sz="1000"/>
              <a:t>This highlights the efforts we are all taking to make programming stronger through real time feedback</a:t>
            </a:r>
          </a:p>
          <a:p>
            <a:pPr marL="285750" indent="-228600">
              <a:lnSpc>
                <a:spcPct val="90000"/>
              </a:lnSpc>
              <a:spcAft>
                <a:spcPts val="600"/>
              </a:spcAft>
              <a:buFont typeface="Arial" panose="020B0604020202020204" pitchFamily="34" charset="0"/>
              <a:buChar char="•"/>
            </a:pPr>
            <a:endParaRPr lang="en-US" sz="1000" i="1"/>
          </a:p>
          <a:p>
            <a:pPr indent="-228600">
              <a:lnSpc>
                <a:spcPct val="90000"/>
              </a:lnSpc>
              <a:spcAft>
                <a:spcPts val="600"/>
              </a:spcAft>
              <a:buFont typeface="Arial" panose="020B0604020202020204" pitchFamily="34" charset="0"/>
              <a:buChar char="•"/>
            </a:pPr>
            <a:endParaRPr lang="en-US" sz="1000"/>
          </a:p>
        </p:txBody>
      </p:sp>
    </p:spTree>
    <p:extLst>
      <p:ext uri="{BB962C8B-B14F-4D97-AF65-F5344CB8AC3E}">
        <p14:creationId xmlns:p14="http://schemas.microsoft.com/office/powerpoint/2010/main" val="1453515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DB7E392BDDC74788EFD8CD78D4F9EF" ma:contentTypeVersion="19" ma:contentTypeDescription="Create a new document." ma:contentTypeScope="" ma:versionID="a260c43290e70edd69c1dcfaa4701215">
  <xsd:schema xmlns:xsd="http://www.w3.org/2001/XMLSchema" xmlns:xs="http://www.w3.org/2001/XMLSchema" xmlns:p="http://schemas.microsoft.com/office/2006/metadata/properties" xmlns:ns3="6adf5084-251c-48a1-8264-937b5f673762" xmlns:ns4="b3929358-c393-40b9-837a-e523149ec7f4" targetNamespace="http://schemas.microsoft.com/office/2006/metadata/properties" ma:root="true" ma:fieldsID="0cdc65971045bb988ae6d80102c99d7b" ns3:_="" ns4:_="">
    <xsd:import namespace="6adf5084-251c-48a1-8264-937b5f673762"/>
    <xsd:import namespace="b3929358-c393-40b9-837a-e523149ec7f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Location" minOccurs="0"/>
                <xsd:element ref="ns4:MediaServiceObjectDetectorVersions" minOccurs="0"/>
                <xsd:element ref="ns4:MediaServiceSearchProperties" minOccurs="0"/>
                <xsd:element ref="ns4:MediaServiceSystemTag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f5084-251c-48a1-8264-937b5f67376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29358-c393-40b9-837a-e523149ec7f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3929358-c393-40b9-837a-e523149ec7f4" xsi:nil="true"/>
  </documentManagement>
</p:properties>
</file>

<file path=customXml/itemProps1.xml><?xml version="1.0" encoding="utf-8"?>
<ds:datastoreItem xmlns:ds="http://schemas.openxmlformats.org/officeDocument/2006/customXml" ds:itemID="{13DDBD43-86F7-4CD3-A4F3-31AEDCF5B6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df5084-251c-48a1-8264-937b5f673762"/>
    <ds:schemaRef ds:uri="b3929358-c393-40b9-837a-e523149ec7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2C0610-7BE0-4AA7-919B-958D5B89A511}">
  <ds:schemaRefs>
    <ds:schemaRef ds:uri="http://schemas.microsoft.com/sharepoint/v3/contenttype/forms"/>
  </ds:schemaRefs>
</ds:datastoreItem>
</file>

<file path=customXml/itemProps3.xml><?xml version="1.0" encoding="utf-8"?>
<ds:datastoreItem xmlns:ds="http://schemas.openxmlformats.org/officeDocument/2006/customXml" ds:itemID="{AAA2A3E4-DD6A-4325-91C3-5ABE77925130}">
  <ds:schemaRefs>
    <ds:schemaRef ds:uri="http://purl.org/dc/elements/1.1/"/>
    <ds:schemaRef ds:uri="http://schemas.microsoft.com/office/2006/documentManagement/types"/>
    <ds:schemaRef ds:uri="6adf5084-251c-48a1-8264-937b5f673762"/>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b3929358-c393-40b9-837a-e523149ec7f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31582</TotalTime>
  <Words>1257</Words>
  <Application>Microsoft Office PowerPoint</Application>
  <PresentationFormat>Widescreen</PresentationFormat>
  <Paragraphs>144</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Ubuntu</vt:lpstr>
      <vt:lpstr>Wingdings</vt:lpstr>
      <vt:lpstr>Office Theme</vt:lpstr>
      <vt:lpstr>Defining Technical Assistance</vt:lpstr>
      <vt:lpstr>Early Childhood Development Technical Assistance Plan </vt:lpstr>
      <vt:lpstr>  DJ Jazzy Jen Presents   The Special Olympics ECD Soundtrack</vt:lpstr>
      <vt:lpstr>Regional ECD Technical Assistance Framework</vt:lpstr>
      <vt:lpstr>PowerPoint Presentation</vt:lpstr>
      <vt:lpstr>You are already doing this</vt:lpstr>
      <vt:lpstr>Accountability to the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our 2026 TA Calendar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Hansen</dc:creator>
  <cp:lastModifiedBy>Jennifer Hansen</cp:lastModifiedBy>
  <cp:revision>3</cp:revision>
  <dcterms:created xsi:type="dcterms:W3CDTF">2025-06-25T13:58:34Z</dcterms:created>
  <dcterms:modified xsi:type="dcterms:W3CDTF">2025-08-27T08:59:20Z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0x0101003ADB7E392BDDC74788EFD8CD78D4F9EF</vt:lpwstr>
  </property>
</Properties>
</file>