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26"/>
  </p:notesMasterIdLst>
  <p:sldIdLst>
    <p:sldId id="260" r:id="rId6"/>
    <p:sldId id="792" r:id="rId7"/>
    <p:sldId id="794" r:id="rId8"/>
    <p:sldId id="795" r:id="rId9"/>
    <p:sldId id="796" r:id="rId10"/>
    <p:sldId id="797" r:id="rId11"/>
    <p:sldId id="815" r:id="rId12"/>
    <p:sldId id="805" r:id="rId13"/>
    <p:sldId id="800" r:id="rId14"/>
    <p:sldId id="806" r:id="rId15"/>
    <p:sldId id="807" r:id="rId16"/>
    <p:sldId id="809" r:id="rId17"/>
    <p:sldId id="823" r:id="rId18"/>
    <p:sldId id="816" r:id="rId19"/>
    <p:sldId id="817" r:id="rId20"/>
    <p:sldId id="819" r:id="rId21"/>
    <p:sldId id="820" r:id="rId22"/>
    <p:sldId id="822" r:id="rId23"/>
    <p:sldId id="824" r:id="rId24"/>
    <p:sldId id="8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7E1"/>
    <a:srgbClr val="CFED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1A44C-8171-4D53-ABD5-E97B1266363C}" v="1" dt="2024-11-22T19:48:53.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102" d="100"/>
          <a:sy n="102" d="100"/>
        </p:scale>
        <p:origin x="78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image" Target="../media/image23.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041047-BA25-4720-9BAE-F8C05F1420D4}"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6B9DF092-77D4-4BE0-AB7F-0AC0A0CF397E}">
      <dgm:prSet phldrT="[Text]"/>
      <dgm:spPr/>
      <dgm:t>
        <a:bodyPr/>
        <a:lstStyle/>
        <a:p>
          <a:r>
            <a:rPr lang="en-US" b="1" dirty="0"/>
            <a:t>Rebecca Ralston</a:t>
          </a:r>
        </a:p>
        <a:p>
          <a:r>
            <a:rPr lang="en-US" dirty="0"/>
            <a:t>Sr Director, Early Childhood &amp; Preventive Health</a:t>
          </a:r>
        </a:p>
      </dgm:t>
    </dgm:pt>
    <dgm:pt modelId="{78EA3369-8217-4EA5-8106-A17065464249}" type="parTrans" cxnId="{A9F778BC-9867-40A4-B9E0-CE15E57C8F3A}">
      <dgm:prSet/>
      <dgm:spPr/>
      <dgm:t>
        <a:bodyPr/>
        <a:lstStyle/>
        <a:p>
          <a:endParaRPr lang="en-US"/>
        </a:p>
      </dgm:t>
    </dgm:pt>
    <dgm:pt modelId="{FA26467A-098E-4BAF-9595-ADAA4BB8F902}" type="sibTrans" cxnId="{A9F778BC-9867-40A4-B9E0-CE15E57C8F3A}">
      <dgm:prSet/>
      <dgm:spPr/>
      <dgm:t>
        <a:bodyPr/>
        <a:lstStyle/>
        <a:p>
          <a:endParaRPr lang="en-US"/>
        </a:p>
      </dgm:t>
    </dgm:pt>
    <dgm:pt modelId="{7A8BA798-1620-4C25-8237-C7021945679B}">
      <dgm:prSet phldrT="[Text]"/>
      <dgm:spPr/>
      <dgm:t>
        <a:bodyPr/>
        <a:lstStyle/>
        <a:p>
          <a:r>
            <a:rPr lang="en-US" b="1" dirty="0"/>
            <a:t>Jennifer Hansen</a:t>
          </a:r>
        </a:p>
        <a:p>
          <a:r>
            <a:rPr lang="en-US" dirty="0"/>
            <a:t>Senior Manager, Young Athletes</a:t>
          </a:r>
        </a:p>
      </dgm:t>
    </dgm:pt>
    <dgm:pt modelId="{1FA4A0D5-0F58-4393-ABE0-B92E4C8173DF}" type="parTrans" cxnId="{2AFA64F0-9FC2-4501-9259-73645C61E951}">
      <dgm:prSet/>
      <dgm:spPr/>
      <dgm:t>
        <a:bodyPr/>
        <a:lstStyle/>
        <a:p>
          <a:endParaRPr lang="en-US"/>
        </a:p>
      </dgm:t>
    </dgm:pt>
    <dgm:pt modelId="{548A1C71-D50C-46BD-9CBA-6D0DE647B522}" type="sibTrans" cxnId="{2AFA64F0-9FC2-4501-9259-73645C61E951}">
      <dgm:prSet/>
      <dgm:spPr/>
      <dgm:t>
        <a:bodyPr/>
        <a:lstStyle/>
        <a:p>
          <a:endParaRPr lang="en-US"/>
        </a:p>
      </dgm:t>
    </dgm:pt>
    <dgm:pt modelId="{A1DC9F85-C61A-4427-8DA1-0DDD3A6CC4CD}">
      <dgm:prSet phldrT="[Text]"/>
      <dgm:spPr/>
      <dgm:t>
        <a:bodyPr/>
        <a:lstStyle/>
        <a:p>
          <a:r>
            <a:rPr lang="en-US" b="1" dirty="0"/>
            <a:t>Ryland Towne</a:t>
          </a:r>
        </a:p>
        <a:p>
          <a:r>
            <a:rPr lang="en-US" dirty="0"/>
            <a:t>Specialist, Young Athletes</a:t>
          </a:r>
        </a:p>
      </dgm:t>
    </dgm:pt>
    <dgm:pt modelId="{ACFA1AFC-EB9B-470A-AB43-128B12479731}" type="parTrans" cxnId="{D1FEEE3D-2FB7-44FC-8E08-08B51B73A311}">
      <dgm:prSet/>
      <dgm:spPr>
        <a:ln>
          <a:solidFill>
            <a:srgbClr val="00B0F0"/>
          </a:solidFill>
        </a:ln>
      </dgm:spPr>
      <dgm:t>
        <a:bodyPr/>
        <a:lstStyle/>
        <a:p>
          <a:endParaRPr lang="en-US"/>
        </a:p>
      </dgm:t>
    </dgm:pt>
    <dgm:pt modelId="{8F6FC030-8C34-4E5C-89B9-6DA50CD9F0BB}" type="sibTrans" cxnId="{D1FEEE3D-2FB7-44FC-8E08-08B51B73A311}">
      <dgm:prSet/>
      <dgm:spPr/>
      <dgm:t>
        <a:bodyPr/>
        <a:lstStyle/>
        <a:p>
          <a:endParaRPr lang="en-US"/>
        </a:p>
      </dgm:t>
    </dgm:pt>
    <dgm:pt modelId="{3DB14920-E7B9-4A37-A4F7-140A2F2A7D72}">
      <dgm:prSet phldrT="[Text]"/>
      <dgm:spPr/>
      <dgm:t>
        <a:bodyPr/>
        <a:lstStyle/>
        <a:p>
          <a:r>
            <a:rPr lang="en-US" b="1" dirty="0"/>
            <a:t>Cassandra Ryan</a:t>
          </a:r>
        </a:p>
        <a:p>
          <a:r>
            <a:rPr lang="en-US" dirty="0"/>
            <a:t>Manager, ECD Projects</a:t>
          </a:r>
        </a:p>
      </dgm:t>
    </dgm:pt>
    <dgm:pt modelId="{A1175A7E-303A-4B2D-85C5-77D9D9C36F77}" type="parTrans" cxnId="{AAFF39E3-B12D-40C3-9A95-587E4A87013D}">
      <dgm:prSet/>
      <dgm:spPr/>
      <dgm:t>
        <a:bodyPr/>
        <a:lstStyle/>
        <a:p>
          <a:endParaRPr lang="en-US"/>
        </a:p>
      </dgm:t>
    </dgm:pt>
    <dgm:pt modelId="{FAC095F4-64A4-4952-B769-D80AD1EF6E7C}" type="sibTrans" cxnId="{AAFF39E3-B12D-40C3-9A95-587E4A87013D}">
      <dgm:prSet/>
      <dgm:spPr/>
      <dgm:t>
        <a:bodyPr/>
        <a:lstStyle/>
        <a:p>
          <a:endParaRPr lang="en-US"/>
        </a:p>
      </dgm:t>
    </dgm:pt>
    <dgm:pt modelId="{A6E8572F-B266-4408-853C-9943F043EFDB}">
      <dgm:prSet phldrT="[Text]"/>
      <dgm:spPr/>
      <dgm:t>
        <a:bodyPr/>
        <a:lstStyle/>
        <a:p>
          <a:r>
            <a:rPr lang="en-US" b="1" dirty="0"/>
            <a:t>Melissa Otterbein</a:t>
          </a:r>
        </a:p>
        <a:p>
          <a:r>
            <a:rPr lang="en-US" dirty="0"/>
            <a:t>Senior Manager, Fitness &amp; Health Education</a:t>
          </a:r>
        </a:p>
      </dgm:t>
    </dgm:pt>
    <dgm:pt modelId="{5E620D34-4CD4-405E-A501-408B3A47EFB7}" type="parTrans" cxnId="{94BB5100-A266-4952-9C5A-3605D295A033}">
      <dgm:prSet/>
      <dgm:spPr/>
      <dgm:t>
        <a:bodyPr/>
        <a:lstStyle/>
        <a:p>
          <a:endParaRPr lang="en-US"/>
        </a:p>
      </dgm:t>
    </dgm:pt>
    <dgm:pt modelId="{F70A5CD5-3290-485E-9D3D-202F0B8BB412}" type="sibTrans" cxnId="{94BB5100-A266-4952-9C5A-3605D295A033}">
      <dgm:prSet/>
      <dgm:spPr/>
      <dgm:t>
        <a:bodyPr/>
        <a:lstStyle/>
        <a:p>
          <a:endParaRPr lang="en-US"/>
        </a:p>
      </dgm:t>
    </dgm:pt>
    <dgm:pt modelId="{C405E2CF-82D9-4338-AD1F-968D30A043FA}">
      <dgm:prSet phldrT="[Text]"/>
      <dgm:spPr/>
      <dgm:t>
        <a:bodyPr/>
        <a:lstStyle/>
        <a:p>
          <a:r>
            <a:rPr lang="en-US" b="1" dirty="0"/>
            <a:t>Gwendolyn Apgar</a:t>
          </a:r>
        </a:p>
        <a:p>
          <a:r>
            <a:rPr lang="en-US" dirty="0"/>
            <a:t>Manager, Fitness for Sports Performance</a:t>
          </a:r>
        </a:p>
      </dgm:t>
    </dgm:pt>
    <dgm:pt modelId="{FF584EF0-5A6B-46F6-983E-27E5D8BA239A}" type="parTrans" cxnId="{25BFF5EC-1969-42C4-8046-31E4DC8F7F45}">
      <dgm:prSet/>
      <dgm:spPr>
        <a:ln>
          <a:solidFill>
            <a:srgbClr val="92D050"/>
          </a:solidFill>
        </a:ln>
      </dgm:spPr>
      <dgm:t>
        <a:bodyPr/>
        <a:lstStyle/>
        <a:p>
          <a:endParaRPr lang="en-US"/>
        </a:p>
      </dgm:t>
    </dgm:pt>
    <dgm:pt modelId="{AB27D3EF-9467-4108-81B1-713611050083}" type="sibTrans" cxnId="{25BFF5EC-1969-42C4-8046-31E4DC8F7F45}">
      <dgm:prSet/>
      <dgm:spPr/>
      <dgm:t>
        <a:bodyPr/>
        <a:lstStyle/>
        <a:p>
          <a:endParaRPr lang="en-US"/>
        </a:p>
      </dgm:t>
    </dgm:pt>
    <dgm:pt modelId="{2759588D-1AC4-44CF-B8A6-228E67B5056B}">
      <dgm:prSet phldrT="[Text]"/>
      <dgm:spPr/>
      <dgm:t>
        <a:bodyPr/>
        <a:lstStyle/>
        <a:p>
          <a:r>
            <a:rPr lang="en-US" b="1" dirty="0"/>
            <a:t>Jennifer Pittman</a:t>
          </a:r>
        </a:p>
        <a:p>
          <a:r>
            <a:rPr lang="en-US" dirty="0"/>
            <a:t>Manager, Family Health Education</a:t>
          </a:r>
        </a:p>
      </dgm:t>
    </dgm:pt>
    <dgm:pt modelId="{A3B474F6-FF48-4425-AE27-EB69146AC52A}" type="parTrans" cxnId="{F0F27E5E-DD88-474A-9C1B-2EE51E397764}">
      <dgm:prSet/>
      <dgm:spPr/>
      <dgm:t>
        <a:bodyPr/>
        <a:lstStyle/>
        <a:p>
          <a:endParaRPr lang="en-US"/>
        </a:p>
      </dgm:t>
    </dgm:pt>
    <dgm:pt modelId="{75E032B7-CF6F-4CCE-98EB-1CF62893954E}" type="sibTrans" cxnId="{F0F27E5E-DD88-474A-9C1B-2EE51E397764}">
      <dgm:prSet/>
      <dgm:spPr/>
      <dgm:t>
        <a:bodyPr/>
        <a:lstStyle/>
        <a:p>
          <a:endParaRPr lang="en-US"/>
        </a:p>
      </dgm:t>
    </dgm:pt>
    <dgm:pt modelId="{CF659DE7-69AB-4288-81F1-470B361DF4CD}">
      <dgm:prSet phldrT="[Text]"/>
      <dgm:spPr/>
      <dgm:t>
        <a:bodyPr/>
        <a:lstStyle/>
        <a:p>
          <a:r>
            <a:rPr lang="en-US" b="1" dirty="0"/>
            <a:t>Ashley Reid</a:t>
          </a:r>
        </a:p>
        <a:p>
          <a:r>
            <a:rPr lang="en-US" dirty="0"/>
            <a:t>Manager, Fitness in Schools</a:t>
          </a:r>
        </a:p>
      </dgm:t>
    </dgm:pt>
    <dgm:pt modelId="{80323CCC-755D-4232-A311-77EA01F96996}" type="parTrans" cxnId="{1BFA20AF-9429-423C-A284-7049FD30BF22}">
      <dgm:prSet/>
      <dgm:spPr>
        <a:ln>
          <a:solidFill>
            <a:srgbClr val="92D050"/>
          </a:solidFill>
        </a:ln>
      </dgm:spPr>
      <dgm:t>
        <a:bodyPr/>
        <a:lstStyle/>
        <a:p>
          <a:endParaRPr lang="en-US"/>
        </a:p>
      </dgm:t>
    </dgm:pt>
    <dgm:pt modelId="{92DD668E-329F-4A66-B01E-9E1FB0AE424B}" type="sibTrans" cxnId="{1BFA20AF-9429-423C-A284-7049FD30BF22}">
      <dgm:prSet/>
      <dgm:spPr/>
      <dgm:t>
        <a:bodyPr/>
        <a:lstStyle/>
        <a:p>
          <a:endParaRPr lang="en-US"/>
        </a:p>
      </dgm:t>
    </dgm:pt>
    <dgm:pt modelId="{C3780905-4B57-4683-9553-393537004171}">
      <dgm:prSet phldrT="[Text]"/>
      <dgm:spPr/>
      <dgm:t>
        <a:bodyPr/>
        <a:lstStyle/>
        <a:p>
          <a:r>
            <a:rPr lang="en-US" b="1" dirty="0"/>
            <a:t>Leigha Cummings</a:t>
          </a:r>
        </a:p>
        <a:p>
          <a:r>
            <a:rPr lang="en-US" dirty="0"/>
            <a:t>Specialist, Fitness</a:t>
          </a:r>
        </a:p>
      </dgm:t>
    </dgm:pt>
    <dgm:pt modelId="{E73EA556-7FBC-4E30-9E3D-D775AA0FA049}" type="parTrans" cxnId="{BEF143B7-57DA-4767-AE25-99922C6183C6}">
      <dgm:prSet/>
      <dgm:spPr>
        <a:ln>
          <a:solidFill>
            <a:srgbClr val="92D050"/>
          </a:solidFill>
        </a:ln>
      </dgm:spPr>
      <dgm:t>
        <a:bodyPr/>
        <a:lstStyle/>
        <a:p>
          <a:endParaRPr lang="en-US"/>
        </a:p>
      </dgm:t>
    </dgm:pt>
    <dgm:pt modelId="{EDD4C408-4E73-4471-BCF8-E71653D6E80D}" type="sibTrans" cxnId="{BEF143B7-57DA-4767-AE25-99922C6183C6}">
      <dgm:prSet/>
      <dgm:spPr/>
      <dgm:t>
        <a:bodyPr/>
        <a:lstStyle/>
        <a:p>
          <a:endParaRPr lang="en-US"/>
        </a:p>
      </dgm:t>
    </dgm:pt>
    <dgm:pt modelId="{A6608E3A-F5E9-42B8-9F54-498E9C08E3DD}" type="pres">
      <dgm:prSet presAssocID="{60041047-BA25-4720-9BAE-F8C05F1420D4}" presName="Name0" presStyleCnt="0">
        <dgm:presLayoutVars>
          <dgm:orgChart val="1"/>
          <dgm:chPref val="1"/>
          <dgm:dir/>
          <dgm:animOne val="branch"/>
          <dgm:animLvl val="lvl"/>
          <dgm:resizeHandles/>
        </dgm:presLayoutVars>
      </dgm:prSet>
      <dgm:spPr/>
    </dgm:pt>
    <dgm:pt modelId="{23021DA5-EA85-4717-903F-9FBE05A53F0B}" type="pres">
      <dgm:prSet presAssocID="{6B9DF092-77D4-4BE0-AB7F-0AC0A0CF397E}" presName="hierRoot1" presStyleCnt="0">
        <dgm:presLayoutVars>
          <dgm:hierBranch val="init"/>
        </dgm:presLayoutVars>
      </dgm:prSet>
      <dgm:spPr/>
    </dgm:pt>
    <dgm:pt modelId="{FBE77F34-A321-45F1-A87C-3DFAD76C1892}" type="pres">
      <dgm:prSet presAssocID="{6B9DF092-77D4-4BE0-AB7F-0AC0A0CF397E}" presName="rootComposite1" presStyleCnt="0"/>
      <dgm:spPr/>
    </dgm:pt>
    <dgm:pt modelId="{EE3F418B-370F-462F-AABE-8B6C0520DA98}" type="pres">
      <dgm:prSet presAssocID="{6B9DF092-77D4-4BE0-AB7F-0AC0A0CF397E}" presName="rootText1" presStyleLbl="alignAcc1" presStyleIdx="0" presStyleCnt="0">
        <dgm:presLayoutVars>
          <dgm:chPref val="3"/>
        </dgm:presLayoutVars>
      </dgm:prSet>
      <dgm:spPr/>
    </dgm:pt>
    <dgm:pt modelId="{F2F5609E-2CDC-4F6C-9696-3C0B5D6BDA66}" type="pres">
      <dgm:prSet presAssocID="{6B9DF092-77D4-4BE0-AB7F-0AC0A0CF397E}" presName="topArc1" presStyleLbl="parChTrans1D1" presStyleIdx="0" presStyleCnt="18"/>
      <dgm:spPr/>
    </dgm:pt>
    <dgm:pt modelId="{6F1D441A-8119-453B-A84A-D10B706A8A92}" type="pres">
      <dgm:prSet presAssocID="{6B9DF092-77D4-4BE0-AB7F-0AC0A0CF397E}" presName="bottomArc1" presStyleLbl="parChTrans1D1" presStyleIdx="1" presStyleCnt="18"/>
      <dgm:spPr/>
    </dgm:pt>
    <dgm:pt modelId="{C9A33534-09AC-4B2A-8848-96A9BDDF1E9F}" type="pres">
      <dgm:prSet presAssocID="{6B9DF092-77D4-4BE0-AB7F-0AC0A0CF397E}" presName="topConnNode1" presStyleLbl="node1" presStyleIdx="0" presStyleCnt="0"/>
      <dgm:spPr/>
    </dgm:pt>
    <dgm:pt modelId="{9E41BF86-67A5-439B-B51B-45612C097931}" type="pres">
      <dgm:prSet presAssocID="{6B9DF092-77D4-4BE0-AB7F-0AC0A0CF397E}" presName="hierChild2" presStyleCnt="0"/>
      <dgm:spPr/>
    </dgm:pt>
    <dgm:pt modelId="{6D144F1C-60AE-427F-9DA3-05074219ED98}" type="pres">
      <dgm:prSet presAssocID="{1FA4A0D5-0F58-4393-ABE0-B92E4C8173DF}" presName="Name28" presStyleLbl="parChTrans1D2" presStyleIdx="0" presStyleCnt="4"/>
      <dgm:spPr/>
    </dgm:pt>
    <dgm:pt modelId="{2917EF2C-264C-4EDA-BDB8-C23F4A03979F}" type="pres">
      <dgm:prSet presAssocID="{7A8BA798-1620-4C25-8237-C7021945679B}" presName="hierRoot2" presStyleCnt="0">
        <dgm:presLayoutVars>
          <dgm:hierBranch val="init"/>
        </dgm:presLayoutVars>
      </dgm:prSet>
      <dgm:spPr/>
    </dgm:pt>
    <dgm:pt modelId="{A23EB8DF-BD0E-4561-A80D-81A9BD87485E}" type="pres">
      <dgm:prSet presAssocID="{7A8BA798-1620-4C25-8237-C7021945679B}" presName="rootComposite2" presStyleCnt="0"/>
      <dgm:spPr/>
    </dgm:pt>
    <dgm:pt modelId="{F90840F6-924B-41B6-8428-C01E6DB72DFF}" type="pres">
      <dgm:prSet presAssocID="{7A8BA798-1620-4C25-8237-C7021945679B}" presName="rootText2" presStyleLbl="alignAcc1" presStyleIdx="0" presStyleCnt="0">
        <dgm:presLayoutVars>
          <dgm:chPref val="3"/>
        </dgm:presLayoutVars>
      </dgm:prSet>
      <dgm:spPr/>
    </dgm:pt>
    <dgm:pt modelId="{22B66028-B784-48DE-BB3F-BA201839BED1}" type="pres">
      <dgm:prSet presAssocID="{7A8BA798-1620-4C25-8237-C7021945679B}" presName="topArc2" presStyleLbl="parChTrans1D1" presStyleIdx="2" presStyleCnt="18"/>
      <dgm:spPr>
        <a:ln>
          <a:solidFill>
            <a:srgbClr val="00B0F0"/>
          </a:solidFill>
        </a:ln>
      </dgm:spPr>
    </dgm:pt>
    <dgm:pt modelId="{BDD260BD-4913-4C97-8F97-C76411D3BDA6}" type="pres">
      <dgm:prSet presAssocID="{7A8BA798-1620-4C25-8237-C7021945679B}" presName="bottomArc2" presStyleLbl="parChTrans1D1" presStyleIdx="3" presStyleCnt="18"/>
      <dgm:spPr>
        <a:ln>
          <a:solidFill>
            <a:srgbClr val="00B0F0"/>
          </a:solidFill>
        </a:ln>
      </dgm:spPr>
    </dgm:pt>
    <dgm:pt modelId="{A5733667-12CD-4201-BD00-85080CC5E098}" type="pres">
      <dgm:prSet presAssocID="{7A8BA798-1620-4C25-8237-C7021945679B}" presName="topConnNode2" presStyleLbl="node2" presStyleIdx="0" presStyleCnt="0"/>
      <dgm:spPr/>
    </dgm:pt>
    <dgm:pt modelId="{A85D47C0-C015-489A-8350-437693AE52BC}" type="pres">
      <dgm:prSet presAssocID="{7A8BA798-1620-4C25-8237-C7021945679B}" presName="hierChild4" presStyleCnt="0"/>
      <dgm:spPr/>
    </dgm:pt>
    <dgm:pt modelId="{A436D0CB-61EE-4594-A361-1340346822B1}" type="pres">
      <dgm:prSet presAssocID="{ACFA1AFC-EB9B-470A-AB43-128B12479731}" presName="Name28" presStyleLbl="parChTrans1D3" presStyleIdx="0" presStyleCnt="4"/>
      <dgm:spPr/>
    </dgm:pt>
    <dgm:pt modelId="{54658E07-F606-40F7-9F06-6780E9CB4151}" type="pres">
      <dgm:prSet presAssocID="{A1DC9F85-C61A-4427-8DA1-0DDD3A6CC4CD}" presName="hierRoot2" presStyleCnt="0">
        <dgm:presLayoutVars>
          <dgm:hierBranch val="init"/>
        </dgm:presLayoutVars>
      </dgm:prSet>
      <dgm:spPr/>
    </dgm:pt>
    <dgm:pt modelId="{C5FE2348-7FB9-49B1-AFC0-16D195B35C86}" type="pres">
      <dgm:prSet presAssocID="{A1DC9F85-C61A-4427-8DA1-0DDD3A6CC4CD}" presName="rootComposite2" presStyleCnt="0"/>
      <dgm:spPr/>
    </dgm:pt>
    <dgm:pt modelId="{BBA2BE60-D652-40A0-A2F5-2D138A87A5EA}" type="pres">
      <dgm:prSet presAssocID="{A1DC9F85-C61A-4427-8DA1-0DDD3A6CC4CD}" presName="rootText2" presStyleLbl="alignAcc1" presStyleIdx="0" presStyleCnt="0">
        <dgm:presLayoutVars>
          <dgm:chPref val="3"/>
        </dgm:presLayoutVars>
      </dgm:prSet>
      <dgm:spPr/>
    </dgm:pt>
    <dgm:pt modelId="{CB878E98-2E50-4A87-A230-8B96185E9FB2}" type="pres">
      <dgm:prSet presAssocID="{A1DC9F85-C61A-4427-8DA1-0DDD3A6CC4CD}" presName="topArc2" presStyleLbl="parChTrans1D1" presStyleIdx="4" presStyleCnt="18"/>
      <dgm:spPr>
        <a:ln>
          <a:solidFill>
            <a:srgbClr val="00B0F0"/>
          </a:solidFill>
        </a:ln>
      </dgm:spPr>
    </dgm:pt>
    <dgm:pt modelId="{F8F67016-EEFC-476F-9B36-52EED2274640}" type="pres">
      <dgm:prSet presAssocID="{A1DC9F85-C61A-4427-8DA1-0DDD3A6CC4CD}" presName="bottomArc2" presStyleLbl="parChTrans1D1" presStyleIdx="5" presStyleCnt="18"/>
      <dgm:spPr>
        <a:ln>
          <a:solidFill>
            <a:srgbClr val="00B0F0"/>
          </a:solidFill>
        </a:ln>
      </dgm:spPr>
    </dgm:pt>
    <dgm:pt modelId="{A314359D-9D9D-4C36-B486-389EBBAC4DB5}" type="pres">
      <dgm:prSet presAssocID="{A1DC9F85-C61A-4427-8DA1-0DDD3A6CC4CD}" presName="topConnNode2" presStyleLbl="node3" presStyleIdx="0" presStyleCnt="0"/>
      <dgm:spPr/>
    </dgm:pt>
    <dgm:pt modelId="{72914C49-435E-42D3-8F82-3909672FA908}" type="pres">
      <dgm:prSet presAssocID="{A1DC9F85-C61A-4427-8DA1-0DDD3A6CC4CD}" presName="hierChild4" presStyleCnt="0"/>
      <dgm:spPr/>
    </dgm:pt>
    <dgm:pt modelId="{BC1E9B55-4ADE-4A6A-8C99-067D4F427F01}" type="pres">
      <dgm:prSet presAssocID="{A1DC9F85-C61A-4427-8DA1-0DDD3A6CC4CD}" presName="hierChild5" presStyleCnt="0"/>
      <dgm:spPr/>
    </dgm:pt>
    <dgm:pt modelId="{77E7A3B8-9898-4B62-8719-18F6A0CB5616}" type="pres">
      <dgm:prSet presAssocID="{7A8BA798-1620-4C25-8237-C7021945679B}" presName="hierChild5" presStyleCnt="0"/>
      <dgm:spPr/>
    </dgm:pt>
    <dgm:pt modelId="{A398A9D8-605A-4C35-B81A-573A07AB94B8}" type="pres">
      <dgm:prSet presAssocID="{A1175A7E-303A-4B2D-85C5-77D9D9C36F77}" presName="Name28" presStyleLbl="parChTrans1D2" presStyleIdx="1" presStyleCnt="4"/>
      <dgm:spPr/>
    </dgm:pt>
    <dgm:pt modelId="{DD9859B5-91A3-41AA-BFCF-33AF8B5ACFFC}" type="pres">
      <dgm:prSet presAssocID="{3DB14920-E7B9-4A37-A4F7-140A2F2A7D72}" presName="hierRoot2" presStyleCnt="0">
        <dgm:presLayoutVars>
          <dgm:hierBranch val="init"/>
        </dgm:presLayoutVars>
      </dgm:prSet>
      <dgm:spPr/>
    </dgm:pt>
    <dgm:pt modelId="{E0B9BFF7-10BE-415F-B7E3-D19D140CE44E}" type="pres">
      <dgm:prSet presAssocID="{3DB14920-E7B9-4A37-A4F7-140A2F2A7D72}" presName="rootComposite2" presStyleCnt="0"/>
      <dgm:spPr/>
    </dgm:pt>
    <dgm:pt modelId="{819C683D-9537-4B45-8474-3E879FD30CF9}" type="pres">
      <dgm:prSet presAssocID="{3DB14920-E7B9-4A37-A4F7-140A2F2A7D72}" presName="rootText2" presStyleLbl="alignAcc1" presStyleIdx="0" presStyleCnt="0">
        <dgm:presLayoutVars>
          <dgm:chPref val="3"/>
        </dgm:presLayoutVars>
      </dgm:prSet>
      <dgm:spPr/>
    </dgm:pt>
    <dgm:pt modelId="{958A9EB1-58BE-4A2D-BCFF-0A8A3F740094}" type="pres">
      <dgm:prSet presAssocID="{3DB14920-E7B9-4A37-A4F7-140A2F2A7D72}" presName="topArc2" presStyleLbl="parChTrans1D1" presStyleIdx="6" presStyleCnt="18"/>
      <dgm:spPr>
        <a:ln>
          <a:solidFill>
            <a:srgbClr val="00B0F0"/>
          </a:solidFill>
        </a:ln>
      </dgm:spPr>
    </dgm:pt>
    <dgm:pt modelId="{2363587C-EF49-48E5-858D-0A7AA31C1B48}" type="pres">
      <dgm:prSet presAssocID="{3DB14920-E7B9-4A37-A4F7-140A2F2A7D72}" presName="bottomArc2" presStyleLbl="parChTrans1D1" presStyleIdx="7" presStyleCnt="18"/>
      <dgm:spPr>
        <a:ln>
          <a:solidFill>
            <a:srgbClr val="00B0F0"/>
          </a:solidFill>
        </a:ln>
      </dgm:spPr>
    </dgm:pt>
    <dgm:pt modelId="{FDCC45C7-F5D8-49B0-B49C-51FD1E430770}" type="pres">
      <dgm:prSet presAssocID="{3DB14920-E7B9-4A37-A4F7-140A2F2A7D72}" presName="topConnNode2" presStyleLbl="node2" presStyleIdx="0" presStyleCnt="0"/>
      <dgm:spPr/>
    </dgm:pt>
    <dgm:pt modelId="{D99E0BFC-2C15-422B-B6DF-5E25FFEFADDD}" type="pres">
      <dgm:prSet presAssocID="{3DB14920-E7B9-4A37-A4F7-140A2F2A7D72}" presName="hierChild4" presStyleCnt="0"/>
      <dgm:spPr/>
    </dgm:pt>
    <dgm:pt modelId="{AC248E03-A3C1-49F2-8820-D405868BAD4C}" type="pres">
      <dgm:prSet presAssocID="{3DB14920-E7B9-4A37-A4F7-140A2F2A7D72}" presName="hierChild5" presStyleCnt="0"/>
      <dgm:spPr/>
    </dgm:pt>
    <dgm:pt modelId="{B5B0680F-9EC4-4745-B3AD-C5AD5ECB1CEE}" type="pres">
      <dgm:prSet presAssocID="{A3B474F6-FF48-4425-AE27-EB69146AC52A}" presName="Name28" presStyleLbl="parChTrans1D2" presStyleIdx="2" presStyleCnt="4"/>
      <dgm:spPr/>
    </dgm:pt>
    <dgm:pt modelId="{BF9402CF-523F-44F5-A64C-8AC76CBF81BA}" type="pres">
      <dgm:prSet presAssocID="{2759588D-1AC4-44CF-B8A6-228E67B5056B}" presName="hierRoot2" presStyleCnt="0">
        <dgm:presLayoutVars>
          <dgm:hierBranch val="init"/>
        </dgm:presLayoutVars>
      </dgm:prSet>
      <dgm:spPr/>
    </dgm:pt>
    <dgm:pt modelId="{9D8CCC6B-E3B4-46AF-A141-37EE542A4E3A}" type="pres">
      <dgm:prSet presAssocID="{2759588D-1AC4-44CF-B8A6-228E67B5056B}" presName="rootComposite2" presStyleCnt="0"/>
      <dgm:spPr/>
    </dgm:pt>
    <dgm:pt modelId="{62CFECB9-8913-4D8C-BC39-9A9C78411B4B}" type="pres">
      <dgm:prSet presAssocID="{2759588D-1AC4-44CF-B8A6-228E67B5056B}" presName="rootText2" presStyleLbl="alignAcc1" presStyleIdx="0" presStyleCnt="0">
        <dgm:presLayoutVars>
          <dgm:chPref val="3"/>
        </dgm:presLayoutVars>
      </dgm:prSet>
      <dgm:spPr/>
    </dgm:pt>
    <dgm:pt modelId="{BB09281C-42BD-4719-A8C4-204AC89FB40C}" type="pres">
      <dgm:prSet presAssocID="{2759588D-1AC4-44CF-B8A6-228E67B5056B}" presName="topArc2" presStyleLbl="parChTrans1D1" presStyleIdx="8" presStyleCnt="18"/>
      <dgm:spPr>
        <a:ln>
          <a:solidFill>
            <a:srgbClr val="00B0F0"/>
          </a:solidFill>
        </a:ln>
      </dgm:spPr>
    </dgm:pt>
    <dgm:pt modelId="{9B00E01E-9193-4CD7-95C4-EDDA7C4F0C23}" type="pres">
      <dgm:prSet presAssocID="{2759588D-1AC4-44CF-B8A6-228E67B5056B}" presName="bottomArc2" presStyleLbl="parChTrans1D1" presStyleIdx="9" presStyleCnt="18"/>
      <dgm:spPr>
        <a:ln>
          <a:solidFill>
            <a:srgbClr val="00B0F0"/>
          </a:solidFill>
        </a:ln>
      </dgm:spPr>
    </dgm:pt>
    <dgm:pt modelId="{6811E111-B05C-4165-8240-14195216E752}" type="pres">
      <dgm:prSet presAssocID="{2759588D-1AC4-44CF-B8A6-228E67B5056B}" presName="topConnNode2" presStyleLbl="node2" presStyleIdx="0" presStyleCnt="0"/>
      <dgm:spPr/>
    </dgm:pt>
    <dgm:pt modelId="{24C48EAE-4407-40FD-92A0-07A0AA712EDB}" type="pres">
      <dgm:prSet presAssocID="{2759588D-1AC4-44CF-B8A6-228E67B5056B}" presName="hierChild4" presStyleCnt="0"/>
      <dgm:spPr/>
    </dgm:pt>
    <dgm:pt modelId="{DC1F1617-58C1-42C7-802A-ECC85AD54E68}" type="pres">
      <dgm:prSet presAssocID="{2759588D-1AC4-44CF-B8A6-228E67B5056B}" presName="hierChild5" presStyleCnt="0"/>
      <dgm:spPr/>
    </dgm:pt>
    <dgm:pt modelId="{05A71184-1A57-4211-AEB3-0ECD1E097F87}" type="pres">
      <dgm:prSet presAssocID="{5E620D34-4CD4-405E-A501-408B3A47EFB7}" presName="Name28" presStyleLbl="parChTrans1D2" presStyleIdx="3" presStyleCnt="4"/>
      <dgm:spPr/>
    </dgm:pt>
    <dgm:pt modelId="{06A3D51C-30DB-4D28-81F5-E9419BE4BC4C}" type="pres">
      <dgm:prSet presAssocID="{A6E8572F-B266-4408-853C-9943F043EFDB}" presName="hierRoot2" presStyleCnt="0">
        <dgm:presLayoutVars>
          <dgm:hierBranch val="init"/>
        </dgm:presLayoutVars>
      </dgm:prSet>
      <dgm:spPr/>
    </dgm:pt>
    <dgm:pt modelId="{FEC7B2F3-E4E5-49C5-AC89-213C9F3CD6A0}" type="pres">
      <dgm:prSet presAssocID="{A6E8572F-B266-4408-853C-9943F043EFDB}" presName="rootComposite2" presStyleCnt="0"/>
      <dgm:spPr/>
    </dgm:pt>
    <dgm:pt modelId="{ADCC2743-8108-4AD2-AC37-AFC554E7C3A8}" type="pres">
      <dgm:prSet presAssocID="{A6E8572F-B266-4408-853C-9943F043EFDB}" presName="rootText2" presStyleLbl="alignAcc1" presStyleIdx="0" presStyleCnt="0">
        <dgm:presLayoutVars>
          <dgm:chPref val="3"/>
        </dgm:presLayoutVars>
      </dgm:prSet>
      <dgm:spPr/>
    </dgm:pt>
    <dgm:pt modelId="{72184BAD-E195-4182-805D-8B27382B688B}" type="pres">
      <dgm:prSet presAssocID="{A6E8572F-B266-4408-853C-9943F043EFDB}" presName="topArc2" presStyleLbl="parChTrans1D1" presStyleIdx="10" presStyleCnt="18"/>
      <dgm:spPr>
        <a:ln>
          <a:solidFill>
            <a:srgbClr val="92D050"/>
          </a:solidFill>
        </a:ln>
      </dgm:spPr>
    </dgm:pt>
    <dgm:pt modelId="{C9056574-9264-47F5-9E7F-13531B790C18}" type="pres">
      <dgm:prSet presAssocID="{A6E8572F-B266-4408-853C-9943F043EFDB}" presName="bottomArc2" presStyleLbl="parChTrans1D1" presStyleIdx="11" presStyleCnt="18"/>
      <dgm:spPr>
        <a:ln>
          <a:solidFill>
            <a:srgbClr val="92D050"/>
          </a:solidFill>
        </a:ln>
      </dgm:spPr>
    </dgm:pt>
    <dgm:pt modelId="{423799C5-8D47-4B7A-A21C-C9BADFE87C15}" type="pres">
      <dgm:prSet presAssocID="{A6E8572F-B266-4408-853C-9943F043EFDB}" presName="topConnNode2" presStyleLbl="node2" presStyleIdx="0" presStyleCnt="0"/>
      <dgm:spPr/>
    </dgm:pt>
    <dgm:pt modelId="{55F80E69-B04B-44CD-B979-C7154CC05E77}" type="pres">
      <dgm:prSet presAssocID="{A6E8572F-B266-4408-853C-9943F043EFDB}" presName="hierChild4" presStyleCnt="0"/>
      <dgm:spPr/>
    </dgm:pt>
    <dgm:pt modelId="{5F51DB44-C4E5-4B78-9DD6-12072914F6A0}" type="pres">
      <dgm:prSet presAssocID="{FF584EF0-5A6B-46F6-983E-27E5D8BA239A}" presName="Name28" presStyleLbl="parChTrans1D3" presStyleIdx="1" presStyleCnt="4"/>
      <dgm:spPr/>
    </dgm:pt>
    <dgm:pt modelId="{A5D41746-656E-4F72-B855-1D93B8B4F37D}" type="pres">
      <dgm:prSet presAssocID="{C405E2CF-82D9-4338-AD1F-968D30A043FA}" presName="hierRoot2" presStyleCnt="0">
        <dgm:presLayoutVars>
          <dgm:hierBranch val="init"/>
        </dgm:presLayoutVars>
      </dgm:prSet>
      <dgm:spPr/>
    </dgm:pt>
    <dgm:pt modelId="{807E52D1-DA9E-4412-A17C-FA2E13A1F0DF}" type="pres">
      <dgm:prSet presAssocID="{C405E2CF-82D9-4338-AD1F-968D30A043FA}" presName="rootComposite2" presStyleCnt="0"/>
      <dgm:spPr/>
    </dgm:pt>
    <dgm:pt modelId="{ED58FD51-2083-4A5C-8B9E-F8BC12ABF6B8}" type="pres">
      <dgm:prSet presAssocID="{C405E2CF-82D9-4338-AD1F-968D30A043FA}" presName="rootText2" presStyleLbl="alignAcc1" presStyleIdx="0" presStyleCnt="0">
        <dgm:presLayoutVars>
          <dgm:chPref val="3"/>
        </dgm:presLayoutVars>
      </dgm:prSet>
      <dgm:spPr/>
    </dgm:pt>
    <dgm:pt modelId="{C653D7EF-CCAD-4ACB-97EC-9064346B2399}" type="pres">
      <dgm:prSet presAssocID="{C405E2CF-82D9-4338-AD1F-968D30A043FA}" presName="topArc2" presStyleLbl="parChTrans1D1" presStyleIdx="12" presStyleCnt="18"/>
      <dgm:spPr>
        <a:ln>
          <a:solidFill>
            <a:srgbClr val="92D050"/>
          </a:solidFill>
        </a:ln>
      </dgm:spPr>
    </dgm:pt>
    <dgm:pt modelId="{608BBD4C-BF86-4E7F-8D8E-E9AF00A65ED6}" type="pres">
      <dgm:prSet presAssocID="{C405E2CF-82D9-4338-AD1F-968D30A043FA}" presName="bottomArc2" presStyleLbl="parChTrans1D1" presStyleIdx="13" presStyleCnt="18"/>
      <dgm:spPr>
        <a:ln>
          <a:solidFill>
            <a:srgbClr val="92D050"/>
          </a:solidFill>
        </a:ln>
      </dgm:spPr>
    </dgm:pt>
    <dgm:pt modelId="{C65817E2-C8D6-4EDA-9A7F-181DC2B06674}" type="pres">
      <dgm:prSet presAssocID="{C405E2CF-82D9-4338-AD1F-968D30A043FA}" presName="topConnNode2" presStyleLbl="node3" presStyleIdx="0" presStyleCnt="0"/>
      <dgm:spPr/>
    </dgm:pt>
    <dgm:pt modelId="{D1FC5383-54BE-4AFE-A052-7F89B9B9FE3D}" type="pres">
      <dgm:prSet presAssocID="{C405E2CF-82D9-4338-AD1F-968D30A043FA}" presName="hierChild4" presStyleCnt="0"/>
      <dgm:spPr/>
    </dgm:pt>
    <dgm:pt modelId="{77F4BEFB-AF74-4733-8959-C7DA55DCCBE6}" type="pres">
      <dgm:prSet presAssocID="{C405E2CF-82D9-4338-AD1F-968D30A043FA}" presName="hierChild5" presStyleCnt="0"/>
      <dgm:spPr/>
    </dgm:pt>
    <dgm:pt modelId="{9D650707-CF93-49B2-9F5C-A70D364F09C8}" type="pres">
      <dgm:prSet presAssocID="{80323CCC-755D-4232-A311-77EA01F96996}" presName="Name28" presStyleLbl="parChTrans1D3" presStyleIdx="2" presStyleCnt="4"/>
      <dgm:spPr/>
    </dgm:pt>
    <dgm:pt modelId="{53A91D86-578B-48A8-850D-4978898BD2AA}" type="pres">
      <dgm:prSet presAssocID="{CF659DE7-69AB-4288-81F1-470B361DF4CD}" presName="hierRoot2" presStyleCnt="0">
        <dgm:presLayoutVars>
          <dgm:hierBranch val="init"/>
        </dgm:presLayoutVars>
      </dgm:prSet>
      <dgm:spPr/>
    </dgm:pt>
    <dgm:pt modelId="{D5312A77-C035-4591-91C8-2380699B276E}" type="pres">
      <dgm:prSet presAssocID="{CF659DE7-69AB-4288-81F1-470B361DF4CD}" presName="rootComposite2" presStyleCnt="0"/>
      <dgm:spPr/>
    </dgm:pt>
    <dgm:pt modelId="{C85D04C8-F16A-49F4-B808-C94368C07B33}" type="pres">
      <dgm:prSet presAssocID="{CF659DE7-69AB-4288-81F1-470B361DF4CD}" presName="rootText2" presStyleLbl="alignAcc1" presStyleIdx="0" presStyleCnt="0">
        <dgm:presLayoutVars>
          <dgm:chPref val="3"/>
        </dgm:presLayoutVars>
      </dgm:prSet>
      <dgm:spPr/>
    </dgm:pt>
    <dgm:pt modelId="{0CA4B4A7-4558-4B3B-9715-7C4284B2CDA4}" type="pres">
      <dgm:prSet presAssocID="{CF659DE7-69AB-4288-81F1-470B361DF4CD}" presName="topArc2" presStyleLbl="parChTrans1D1" presStyleIdx="14" presStyleCnt="18"/>
      <dgm:spPr>
        <a:ln>
          <a:solidFill>
            <a:srgbClr val="92D050"/>
          </a:solidFill>
        </a:ln>
      </dgm:spPr>
    </dgm:pt>
    <dgm:pt modelId="{0392B78F-2D1D-4BD9-864A-A24843ADEA71}" type="pres">
      <dgm:prSet presAssocID="{CF659DE7-69AB-4288-81F1-470B361DF4CD}" presName="bottomArc2" presStyleLbl="parChTrans1D1" presStyleIdx="15" presStyleCnt="18"/>
      <dgm:spPr>
        <a:ln>
          <a:solidFill>
            <a:srgbClr val="92D050"/>
          </a:solidFill>
        </a:ln>
      </dgm:spPr>
    </dgm:pt>
    <dgm:pt modelId="{A6EC2DBC-517A-4D6A-A853-8CB6CB6F01CD}" type="pres">
      <dgm:prSet presAssocID="{CF659DE7-69AB-4288-81F1-470B361DF4CD}" presName="topConnNode2" presStyleLbl="node3" presStyleIdx="0" presStyleCnt="0"/>
      <dgm:spPr/>
    </dgm:pt>
    <dgm:pt modelId="{1E3BFB41-EAD8-49AC-A3FE-42A5FCDA524F}" type="pres">
      <dgm:prSet presAssocID="{CF659DE7-69AB-4288-81F1-470B361DF4CD}" presName="hierChild4" presStyleCnt="0"/>
      <dgm:spPr/>
    </dgm:pt>
    <dgm:pt modelId="{75A034B8-1DE5-4CAB-BC1B-EDB012A5072A}" type="pres">
      <dgm:prSet presAssocID="{CF659DE7-69AB-4288-81F1-470B361DF4CD}" presName="hierChild5" presStyleCnt="0"/>
      <dgm:spPr/>
    </dgm:pt>
    <dgm:pt modelId="{2A13E3DC-FB46-4594-A78F-0B71279C398E}" type="pres">
      <dgm:prSet presAssocID="{E73EA556-7FBC-4E30-9E3D-D775AA0FA049}" presName="Name28" presStyleLbl="parChTrans1D3" presStyleIdx="3" presStyleCnt="4"/>
      <dgm:spPr/>
    </dgm:pt>
    <dgm:pt modelId="{714CE4B0-8754-4DF2-882D-F5FD30CBD096}" type="pres">
      <dgm:prSet presAssocID="{C3780905-4B57-4683-9553-393537004171}" presName="hierRoot2" presStyleCnt="0">
        <dgm:presLayoutVars>
          <dgm:hierBranch val="init"/>
        </dgm:presLayoutVars>
      </dgm:prSet>
      <dgm:spPr/>
    </dgm:pt>
    <dgm:pt modelId="{901A4DCE-DEC6-4E1B-A92D-84EF80B9F083}" type="pres">
      <dgm:prSet presAssocID="{C3780905-4B57-4683-9553-393537004171}" presName="rootComposite2" presStyleCnt="0"/>
      <dgm:spPr/>
    </dgm:pt>
    <dgm:pt modelId="{539CC8B6-19B3-4D56-A94E-CA7E86846DD4}" type="pres">
      <dgm:prSet presAssocID="{C3780905-4B57-4683-9553-393537004171}" presName="rootText2" presStyleLbl="alignAcc1" presStyleIdx="0" presStyleCnt="0">
        <dgm:presLayoutVars>
          <dgm:chPref val="3"/>
        </dgm:presLayoutVars>
      </dgm:prSet>
      <dgm:spPr/>
    </dgm:pt>
    <dgm:pt modelId="{92620BB1-79B7-4987-9F26-D839864C2D99}" type="pres">
      <dgm:prSet presAssocID="{C3780905-4B57-4683-9553-393537004171}" presName="topArc2" presStyleLbl="parChTrans1D1" presStyleIdx="16" presStyleCnt="18"/>
      <dgm:spPr>
        <a:ln>
          <a:solidFill>
            <a:srgbClr val="92D050"/>
          </a:solidFill>
        </a:ln>
      </dgm:spPr>
    </dgm:pt>
    <dgm:pt modelId="{3770DA1A-E984-437F-85ED-B4AE2388B91F}" type="pres">
      <dgm:prSet presAssocID="{C3780905-4B57-4683-9553-393537004171}" presName="bottomArc2" presStyleLbl="parChTrans1D1" presStyleIdx="17" presStyleCnt="18"/>
      <dgm:spPr>
        <a:ln>
          <a:solidFill>
            <a:srgbClr val="92D050"/>
          </a:solidFill>
        </a:ln>
      </dgm:spPr>
    </dgm:pt>
    <dgm:pt modelId="{B8E51700-106F-4289-9485-77B53305B7C5}" type="pres">
      <dgm:prSet presAssocID="{C3780905-4B57-4683-9553-393537004171}" presName="topConnNode2" presStyleLbl="node3" presStyleIdx="0" presStyleCnt="0"/>
      <dgm:spPr/>
    </dgm:pt>
    <dgm:pt modelId="{6162341A-CA08-4ADA-95B2-F280D9B5D903}" type="pres">
      <dgm:prSet presAssocID="{C3780905-4B57-4683-9553-393537004171}" presName="hierChild4" presStyleCnt="0"/>
      <dgm:spPr/>
    </dgm:pt>
    <dgm:pt modelId="{6C2AC630-1BE9-4E0C-8852-51BF27939B6C}" type="pres">
      <dgm:prSet presAssocID="{C3780905-4B57-4683-9553-393537004171}" presName="hierChild5" presStyleCnt="0"/>
      <dgm:spPr/>
    </dgm:pt>
    <dgm:pt modelId="{A11F13B1-0743-49FD-8988-6D85CC353EDD}" type="pres">
      <dgm:prSet presAssocID="{A6E8572F-B266-4408-853C-9943F043EFDB}" presName="hierChild5" presStyleCnt="0"/>
      <dgm:spPr/>
    </dgm:pt>
    <dgm:pt modelId="{549510E5-9AD3-417E-8CC6-7D31A95F007F}" type="pres">
      <dgm:prSet presAssocID="{6B9DF092-77D4-4BE0-AB7F-0AC0A0CF397E}" presName="hierChild3" presStyleCnt="0"/>
      <dgm:spPr/>
    </dgm:pt>
  </dgm:ptLst>
  <dgm:cxnLst>
    <dgm:cxn modelId="{94BB5100-A266-4952-9C5A-3605D295A033}" srcId="{6B9DF092-77D4-4BE0-AB7F-0AC0A0CF397E}" destId="{A6E8572F-B266-4408-853C-9943F043EFDB}" srcOrd="3" destOrd="0" parTransId="{5E620D34-4CD4-405E-A501-408B3A47EFB7}" sibTransId="{F70A5CD5-3290-485E-9D3D-202F0B8BB412}"/>
    <dgm:cxn modelId="{9E2BBC00-185B-40B4-AA7C-E889426FF2E8}" type="presOf" srcId="{A6E8572F-B266-4408-853C-9943F043EFDB}" destId="{ADCC2743-8108-4AD2-AC37-AFC554E7C3A8}" srcOrd="0" destOrd="0" presId="urn:microsoft.com/office/officeart/2008/layout/HalfCircleOrganizationChart"/>
    <dgm:cxn modelId="{6F216701-37E9-4D1A-80DB-F64A6CABC658}" type="presOf" srcId="{6B9DF092-77D4-4BE0-AB7F-0AC0A0CF397E}" destId="{C9A33534-09AC-4B2A-8848-96A9BDDF1E9F}" srcOrd="1" destOrd="0" presId="urn:microsoft.com/office/officeart/2008/layout/HalfCircleOrganizationChart"/>
    <dgm:cxn modelId="{9192A522-8427-469C-B847-0AC9B216925A}" type="presOf" srcId="{3DB14920-E7B9-4A37-A4F7-140A2F2A7D72}" destId="{819C683D-9537-4B45-8474-3E879FD30CF9}" srcOrd="0" destOrd="0" presId="urn:microsoft.com/office/officeart/2008/layout/HalfCircleOrganizationChart"/>
    <dgm:cxn modelId="{E8DAD22B-49EA-46C0-9E7F-616831630931}" type="presOf" srcId="{E73EA556-7FBC-4E30-9E3D-D775AA0FA049}" destId="{2A13E3DC-FB46-4594-A78F-0B71279C398E}" srcOrd="0" destOrd="0" presId="urn:microsoft.com/office/officeart/2008/layout/HalfCircleOrganizationChart"/>
    <dgm:cxn modelId="{BE24753A-220C-4ECE-8DC0-344EE8856912}" type="presOf" srcId="{A3B474F6-FF48-4425-AE27-EB69146AC52A}" destId="{B5B0680F-9EC4-4745-B3AD-C5AD5ECB1CEE}" srcOrd="0" destOrd="0" presId="urn:microsoft.com/office/officeart/2008/layout/HalfCircleOrganizationChart"/>
    <dgm:cxn modelId="{E416513D-0DD5-4710-BECB-1A1A2699B413}" type="presOf" srcId="{2759588D-1AC4-44CF-B8A6-228E67B5056B}" destId="{6811E111-B05C-4165-8240-14195216E752}" srcOrd="1" destOrd="0" presId="urn:microsoft.com/office/officeart/2008/layout/HalfCircleOrganizationChart"/>
    <dgm:cxn modelId="{D1FEEE3D-2FB7-44FC-8E08-08B51B73A311}" srcId="{7A8BA798-1620-4C25-8237-C7021945679B}" destId="{A1DC9F85-C61A-4427-8DA1-0DDD3A6CC4CD}" srcOrd="0" destOrd="0" parTransId="{ACFA1AFC-EB9B-470A-AB43-128B12479731}" sibTransId="{8F6FC030-8C34-4E5C-89B9-6DA50CD9F0BB}"/>
    <dgm:cxn modelId="{76597C5C-F08A-430C-BFEA-B045960EE831}" type="presOf" srcId="{CF659DE7-69AB-4288-81F1-470B361DF4CD}" destId="{C85D04C8-F16A-49F4-B808-C94368C07B33}" srcOrd="0" destOrd="0" presId="urn:microsoft.com/office/officeart/2008/layout/HalfCircleOrganizationChart"/>
    <dgm:cxn modelId="{F0F27E5E-DD88-474A-9C1B-2EE51E397764}" srcId="{6B9DF092-77D4-4BE0-AB7F-0AC0A0CF397E}" destId="{2759588D-1AC4-44CF-B8A6-228E67B5056B}" srcOrd="2" destOrd="0" parTransId="{A3B474F6-FF48-4425-AE27-EB69146AC52A}" sibTransId="{75E032B7-CF6F-4CCE-98EB-1CF62893954E}"/>
    <dgm:cxn modelId="{730FA64D-C274-481C-A6C5-554C6BE09E75}" type="presOf" srcId="{C3780905-4B57-4683-9553-393537004171}" destId="{539CC8B6-19B3-4D56-A94E-CA7E86846DD4}" srcOrd="0" destOrd="0" presId="urn:microsoft.com/office/officeart/2008/layout/HalfCircleOrganizationChart"/>
    <dgm:cxn modelId="{09781753-9929-41BC-9419-C15E06D01C4E}" type="presOf" srcId="{A1DC9F85-C61A-4427-8DA1-0DDD3A6CC4CD}" destId="{A314359D-9D9D-4C36-B486-389EBBAC4DB5}" srcOrd="1" destOrd="0" presId="urn:microsoft.com/office/officeart/2008/layout/HalfCircleOrganizationChart"/>
    <dgm:cxn modelId="{A8893357-48E6-44A9-AEA4-F2C817426233}" type="presOf" srcId="{A1DC9F85-C61A-4427-8DA1-0DDD3A6CC4CD}" destId="{BBA2BE60-D652-40A0-A2F5-2D138A87A5EA}" srcOrd="0" destOrd="0" presId="urn:microsoft.com/office/officeart/2008/layout/HalfCircleOrganizationChart"/>
    <dgm:cxn modelId="{7D1F6F57-9790-4127-8B8B-97078ABD346E}" type="presOf" srcId="{ACFA1AFC-EB9B-470A-AB43-128B12479731}" destId="{A436D0CB-61EE-4594-A361-1340346822B1}" srcOrd="0" destOrd="0" presId="urn:microsoft.com/office/officeart/2008/layout/HalfCircleOrganizationChart"/>
    <dgm:cxn modelId="{89BCC378-81C1-4777-83CC-58025938940E}" type="presOf" srcId="{3DB14920-E7B9-4A37-A4F7-140A2F2A7D72}" destId="{FDCC45C7-F5D8-49B0-B49C-51FD1E430770}" srcOrd="1" destOrd="0" presId="urn:microsoft.com/office/officeart/2008/layout/HalfCircleOrganizationChart"/>
    <dgm:cxn modelId="{D4177384-6877-4423-8089-CC91B2B89559}" type="presOf" srcId="{FF584EF0-5A6B-46F6-983E-27E5D8BA239A}" destId="{5F51DB44-C4E5-4B78-9DD6-12072914F6A0}" srcOrd="0" destOrd="0" presId="urn:microsoft.com/office/officeart/2008/layout/HalfCircleOrganizationChart"/>
    <dgm:cxn modelId="{B7294186-1E4D-4E4A-A5EE-21F144740799}" type="presOf" srcId="{C3780905-4B57-4683-9553-393537004171}" destId="{B8E51700-106F-4289-9485-77B53305B7C5}" srcOrd="1" destOrd="0" presId="urn:microsoft.com/office/officeart/2008/layout/HalfCircleOrganizationChart"/>
    <dgm:cxn modelId="{18AC6A88-56A0-47D1-AD99-633DEB48FB4F}" type="presOf" srcId="{C405E2CF-82D9-4338-AD1F-968D30A043FA}" destId="{ED58FD51-2083-4A5C-8B9E-F8BC12ABF6B8}" srcOrd="0" destOrd="0" presId="urn:microsoft.com/office/officeart/2008/layout/HalfCircleOrganizationChart"/>
    <dgm:cxn modelId="{A14B3F90-3883-4881-92BC-A5A8DCB3092F}" type="presOf" srcId="{A1175A7E-303A-4B2D-85C5-77D9D9C36F77}" destId="{A398A9D8-605A-4C35-B81A-573A07AB94B8}" srcOrd="0" destOrd="0" presId="urn:microsoft.com/office/officeart/2008/layout/HalfCircleOrganizationChart"/>
    <dgm:cxn modelId="{B5E05495-D4CD-4014-AD3A-CFB5564C74DA}" type="presOf" srcId="{60041047-BA25-4720-9BAE-F8C05F1420D4}" destId="{A6608E3A-F5E9-42B8-9F54-498E9C08E3DD}" srcOrd="0" destOrd="0" presId="urn:microsoft.com/office/officeart/2008/layout/HalfCircleOrganizationChart"/>
    <dgm:cxn modelId="{CF85D995-9B2A-47D2-B944-2EAF627FCEA5}" type="presOf" srcId="{7A8BA798-1620-4C25-8237-C7021945679B}" destId="{A5733667-12CD-4201-BD00-85080CC5E098}" srcOrd="1" destOrd="0" presId="urn:microsoft.com/office/officeart/2008/layout/HalfCircleOrganizationChart"/>
    <dgm:cxn modelId="{8E61CD98-4210-461C-BB73-28B78ADD1F38}" type="presOf" srcId="{1FA4A0D5-0F58-4393-ABE0-B92E4C8173DF}" destId="{6D144F1C-60AE-427F-9DA3-05074219ED98}" srcOrd="0" destOrd="0" presId="urn:microsoft.com/office/officeart/2008/layout/HalfCircleOrganizationChart"/>
    <dgm:cxn modelId="{9AB13EA0-1FED-4C78-8CFA-424CBFFBF936}" type="presOf" srcId="{A6E8572F-B266-4408-853C-9943F043EFDB}" destId="{423799C5-8D47-4B7A-A21C-C9BADFE87C15}" srcOrd="1" destOrd="0" presId="urn:microsoft.com/office/officeart/2008/layout/HalfCircleOrganizationChart"/>
    <dgm:cxn modelId="{AC64FCA1-1CEB-4AED-B5A8-C6E528D9417A}" type="presOf" srcId="{CF659DE7-69AB-4288-81F1-470B361DF4CD}" destId="{A6EC2DBC-517A-4D6A-A853-8CB6CB6F01CD}" srcOrd="1" destOrd="0" presId="urn:microsoft.com/office/officeart/2008/layout/HalfCircleOrganizationChart"/>
    <dgm:cxn modelId="{1BFA20AF-9429-423C-A284-7049FD30BF22}" srcId="{A6E8572F-B266-4408-853C-9943F043EFDB}" destId="{CF659DE7-69AB-4288-81F1-470B361DF4CD}" srcOrd="1" destOrd="0" parTransId="{80323CCC-755D-4232-A311-77EA01F96996}" sibTransId="{92DD668E-329F-4A66-B01E-9E1FB0AE424B}"/>
    <dgm:cxn modelId="{BEF143B7-57DA-4767-AE25-99922C6183C6}" srcId="{A6E8572F-B266-4408-853C-9943F043EFDB}" destId="{C3780905-4B57-4683-9553-393537004171}" srcOrd="2" destOrd="0" parTransId="{E73EA556-7FBC-4E30-9E3D-D775AA0FA049}" sibTransId="{EDD4C408-4E73-4471-BCF8-E71653D6E80D}"/>
    <dgm:cxn modelId="{A9F778BC-9867-40A4-B9E0-CE15E57C8F3A}" srcId="{60041047-BA25-4720-9BAE-F8C05F1420D4}" destId="{6B9DF092-77D4-4BE0-AB7F-0AC0A0CF397E}" srcOrd="0" destOrd="0" parTransId="{78EA3369-8217-4EA5-8106-A17065464249}" sibTransId="{FA26467A-098E-4BAF-9595-ADAA4BB8F902}"/>
    <dgm:cxn modelId="{07D056BF-F468-4CF3-B6ED-642F44A504AF}" type="presOf" srcId="{6B9DF092-77D4-4BE0-AB7F-0AC0A0CF397E}" destId="{EE3F418B-370F-462F-AABE-8B6C0520DA98}" srcOrd="0" destOrd="0" presId="urn:microsoft.com/office/officeart/2008/layout/HalfCircleOrganizationChart"/>
    <dgm:cxn modelId="{BA2F09C0-60A9-4125-A9A8-30E4B0C4DEA9}" type="presOf" srcId="{7A8BA798-1620-4C25-8237-C7021945679B}" destId="{F90840F6-924B-41B6-8428-C01E6DB72DFF}" srcOrd="0" destOrd="0" presId="urn:microsoft.com/office/officeart/2008/layout/HalfCircleOrganizationChart"/>
    <dgm:cxn modelId="{438B43D3-511E-4242-92C8-D3679830B2E6}" type="presOf" srcId="{C405E2CF-82D9-4338-AD1F-968D30A043FA}" destId="{C65817E2-C8D6-4EDA-9A7F-181DC2B06674}" srcOrd="1" destOrd="0" presId="urn:microsoft.com/office/officeart/2008/layout/HalfCircleOrganizationChart"/>
    <dgm:cxn modelId="{D466AADA-E44E-47F1-85FA-7655E5F7E4B0}" type="presOf" srcId="{5E620D34-4CD4-405E-A501-408B3A47EFB7}" destId="{05A71184-1A57-4211-AEB3-0ECD1E097F87}" srcOrd="0" destOrd="0" presId="urn:microsoft.com/office/officeart/2008/layout/HalfCircleOrganizationChart"/>
    <dgm:cxn modelId="{83C959DC-D8DD-468D-9DFE-C3C74F85E060}" type="presOf" srcId="{2759588D-1AC4-44CF-B8A6-228E67B5056B}" destId="{62CFECB9-8913-4D8C-BC39-9A9C78411B4B}" srcOrd="0" destOrd="0" presId="urn:microsoft.com/office/officeart/2008/layout/HalfCircleOrganizationChart"/>
    <dgm:cxn modelId="{AAFF39E3-B12D-40C3-9A95-587E4A87013D}" srcId="{6B9DF092-77D4-4BE0-AB7F-0AC0A0CF397E}" destId="{3DB14920-E7B9-4A37-A4F7-140A2F2A7D72}" srcOrd="1" destOrd="0" parTransId="{A1175A7E-303A-4B2D-85C5-77D9D9C36F77}" sibTransId="{FAC095F4-64A4-4952-B769-D80AD1EF6E7C}"/>
    <dgm:cxn modelId="{CFF367E7-3BAB-4336-A98D-4FA14AA064A2}" type="presOf" srcId="{80323CCC-755D-4232-A311-77EA01F96996}" destId="{9D650707-CF93-49B2-9F5C-A70D364F09C8}" srcOrd="0" destOrd="0" presId="urn:microsoft.com/office/officeart/2008/layout/HalfCircleOrganizationChart"/>
    <dgm:cxn modelId="{25BFF5EC-1969-42C4-8046-31E4DC8F7F45}" srcId="{A6E8572F-B266-4408-853C-9943F043EFDB}" destId="{C405E2CF-82D9-4338-AD1F-968D30A043FA}" srcOrd="0" destOrd="0" parTransId="{FF584EF0-5A6B-46F6-983E-27E5D8BA239A}" sibTransId="{AB27D3EF-9467-4108-81B1-713611050083}"/>
    <dgm:cxn modelId="{2AFA64F0-9FC2-4501-9259-73645C61E951}" srcId="{6B9DF092-77D4-4BE0-AB7F-0AC0A0CF397E}" destId="{7A8BA798-1620-4C25-8237-C7021945679B}" srcOrd="0" destOrd="0" parTransId="{1FA4A0D5-0F58-4393-ABE0-B92E4C8173DF}" sibTransId="{548A1C71-D50C-46BD-9CBA-6D0DE647B522}"/>
    <dgm:cxn modelId="{EB28EF1C-9570-4818-9E54-BBADDECBCECA}" type="presParOf" srcId="{A6608E3A-F5E9-42B8-9F54-498E9C08E3DD}" destId="{23021DA5-EA85-4717-903F-9FBE05A53F0B}" srcOrd="0" destOrd="0" presId="urn:microsoft.com/office/officeart/2008/layout/HalfCircleOrganizationChart"/>
    <dgm:cxn modelId="{18CC7682-93BF-4931-9B01-28C0BA7F2DE0}" type="presParOf" srcId="{23021DA5-EA85-4717-903F-9FBE05A53F0B}" destId="{FBE77F34-A321-45F1-A87C-3DFAD76C1892}" srcOrd="0" destOrd="0" presId="urn:microsoft.com/office/officeart/2008/layout/HalfCircleOrganizationChart"/>
    <dgm:cxn modelId="{9851D49A-34D1-4AA7-A61C-9299EDC410B8}" type="presParOf" srcId="{FBE77F34-A321-45F1-A87C-3DFAD76C1892}" destId="{EE3F418B-370F-462F-AABE-8B6C0520DA98}" srcOrd="0" destOrd="0" presId="urn:microsoft.com/office/officeart/2008/layout/HalfCircleOrganizationChart"/>
    <dgm:cxn modelId="{21AF811F-F170-42C2-884B-3CC1757FD7FD}" type="presParOf" srcId="{FBE77F34-A321-45F1-A87C-3DFAD76C1892}" destId="{F2F5609E-2CDC-4F6C-9696-3C0B5D6BDA66}" srcOrd="1" destOrd="0" presId="urn:microsoft.com/office/officeart/2008/layout/HalfCircleOrganizationChart"/>
    <dgm:cxn modelId="{537FE7D5-3C8C-40DB-8392-C04D380E558A}" type="presParOf" srcId="{FBE77F34-A321-45F1-A87C-3DFAD76C1892}" destId="{6F1D441A-8119-453B-A84A-D10B706A8A92}" srcOrd="2" destOrd="0" presId="urn:microsoft.com/office/officeart/2008/layout/HalfCircleOrganizationChart"/>
    <dgm:cxn modelId="{F2EBF59D-CBDA-4B37-AE0D-16A497431FCC}" type="presParOf" srcId="{FBE77F34-A321-45F1-A87C-3DFAD76C1892}" destId="{C9A33534-09AC-4B2A-8848-96A9BDDF1E9F}" srcOrd="3" destOrd="0" presId="urn:microsoft.com/office/officeart/2008/layout/HalfCircleOrganizationChart"/>
    <dgm:cxn modelId="{BE8CB7B5-A78C-41DA-A5E8-7D22C51E272E}" type="presParOf" srcId="{23021DA5-EA85-4717-903F-9FBE05A53F0B}" destId="{9E41BF86-67A5-439B-B51B-45612C097931}" srcOrd="1" destOrd="0" presId="urn:microsoft.com/office/officeart/2008/layout/HalfCircleOrganizationChart"/>
    <dgm:cxn modelId="{376521BF-FA9A-469B-AC40-D5C90B785433}" type="presParOf" srcId="{9E41BF86-67A5-439B-B51B-45612C097931}" destId="{6D144F1C-60AE-427F-9DA3-05074219ED98}" srcOrd="0" destOrd="0" presId="urn:microsoft.com/office/officeart/2008/layout/HalfCircleOrganizationChart"/>
    <dgm:cxn modelId="{AAE8EE4F-B883-4032-A18D-5E72E7F05011}" type="presParOf" srcId="{9E41BF86-67A5-439B-B51B-45612C097931}" destId="{2917EF2C-264C-4EDA-BDB8-C23F4A03979F}" srcOrd="1" destOrd="0" presId="urn:microsoft.com/office/officeart/2008/layout/HalfCircleOrganizationChart"/>
    <dgm:cxn modelId="{9804B32F-5AE8-49C6-B68D-399DF4E9EC4D}" type="presParOf" srcId="{2917EF2C-264C-4EDA-BDB8-C23F4A03979F}" destId="{A23EB8DF-BD0E-4561-A80D-81A9BD87485E}" srcOrd="0" destOrd="0" presId="urn:microsoft.com/office/officeart/2008/layout/HalfCircleOrganizationChart"/>
    <dgm:cxn modelId="{6185C88F-DDDF-49A6-9C06-EE56CE161DF8}" type="presParOf" srcId="{A23EB8DF-BD0E-4561-A80D-81A9BD87485E}" destId="{F90840F6-924B-41B6-8428-C01E6DB72DFF}" srcOrd="0" destOrd="0" presId="urn:microsoft.com/office/officeart/2008/layout/HalfCircleOrganizationChart"/>
    <dgm:cxn modelId="{AE7F6873-169F-4061-A635-59DAB20D58E3}" type="presParOf" srcId="{A23EB8DF-BD0E-4561-A80D-81A9BD87485E}" destId="{22B66028-B784-48DE-BB3F-BA201839BED1}" srcOrd="1" destOrd="0" presId="urn:microsoft.com/office/officeart/2008/layout/HalfCircleOrganizationChart"/>
    <dgm:cxn modelId="{6940438B-F4AF-49BD-9E18-E301D5C8A4C5}" type="presParOf" srcId="{A23EB8DF-BD0E-4561-A80D-81A9BD87485E}" destId="{BDD260BD-4913-4C97-8F97-C76411D3BDA6}" srcOrd="2" destOrd="0" presId="urn:microsoft.com/office/officeart/2008/layout/HalfCircleOrganizationChart"/>
    <dgm:cxn modelId="{5955B6DC-0E53-45C9-A631-3BC5C4512E66}" type="presParOf" srcId="{A23EB8DF-BD0E-4561-A80D-81A9BD87485E}" destId="{A5733667-12CD-4201-BD00-85080CC5E098}" srcOrd="3" destOrd="0" presId="urn:microsoft.com/office/officeart/2008/layout/HalfCircleOrganizationChart"/>
    <dgm:cxn modelId="{498CDA60-C551-4294-A8F2-B92D1EDD2E4F}" type="presParOf" srcId="{2917EF2C-264C-4EDA-BDB8-C23F4A03979F}" destId="{A85D47C0-C015-489A-8350-437693AE52BC}" srcOrd="1" destOrd="0" presId="urn:microsoft.com/office/officeart/2008/layout/HalfCircleOrganizationChart"/>
    <dgm:cxn modelId="{DC790B98-67BC-4AF3-9497-202526B9E87B}" type="presParOf" srcId="{A85D47C0-C015-489A-8350-437693AE52BC}" destId="{A436D0CB-61EE-4594-A361-1340346822B1}" srcOrd="0" destOrd="0" presId="urn:microsoft.com/office/officeart/2008/layout/HalfCircleOrganizationChart"/>
    <dgm:cxn modelId="{ADD27894-8EE2-4DB5-9D66-1906E4EEADD5}" type="presParOf" srcId="{A85D47C0-C015-489A-8350-437693AE52BC}" destId="{54658E07-F606-40F7-9F06-6780E9CB4151}" srcOrd="1" destOrd="0" presId="urn:microsoft.com/office/officeart/2008/layout/HalfCircleOrganizationChart"/>
    <dgm:cxn modelId="{E1DE89E6-46A0-43D6-8C4E-C48E03D87B96}" type="presParOf" srcId="{54658E07-F606-40F7-9F06-6780E9CB4151}" destId="{C5FE2348-7FB9-49B1-AFC0-16D195B35C86}" srcOrd="0" destOrd="0" presId="urn:microsoft.com/office/officeart/2008/layout/HalfCircleOrganizationChart"/>
    <dgm:cxn modelId="{43E57CCA-4A50-4806-8081-E2B7C0D41DB0}" type="presParOf" srcId="{C5FE2348-7FB9-49B1-AFC0-16D195B35C86}" destId="{BBA2BE60-D652-40A0-A2F5-2D138A87A5EA}" srcOrd="0" destOrd="0" presId="urn:microsoft.com/office/officeart/2008/layout/HalfCircleOrganizationChart"/>
    <dgm:cxn modelId="{49B9262E-25C4-4DBF-A2AF-933E05F81B3E}" type="presParOf" srcId="{C5FE2348-7FB9-49B1-AFC0-16D195B35C86}" destId="{CB878E98-2E50-4A87-A230-8B96185E9FB2}" srcOrd="1" destOrd="0" presId="urn:microsoft.com/office/officeart/2008/layout/HalfCircleOrganizationChart"/>
    <dgm:cxn modelId="{4100B40D-A811-43EF-AA03-2E000E0E106B}" type="presParOf" srcId="{C5FE2348-7FB9-49B1-AFC0-16D195B35C86}" destId="{F8F67016-EEFC-476F-9B36-52EED2274640}" srcOrd="2" destOrd="0" presId="urn:microsoft.com/office/officeart/2008/layout/HalfCircleOrganizationChart"/>
    <dgm:cxn modelId="{1DE53297-3CFB-4471-AE93-74B6AD407760}" type="presParOf" srcId="{C5FE2348-7FB9-49B1-AFC0-16D195B35C86}" destId="{A314359D-9D9D-4C36-B486-389EBBAC4DB5}" srcOrd="3" destOrd="0" presId="urn:microsoft.com/office/officeart/2008/layout/HalfCircleOrganizationChart"/>
    <dgm:cxn modelId="{A95859B9-8C61-41D4-B677-761F105C1521}" type="presParOf" srcId="{54658E07-F606-40F7-9F06-6780E9CB4151}" destId="{72914C49-435E-42D3-8F82-3909672FA908}" srcOrd="1" destOrd="0" presId="urn:microsoft.com/office/officeart/2008/layout/HalfCircleOrganizationChart"/>
    <dgm:cxn modelId="{2A6D85AE-6CD3-4EC4-AED5-0D5AD48E07EB}" type="presParOf" srcId="{54658E07-F606-40F7-9F06-6780E9CB4151}" destId="{BC1E9B55-4ADE-4A6A-8C99-067D4F427F01}" srcOrd="2" destOrd="0" presId="urn:microsoft.com/office/officeart/2008/layout/HalfCircleOrganizationChart"/>
    <dgm:cxn modelId="{86993F09-D317-4585-B75E-2F8243F91C82}" type="presParOf" srcId="{2917EF2C-264C-4EDA-BDB8-C23F4A03979F}" destId="{77E7A3B8-9898-4B62-8719-18F6A0CB5616}" srcOrd="2" destOrd="0" presId="urn:microsoft.com/office/officeart/2008/layout/HalfCircleOrganizationChart"/>
    <dgm:cxn modelId="{64A2A1CB-4805-47DD-AE21-A82CCA421D5A}" type="presParOf" srcId="{9E41BF86-67A5-439B-B51B-45612C097931}" destId="{A398A9D8-605A-4C35-B81A-573A07AB94B8}" srcOrd="2" destOrd="0" presId="urn:microsoft.com/office/officeart/2008/layout/HalfCircleOrganizationChart"/>
    <dgm:cxn modelId="{5C7BBCB5-80D3-4EA3-AED5-9F8C28B484C7}" type="presParOf" srcId="{9E41BF86-67A5-439B-B51B-45612C097931}" destId="{DD9859B5-91A3-41AA-BFCF-33AF8B5ACFFC}" srcOrd="3" destOrd="0" presId="urn:microsoft.com/office/officeart/2008/layout/HalfCircleOrganizationChart"/>
    <dgm:cxn modelId="{317E59DA-2686-4E40-A8F4-85FFC754CBEA}" type="presParOf" srcId="{DD9859B5-91A3-41AA-BFCF-33AF8B5ACFFC}" destId="{E0B9BFF7-10BE-415F-B7E3-D19D140CE44E}" srcOrd="0" destOrd="0" presId="urn:microsoft.com/office/officeart/2008/layout/HalfCircleOrganizationChart"/>
    <dgm:cxn modelId="{6C19338D-865D-4D3F-AD2E-FF53C1AC032A}" type="presParOf" srcId="{E0B9BFF7-10BE-415F-B7E3-D19D140CE44E}" destId="{819C683D-9537-4B45-8474-3E879FD30CF9}" srcOrd="0" destOrd="0" presId="urn:microsoft.com/office/officeart/2008/layout/HalfCircleOrganizationChart"/>
    <dgm:cxn modelId="{AB3ECBCC-AC39-46A9-B829-F9561B461C4C}" type="presParOf" srcId="{E0B9BFF7-10BE-415F-B7E3-D19D140CE44E}" destId="{958A9EB1-58BE-4A2D-BCFF-0A8A3F740094}" srcOrd="1" destOrd="0" presId="urn:microsoft.com/office/officeart/2008/layout/HalfCircleOrganizationChart"/>
    <dgm:cxn modelId="{A9D075AA-FFE1-48D4-817D-24DECCA68035}" type="presParOf" srcId="{E0B9BFF7-10BE-415F-B7E3-D19D140CE44E}" destId="{2363587C-EF49-48E5-858D-0A7AA31C1B48}" srcOrd="2" destOrd="0" presId="urn:microsoft.com/office/officeart/2008/layout/HalfCircleOrganizationChart"/>
    <dgm:cxn modelId="{695EBFB3-57AF-47B1-9D98-9C7A898B279A}" type="presParOf" srcId="{E0B9BFF7-10BE-415F-B7E3-D19D140CE44E}" destId="{FDCC45C7-F5D8-49B0-B49C-51FD1E430770}" srcOrd="3" destOrd="0" presId="urn:microsoft.com/office/officeart/2008/layout/HalfCircleOrganizationChart"/>
    <dgm:cxn modelId="{6B333A59-FC15-4EC1-AB35-EE7C8C27A746}" type="presParOf" srcId="{DD9859B5-91A3-41AA-BFCF-33AF8B5ACFFC}" destId="{D99E0BFC-2C15-422B-B6DF-5E25FFEFADDD}" srcOrd="1" destOrd="0" presId="urn:microsoft.com/office/officeart/2008/layout/HalfCircleOrganizationChart"/>
    <dgm:cxn modelId="{937B8D56-988B-4E9D-9472-3B324A639F88}" type="presParOf" srcId="{DD9859B5-91A3-41AA-BFCF-33AF8B5ACFFC}" destId="{AC248E03-A3C1-49F2-8820-D405868BAD4C}" srcOrd="2" destOrd="0" presId="urn:microsoft.com/office/officeart/2008/layout/HalfCircleOrganizationChart"/>
    <dgm:cxn modelId="{68DB6E92-A31B-41AA-AD8A-EAC3B2128EB6}" type="presParOf" srcId="{9E41BF86-67A5-439B-B51B-45612C097931}" destId="{B5B0680F-9EC4-4745-B3AD-C5AD5ECB1CEE}" srcOrd="4" destOrd="0" presId="urn:microsoft.com/office/officeart/2008/layout/HalfCircleOrganizationChart"/>
    <dgm:cxn modelId="{91EE3F4C-CE53-4D22-BE7B-BE70F55FC56C}" type="presParOf" srcId="{9E41BF86-67A5-439B-B51B-45612C097931}" destId="{BF9402CF-523F-44F5-A64C-8AC76CBF81BA}" srcOrd="5" destOrd="0" presId="urn:microsoft.com/office/officeart/2008/layout/HalfCircleOrganizationChart"/>
    <dgm:cxn modelId="{3D14AAA2-8192-45F3-AED6-8ACAFAA9CF50}" type="presParOf" srcId="{BF9402CF-523F-44F5-A64C-8AC76CBF81BA}" destId="{9D8CCC6B-E3B4-46AF-A141-37EE542A4E3A}" srcOrd="0" destOrd="0" presId="urn:microsoft.com/office/officeart/2008/layout/HalfCircleOrganizationChart"/>
    <dgm:cxn modelId="{C6F71AB9-4922-40A2-97E9-5ECF0980EFAE}" type="presParOf" srcId="{9D8CCC6B-E3B4-46AF-A141-37EE542A4E3A}" destId="{62CFECB9-8913-4D8C-BC39-9A9C78411B4B}" srcOrd="0" destOrd="0" presId="urn:microsoft.com/office/officeart/2008/layout/HalfCircleOrganizationChart"/>
    <dgm:cxn modelId="{BF35296E-B5DF-427D-AC6B-D082F9C57C56}" type="presParOf" srcId="{9D8CCC6B-E3B4-46AF-A141-37EE542A4E3A}" destId="{BB09281C-42BD-4719-A8C4-204AC89FB40C}" srcOrd="1" destOrd="0" presId="urn:microsoft.com/office/officeart/2008/layout/HalfCircleOrganizationChart"/>
    <dgm:cxn modelId="{5AC90064-A707-4B8E-872A-9ED00D5DB4BF}" type="presParOf" srcId="{9D8CCC6B-E3B4-46AF-A141-37EE542A4E3A}" destId="{9B00E01E-9193-4CD7-95C4-EDDA7C4F0C23}" srcOrd="2" destOrd="0" presId="urn:microsoft.com/office/officeart/2008/layout/HalfCircleOrganizationChart"/>
    <dgm:cxn modelId="{E9378123-9F2F-485C-8199-4DB04F6D0022}" type="presParOf" srcId="{9D8CCC6B-E3B4-46AF-A141-37EE542A4E3A}" destId="{6811E111-B05C-4165-8240-14195216E752}" srcOrd="3" destOrd="0" presId="urn:microsoft.com/office/officeart/2008/layout/HalfCircleOrganizationChart"/>
    <dgm:cxn modelId="{36C6BC46-E68E-4C96-A321-0AE2FAC94B1D}" type="presParOf" srcId="{BF9402CF-523F-44F5-A64C-8AC76CBF81BA}" destId="{24C48EAE-4407-40FD-92A0-07A0AA712EDB}" srcOrd="1" destOrd="0" presId="urn:microsoft.com/office/officeart/2008/layout/HalfCircleOrganizationChart"/>
    <dgm:cxn modelId="{E712D903-3EB7-4161-A8FC-C22B5104E845}" type="presParOf" srcId="{BF9402CF-523F-44F5-A64C-8AC76CBF81BA}" destId="{DC1F1617-58C1-42C7-802A-ECC85AD54E68}" srcOrd="2" destOrd="0" presId="urn:microsoft.com/office/officeart/2008/layout/HalfCircleOrganizationChart"/>
    <dgm:cxn modelId="{6B36551C-8ACA-4549-BF32-3D41ACFD16EB}" type="presParOf" srcId="{9E41BF86-67A5-439B-B51B-45612C097931}" destId="{05A71184-1A57-4211-AEB3-0ECD1E097F87}" srcOrd="6" destOrd="0" presId="urn:microsoft.com/office/officeart/2008/layout/HalfCircleOrganizationChart"/>
    <dgm:cxn modelId="{680B4A7D-7156-4D90-ADBB-F2A04E3A8C12}" type="presParOf" srcId="{9E41BF86-67A5-439B-B51B-45612C097931}" destId="{06A3D51C-30DB-4D28-81F5-E9419BE4BC4C}" srcOrd="7" destOrd="0" presId="urn:microsoft.com/office/officeart/2008/layout/HalfCircleOrganizationChart"/>
    <dgm:cxn modelId="{19C212B7-AB97-4F46-92F4-70B3E9561873}" type="presParOf" srcId="{06A3D51C-30DB-4D28-81F5-E9419BE4BC4C}" destId="{FEC7B2F3-E4E5-49C5-AC89-213C9F3CD6A0}" srcOrd="0" destOrd="0" presId="urn:microsoft.com/office/officeart/2008/layout/HalfCircleOrganizationChart"/>
    <dgm:cxn modelId="{134BF7AC-D871-47AF-A550-D4972C084EAC}" type="presParOf" srcId="{FEC7B2F3-E4E5-49C5-AC89-213C9F3CD6A0}" destId="{ADCC2743-8108-4AD2-AC37-AFC554E7C3A8}" srcOrd="0" destOrd="0" presId="urn:microsoft.com/office/officeart/2008/layout/HalfCircleOrganizationChart"/>
    <dgm:cxn modelId="{FE527BE2-E31E-4E1F-9F1F-29C711515085}" type="presParOf" srcId="{FEC7B2F3-E4E5-49C5-AC89-213C9F3CD6A0}" destId="{72184BAD-E195-4182-805D-8B27382B688B}" srcOrd="1" destOrd="0" presId="urn:microsoft.com/office/officeart/2008/layout/HalfCircleOrganizationChart"/>
    <dgm:cxn modelId="{A47AD011-8809-42C4-89D7-7126C0D91BC4}" type="presParOf" srcId="{FEC7B2F3-E4E5-49C5-AC89-213C9F3CD6A0}" destId="{C9056574-9264-47F5-9E7F-13531B790C18}" srcOrd="2" destOrd="0" presId="urn:microsoft.com/office/officeart/2008/layout/HalfCircleOrganizationChart"/>
    <dgm:cxn modelId="{AD35F990-A0FD-45E2-A488-433070012FDB}" type="presParOf" srcId="{FEC7B2F3-E4E5-49C5-AC89-213C9F3CD6A0}" destId="{423799C5-8D47-4B7A-A21C-C9BADFE87C15}" srcOrd="3" destOrd="0" presId="urn:microsoft.com/office/officeart/2008/layout/HalfCircleOrganizationChart"/>
    <dgm:cxn modelId="{93FE3B4F-9349-4BA5-81AD-637C37A2FCE3}" type="presParOf" srcId="{06A3D51C-30DB-4D28-81F5-E9419BE4BC4C}" destId="{55F80E69-B04B-44CD-B979-C7154CC05E77}" srcOrd="1" destOrd="0" presId="urn:microsoft.com/office/officeart/2008/layout/HalfCircleOrganizationChart"/>
    <dgm:cxn modelId="{54D201A5-5905-4A6E-85DB-8E84AD699AF4}" type="presParOf" srcId="{55F80E69-B04B-44CD-B979-C7154CC05E77}" destId="{5F51DB44-C4E5-4B78-9DD6-12072914F6A0}" srcOrd="0" destOrd="0" presId="urn:microsoft.com/office/officeart/2008/layout/HalfCircleOrganizationChart"/>
    <dgm:cxn modelId="{ADA2107E-5718-41C5-A70E-1EE4A1747CBF}" type="presParOf" srcId="{55F80E69-B04B-44CD-B979-C7154CC05E77}" destId="{A5D41746-656E-4F72-B855-1D93B8B4F37D}" srcOrd="1" destOrd="0" presId="urn:microsoft.com/office/officeart/2008/layout/HalfCircleOrganizationChart"/>
    <dgm:cxn modelId="{E07B17E0-999D-424D-B951-611E121A1017}" type="presParOf" srcId="{A5D41746-656E-4F72-B855-1D93B8B4F37D}" destId="{807E52D1-DA9E-4412-A17C-FA2E13A1F0DF}" srcOrd="0" destOrd="0" presId="urn:microsoft.com/office/officeart/2008/layout/HalfCircleOrganizationChart"/>
    <dgm:cxn modelId="{6E1232B4-67D8-465F-AA70-DBC640437113}" type="presParOf" srcId="{807E52D1-DA9E-4412-A17C-FA2E13A1F0DF}" destId="{ED58FD51-2083-4A5C-8B9E-F8BC12ABF6B8}" srcOrd="0" destOrd="0" presId="urn:microsoft.com/office/officeart/2008/layout/HalfCircleOrganizationChart"/>
    <dgm:cxn modelId="{71961E5F-AEBC-4591-8E79-D2F0B103E052}" type="presParOf" srcId="{807E52D1-DA9E-4412-A17C-FA2E13A1F0DF}" destId="{C653D7EF-CCAD-4ACB-97EC-9064346B2399}" srcOrd="1" destOrd="0" presId="urn:microsoft.com/office/officeart/2008/layout/HalfCircleOrganizationChart"/>
    <dgm:cxn modelId="{06C9DEE1-D85E-4470-A1FA-E7C6519D912C}" type="presParOf" srcId="{807E52D1-DA9E-4412-A17C-FA2E13A1F0DF}" destId="{608BBD4C-BF86-4E7F-8D8E-E9AF00A65ED6}" srcOrd="2" destOrd="0" presId="urn:microsoft.com/office/officeart/2008/layout/HalfCircleOrganizationChart"/>
    <dgm:cxn modelId="{0173E624-11D7-4277-B823-D8F9B3312B16}" type="presParOf" srcId="{807E52D1-DA9E-4412-A17C-FA2E13A1F0DF}" destId="{C65817E2-C8D6-4EDA-9A7F-181DC2B06674}" srcOrd="3" destOrd="0" presId="urn:microsoft.com/office/officeart/2008/layout/HalfCircleOrganizationChart"/>
    <dgm:cxn modelId="{A4857331-B806-4BB4-8F5F-497A35D3B750}" type="presParOf" srcId="{A5D41746-656E-4F72-B855-1D93B8B4F37D}" destId="{D1FC5383-54BE-4AFE-A052-7F89B9B9FE3D}" srcOrd="1" destOrd="0" presId="urn:microsoft.com/office/officeart/2008/layout/HalfCircleOrganizationChart"/>
    <dgm:cxn modelId="{ABC244A3-C129-4201-A0B7-62C59829D9E3}" type="presParOf" srcId="{A5D41746-656E-4F72-B855-1D93B8B4F37D}" destId="{77F4BEFB-AF74-4733-8959-C7DA55DCCBE6}" srcOrd="2" destOrd="0" presId="urn:microsoft.com/office/officeart/2008/layout/HalfCircleOrganizationChart"/>
    <dgm:cxn modelId="{DD257943-07F1-40CE-96FF-2D1F27DC5A1D}" type="presParOf" srcId="{55F80E69-B04B-44CD-B979-C7154CC05E77}" destId="{9D650707-CF93-49B2-9F5C-A70D364F09C8}" srcOrd="2" destOrd="0" presId="urn:microsoft.com/office/officeart/2008/layout/HalfCircleOrganizationChart"/>
    <dgm:cxn modelId="{C622ACAB-A000-41D1-B777-3A5A617496B0}" type="presParOf" srcId="{55F80E69-B04B-44CD-B979-C7154CC05E77}" destId="{53A91D86-578B-48A8-850D-4978898BD2AA}" srcOrd="3" destOrd="0" presId="urn:microsoft.com/office/officeart/2008/layout/HalfCircleOrganizationChart"/>
    <dgm:cxn modelId="{C3CB3CB2-DDDD-4894-8C80-A6545985D7D9}" type="presParOf" srcId="{53A91D86-578B-48A8-850D-4978898BD2AA}" destId="{D5312A77-C035-4591-91C8-2380699B276E}" srcOrd="0" destOrd="0" presId="urn:microsoft.com/office/officeart/2008/layout/HalfCircleOrganizationChart"/>
    <dgm:cxn modelId="{3688A545-5484-4023-ACCA-83B105D55AD0}" type="presParOf" srcId="{D5312A77-C035-4591-91C8-2380699B276E}" destId="{C85D04C8-F16A-49F4-B808-C94368C07B33}" srcOrd="0" destOrd="0" presId="urn:microsoft.com/office/officeart/2008/layout/HalfCircleOrganizationChart"/>
    <dgm:cxn modelId="{8F7B927F-4586-4241-A7BF-2B21D04B95B2}" type="presParOf" srcId="{D5312A77-C035-4591-91C8-2380699B276E}" destId="{0CA4B4A7-4558-4B3B-9715-7C4284B2CDA4}" srcOrd="1" destOrd="0" presId="urn:microsoft.com/office/officeart/2008/layout/HalfCircleOrganizationChart"/>
    <dgm:cxn modelId="{B39EFD93-506F-46E0-B51C-A0371FA9B53C}" type="presParOf" srcId="{D5312A77-C035-4591-91C8-2380699B276E}" destId="{0392B78F-2D1D-4BD9-864A-A24843ADEA71}" srcOrd="2" destOrd="0" presId="urn:microsoft.com/office/officeart/2008/layout/HalfCircleOrganizationChart"/>
    <dgm:cxn modelId="{F9500E10-C778-4BFA-893C-9D5DA5CAA48C}" type="presParOf" srcId="{D5312A77-C035-4591-91C8-2380699B276E}" destId="{A6EC2DBC-517A-4D6A-A853-8CB6CB6F01CD}" srcOrd="3" destOrd="0" presId="urn:microsoft.com/office/officeart/2008/layout/HalfCircleOrganizationChart"/>
    <dgm:cxn modelId="{7B77BB81-3FAB-48C7-807B-C2F54FBFA8EC}" type="presParOf" srcId="{53A91D86-578B-48A8-850D-4978898BD2AA}" destId="{1E3BFB41-EAD8-49AC-A3FE-42A5FCDA524F}" srcOrd="1" destOrd="0" presId="urn:microsoft.com/office/officeart/2008/layout/HalfCircleOrganizationChart"/>
    <dgm:cxn modelId="{E10F447B-4161-47ED-ACA4-2460F6459548}" type="presParOf" srcId="{53A91D86-578B-48A8-850D-4978898BD2AA}" destId="{75A034B8-1DE5-4CAB-BC1B-EDB012A5072A}" srcOrd="2" destOrd="0" presId="urn:microsoft.com/office/officeart/2008/layout/HalfCircleOrganizationChart"/>
    <dgm:cxn modelId="{CFC352E1-2745-498F-9312-762BFD16E961}" type="presParOf" srcId="{55F80E69-B04B-44CD-B979-C7154CC05E77}" destId="{2A13E3DC-FB46-4594-A78F-0B71279C398E}" srcOrd="4" destOrd="0" presId="urn:microsoft.com/office/officeart/2008/layout/HalfCircleOrganizationChart"/>
    <dgm:cxn modelId="{06565FCA-A63E-489E-BDC6-7A5E292BFB46}" type="presParOf" srcId="{55F80E69-B04B-44CD-B979-C7154CC05E77}" destId="{714CE4B0-8754-4DF2-882D-F5FD30CBD096}" srcOrd="5" destOrd="0" presId="urn:microsoft.com/office/officeart/2008/layout/HalfCircleOrganizationChart"/>
    <dgm:cxn modelId="{E3D4EDF0-DAEB-40FC-B298-9B605905B068}" type="presParOf" srcId="{714CE4B0-8754-4DF2-882D-F5FD30CBD096}" destId="{901A4DCE-DEC6-4E1B-A92D-84EF80B9F083}" srcOrd="0" destOrd="0" presId="urn:microsoft.com/office/officeart/2008/layout/HalfCircleOrganizationChart"/>
    <dgm:cxn modelId="{F09F53D8-E010-4387-B336-395669733255}" type="presParOf" srcId="{901A4DCE-DEC6-4E1B-A92D-84EF80B9F083}" destId="{539CC8B6-19B3-4D56-A94E-CA7E86846DD4}" srcOrd="0" destOrd="0" presId="urn:microsoft.com/office/officeart/2008/layout/HalfCircleOrganizationChart"/>
    <dgm:cxn modelId="{B4FDF98D-19FA-492D-B20F-2B9B2214BDC4}" type="presParOf" srcId="{901A4DCE-DEC6-4E1B-A92D-84EF80B9F083}" destId="{92620BB1-79B7-4987-9F26-D839864C2D99}" srcOrd="1" destOrd="0" presId="urn:microsoft.com/office/officeart/2008/layout/HalfCircleOrganizationChart"/>
    <dgm:cxn modelId="{F2435063-FA16-49FD-9550-7429F910EDBC}" type="presParOf" srcId="{901A4DCE-DEC6-4E1B-A92D-84EF80B9F083}" destId="{3770DA1A-E984-437F-85ED-B4AE2388B91F}" srcOrd="2" destOrd="0" presId="urn:microsoft.com/office/officeart/2008/layout/HalfCircleOrganizationChart"/>
    <dgm:cxn modelId="{DD9F9F63-BF52-4ECF-8F14-2F7F2A2C120D}" type="presParOf" srcId="{901A4DCE-DEC6-4E1B-A92D-84EF80B9F083}" destId="{B8E51700-106F-4289-9485-77B53305B7C5}" srcOrd="3" destOrd="0" presId="urn:microsoft.com/office/officeart/2008/layout/HalfCircleOrganizationChart"/>
    <dgm:cxn modelId="{FFE1A9A9-0FD6-42C6-B4F8-DC301C075837}" type="presParOf" srcId="{714CE4B0-8754-4DF2-882D-F5FD30CBD096}" destId="{6162341A-CA08-4ADA-95B2-F280D9B5D903}" srcOrd="1" destOrd="0" presId="urn:microsoft.com/office/officeart/2008/layout/HalfCircleOrganizationChart"/>
    <dgm:cxn modelId="{40885EDA-C592-48CE-A18C-12698F743921}" type="presParOf" srcId="{714CE4B0-8754-4DF2-882D-F5FD30CBD096}" destId="{6C2AC630-1BE9-4E0C-8852-51BF27939B6C}" srcOrd="2" destOrd="0" presId="urn:microsoft.com/office/officeart/2008/layout/HalfCircleOrganizationChart"/>
    <dgm:cxn modelId="{853CF640-F1EE-48F2-BDD9-BE525AD41322}" type="presParOf" srcId="{06A3D51C-30DB-4D28-81F5-E9419BE4BC4C}" destId="{A11F13B1-0743-49FD-8988-6D85CC353EDD}" srcOrd="2" destOrd="0" presId="urn:microsoft.com/office/officeart/2008/layout/HalfCircleOrganizationChart"/>
    <dgm:cxn modelId="{146F7BA4-6686-4A0C-9844-F2899287A839}" type="presParOf" srcId="{23021DA5-EA85-4717-903F-9FBE05A53F0B}" destId="{549510E5-9AD3-417E-8CC6-7D31A95F007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7A3ED4-796A-4CBF-9E3A-3D2FCDB2516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0426E33-48C7-45D2-9FF7-F7AEE531A571}">
      <dgm:prSet phldrT="[Text]"/>
      <dgm:spPr>
        <a:solidFill>
          <a:schemeClr val="bg1"/>
        </a:solidFill>
        <a:ln>
          <a:solidFill>
            <a:srgbClr val="00B0F0"/>
          </a:solidFill>
        </a:ln>
      </dgm:spPr>
      <dgm:t>
        <a:bodyPr/>
        <a:lstStyle/>
        <a:p>
          <a:r>
            <a:rPr lang="en-US" b="1" dirty="0">
              <a:solidFill>
                <a:srgbClr val="00B0F0"/>
              </a:solidFill>
            </a:rPr>
            <a:t>Quality Early Childhood Programming</a:t>
          </a:r>
        </a:p>
      </dgm:t>
    </dgm:pt>
    <dgm:pt modelId="{5400F8C5-5D6D-49DA-BE9F-B1752BA7A949}" type="parTrans" cxnId="{7D102A9C-F284-4B6B-9836-D68E18E5150E}">
      <dgm:prSet/>
      <dgm:spPr/>
      <dgm:t>
        <a:bodyPr/>
        <a:lstStyle/>
        <a:p>
          <a:endParaRPr lang="en-US"/>
        </a:p>
      </dgm:t>
    </dgm:pt>
    <dgm:pt modelId="{7E174BAF-4BE0-4402-90D7-FC5F10B39A3E}" type="sibTrans" cxnId="{7D102A9C-F284-4B6B-9836-D68E18E5150E}">
      <dgm:prSet/>
      <dgm:spPr/>
      <dgm:t>
        <a:bodyPr/>
        <a:lstStyle/>
        <a:p>
          <a:endParaRPr lang="en-US"/>
        </a:p>
      </dgm:t>
    </dgm:pt>
    <dgm:pt modelId="{7B0B2843-CB0B-43ED-AAD6-02F5AE883C20}">
      <dgm:prSet phldrT="[Text]"/>
      <dgm:spPr>
        <a:solidFill>
          <a:schemeClr val="bg1"/>
        </a:solidFill>
        <a:ln>
          <a:solidFill>
            <a:srgbClr val="00B0F0"/>
          </a:solidFill>
        </a:ln>
      </dgm:spPr>
      <dgm:t>
        <a:bodyPr/>
        <a:lstStyle/>
        <a:p>
          <a:r>
            <a:rPr lang="en-US" dirty="0">
              <a:solidFill>
                <a:sysClr val="windowText" lastClr="000000"/>
              </a:solidFill>
            </a:rPr>
            <a:t>Young Athletes (including implementation with partners – Head Start, American Indian &amp; Alaska Native Head Start, and libraries)</a:t>
          </a:r>
        </a:p>
      </dgm:t>
    </dgm:pt>
    <dgm:pt modelId="{ADD6D9A4-3399-4F70-967B-42C0DD97A201}" type="parTrans" cxnId="{AE7762A7-D51D-4E13-BC8D-185945894E3F}">
      <dgm:prSet/>
      <dgm:spPr/>
      <dgm:t>
        <a:bodyPr/>
        <a:lstStyle/>
        <a:p>
          <a:endParaRPr lang="en-US"/>
        </a:p>
      </dgm:t>
    </dgm:pt>
    <dgm:pt modelId="{74F10FF9-2093-4F8E-8E30-B327C796073F}" type="sibTrans" cxnId="{AE7762A7-D51D-4E13-BC8D-185945894E3F}">
      <dgm:prSet/>
      <dgm:spPr/>
      <dgm:t>
        <a:bodyPr/>
        <a:lstStyle/>
        <a:p>
          <a:endParaRPr lang="en-US"/>
        </a:p>
      </dgm:t>
    </dgm:pt>
    <dgm:pt modelId="{96971B23-219D-4179-8DFE-CDB0656D63FE}">
      <dgm:prSet phldrT="[Text]"/>
      <dgm:spPr>
        <a:solidFill>
          <a:schemeClr val="bg1"/>
        </a:solidFill>
        <a:ln>
          <a:solidFill>
            <a:srgbClr val="00B0F0"/>
          </a:solidFill>
        </a:ln>
      </dgm:spPr>
      <dgm:t>
        <a:bodyPr/>
        <a:lstStyle/>
        <a:p>
          <a:r>
            <a:rPr lang="en-US" dirty="0">
              <a:solidFill>
                <a:sysClr val="windowText" lastClr="000000"/>
              </a:solidFill>
            </a:rPr>
            <a:t>Junior Athletes </a:t>
          </a:r>
        </a:p>
      </dgm:t>
    </dgm:pt>
    <dgm:pt modelId="{7F3BB46F-EAEB-405E-A477-09293E593A45}" type="parTrans" cxnId="{7D740963-C761-4EE8-9049-39837961B804}">
      <dgm:prSet/>
      <dgm:spPr/>
      <dgm:t>
        <a:bodyPr/>
        <a:lstStyle/>
        <a:p>
          <a:endParaRPr lang="en-US"/>
        </a:p>
      </dgm:t>
    </dgm:pt>
    <dgm:pt modelId="{16437BAC-5476-4881-9644-035F25CADE45}" type="sibTrans" cxnId="{7D740963-C761-4EE8-9049-39837961B804}">
      <dgm:prSet/>
      <dgm:spPr/>
      <dgm:t>
        <a:bodyPr/>
        <a:lstStyle/>
        <a:p>
          <a:endParaRPr lang="en-US"/>
        </a:p>
      </dgm:t>
    </dgm:pt>
    <dgm:pt modelId="{F5512246-2BE5-4D12-8DD1-F7BE050C88D3}">
      <dgm:prSet phldrT="[Text]"/>
      <dgm:spPr>
        <a:solidFill>
          <a:schemeClr val="bg1"/>
        </a:solidFill>
        <a:ln>
          <a:solidFill>
            <a:srgbClr val="00B0F0"/>
          </a:solidFill>
        </a:ln>
      </dgm:spPr>
      <dgm:t>
        <a:bodyPr/>
        <a:lstStyle/>
        <a:p>
          <a:r>
            <a:rPr lang="en-US" b="1" dirty="0">
              <a:solidFill>
                <a:srgbClr val="00B0F0"/>
              </a:solidFill>
            </a:rPr>
            <a:t>Empowered &amp; Educated Families</a:t>
          </a:r>
        </a:p>
      </dgm:t>
    </dgm:pt>
    <dgm:pt modelId="{E1A8EBB5-7911-4225-A139-5DB24E9F5EBF}" type="parTrans" cxnId="{59F5810F-E0B7-4230-9CA6-990BCD02F0BE}">
      <dgm:prSet/>
      <dgm:spPr/>
      <dgm:t>
        <a:bodyPr/>
        <a:lstStyle/>
        <a:p>
          <a:endParaRPr lang="en-US"/>
        </a:p>
      </dgm:t>
    </dgm:pt>
    <dgm:pt modelId="{CA8FC0F0-EC01-451F-A274-53F059458BDB}" type="sibTrans" cxnId="{59F5810F-E0B7-4230-9CA6-990BCD02F0BE}">
      <dgm:prSet/>
      <dgm:spPr/>
      <dgm:t>
        <a:bodyPr/>
        <a:lstStyle/>
        <a:p>
          <a:endParaRPr lang="en-US"/>
        </a:p>
      </dgm:t>
    </dgm:pt>
    <dgm:pt modelId="{E85910F4-31B1-4A41-83CC-836B23695FCA}">
      <dgm:prSet phldrT="[Text]"/>
      <dgm:spPr>
        <a:solidFill>
          <a:schemeClr val="bg1"/>
        </a:solidFill>
        <a:ln>
          <a:solidFill>
            <a:srgbClr val="00B0F0"/>
          </a:solidFill>
        </a:ln>
      </dgm:spPr>
      <dgm:t>
        <a:bodyPr/>
        <a:lstStyle/>
        <a:p>
          <a:r>
            <a:rPr lang="en-US" dirty="0">
              <a:solidFill>
                <a:sysClr val="windowText" lastClr="000000"/>
              </a:solidFill>
            </a:rPr>
            <a:t>Healthy Start Parent Toolkit</a:t>
          </a:r>
        </a:p>
      </dgm:t>
    </dgm:pt>
    <dgm:pt modelId="{8D6C2264-04B6-4BE7-967A-D66955F717AA}" type="parTrans" cxnId="{660FDBD1-4D04-4CA1-801E-9E5364569086}">
      <dgm:prSet/>
      <dgm:spPr/>
      <dgm:t>
        <a:bodyPr/>
        <a:lstStyle/>
        <a:p>
          <a:endParaRPr lang="en-US"/>
        </a:p>
      </dgm:t>
    </dgm:pt>
    <dgm:pt modelId="{26567C7E-DCCD-4B8D-A599-534211CB38FF}" type="sibTrans" cxnId="{660FDBD1-4D04-4CA1-801E-9E5364569086}">
      <dgm:prSet/>
      <dgm:spPr/>
      <dgm:t>
        <a:bodyPr/>
        <a:lstStyle/>
        <a:p>
          <a:endParaRPr lang="en-US"/>
        </a:p>
      </dgm:t>
    </dgm:pt>
    <dgm:pt modelId="{6E7EC6F2-8E0A-4FAF-85FB-065895B4EEE4}">
      <dgm:prSet phldrT="[Text]"/>
      <dgm:spPr>
        <a:solidFill>
          <a:schemeClr val="bg1"/>
        </a:solidFill>
        <a:ln>
          <a:solidFill>
            <a:srgbClr val="00B0F0"/>
          </a:solidFill>
        </a:ln>
      </dgm:spPr>
      <dgm:t>
        <a:bodyPr/>
        <a:lstStyle/>
        <a:p>
          <a:r>
            <a:rPr lang="en-US" dirty="0">
              <a:solidFill>
                <a:sysClr val="windowText" lastClr="000000"/>
              </a:solidFill>
            </a:rPr>
            <a:t>Family Health Forums</a:t>
          </a:r>
        </a:p>
      </dgm:t>
    </dgm:pt>
    <dgm:pt modelId="{AF19CFA2-1755-45DC-972A-5F6D71148600}" type="parTrans" cxnId="{32095B6A-4982-40D4-B6AE-F15D92FE05C8}">
      <dgm:prSet/>
      <dgm:spPr/>
      <dgm:t>
        <a:bodyPr/>
        <a:lstStyle/>
        <a:p>
          <a:endParaRPr lang="en-US"/>
        </a:p>
      </dgm:t>
    </dgm:pt>
    <dgm:pt modelId="{B0DB81F7-68C7-4921-B189-35963B25976F}" type="sibTrans" cxnId="{32095B6A-4982-40D4-B6AE-F15D92FE05C8}">
      <dgm:prSet/>
      <dgm:spPr/>
      <dgm:t>
        <a:bodyPr/>
        <a:lstStyle/>
        <a:p>
          <a:endParaRPr lang="en-US"/>
        </a:p>
      </dgm:t>
    </dgm:pt>
    <dgm:pt modelId="{03D86C91-6A3B-4A12-B97C-5A437AE68493}">
      <dgm:prSet phldrT="[Text]"/>
      <dgm:spPr>
        <a:solidFill>
          <a:schemeClr val="bg1"/>
        </a:solidFill>
        <a:ln>
          <a:solidFill>
            <a:srgbClr val="00B0F0"/>
          </a:solidFill>
        </a:ln>
      </dgm:spPr>
      <dgm:t>
        <a:bodyPr/>
        <a:lstStyle/>
        <a:p>
          <a:r>
            <a:rPr lang="en-US" dirty="0">
              <a:solidFill>
                <a:sysClr val="windowText" lastClr="000000"/>
              </a:solidFill>
            </a:rPr>
            <a:t>Healthy Young Athletes Pediatric Screening</a:t>
          </a:r>
        </a:p>
      </dgm:t>
    </dgm:pt>
    <dgm:pt modelId="{47C8AE4A-8DF7-4F7A-B7C9-BD9881E80B5D}" type="parTrans" cxnId="{B0C2D96A-C511-4209-B73C-1B95DF1A760A}">
      <dgm:prSet/>
      <dgm:spPr/>
      <dgm:t>
        <a:bodyPr/>
        <a:lstStyle/>
        <a:p>
          <a:endParaRPr lang="en-US"/>
        </a:p>
      </dgm:t>
    </dgm:pt>
    <dgm:pt modelId="{C3B0642E-2BAF-46C1-85B4-C87EC7D4BE0C}" type="sibTrans" cxnId="{B0C2D96A-C511-4209-B73C-1B95DF1A760A}">
      <dgm:prSet/>
      <dgm:spPr/>
      <dgm:t>
        <a:bodyPr/>
        <a:lstStyle/>
        <a:p>
          <a:endParaRPr lang="en-US"/>
        </a:p>
      </dgm:t>
    </dgm:pt>
    <dgm:pt modelId="{E3C9A99E-E4A4-4999-B0A4-E4BCB3F95EE4}">
      <dgm:prSet phldrT="[Text]"/>
      <dgm:spPr>
        <a:solidFill>
          <a:schemeClr val="bg1"/>
        </a:solidFill>
        <a:ln>
          <a:solidFill>
            <a:srgbClr val="00B0F0"/>
          </a:solidFill>
        </a:ln>
      </dgm:spPr>
      <dgm:t>
        <a:bodyPr/>
        <a:lstStyle/>
        <a:p>
          <a:r>
            <a:rPr lang="en-US" dirty="0">
              <a:solidFill>
                <a:sysClr val="windowText" lastClr="000000"/>
              </a:solidFill>
            </a:rPr>
            <a:t>Young Athletes Mobile App</a:t>
          </a:r>
        </a:p>
      </dgm:t>
    </dgm:pt>
    <dgm:pt modelId="{15281A33-A618-453A-AAFD-9FAA3585A1B6}" type="parTrans" cxnId="{BAF71846-B1A0-4288-93CA-4DD5A014612E}">
      <dgm:prSet/>
      <dgm:spPr/>
      <dgm:t>
        <a:bodyPr/>
        <a:lstStyle/>
        <a:p>
          <a:endParaRPr lang="en-US"/>
        </a:p>
      </dgm:t>
    </dgm:pt>
    <dgm:pt modelId="{ACC539B7-876F-4764-B75D-C7CA8A373E81}" type="sibTrans" cxnId="{BAF71846-B1A0-4288-93CA-4DD5A014612E}">
      <dgm:prSet/>
      <dgm:spPr/>
      <dgm:t>
        <a:bodyPr/>
        <a:lstStyle/>
        <a:p>
          <a:endParaRPr lang="en-US"/>
        </a:p>
      </dgm:t>
    </dgm:pt>
    <dgm:pt modelId="{0CAD9B24-D085-457A-81DB-311729E90780}">
      <dgm:prSet phldrT="[Text]"/>
      <dgm:spPr>
        <a:solidFill>
          <a:schemeClr val="bg1"/>
        </a:solidFill>
        <a:ln>
          <a:solidFill>
            <a:srgbClr val="00B0F0"/>
          </a:solidFill>
        </a:ln>
      </dgm:spPr>
      <dgm:t>
        <a:bodyPr/>
        <a:lstStyle/>
        <a:p>
          <a:r>
            <a:rPr lang="en-US" dirty="0">
              <a:solidFill>
                <a:sysClr val="windowText" lastClr="000000"/>
              </a:solidFill>
            </a:rPr>
            <a:t>Child &amp; Family Health Intervention</a:t>
          </a:r>
        </a:p>
      </dgm:t>
    </dgm:pt>
    <dgm:pt modelId="{F49BFCC1-7E45-47B3-B41A-7EF6B2C4C036}" type="parTrans" cxnId="{F240AB7A-9C2A-4E89-90AE-6A308AE65314}">
      <dgm:prSet/>
      <dgm:spPr/>
      <dgm:t>
        <a:bodyPr/>
        <a:lstStyle/>
        <a:p>
          <a:endParaRPr lang="en-US"/>
        </a:p>
      </dgm:t>
    </dgm:pt>
    <dgm:pt modelId="{8D8EE986-E673-4141-B19E-C522FDD9896C}" type="sibTrans" cxnId="{F240AB7A-9C2A-4E89-90AE-6A308AE65314}">
      <dgm:prSet/>
      <dgm:spPr/>
      <dgm:t>
        <a:bodyPr/>
        <a:lstStyle/>
        <a:p>
          <a:endParaRPr lang="en-US"/>
        </a:p>
      </dgm:t>
    </dgm:pt>
    <dgm:pt modelId="{7363D9D3-B585-4A11-B0A7-9D6811DC6ADF}" type="pres">
      <dgm:prSet presAssocID="{267A3ED4-796A-4CBF-9E3A-3D2FCDB25167}" presName="linear" presStyleCnt="0">
        <dgm:presLayoutVars>
          <dgm:dir/>
          <dgm:resizeHandles val="exact"/>
        </dgm:presLayoutVars>
      </dgm:prSet>
      <dgm:spPr/>
    </dgm:pt>
    <dgm:pt modelId="{2C2D64C6-629C-4D4A-96C6-96C594292B7D}" type="pres">
      <dgm:prSet presAssocID="{90426E33-48C7-45D2-9FF7-F7AEE531A571}" presName="comp" presStyleCnt="0"/>
      <dgm:spPr/>
    </dgm:pt>
    <dgm:pt modelId="{63A6D7A7-81C2-4548-9496-756F550B9DB0}" type="pres">
      <dgm:prSet presAssocID="{90426E33-48C7-45D2-9FF7-F7AEE531A571}" presName="box" presStyleLbl="node1" presStyleIdx="0" presStyleCnt="2"/>
      <dgm:spPr>
        <a:prstGeom prst="rect">
          <a:avLst/>
        </a:prstGeom>
      </dgm:spPr>
    </dgm:pt>
    <dgm:pt modelId="{0D63AC46-E434-4388-BAE2-2D66D8216795}" type="pres">
      <dgm:prSet presAssocID="{90426E33-48C7-45D2-9FF7-F7AEE531A571}" presName="img" presStyleLbl="fgImgPlace1" presStyleIdx="0" presStyleCnt="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a:solidFill>
            <a:srgbClr val="00B0F0"/>
          </a:solidFill>
        </a:ln>
      </dgm:spPr>
    </dgm:pt>
    <dgm:pt modelId="{7EA007D9-02D2-4E92-8B2E-25D013CBFEDE}" type="pres">
      <dgm:prSet presAssocID="{90426E33-48C7-45D2-9FF7-F7AEE531A571}" presName="text" presStyleLbl="node1" presStyleIdx="0" presStyleCnt="2">
        <dgm:presLayoutVars>
          <dgm:bulletEnabled val="1"/>
        </dgm:presLayoutVars>
      </dgm:prSet>
      <dgm:spPr/>
    </dgm:pt>
    <dgm:pt modelId="{B70C7746-1918-49CF-8F0A-4D61CF77F16C}" type="pres">
      <dgm:prSet presAssocID="{7E174BAF-4BE0-4402-90D7-FC5F10B39A3E}" presName="spacer" presStyleCnt="0"/>
      <dgm:spPr/>
    </dgm:pt>
    <dgm:pt modelId="{7839C3FD-E52B-4C69-9CEE-E18F1D65493F}" type="pres">
      <dgm:prSet presAssocID="{F5512246-2BE5-4D12-8DD1-F7BE050C88D3}" presName="comp" presStyleCnt="0"/>
      <dgm:spPr/>
    </dgm:pt>
    <dgm:pt modelId="{E3150E01-DA1A-4AD1-B0D5-E997E5962327}" type="pres">
      <dgm:prSet presAssocID="{F5512246-2BE5-4D12-8DD1-F7BE050C88D3}" presName="box" presStyleLbl="node1" presStyleIdx="1" presStyleCnt="2"/>
      <dgm:spPr>
        <a:prstGeom prst="rect">
          <a:avLst/>
        </a:prstGeom>
      </dgm:spPr>
    </dgm:pt>
    <dgm:pt modelId="{CB3FC251-0ACB-49D0-8621-CEC173613A3B}" type="pres">
      <dgm:prSet presAssocID="{F5512246-2BE5-4D12-8DD1-F7BE050C88D3}" presName="img" presStyleLbl="fgImgPlace1" presStyleIdx="1" presStyleCnt="2"/>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solidFill>
            <a:srgbClr val="00B0F0"/>
          </a:solidFill>
        </a:ln>
      </dgm:spPr>
    </dgm:pt>
    <dgm:pt modelId="{E72B3392-2E52-4EE4-9AE1-31F5E1214D19}" type="pres">
      <dgm:prSet presAssocID="{F5512246-2BE5-4D12-8DD1-F7BE050C88D3}" presName="text" presStyleLbl="node1" presStyleIdx="1" presStyleCnt="2">
        <dgm:presLayoutVars>
          <dgm:bulletEnabled val="1"/>
        </dgm:presLayoutVars>
      </dgm:prSet>
      <dgm:spPr/>
    </dgm:pt>
  </dgm:ptLst>
  <dgm:cxnLst>
    <dgm:cxn modelId="{59F5810F-E0B7-4230-9CA6-990BCD02F0BE}" srcId="{267A3ED4-796A-4CBF-9E3A-3D2FCDB25167}" destId="{F5512246-2BE5-4D12-8DD1-F7BE050C88D3}" srcOrd="1" destOrd="0" parTransId="{E1A8EBB5-7911-4225-A139-5DB24E9F5EBF}" sibTransId="{CA8FC0F0-EC01-451F-A274-53F059458BDB}"/>
    <dgm:cxn modelId="{FF10E62B-4C2D-433A-BE8D-80E78FDDD548}" type="presOf" srcId="{7B0B2843-CB0B-43ED-AAD6-02F5AE883C20}" destId="{63A6D7A7-81C2-4548-9496-756F550B9DB0}" srcOrd="0" destOrd="1" presId="urn:microsoft.com/office/officeart/2005/8/layout/vList4"/>
    <dgm:cxn modelId="{3E5C542C-1536-4B04-B24C-2151EF09543A}" type="presOf" srcId="{7B0B2843-CB0B-43ED-AAD6-02F5AE883C20}" destId="{7EA007D9-02D2-4E92-8B2E-25D013CBFEDE}" srcOrd="1" destOrd="1" presId="urn:microsoft.com/office/officeart/2005/8/layout/vList4"/>
    <dgm:cxn modelId="{F5068530-20FE-4C01-9A86-BA32A3167464}" type="presOf" srcId="{267A3ED4-796A-4CBF-9E3A-3D2FCDB25167}" destId="{7363D9D3-B585-4A11-B0A7-9D6811DC6ADF}" srcOrd="0" destOrd="0" presId="urn:microsoft.com/office/officeart/2005/8/layout/vList4"/>
    <dgm:cxn modelId="{7D740963-C761-4EE8-9049-39837961B804}" srcId="{90426E33-48C7-45D2-9FF7-F7AEE531A571}" destId="{96971B23-219D-4179-8DFE-CDB0656D63FE}" srcOrd="1" destOrd="0" parTransId="{7F3BB46F-EAEB-405E-A477-09293E593A45}" sibTransId="{16437BAC-5476-4881-9644-035F25CADE45}"/>
    <dgm:cxn modelId="{58F64364-295F-4931-A0B4-D1BB2CE99B52}" type="presOf" srcId="{03D86C91-6A3B-4A12-B97C-5A437AE68493}" destId="{7EA007D9-02D2-4E92-8B2E-25D013CBFEDE}" srcOrd="1" destOrd="4" presId="urn:microsoft.com/office/officeart/2005/8/layout/vList4"/>
    <dgm:cxn modelId="{BAF71846-B1A0-4288-93CA-4DD5A014612E}" srcId="{F5512246-2BE5-4D12-8DD1-F7BE050C88D3}" destId="{E3C9A99E-E4A4-4999-B0A4-E4BCB3F95EE4}" srcOrd="0" destOrd="0" parTransId="{15281A33-A618-453A-AAFD-9FAA3585A1B6}" sibTransId="{ACC539B7-876F-4764-B75D-C7CA8A373E81}"/>
    <dgm:cxn modelId="{32095B6A-4982-40D4-B6AE-F15D92FE05C8}" srcId="{F5512246-2BE5-4D12-8DD1-F7BE050C88D3}" destId="{6E7EC6F2-8E0A-4FAF-85FB-065895B4EEE4}" srcOrd="2" destOrd="0" parTransId="{AF19CFA2-1755-45DC-972A-5F6D71148600}" sibTransId="{B0DB81F7-68C7-4921-B189-35963B25976F}"/>
    <dgm:cxn modelId="{B0C2D96A-C511-4209-B73C-1B95DF1A760A}" srcId="{90426E33-48C7-45D2-9FF7-F7AEE531A571}" destId="{03D86C91-6A3B-4A12-B97C-5A437AE68493}" srcOrd="3" destOrd="0" parTransId="{47C8AE4A-8DF7-4F7A-B7C9-BD9881E80B5D}" sibTransId="{C3B0642E-2BAF-46C1-85B4-C87EC7D4BE0C}"/>
    <dgm:cxn modelId="{53C06B4C-E138-4213-983C-CC97B2D4D397}" type="presOf" srcId="{E3C9A99E-E4A4-4999-B0A4-E4BCB3F95EE4}" destId="{E3150E01-DA1A-4AD1-B0D5-E997E5962327}" srcOrd="0" destOrd="1" presId="urn:microsoft.com/office/officeart/2005/8/layout/vList4"/>
    <dgm:cxn modelId="{EDB9B66C-E27F-4613-87EE-23193170F2BC}" type="presOf" srcId="{0CAD9B24-D085-457A-81DB-311729E90780}" destId="{63A6D7A7-81C2-4548-9496-756F550B9DB0}" srcOrd="0" destOrd="3" presId="urn:microsoft.com/office/officeart/2005/8/layout/vList4"/>
    <dgm:cxn modelId="{F240AB7A-9C2A-4E89-90AE-6A308AE65314}" srcId="{90426E33-48C7-45D2-9FF7-F7AEE531A571}" destId="{0CAD9B24-D085-457A-81DB-311729E90780}" srcOrd="2" destOrd="0" parTransId="{F49BFCC1-7E45-47B3-B41A-7EF6B2C4C036}" sibTransId="{8D8EE986-E673-4141-B19E-C522FDD9896C}"/>
    <dgm:cxn modelId="{3D967C8F-6008-4840-AC47-072E3F6A99F0}" type="presOf" srcId="{F5512246-2BE5-4D12-8DD1-F7BE050C88D3}" destId="{E72B3392-2E52-4EE4-9AE1-31F5E1214D19}" srcOrd="1" destOrd="0" presId="urn:microsoft.com/office/officeart/2005/8/layout/vList4"/>
    <dgm:cxn modelId="{7D102A9C-F284-4B6B-9836-D68E18E5150E}" srcId="{267A3ED4-796A-4CBF-9E3A-3D2FCDB25167}" destId="{90426E33-48C7-45D2-9FF7-F7AEE531A571}" srcOrd="0" destOrd="0" parTransId="{5400F8C5-5D6D-49DA-BE9F-B1752BA7A949}" sibTransId="{7E174BAF-4BE0-4402-90D7-FC5F10B39A3E}"/>
    <dgm:cxn modelId="{B043E39D-4E9F-49EF-976C-00E18BF7498D}" type="presOf" srcId="{6E7EC6F2-8E0A-4FAF-85FB-065895B4EEE4}" destId="{E72B3392-2E52-4EE4-9AE1-31F5E1214D19}" srcOrd="1" destOrd="3" presId="urn:microsoft.com/office/officeart/2005/8/layout/vList4"/>
    <dgm:cxn modelId="{AAC3E8A5-FF8D-4B98-A030-9FE9744922A4}" type="presOf" srcId="{90426E33-48C7-45D2-9FF7-F7AEE531A571}" destId="{63A6D7A7-81C2-4548-9496-756F550B9DB0}" srcOrd="0" destOrd="0" presId="urn:microsoft.com/office/officeart/2005/8/layout/vList4"/>
    <dgm:cxn modelId="{AE7762A7-D51D-4E13-BC8D-185945894E3F}" srcId="{90426E33-48C7-45D2-9FF7-F7AEE531A571}" destId="{7B0B2843-CB0B-43ED-AAD6-02F5AE883C20}" srcOrd="0" destOrd="0" parTransId="{ADD6D9A4-3399-4F70-967B-42C0DD97A201}" sibTransId="{74F10FF9-2093-4F8E-8E30-B327C796073F}"/>
    <dgm:cxn modelId="{914D96A9-7582-46CD-A037-55E411E9D7C5}" type="presOf" srcId="{96971B23-219D-4179-8DFE-CDB0656D63FE}" destId="{7EA007D9-02D2-4E92-8B2E-25D013CBFEDE}" srcOrd="1" destOrd="2" presId="urn:microsoft.com/office/officeart/2005/8/layout/vList4"/>
    <dgm:cxn modelId="{ED0041AD-AF46-42B3-87E7-D29BE59E7D2B}" type="presOf" srcId="{E3C9A99E-E4A4-4999-B0A4-E4BCB3F95EE4}" destId="{E72B3392-2E52-4EE4-9AE1-31F5E1214D19}" srcOrd="1" destOrd="1" presId="urn:microsoft.com/office/officeart/2005/8/layout/vList4"/>
    <dgm:cxn modelId="{CA983BB3-3601-4F0A-90D9-1FEF4750105D}" type="presOf" srcId="{F5512246-2BE5-4D12-8DD1-F7BE050C88D3}" destId="{E3150E01-DA1A-4AD1-B0D5-E997E5962327}" srcOrd="0" destOrd="0" presId="urn:microsoft.com/office/officeart/2005/8/layout/vList4"/>
    <dgm:cxn modelId="{4DDAF4B5-CA54-4199-BC4D-77D8413A0A4E}" type="presOf" srcId="{E85910F4-31B1-4A41-83CC-836B23695FCA}" destId="{E72B3392-2E52-4EE4-9AE1-31F5E1214D19}" srcOrd="1" destOrd="2" presId="urn:microsoft.com/office/officeart/2005/8/layout/vList4"/>
    <dgm:cxn modelId="{DA355DBA-BFB0-4EA2-81AF-64DAEF69C72F}" type="presOf" srcId="{03D86C91-6A3B-4A12-B97C-5A437AE68493}" destId="{63A6D7A7-81C2-4548-9496-756F550B9DB0}" srcOrd="0" destOrd="4" presId="urn:microsoft.com/office/officeart/2005/8/layout/vList4"/>
    <dgm:cxn modelId="{1307DBC3-BA32-4C79-B731-D5702CC43259}" type="presOf" srcId="{6E7EC6F2-8E0A-4FAF-85FB-065895B4EEE4}" destId="{E3150E01-DA1A-4AD1-B0D5-E997E5962327}" srcOrd="0" destOrd="3" presId="urn:microsoft.com/office/officeart/2005/8/layout/vList4"/>
    <dgm:cxn modelId="{A231C6C4-D759-48C4-B98B-0C5E6A023945}" type="presOf" srcId="{96971B23-219D-4179-8DFE-CDB0656D63FE}" destId="{63A6D7A7-81C2-4548-9496-756F550B9DB0}" srcOrd="0" destOrd="2" presId="urn:microsoft.com/office/officeart/2005/8/layout/vList4"/>
    <dgm:cxn modelId="{FA2EEDC6-C7A9-46B8-8D4E-AB5983DBDAD4}" type="presOf" srcId="{90426E33-48C7-45D2-9FF7-F7AEE531A571}" destId="{7EA007D9-02D2-4E92-8B2E-25D013CBFEDE}" srcOrd="1" destOrd="0" presId="urn:microsoft.com/office/officeart/2005/8/layout/vList4"/>
    <dgm:cxn modelId="{03CBBBCE-9522-48B3-846D-1F0159F56E00}" type="presOf" srcId="{E85910F4-31B1-4A41-83CC-836B23695FCA}" destId="{E3150E01-DA1A-4AD1-B0D5-E997E5962327}" srcOrd="0" destOrd="2" presId="urn:microsoft.com/office/officeart/2005/8/layout/vList4"/>
    <dgm:cxn modelId="{660FDBD1-4D04-4CA1-801E-9E5364569086}" srcId="{F5512246-2BE5-4D12-8DD1-F7BE050C88D3}" destId="{E85910F4-31B1-4A41-83CC-836B23695FCA}" srcOrd="1" destOrd="0" parTransId="{8D6C2264-04B6-4BE7-967A-D66955F717AA}" sibTransId="{26567C7E-DCCD-4B8D-A599-534211CB38FF}"/>
    <dgm:cxn modelId="{99ED21FB-837F-4CFF-B92C-FABE2519ACC7}" type="presOf" srcId="{0CAD9B24-D085-457A-81DB-311729E90780}" destId="{7EA007D9-02D2-4E92-8B2E-25D013CBFEDE}" srcOrd="1" destOrd="3" presId="urn:microsoft.com/office/officeart/2005/8/layout/vList4"/>
    <dgm:cxn modelId="{B3D60508-F155-431D-8082-5AF98F010E83}" type="presParOf" srcId="{7363D9D3-B585-4A11-B0A7-9D6811DC6ADF}" destId="{2C2D64C6-629C-4D4A-96C6-96C594292B7D}" srcOrd="0" destOrd="0" presId="urn:microsoft.com/office/officeart/2005/8/layout/vList4"/>
    <dgm:cxn modelId="{E31ADBF8-8BAC-45C8-B8DE-80E3ED74B8D4}" type="presParOf" srcId="{2C2D64C6-629C-4D4A-96C6-96C594292B7D}" destId="{63A6D7A7-81C2-4548-9496-756F550B9DB0}" srcOrd="0" destOrd="0" presId="urn:microsoft.com/office/officeart/2005/8/layout/vList4"/>
    <dgm:cxn modelId="{8092AEE8-EC0E-47B3-8F2C-C382AA192C85}" type="presParOf" srcId="{2C2D64C6-629C-4D4A-96C6-96C594292B7D}" destId="{0D63AC46-E434-4388-BAE2-2D66D8216795}" srcOrd="1" destOrd="0" presId="urn:microsoft.com/office/officeart/2005/8/layout/vList4"/>
    <dgm:cxn modelId="{4C7F8A6B-C3F1-48FF-9895-DC5051AABDC8}" type="presParOf" srcId="{2C2D64C6-629C-4D4A-96C6-96C594292B7D}" destId="{7EA007D9-02D2-4E92-8B2E-25D013CBFEDE}" srcOrd="2" destOrd="0" presId="urn:microsoft.com/office/officeart/2005/8/layout/vList4"/>
    <dgm:cxn modelId="{B6C99A3D-716E-4A93-8370-964F887FE0CB}" type="presParOf" srcId="{7363D9D3-B585-4A11-B0A7-9D6811DC6ADF}" destId="{B70C7746-1918-49CF-8F0A-4D61CF77F16C}" srcOrd="1" destOrd="0" presId="urn:microsoft.com/office/officeart/2005/8/layout/vList4"/>
    <dgm:cxn modelId="{269C8624-BF27-4C44-B423-97446A56ED96}" type="presParOf" srcId="{7363D9D3-B585-4A11-B0A7-9D6811DC6ADF}" destId="{7839C3FD-E52B-4C69-9CEE-E18F1D65493F}" srcOrd="2" destOrd="0" presId="urn:microsoft.com/office/officeart/2005/8/layout/vList4"/>
    <dgm:cxn modelId="{BBB36C24-3703-4DD5-BBCF-403F83927190}" type="presParOf" srcId="{7839C3FD-E52B-4C69-9CEE-E18F1D65493F}" destId="{E3150E01-DA1A-4AD1-B0D5-E997E5962327}" srcOrd="0" destOrd="0" presId="urn:microsoft.com/office/officeart/2005/8/layout/vList4"/>
    <dgm:cxn modelId="{0E69CC2C-1B53-435B-8A71-329933A92D61}" type="presParOf" srcId="{7839C3FD-E52B-4C69-9CEE-E18F1D65493F}" destId="{CB3FC251-0ACB-49D0-8621-CEC173613A3B}" srcOrd="1" destOrd="0" presId="urn:microsoft.com/office/officeart/2005/8/layout/vList4"/>
    <dgm:cxn modelId="{F8F8E04F-726E-455C-8544-514D561C11B4}" type="presParOf" srcId="{7839C3FD-E52B-4C69-9CEE-E18F1D65493F}" destId="{E72B3392-2E52-4EE4-9AE1-31F5E1214D19}"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DD84F2-EDE2-481C-824D-C7D4FAD9A23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F470DA-DEE0-4665-960C-D7E86FDB38E6}">
      <dgm:prSet phldrT="[Text]"/>
      <dgm:spPr>
        <a:solidFill>
          <a:srgbClr val="00B0F0"/>
        </a:solidFill>
      </dgm:spPr>
      <dgm:t>
        <a:bodyPr/>
        <a:lstStyle/>
        <a:p>
          <a:r>
            <a:rPr lang="en-US" b="1" dirty="0"/>
            <a:t>Early Childhood and Families Programming</a:t>
          </a:r>
        </a:p>
      </dgm:t>
    </dgm:pt>
    <dgm:pt modelId="{9DF11CAD-C021-4137-AB6C-5731C8C3051A}" type="parTrans" cxnId="{09EE84B0-BA5D-4214-9E66-0121A722456E}">
      <dgm:prSet/>
      <dgm:spPr/>
      <dgm:t>
        <a:bodyPr/>
        <a:lstStyle/>
        <a:p>
          <a:endParaRPr lang="en-US"/>
        </a:p>
      </dgm:t>
    </dgm:pt>
    <dgm:pt modelId="{688DE0FA-BC84-4A2E-8674-4455489803E0}" type="sibTrans" cxnId="{09EE84B0-BA5D-4214-9E66-0121A722456E}">
      <dgm:prSet/>
      <dgm:spPr/>
      <dgm:t>
        <a:bodyPr/>
        <a:lstStyle/>
        <a:p>
          <a:endParaRPr lang="en-US"/>
        </a:p>
      </dgm:t>
    </dgm:pt>
    <dgm:pt modelId="{7BED85BB-02B3-49B9-BE64-064336AD39F6}">
      <dgm:prSet phldrT="[Text]"/>
      <dgm:spPr>
        <a:solidFill>
          <a:srgbClr val="00B0F0"/>
        </a:solidFill>
      </dgm:spPr>
      <dgm:t>
        <a:bodyPr/>
        <a:lstStyle/>
        <a:p>
          <a:r>
            <a:rPr lang="en-US" b="1" dirty="0"/>
            <a:t>Young Athletes</a:t>
          </a:r>
        </a:p>
      </dgm:t>
    </dgm:pt>
    <dgm:pt modelId="{D06DEA07-34F4-44EF-B9E3-CD6D0E68E3A6}" type="parTrans" cxnId="{42388E56-DAA6-41A0-A969-E5795B258972}">
      <dgm:prSet/>
      <dgm:spPr>
        <a:ln>
          <a:solidFill>
            <a:srgbClr val="00B0F0"/>
          </a:solidFill>
        </a:ln>
      </dgm:spPr>
      <dgm:t>
        <a:bodyPr/>
        <a:lstStyle/>
        <a:p>
          <a:endParaRPr lang="en-US"/>
        </a:p>
      </dgm:t>
    </dgm:pt>
    <dgm:pt modelId="{767E170F-C205-4B08-B65E-BC8734F83CAF}" type="sibTrans" cxnId="{42388E56-DAA6-41A0-A969-E5795B258972}">
      <dgm:prSet/>
      <dgm:spPr/>
      <dgm:t>
        <a:bodyPr/>
        <a:lstStyle/>
        <a:p>
          <a:endParaRPr lang="en-US"/>
        </a:p>
      </dgm:t>
    </dgm:pt>
    <dgm:pt modelId="{CE2C73FD-57E1-4390-85AC-44C698150162}">
      <dgm:prSet phldrT="[Text]"/>
      <dgm:spPr>
        <a:solidFill>
          <a:srgbClr val="00B0F0"/>
        </a:solidFill>
      </dgm:spPr>
      <dgm:t>
        <a:bodyPr/>
        <a:lstStyle/>
        <a:p>
          <a:r>
            <a:rPr lang="en-US" b="1" dirty="0"/>
            <a:t>New Parent Education</a:t>
          </a:r>
        </a:p>
      </dgm:t>
    </dgm:pt>
    <dgm:pt modelId="{FE6F8A99-C394-4FAD-A492-2BBF4CF77E85}" type="parTrans" cxnId="{B94F948C-B9F6-4A67-8060-7F49BD161853}">
      <dgm:prSet/>
      <dgm:spPr>
        <a:ln>
          <a:solidFill>
            <a:srgbClr val="00B0F0"/>
          </a:solidFill>
        </a:ln>
      </dgm:spPr>
      <dgm:t>
        <a:bodyPr/>
        <a:lstStyle/>
        <a:p>
          <a:endParaRPr lang="en-US"/>
        </a:p>
      </dgm:t>
    </dgm:pt>
    <dgm:pt modelId="{835FE85F-C047-4880-A679-DE58618811EC}" type="sibTrans" cxnId="{B94F948C-B9F6-4A67-8060-7F49BD161853}">
      <dgm:prSet/>
      <dgm:spPr/>
      <dgm:t>
        <a:bodyPr/>
        <a:lstStyle/>
        <a:p>
          <a:endParaRPr lang="en-US"/>
        </a:p>
      </dgm:t>
    </dgm:pt>
    <dgm:pt modelId="{A6C452BE-0863-4300-9C1F-625DF12304A3}">
      <dgm:prSet phldrT="[Text]"/>
      <dgm:spPr>
        <a:solidFill>
          <a:srgbClr val="00B0F0"/>
        </a:solidFill>
      </dgm:spPr>
      <dgm:t>
        <a:bodyPr/>
        <a:lstStyle/>
        <a:p>
          <a:r>
            <a:rPr lang="en-US" b="1" dirty="0"/>
            <a:t>Family Health Education</a:t>
          </a:r>
        </a:p>
      </dgm:t>
    </dgm:pt>
    <dgm:pt modelId="{B918935A-5B79-45F4-8203-C934949B39F3}" type="parTrans" cxnId="{C0E00C1B-6E90-4993-AFAD-B3A6D53B80C0}">
      <dgm:prSet/>
      <dgm:spPr>
        <a:ln>
          <a:solidFill>
            <a:srgbClr val="00B0F0"/>
          </a:solidFill>
        </a:ln>
      </dgm:spPr>
      <dgm:t>
        <a:bodyPr/>
        <a:lstStyle/>
        <a:p>
          <a:endParaRPr lang="en-US"/>
        </a:p>
      </dgm:t>
    </dgm:pt>
    <dgm:pt modelId="{639C676D-119F-42FE-B0D1-55A230794DAE}" type="sibTrans" cxnId="{C0E00C1B-6E90-4993-AFAD-B3A6D53B80C0}">
      <dgm:prSet/>
      <dgm:spPr/>
      <dgm:t>
        <a:bodyPr/>
        <a:lstStyle/>
        <a:p>
          <a:endParaRPr lang="en-US"/>
        </a:p>
      </dgm:t>
    </dgm:pt>
    <dgm:pt modelId="{0F3A1BAF-8984-479F-BC13-2328CC578360}">
      <dgm:prSet phldrT="[Text]"/>
      <dgm:spPr>
        <a:solidFill>
          <a:srgbClr val="00B0F0"/>
        </a:solidFill>
      </dgm:spPr>
      <dgm:t>
        <a:bodyPr/>
        <a:lstStyle/>
        <a:p>
          <a:r>
            <a:rPr lang="en-US" b="1" dirty="0"/>
            <a:t>Healthy Athletes Pediatric Screening</a:t>
          </a:r>
        </a:p>
      </dgm:t>
    </dgm:pt>
    <dgm:pt modelId="{2240423A-9411-47AE-80DF-CE558DE29D07}" type="parTrans" cxnId="{A341E236-860D-489C-AAE5-FF0096EF76C6}">
      <dgm:prSet/>
      <dgm:spPr>
        <a:ln>
          <a:solidFill>
            <a:srgbClr val="00B0F0"/>
          </a:solidFill>
        </a:ln>
      </dgm:spPr>
      <dgm:t>
        <a:bodyPr/>
        <a:lstStyle/>
        <a:p>
          <a:endParaRPr lang="en-US"/>
        </a:p>
      </dgm:t>
    </dgm:pt>
    <dgm:pt modelId="{237141B5-F46F-400B-97E4-C144226846EB}" type="sibTrans" cxnId="{A341E236-860D-489C-AAE5-FF0096EF76C6}">
      <dgm:prSet/>
      <dgm:spPr/>
      <dgm:t>
        <a:bodyPr/>
        <a:lstStyle/>
        <a:p>
          <a:endParaRPr lang="en-US"/>
        </a:p>
      </dgm:t>
    </dgm:pt>
    <dgm:pt modelId="{EFB34FB7-C916-4E49-81AD-2E34A8E8312F}">
      <dgm:prSet phldrT="[Text]"/>
      <dgm:spPr>
        <a:solidFill>
          <a:srgbClr val="00B0F0"/>
        </a:solidFill>
      </dgm:spPr>
      <dgm:t>
        <a:bodyPr/>
        <a:lstStyle/>
        <a:p>
          <a:r>
            <a:rPr lang="en-US" b="1" dirty="0"/>
            <a:t>Child &amp; Family Health Intervention</a:t>
          </a:r>
        </a:p>
      </dgm:t>
    </dgm:pt>
    <dgm:pt modelId="{E2FBFCBB-5906-411B-848C-4B0796E2DAE6}" type="parTrans" cxnId="{24C939EA-0A4E-4E77-A0E7-0A47AF515B2D}">
      <dgm:prSet/>
      <dgm:spPr>
        <a:ln>
          <a:solidFill>
            <a:srgbClr val="00B0F0"/>
          </a:solidFill>
        </a:ln>
      </dgm:spPr>
      <dgm:t>
        <a:bodyPr/>
        <a:lstStyle/>
        <a:p>
          <a:endParaRPr lang="en-US"/>
        </a:p>
      </dgm:t>
    </dgm:pt>
    <dgm:pt modelId="{B7EBAD3C-BF0E-48EE-B2B0-75DB70F4D238}" type="sibTrans" cxnId="{24C939EA-0A4E-4E77-A0E7-0A47AF515B2D}">
      <dgm:prSet/>
      <dgm:spPr/>
      <dgm:t>
        <a:bodyPr/>
        <a:lstStyle/>
        <a:p>
          <a:endParaRPr lang="en-US"/>
        </a:p>
      </dgm:t>
    </dgm:pt>
    <dgm:pt modelId="{A4F3A307-8D3B-4C59-BC52-6057FCBB98F7}">
      <dgm:prSet phldrT="[Text]"/>
      <dgm:spPr>
        <a:solidFill>
          <a:schemeClr val="bg1"/>
        </a:solidFill>
      </dgm:spPr>
      <dgm:t>
        <a:bodyPr/>
        <a:lstStyle/>
        <a:p>
          <a:r>
            <a:rPr lang="en-US" dirty="0">
              <a:solidFill>
                <a:sysClr val="windowText" lastClr="000000"/>
              </a:solidFill>
            </a:rPr>
            <a:t>1</a:t>
          </a:r>
          <a:r>
            <a:rPr lang="en-US" baseline="30000" dirty="0">
              <a:solidFill>
                <a:sysClr val="windowText" lastClr="000000"/>
              </a:solidFill>
            </a:rPr>
            <a:t>st</a:t>
          </a:r>
          <a:r>
            <a:rPr lang="en-US" dirty="0">
              <a:solidFill>
                <a:sysClr val="windowText" lastClr="000000"/>
              </a:solidFill>
            </a:rPr>
            <a:t>: children with &amp; without IDD</a:t>
          </a:r>
        </a:p>
        <a:p>
          <a:r>
            <a:rPr lang="en-US" dirty="0">
              <a:solidFill>
                <a:sysClr val="windowText" lastClr="000000"/>
              </a:solidFill>
            </a:rPr>
            <a:t>2</a:t>
          </a:r>
          <a:r>
            <a:rPr lang="en-US" baseline="30000" dirty="0">
              <a:solidFill>
                <a:sysClr val="windowText" lastClr="000000"/>
              </a:solidFill>
            </a:rPr>
            <a:t>nd</a:t>
          </a:r>
          <a:r>
            <a:rPr lang="en-US" dirty="0">
              <a:solidFill>
                <a:sysClr val="windowText" lastClr="000000"/>
              </a:solidFill>
            </a:rPr>
            <a:t>: teachers, coaches, implementers </a:t>
          </a:r>
        </a:p>
      </dgm:t>
    </dgm:pt>
    <dgm:pt modelId="{83385F95-7286-44C5-A398-CE4C431B409F}" type="parTrans" cxnId="{70F09F42-DBE1-4043-BA66-95E018B0406E}">
      <dgm:prSet/>
      <dgm:spPr>
        <a:ln>
          <a:solidFill>
            <a:srgbClr val="00B0F0"/>
          </a:solidFill>
        </a:ln>
      </dgm:spPr>
      <dgm:t>
        <a:bodyPr/>
        <a:lstStyle/>
        <a:p>
          <a:endParaRPr lang="en-US"/>
        </a:p>
      </dgm:t>
    </dgm:pt>
    <dgm:pt modelId="{E0EDE742-FD28-420D-BD8A-7537A3FF7060}" type="sibTrans" cxnId="{70F09F42-DBE1-4043-BA66-95E018B0406E}">
      <dgm:prSet/>
      <dgm:spPr/>
      <dgm:t>
        <a:bodyPr/>
        <a:lstStyle/>
        <a:p>
          <a:endParaRPr lang="en-US"/>
        </a:p>
      </dgm:t>
    </dgm:pt>
    <dgm:pt modelId="{C964C619-AFFC-4D66-B3AA-5F1F6D01BE13}">
      <dgm:prSet phldrT="[Text]"/>
      <dgm:spPr>
        <a:solidFill>
          <a:srgbClr val="CFEDF5"/>
        </a:solidFill>
      </dgm:spPr>
      <dgm:t>
        <a:bodyPr/>
        <a:lstStyle/>
        <a:p>
          <a:r>
            <a:rPr lang="en-US" dirty="0">
              <a:solidFill>
                <a:sysClr val="windowText" lastClr="000000"/>
              </a:solidFill>
            </a:rPr>
            <a:t>Direct motor intervention for children with &amp; without IDD</a:t>
          </a:r>
        </a:p>
      </dgm:t>
    </dgm:pt>
    <dgm:pt modelId="{D66C82BE-A299-4A63-8103-9A42B5E3F826}" type="parTrans" cxnId="{E8909DDE-63F4-4085-B1D0-5EE7F4FE0AC8}">
      <dgm:prSet/>
      <dgm:spPr>
        <a:ln>
          <a:solidFill>
            <a:srgbClr val="00B0F0"/>
          </a:solidFill>
        </a:ln>
      </dgm:spPr>
      <dgm:t>
        <a:bodyPr/>
        <a:lstStyle/>
        <a:p>
          <a:endParaRPr lang="en-US"/>
        </a:p>
      </dgm:t>
    </dgm:pt>
    <dgm:pt modelId="{6EF1A83E-96F4-4C60-9ABA-7303F2B62937}" type="sibTrans" cxnId="{E8909DDE-63F4-4085-B1D0-5EE7F4FE0AC8}">
      <dgm:prSet/>
      <dgm:spPr/>
      <dgm:t>
        <a:bodyPr/>
        <a:lstStyle/>
        <a:p>
          <a:endParaRPr lang="en-US"/>
        </a:p>
      </dgm:t>
    </dgm:pt>
    <dgm:pt modelId="{68E49B31-E9B4-490A-8D06-113A119990CB}">
      <dgm:prSet phldrT="[Text]"/>
      <dgm:spPr>
        <a:solidFill>
          <a:schemeClr val="bg1"/>
        </a:solidFill>
      </dgm:spPr>
      <dgm:t>
        <a:bodyPr/>
        <a:lstStyle/>
        <a:p>
          <a:r>
            <a:rPr lang="en-US" dirty="0">
              <a:solidFill>
                <a:sysClr val="windowText" lastClr="000000"/>
              </a:solidFill>
            </a:rPr>
            <a:t>1</a:t>
          </a:r>
          <a:r>
            <a:rPr lang="en-US" baseline="30000" dirty="0">
              <a:solidFill>
                <a:sysClr val="windowText" lastClr="000000"/>
              </a:solidFill>
            </a:rPr>
            <a:t>st</a:t>
          </a:r>
          <a:r>
            <a:rPr lang="en-US" dirty="0">
              <a:solidFill>
                <a:sysClr val="windowText" lastClr="000000"/>
              </a:solidFill>
            </a:rPr>
            <a:t>: parents &amp; primary caregivers</a:t>
          </a:r>
        </a:p>
        <a:p>
          <a:r>
            <a:rPr lang="en-US" dirty="0">
              <a:solidFill>
                <a:sysClr val="windowText" lastClr="000000"/>
              </a:solidFill>
            </a:rPr>
            <a:t>2</a:t>
          </a:r>
          <a:r>
            <a:rPr lang="en-US" baseline="30000" dirty="0">
              <a:solidFill>
                <a:sysClr val="windowText" lastClr="000000"/>
              </a:solidFill>
            </a:rPr>
            <a:t>nd</a:t>
          </a:r>
          <a:r>
            <a:rPr lang="en-US" dirty="0">
              <a:solidFill>
                <a:sysClr val="windowText" lastClr="000000"/>
              </a:solidFill>
            </a:rPr>
            <a:t>: health professionals</a:t>
          </a:r>
        </a:p>
      </dgm:t>
    </dgm:pt>
    <dgm:pt modelId="{EDFDB993-90E9-4F1D-953E-DA8AD14B0A77}" type="parTrans" cxnId="{AA4344DF-BAFD-4AEE-9501-4F78ADF10DB6}">
      <dgm:prSet/>
      <dgm:spPr>
        <a:ln>
          <a:solidFill>
            <a:srgbClr val="00B0F0"/>
          </a:solidFill>
        </a:ln>
      </dgm:spPr>
      <dgm:t>
        <a:bodyPr/>
        <a:lstStyle/>
        <a:p>
          <a:endParaRPr lang="en-US"/>
        </a:p>
      </dgm:t>
    </dgm:pt>
    <dgm:pt modelId="{8F96FA9C-70C1-4143-B392-612D79B67EB6}" type="sibTrans" cxnId="{AA4344DF-BAFD-4AEE-9501-4F78ADF10DB6}">
      <dgm:prSet/>
      <dgm:spPr/>
      <dgm:t>
        <a:bodyPr/>
        <a:lstStyle/>
        <a:p>
          <a:endParaRPr lang="en-US"/>
        </a:p>
      </dgm:t>
    </dgm:pt>
    <dgm:pt modelId="{D03BB15A-2977-41FE-A999-DEDD66B81970}">
      <dgm:prSet phldrT="[Text]"/>
      <dgm:spPr>
        <a:solidFill>
          <a:srgbClr val="CFEDF5"/>
        </a:solidFill>
      </dgm:spPr>
      <dgm:t>
        <a:bodyPr/>
        <a:lstStyle/>
        <a:p>
          <a:r>
            <a:rPr lang="en-US" dirty="0">
              <a:solidFill>
                <a:sysClr val="windowText" lastClr="000000"/>
              </a:solidFill>
            </a:rPr>
            <a:t>Education &amp; support from time of diagnosis through Healthy Start &amp; YA Mobile app</a:t>
          </a:r>
        </a:p>
      </dgm:t>
    </dgm:pt>
    <dgm:pt modelId="{63A3C4DE-97F4-4D3C-ACB4-97E6BA6AD6E3}" type="parTrans" cxnId="{4327054F-DC69-4A8E-AFE7-818B6655DED5}">
      <dgm:prSet/>
      <dgm:spPr>
        <a:ln>
          <a:solidFill>
            <a:srgbClr val="00B0F0"/>
          </a:solidFill>
        </a:ln>
      </dgm:spPr>
      <dgm:t>
        <a:bodyPr/>
        <a:lstStyle/>
        <a:p>
          <a:endParaRPr lang="en-US"/>
        </a:p>
      </dgm:t>
    </dgm:pt>
    <dgm:pt modelId="{00A78A5F-D914-4728-9F2C-1B1DA388E07D}" type="sibTrans" cxnId="{4327054F-DC69-4A8E-AFE7-818B6655DED5}">
      <dgm:prSet/>
      <dgm:spPr/>
      <dgm:t>
        <a:bodyPr/>
        <a:lstStyle/>
        <a:p>
          <a:endParaRPr lang="en-US"/>
        </a:p>
      </dgm:t>
    </dgm:pt>
    <dgm:pt modelId="{CEB739E7-6E0D-4893-812D-755BEE17EBF5}">
      <dgm:prSet phldrT="[Text]"/>
      <dgm:spPr>
        <a:solidFill>
          <a:schemeClr val="bg1"/>
        </a:solidFill>
      </dgm:spPr>
      <dgm:t>
        <a:bodyPr/>
        <a:lstStyle/>
        <a:p>
          <a:r>
            <a:rPr lang="en-US" dirty="0">
              <a:solidFill>
                <a:sysClr val="windowText" lastClr="000000"/>
              </a:solidFill>
            </a:rPr>
            <a:t>1</a:t>
          </a:r>
          <a:r>
            <a:rPr lang="en-US" baseline="30000" dirty="0">
              <a:solidFill>
                <a:sysClr val="windowText" lastClr="000000"/>
              </a:solidFill>
            </a:rPr>
            <a:t>st</a:t>
          </a:r>
          <a:r>
            <a:rPr lang="en-US" dirty="0">
              <a:solidFill>
                <a:sysClr val="windowText" lastClr="000000"/>
              </a:solidFill>
            </a:rPr>
            <a:t>: Family members (incl. siblings)</a:t>
          </a:r>
        </a:p>
        <a:p>
          <a:r>
            <a:rPr lang="en-US" dirty="0">
              <a:solidFill>
                <a:sysClr val="windowText" lastClr="000000"/>
              </a:solidFill>
            </a:rPr>
            <a:t>2</a:t>
          </a:r>
          <a:r>
            <a:rPr lang="en-US" baseline="30000" dirty="0">
              <a:solidFill>
                <a:sysClr val="windowText" lastClr="000000"/>
              </a:solidFill>
            </a:rPr>
            <a:t>nd</a:t>
          </a:r>
          <a:r>
            <a:rPr lang="en-US" dirty="0">
              <a:solidFill>
                <a:sysClr val="windowText" lastClr="000000"/>
              </a:solidFill>
            </a:rPr>
            <a:t>: health professionals</a:t>
          </a:r>
        </a:p>
      </dgm:t>
    </dgm:pt>
    <dgm:pt modelId="{3DEC9FA7-9387-4C5D-B7B7-7926C6DF42AC}" type="parTrans" cxnId="{BCFE0912-67B7-4F30-B1C7-A00CD9977097}">
      <dgm:prSet/>
      <dgm:spPr>
        <a:ln>
          <a:solidFill>
            <a:srgbClr val="00B0F0"/>
          </a:solidFill>
        </a:ln>
      </dgm:spPr>
      <dgm:t>
        <a:bodyPr/>
        <a:lstStyle/>
        <a:p>
          <a:endParaRPr lang="en-US"/>
        </a:p>
      </dgm:t>
    </dgm:pt>
    <dgm:pt modelId="{014C2DCA-7A91-4FEB-8060-412E88245890}" type="sibTrans" cxnId="{BCFE0912-67B7-4F30-B1C7-A00CD9977097}">
      <dgm:prSet/>
      <dgm:spPr/>
      <dgm:t>
        <a:bodyPr/>
        <a:lstStyle/>
        <a:p>
          <a:endParaRPr lang="en-US"/>
        </a:p>
      </dgm:t>
    </dgm:pt>
    <dgm:pt modelId="{10A758D9-9850-4D01-8300-7E56BA8C6624}">
      <dgm:prSet phldrT="[Text]"/>
      <dgm:spPr>
        <a:solidFill>
          <a:srgbClr val="CFEDF5"/>
        </a:solidFill>
      </dgm:spPr>
      <dgm:t>
        <a:bodyPr/>
        <a:lstStyle/>
        <a:p>
          <a:r>
            <a:rPr lang="en-US" dirty="0">
              <a:solidFill>
                <a:sysClr val="windowText" lastClr="000000"/>
              </a:solidFill>
            </a:rPr>
            <a:t>Family Health Forums and ongoing health educations for families of people with ID throughout the lifespan</a:t>
          </a:r>
        </a:p>
      </dgm:t>
    </dgm:pt>
    <dgm:pt modelId="{97BA4CB2-9AC0-4B17-BDAE-9A6A2CBE8D33}" type="parTrans" cxnId="{FCD4950A-4F55-4ABF-B644-CDE1E9A84CB4}">
      <dgm:prSet/>
      <dgm:spPr>
        <a:ln>
          <a:solidFill>
            <a:srgbClr val="00B0F0"/>
          </a:solidFill>
        </a:ln>
      </dgm:spPr>
      <dgm:t>
        <a:bodyPr/>
        <a:lstStyle/>
        <a:p>
          <a:endParaRPr lang="en-US"/>
        </a:p>
      </dgm:t>
    </dgm:pt>
    <dgm:pt modelId="{E0F127A8-116D-4278-9C25-3A10B1CBE7DD}" type="sibTrans" cxnId="{FCD4950A-4F55-4ABF-B644-CDE1E9A84CB4}">
      <dgm:prSet/>
      <dgm:spPr/>
      <dgm:t>
        <a:bodyPr/>
        <a:lstStyle/>
        <a:p>
          <a:endParaRPr lang="en-US"/>
        </a:p>
      </dgm:t>
    </dgm:pt>
    <dgm:pt modelId="{FDB673FD-BA1C-4769-981F-4616753D44E2}">
      <dgm:prSet phldrT="[Text]"/>
      <dgm:spPr>
        <a:solidFill>
          <a:schemeClr val="bg1"/>
        </a:solidFill>
      </dgm:spPr>
      <dgm:t>
        <a:bodyPr/>
        <a:lstStyle/>
        <a:p>
          <a:r>
            <a:rPr lang="en-US" dirty="0">
              <a:solidFill>
                <a:sysClr val="windowText" lastClr="000000"/>
              </a:solidFill>
            </a:rPr>
            <a:t>1</a:t>
          </a:r>
          <a:r>
            <a:rPr lang="en-US" baseline="30000" dirty="0">
              <a:solidFill>
                <a:sysClr val="windowText" lastClr="000000"/>
              </a:solidFill>
            </a:rPr>
            <a:t>st</a:t>
          </a:r>
          <a:r>
            <a:rPr lang="en-US" dirty="0">
              <a:solidFill>
                <a:sysClr val="windowText" lastClr="000000"/>
              </a:solidFill>
            </a:rPr>
            <a:t>: parents &amp; primary caregivers</a:t>
          </a:r>
        </a:p>
        <a:p>
          <a:r>
            <a:rPr lang="en-US" dirty="0">
              <a:solidFill>
                <a:sysClr val="windowText" lastClr="000000"/>
              </a:solidFill>
            </a:rPr>
            <a:t>2</a:t>
          </a:r>
          <a:r>
            <a:rPr lang="en-US" baseline="30000" dirty="0">
              <a:solidFill>
                <a:sysClr val="windowText" lastClr="000000"/>
              </a:solidFill>
            </a:rPr>
            <a:t>nd</a:t>
          </a:r>
          <a:r>
            <a:rPr lang="en-US" dirty="0">
              <a:solidFill>
                <a:sysClr val="windowText" lastClr="000000"/>
              </a:solidFill>
            </a:rPr>
            <a:t>: health professionals</a:t>
          </a:r>
        </a:p>
      </dgm:t>
    </dgm:pt>
    <dgm:pt modelId="{E2ADE4B2-FFFE-4830-9707-C62571518341}" type="parTrans" cxnId="{8E844C17-3A2F-424F-BD5D-B54CB87945B5}">
      <dgm:prSet/>
      <dgm:spPr>
        <a:ln>
          <a:solidFill>
            <a:srgbClr val="00B0F0"/>
          </a:solidFill>
        </a:ln>
      </dgm:spPr>
      <dgm:t>
        <a:bodyPr/>
        <a:lstStyle/>
        <a:p>
          <a:endParaRPr lang="en-US"/>
        </a:p>
      </dgm:t>
    </dgm:pt>
    <dgm:pt modelId="{C08ED2A4-861D-40B0-856E-71F75DE0E96B}" type="sibTrans" cxnId="{8E844C17-3A2F-424F-BD5D-B54CB87945B5}">
      <dgm:prSet/>
      <dgm:spPr/>
      <dgm:t>
        <a:bodyPr/>
        <a:lstStyle/>
        <a:p>
          <a:endParaRPr lang="en-US"/>
        </a:p>
      </dgm:t>
    </dgm:pt>
    <dgm:pt modelId="{126D1016-E75A-4312-854D-73970C6737EA}">
      <dgm:prSet phldrT="[Text]"/>
      <dgm:spPr>
        <a:solidFill>
          <a:srgbClr val="CFEDF5"/>
        </a:solidFill>
      </dgm:spPr>
      <dgm:t>
        <a:bodyPr/>
        <a:lstStyle/>
        <a:p>
          <a:r>
            <a:rPr lang="en-US" dirty="0">
              <a:solidFill>
                <a:sysClr val="windowText" lastClr="000000"/>
              </a:solidFill>
            </a:rPr>
            <a:t>Medical screening and follow up care specific to needs of children with IDD</a:t>
          </a:r>
        </a:p>
      </dgm:t>
    </dgm:pt>
    <dgm:pt modelId="{530A731D-CF62-4186-AC6A-533F822854A9}" type="parTrans" cxnId="{BCC3048F-8DD4-4B7F-AC8F-47BD22853C4A}">
      <dgm:prSet/>
      <dgm:spPr>
        <a:ln>
          <a:solidFill>
            <a:srgbClr val="00B0F0"/>
          </a:solidFill>
        </a:ln>
      </dgm:spPr>
      <dgm:t>
        <a:bodyPr/>
        <a:lstStyle/>
        <a:p>
          <a:endParaRPr lang="en-US"/>
        </a:p>
      </dgm:t>
    </dgm:pt>
    <dgm:pt modelId="{415AA3F0-9AE1-4958-BB0A-11AFD7BEDA0B}" type="sibTrans" cxnId="{BCC3048F-8DD4-4B7F-AC8F-47BD22853C4A}">
      <dgm:prSet/>
      <dgm:spPr/>
      <dgm:t>
        <a:bodyPr/>
        <a:lstStyle/>
        <a:p>
          <a:endParaRPr lang="en-US"/>
        </a:p>
      </dgm:t>
    </dgm:pt>
    <dgm:pt modelId="{B9E19125-003A-4620-A4D9-7E69EE33609F}">
      <dgm:prSet phldrT="[Text]"/>
      <dgm:spPr>
        <a:solidFill>
          <a:schemeClr val="bg1"/>
        </a:solidFill>
      </dgm:spPr>
      <dgm:t>
        <a:bodyPr/>
        <a:lstStyle/>
        <a:p>
          <a:r>
            <a:rPr lang="en-US" dirty="0">
              <a:solidFill>
                <a:sysClr val="windowText" lastClr="000000"/>
              </a:solidFill>
            </a:rPr>
            <a:t>1</a:t>
          </a:r>
          <a:r>
            <a:rPr lang="en-US" baseline="30000" dirty="0">
              <a:solidFill>
                <a:sysClr val="windowText" lastClr="000000"/>
              </a:solidFill>
            </a:rPr>
            <a:t>st</a:t>
          </a:r>
          <a:r>
            <a:rPr lang="en-US" dirty="0">
              <a:solidFill>
                <a:sysClr val="windowText" lastClr="000000"/>
              </a:solidFill>
            </a:rPr>
            <a:t>: parents &amp; primary caregivers/ children</a:t>
          </a:r>
        </a:p>
        <a:p>
          <a:r>
            <a:rPr lang="en-US" dirty="0">
              <a:solidFill>
                <a:sysClr val="windowText" lastClr="000000"/>
              </a:solidFill>
            </a:rPr>
            <a:t>2</a:t>
          </a:r>
          <a:r>
            <a:rPr lang="en-US" baseline="30000" dirty="0">
              <a:solidFill>
                <a:sysClr val="windowText" lastClr="000000"/>
              </a:solidFill>
            </a:rPr>
            <a:t>nd</a:t>
          </a:r>
          <a:r>
            <a:rPr lang="en-US" dirty="0">
              <a:solidFill>
                <a:sysClr val="windowText" lastClr="000000"/>
              </a:solidFill>
            </a:rPr>
            <a:t>: health professionals</a:t>
          </a:r>
        </a:p>
      </dgm:t>
    </dgm:pt>
    <dgm:pt modelId="{3F4845C7-DBDD-4835-A37A-0BC45A0D2FA8}" type="parTrans" cxnId="{7B5B46D9-9E01-4C90-9FEB-617C63A860D4}">
      <dgm:prSet/>
      <dgm:spPr>
        <a:ln>
          <a:solidFill>
            <a:srgbClr val="00B0F0"/>
          </a:solidFill>
        </a:ln>
      </dgm:spPr>
      <dgm:t>
        <a:bodyPr/>
        <a:lstStyle/>
        <a:p>
          <a:endParaRPr lang="en-US"/>
        </a:p>
      </dgm:t>
    </dgm:pt>
    <dgm:pt modelId="{9E10BACA-B2B9-48F7-9A7E-7574628903B2}" type="sibTrans" cxnId="{7B5B46D9-9E01-4C90-9FEB-617C63A860D4}">
      <dgm:prSet/>
      <dgm:spPr/>
      <dgm:t>
        <a:bodyPr/>
        <a:lstStyle/>
        <a:p>
          <a:endParaRPr lang="en-US"/>
        </a:p>
      </dgm:t>
    </dgm:pt>
    <dgm:pt modelId="{30B64F0E-56E4-4FE5-A22C-E0D8C73D5DB9}">
      <dgm:prSet phldrT="[Text]"/>
      <dgm:spPr>
        <a:solidFill>
          <a:srgbClr val="CFEDF5"/>
        </a:solidFill>
      </dgm:spPr>
      <dgm:t>
        <a:bodyPr/>
        <a:lstStyle/>
        <a:p>
          <a:r>
            <a:rPr lang="en-US" dirty="0">
              <a:solidFill>
                <a:sysClr val="windowText" lastClr="000000"/>
              </a:solidFill>
            </a:rPr>
            <a:t>Combined programming including YA, parent and family education, and pediatric screenings</a:t>
          </a:r>
        </a:p>
      </dgm:t>
    </dgm:pt>
    <dgm:pt modelId="{B0AA5DDB-9A01-4BE5-A053-B0EE90250153}" type="parTrans" cxnId="{53060627-D0EB-4CA4-9AA6-C9B2E87E550A}">
      <dgm:prSet/>
      <dgm:spPr>
        <a:ln>
          <a:solidFill>
            <a:srgbClr val="00B0F0"/>
          </a:solidFill>
        </a:ln>
      </dgm:spPr>
      <dgm:t>
        <a:bodyPr/>
        <a:lstStyle/>
        <a:p>
          <a:endParaRPr lang="en-US"/>
        </a:p>
      </dgm:t>
    </dgm:pt>
    <dgm:pt modelId="{610522C4-D736-4524-AE7C-FAF22F1C0288}" type="sibTrans" cxnId="{53060627-D0EB-4CA4-9AA6-C9B2E87E550A}">
      <dgm:prSet/>
      <dgm:spPr/>
      <dgm:t>
        <a:bodyPr/>
        <a:lstStyle/>
        <a:p>
          <a:endParaRPr lang="en-US"/>
        </a:p>
      </dgm:t>
    </dgm:pt>
    <dgm:pt modelId="{2E040037-D335-4909-B70E-F1E65D329979}" type="pres">
      <dgm:prSet presAssocID="{74DD84F2-EDE2-481C-824D-C7D4FAD9A23C}" presName="hierChild1" presStyleCnt="0">
        <dgm:presLayoutVars>
          <dgm:orgChart val="1"/>
          <dgm:chPref val="1"/>
          <dgm:dir/>
          <dgm:animOne val="branch"/>
          <dgm:animLvl val="lvl"/>
          <dgm:resizeHandles/>
        </dgm:presLayoutVars>
      </dgm:prSet>
      <dgm:spPr/>
    </dgm:pt>
    <dgm:pt modelId="{243285B7-9906-41BA-A52E-403C7E77A3F1}" type="pres">
      <dgm:prSet presAssocID="{5FF470DA-DEE0-4665-960C-D7E86FDB38E6}" presName="hierRoot1" presStyleCnt="0">
        <dgm:presLayoutVars>
          <dgm:hierBranch val="init"/>
        </dgm:presLayoutVars>
      </dgm:prSet>
      <dgm:spPr/>
    </dgm:pt>
    <dgm:pt modelId="{1FC5BAF8-09A3-4522-B7B0-E3D0E0E3FEA8}" type="pres">
      <dgm:prSet presAssocID="{5FF470DA-DEE0-4665-960C-D7E86FDB38E6}" presName="rootComposite1" presStyleCnt="0"/>
      <dgm:spPr/>
    </dgm:pt>
    <dgm:pt modelId="{E81275A7-4E2A-42DA-883F-6CE729C8A9AF}" type="pres">
      <dgm:prSet presAssocID="{5FF470DA-DEE0-4665-960C-D7E86FDB38E6}" presName="rootText1" presStyleLbl="node0" presStyleIdx="0" presStyleCnt="1" custLinFactNeighborY="12685">
        <dgm:presLayoutVars>
          <dgm:chPref val="3"/>
        </dgm:presLayoutVars>
      </dgm:prSet>
      <dgm:spPr/>
    </dgm:pt>
    <dgm:pt modelId="{022BCC7D-B3D7-4BDA-817F-27572E6B10F0}" type="pres">
      <dgm:prSet presAssocID="{5FF470DA-DEE0-4665-960C-D7E86FDB38E6}" presName="rootConnector1" presStyleLbl="node1" presStyleIdx="0" presStyleCnt="0"/>
      <dgm:spPr/>
    </dgm:pt>
    <dgm:pt modelId="{0AD19179-0D1C-48C6-A3D7-BA5817FA8983}" type="pres">
      <dgm:prSet presAssocID="{5FF470DA-DEE0-4665-960C-D7E86FDB38E6}" presName="hierChild2" presStyleCnt="0"/>
      <dgm:spPr/>
    </dgm:pt>
    <dgm:pt modelId="{53FC19CA-54C6-4729-9A55-96F2BDE93963}" type="pres">
      <dgm:prSet presAssocID="{D06DEA07-34F4-44EF-B9E3-CD6D0E68E3A6}" presName="Name37" presStyleLbl="parChTrans1D2" presStyleIdx="0" presStyleCnt="5"/>
      <dgm:spPr/>
    </dgm:pt>
    <dgm:pt modelId="{A1AB4C9A-0A31-45D4-9BA4-33EED0214F2F}" type="pres">
      <dgm:prSet presAssocID="{7BED85BB-02B3-49B9-BE64-064336AD39F6}" presName="hierRoot2" presStyleCnt="0">
        <dgm:presLayoutVars>
          <dgm:hierBranch val="init"/>
        </dgm:presLayoutVars>
      </dgm:prSet>
      <dgm:spPr/>
    </dgm:pt>
    <dgm:pt modelId="{04B35E39-90CC-4CC4-872F-5502FDC9CCA3}" type="pres">
      <dgm:prSet presAssocID="{7BED85BB-02B3-49B9-BE64-064336AD39F6}" presName="rootComposite" presStyleCnt="0"/>
      <dgm:spPr/>
    </dgm:pt>
    <dgm:pt modelId="{C85B61F9-73F8-4031-A503-260E79134BBD}" type="pres">
      <dgm:prSet presAssocID="{7BED85BB-02B3-49B9-BE64-064336AD39F6}" presName="rootText" presStyleLbl="node2" presStyleIdx="0" presStyleCnt="5" custLinFactNeighborX="4928" custLinFactNeighborY="-103">
        <dgm:presLayoutVars>
          <dgm:chPref val="3"/>
        </dgm:presLayoutVars>
      </dgm:prSet>
      <dgm:spPr/>
    </dgm:pt>
    <dgm:pt modelId="{712CB497-516A-4D0C-A8DF-1B37C1A876CD}" type="pres">
      <dgm:prSet presAssocID="{7BED85BB-02B3-49B9-BE64-064336AD39F6}" presName="rootConnector" presStyleLbl="node2" presStyleIdx="0" presStyleCnt="5"/>
      <dgm:spPr/>
    </dgm:pt>
    <dgm:pt modelId="{13489958-17A7-4A5D-97F7-4F1804FC389F}" type="pres">
      <dgm:prSet presAssocID="{7BED85BB-02B3-49B9-BE64-064336AD39F6}" presName="hierChild4" presStyleCnt="0"/>
      <dgm:spPr/>
    </dgm:pt>
    <dgm:pt modelId="{48C9B49B-0850-4A97-8C68-A6EE825C1A9C}" type="pres">
      <dgm:prSet presAssocID="{D66C82BE-A299-4A63-8103-9A42B5E3F826}" presName="Name37" presStyleLbl="parChTrans1D3" presStyleIdx="0" presStyleCnt="10"/>
      <dgm:spPr/>
    </dgm:pt>
    <dgm:pt modelId="{212F08CF-4F47-4B30-B499-39E943C8B7FF}" type="pres">
      <dgm:prSet presAssocID="{C964C619-AFFC-4D66-B3AA-5F1F6D01BE13}" presName="hierRoot2" presStyleCnt="0">
        <dgm:presLayoutVars>
          <dgm:hierBranch val="init"/>
        </dgm:presLayoutVars>
      </dgm:prSet>
      <dgm:spPr/>
    </dgm:pt>
    <dgm:pt modelId="{96C6381E-6DE3-4AC8-BFAE-4FA60E85F5B3}" type="pres">
      <dgm:prSet presAssocID="{C964C619-AFFC-4D66-B3AA-5F1F6D01BE13}" presName="rootComposite" presStyleCnt="0"/>
      <dgm:spPr/>
    </dgm:pt>
    <dgm:pt modelId="{A1760016-2DE6-4C39-A8F4-0DAD282E8FEF}" type="pres">
      <dgm:prSet presAssocID="{C964C619-AFFC-4D66-B3AA-5F1F6D01BE13}" presName="rootText" presStyleLbl="node3" presStyleIdx="0" presStyleCnt="10">
        <dgm:presLayoutVars>
          <dgm:chPref val="3"/>
        </dgm:presLayoutVars>
      </dgm:prSet>
      <dgm:spPr/>
    </dgm:pt>
    <dgm:pt modelId="{78C69063-3692-4ADF-8652-3F3C65906A38}" type="pres">
      <dgm:prSet presAssocID="{C964C619-AFFC-4D66-B3AA-5F1F6D01BE13}" presName="rootConnector" presStyleLbl="node3" presStyleIdx="0" presStyleCnt="10"/>
      <dgm:spPr/>
    </dgm:pt>
    <dgm:pt modelId="{575B4917-D680-4063-BBB0-973286092E04}" type="pres">
      <dgm:prSet presAssocID="{C964C619-AFFC-4D66-B3AA-5F1F6D01BE13}" presName="hierChild4" presStyleCnt="0"/>
      <dgm:spPr/>
    </dgm:pt>
    <dgm:pt modelId="{855EBEAD-72B1-4BB8-929C-8106ACB252C6}" type="pres">
      <dgm:prSet presAssocID="{C964C619-AFFC-4D66-B3AA-5F1F6D01BE13}" presName="hierChild5" presStyleCnt="0"/>
      <dgm:spPr/>
    </dgm:pt>
    <dgm:pt modelId="{F3F66C45-23D7-4A10-963C-560501CAD6D8}" type="pres">
      <dgm:prSet presAssocID="{83385F95-7286-44C5-A398-CE4C431B409F}" presName="Name37" presStyleLbl="parChTrans1D3" presStyleIdx="1" presStyleCnt="10"/>
      <dgm:spPr/>
    </dgm:pt>
    <dgm:pt modelId="{3BDD24D3-9374-45B8-B028-6C29076930D6}" type="pres">
      <dgm:prSet presAssocID="{A4F3A307-8D3B-4C59-BC52-6057FCBB98F7}" presName="hierRoot2" presStyleCnt="0">
        <dgm:presLayoutVars>
          <dgm:hierBranch val="init"/>
        </dgm:presLayoutVars>
      </dgm:prSet>
      <dgm:spPr/>
    </dgm:pt>
    <dgm:pt modelId="{BDBF72AB-0925-4F60-9ADC-CA6CF7221EBC}" type="pres">
      <dgm:prSet presAssocID="{A4F3A307-8D3B-4C59-BC52-6057FCBB98F7}" presName="rootComposite" presStyleCnt="0"/>
      <dgm:spPr/>
    </dgm:pt>
    <dgm:pt modelId="{166EBFE0-3F10-4CCF-B2C3-E606D582B59B}" type="pres">
      <dgm:prSet presAssocID="{A4F3A307-8D3B-4C59-BC52-6057FCBB98F7}" presName="rootText" presStyleLbl="node3" presStyleIdx="1" presStyleCnt="10">
        <dgm:presLayoutVars>
          <dgm:chPref val="3"/>
        </dgm:presLayoutVars>
      </dgm:prSet>
      <dgm:spPr/>
    </dgm:pt>
    <dgm:pt modelId="{AD3E7D00-FF37-43E6-806B-EF35328C757C}" type="pres">
      <dgm:prSet presAssocID="{A4F3A307-8D3B-4C59-BC52-6057FCBB98F7}" presName="rootConnector" presStyleLbl="node3" presStyleIdx="1" presStyleCnt="10"/>
      <dgm:spPr/>
    </dgm:pt>
    <dgm:pt modelId="{A6C4D6D4-DBE2-4619-ABFC-C25DFCA55DC8}" type="pres">
      <dgm:prSet presAssocID="{A4F3A307-8D3B-4C59-BC52-6057FCBB98F7}" presName="hierChild4" presStyleCnt="0"/>
      <dgm:spPr/>
    </dgm:pt>
    <dgm:pt modelId="{AEB53D8F-BCD4-4C9E-BA10-EF362CE7FE52}" type="pres">
      <dgm:prSet presAssocID="{A4F3A307-8D3B-4C59-BC52-6057FCBB98F7}" presName="hierChild5" presStyleCnt="0"/>
      <dgm:spPr/>
    </dgm:pt>
    <dgm:pt modelId="{548D5AB6-53E9-4E8C-82A2-FAE1698EBF63}" type="pres">
      <dgm:prSet presAssocID="{7BED85BB-02B3-49B9-BE64-064336AD39F6}" presName="hierChild5" presStyleCnt="0"/>
      <dgm:spPr/>
    </dgm:pt>
    <dgm:pt modelId="{605B7EA7-BBBE-4D98-B9BE-7D6B16ECD6FB}" type="pres">
      <dgm:prSet presAssocID="{FE6F8A99-C394-4FAD-A492-2BBF4CF77E85}" presName="Name37" presStyleLbl="parChTrans1D2" presStyleIdx="1" presStyleCnt="5"/>
      <dgm:spPr/>
    </dgm:pt>
    <dgm:pt modelId="{3829C226-2697-4BFD-A349-D6923DF632D3}" type="pres">
      <dgm:prSet presAssocID="{CE2C73FD-57E1-4390-85AC-44C698150162}" presName="hierRoot2" presStyleCnt="0">
        <dgm:presLayoutVars>
          <dgm:hierBranch val="init"/>
        </dgm:presLayoutVars>
      </dgm:prSet>
      <dgm:spPr/>
    </dgm:pt>
    <dgm:pt modelId="{F5533C50-7415-48E5-8C8F-5C1319C63BB7}" type="pres">
      <dgm:prSet presAssocID="{CE2C73FD-57E1-4390-85AC-44C698150162}" presName="rootComposite" presStyleCnt="0"/>
      <dgm:spPr/>
    </dgm:pt>
    <dgm:pt modelId="{4724E57F-3FBB-4BA4-97E6-C3D54E1FD37F}" type="pres">
      <dgm:prSet presAssocID="{CE2C73FD-57E1-4390-85AC-44C698150162}" presName="rootText" presStyleLbl="node2" presStyleIdx="1" presStyleCnt="5">
        <dgm:presLayoutVars>
          <dgm:chPref val="3"/>
        </dgm:presLayoutVars>
      </dgm:prSet>
      <dgm:spPr/>
    </dgm:pt>
    <dgm:pt modelId="{01BA62FE-7652-47F5-B829-FA97C3DB0D4F}" type="pres">
      <dgm:prSet presAssocID="{CE2C73FD-57E1-4390-85AC-44C698150162}" presName="rootConnector" presStyleLbl="node2" presStyleIdx="1" presStyleCnt="5"/>
      <dgm:spPr/>
    </dgm:pt>
    <dgm:pt modelId="{4722C626-ADE9-48F9-B81F-BAE47C8CC6C3}" type="pres">
      <dgm:prSet presAssocID="{CE2C73FD-57E1-4390-85AC-44C698150162}" presName="hierChild4" presStyleCnt="0"/>
      <dgm:spPr/>
    </dgm:pt>
    <dgm:pt modelId="{5F328AAC-B4E7-48B6-BC7C-415A2E4A2C01}" type="pres">
      <dgm:prSet presAssocID="{63A3C4DE-97F4-4D3C-ACB4-97E6BA6AD6E3}" presName="Name37" presStyleLbl="parChTrans1D3" presStyleIdx="2" presStyleCnt="10"/>
      <dgm:spPr/>
    </dgm:pt>
    <dgm:pt modelId="{C250DB6F-75AD-41EC-A58B-998037923F83}" type="pres">
      <dgm:prSet presAssocID="{D03BB15A-2977-41FE-A999-DEDD66B81970}" presName="hierRoot2" presStyleCnt="0">
        <dgm:presLayoutVars>
          <dgm:hierBranch val="init"/>
        </dgm:presLayoutVars>
      </dgm:prSet>
      <dgm:spPr/>
    </dgm:pt>
    <dgm:pt modelId="{819BF6CA-FF40-44D2-A6A4-639B71870855}" type="pres">
      <dgm:prSet presAssocID="{D03BB15A-2977-41FE-A999-DEDD66B81970}" presName="rootComposite" presStyleCnt="0"/>
      <dgm:spPr/>
    </dgm:pt>
    <dgm:pt modelId="{D9DD2F1D-2E45-40AC-A79A-4F0AD24793D7}" type="pres">
      <dgm:prSet presAssocID="{D03BB15A-2977-41FE-A999-DEDD66B81970}" presName="rootText" presStyleLbl="node3" presStyleIdx="2" presStyleCnt="10">
        <dgm:presLayoutVars>
          <dgm:chPref val="3"/>
        </dgm:presLayoutVars>
      </dgm:prSet>
      <dgm:spPr/>
    </dgm:pt>
    <dgm:pt modelId="{E77C72E9-9913-49FB-A784-A711CB13CBCA}" type="pres">
      <dgm:prSet presAssocID="{D03BB15A-2977-41FE-A999-DEDD66B81970}" presName="rootConnector" presStyleLbl="node3" presStyleIdx="2" presStyleCnt="10"/>
      <dgm:spPr/>
    </dgm:pt>
    <dgm:pt modelId="{205393B3-734F-4170-BA76-F16C9711967C}" type="pres">
      <dgm:prSet presAssocID="{D03BB15A-2977-41FE-A999-DEDD66B81970}" presName="hierChild4" presStyleCnt="0"/>
      <dgm:spPr/>
    </dgm:pt>
    <dgm:pt modelId="{122616FC-BC48-4930-84E1-DCDE96471EAA}" type="pres">
      <dgm:prSet presAssocID="{D03BB15A-2977-41FE-A999-DEDD66B81970}" presName="hierChild5" presStyleCnt="0"/>
      <dgm:spPr/>
    </dgm:pt>
    <dgm:pt modelId="{7A10D8F8-0414-49E8-A077-936C0E43B90F}" type="pres">
      <dgm:prSet presAssocID="{EDFDB993-90E9-4F1D-953E-DA8AD14B0A77}" presName="Name37" presStyleLbl="parChTrans1D3" presStyleIdx="3" presStyleCnt="10"/>
      <dgm:spPr/>
    </dgm:pt>
    <dgm:pt modelId="{96F882AD-D139-460D-8953-5B55FE576761}" type="pres">
      <dgm:prSet presAssocID="{68E49B31-E9B4-490A-8D06-113A119990CB}" presName="hierRoot2" presStyleCnt="0">
        <dgm:presLayoutVars>
          <dgm:hierBranch val="init"/>
        </dgm:presLayoutVars>
      </dgm:prSet>
      <dgm:spPr/>
    </dgm:pt>
    <dgm:pt modelId="{F0E9D1F0-012E-41B5-801F-0372447CE5BF}" type="pres">
      <dgm:prSet presAssocID="{68E49B31-E9B4-490A-8D06-113A119990CB}" presName="rootComposite" presStyleCnt="0"/>
      <dgm:spPr/>
    </dgm:pt>
    <dgm:pt modelId="{C9B698D3-5422-40AD-BFC4-1EC075600F0B}" type="pres">
      <dgm:prSet presAssocID="{68E49B31-E9B4-490A-8D06-113A119990CB}" presName="rootText" presStyleLbl="node3" presStyleIdx="3" presStyleCnt="10">
        <dgm:presLayoutVars>
          <dgm:chPref val="3"/>
        </dgm:presLayoutVars>
      </dgm:prSet>
      <dgm:spPr/>
    </dgm:pt>
    <dgm:pt modelId="{0519FCE8-34B1-47CA-9686-70CCC89ED100}" type="pres">
      <dgm:prSet presAssocID="{68E49B31-E9B4-490A-8D06-113A119990CB}" presName="rootConnector" presStyleLbl="node3" presStyleIdx="3" presStyleCnt="10"/>
      <dgm:spPr/>
    </dgm:pt>
    <dgm:pt modelId="{309C49F4-1728-4291-A164-9BCE2C93ECEB}" type="pres">
      <dgm:prSet presAssocID="{68E49B31-E9B4-490A-8D06-113A119990CB}" presName="hierChild4" presStyleCnt="0"/>
      <dgm:spPr/>
    </dgm:pt>
    <dgm:pt modelId="{CAA2019D-C73A-44BA-9D01-ACA3FC24B609}" type="pres">
      <dgm:prSet presAssocID="{68E49B31-E9B4-490A-8D06-113A119990CB}" presName="hierChild5" presStyleCnt="0"/>
      <dgm:spPr/>
    </dgm:pt>
    <dgm:pt modelId="{AEFC7045-7BB1-437A-AE43-F3E94A38BD8C}" type="pres">
      <dgm:prSet presAssocID="{CE2C73FD-57E1-4390-85AC-44C698150162}" presName="hierChild5" presStyleCnt="0"/>
      <dgm:spPr/>
    </dgm:pt>
    <dgm:pt modelId="{311A5EC5-1C91-4B07-A637-B5BD71CD7E5B}" type="pres">
      <dgm:prSet presAssocID="{B918935A-5B79-45F4-8203-C934949B39F3}" presName="Name37" presStyleLbl="parChTrans1D2" presStyleIdx="2" presStyleCnt="5"/>
      <dgm:spPr/>
    </dgm:pt>
    <dgm:pt modelId="{2550ECDA-5916-473A-BD28-F9EC3BC3211E}" type="pres">
      <dgm:prSet presAssocID="{A6C452BE-0863-4300-9C1F-625DF12304A3}" presName="hierRoot2" presStyleCnt="0">
        <dgm:presLayoutVars>
          <dgm:hierBranch val="init"/>
        </dgm:presLayoutVars>
      </dgm:prSet>
      <dgm:spPr/>
    </dgm:pt>
    <dgm:pt modelId="{5C5E20A1-FC10-40BE-87A9-03994AEA2956}" type="pres">
      <dgm:prSet presAssocID="{A6C452BE-0863-4300-9C1F-625DF12304A3}" presName="rootComposite" presStyleCnt="0"/>
      <dgm:spPr/>
    </dgm:pt>
    <dgm:pt modelId="{BD14089C-E0FB-427F-8183-0B9BAB9109F8}" type="pres">
      <dgm:prSet presAssocID="{A6C452BE-0863-4300-9C1F-625DF12304A3}" presName="rootText" presStyleLbl="node2" presStyleIdx="2" presStyleCnt="5">
        <dgm:presLayoutVars>
          <dgm:chPref val="3"/>
        </dgm:presLayoutVars>
      </dgm:prSet>
      <dgm:spPr/>
    </dgm:pt>
    <dgm:pt modelId="{9B7CCFCF-D5D9-4AD4-939A-23A628CC10D7}" type="pres">
      <dgm:prSet presAssocID="{A6C452BE-0863-4300-9C1F-625DF12304A3}" presName="rootConnector" presStyleLbl="node2" presStyleIdx="2" presStyleCnt="5"/>
      <dgm:spPr/>
    </dgm:pt>
    <dgm:pt modelId="{202A64E4-FD19-4399-890A-B8F4E6CC42EF}" type="pres">
      <dgm:prSet presAssocID="{A6C452BE-0863-4300-9C1F-625DF12304A3}" presName="hierChild4" presStyleCnt="0"/>
      <dgm:spPr/>
    </dgm:pt>
    <dgm:pt modelId="{1B529BBC-2339-44D7-BF45-F346B8214F9D}" type="pres">
      <dgm:prSet presAssocID="{97BA4CB2-9AC0-4B17-BDAE-9A6A2CBE8D33}" presName="Name37" presStyleLbl="parChTrans1D3" presStyleIdx="4" presStyleCnt="10"/>
      <dgm:spPr/>
    </dgm:pt>
    <dgm:pt modelId="{230A3B73-8F19-4C37-BE02-8D16FA26F667}" type="pres">
      <dgm:prSet presAssocID="{10A758D9-9850-4D01-8300-7E56BA8C6624}" presName="hierRoot2" presStyleCnt="0">
        <dgm:presLayoutVars>
          <dgm:hierBranch val="init"/>
        </dgm:presLayoutVars>
      </dgm:prSet>
      <dgm:spPr/>
    </dgm:pt>
    <dgm:pt modelId="{A0448901-7B78-48D6-ADA7-55191C5A6DCF}" type="pres">
      <dgm:prSet presAssocID="{10A758D9-9850-4D01-8300-7E56BA8C6624}" presName="rootComposite" presStyleCnt="0"/>
      <dgm:spPr/>
    </dgm:pt>
    <dgm:pt modelId="{94073D63-6DA2-4690-90DF-824ABE8CA05F}" type="pres">
      <dgm:prSet presAssocID="{10A758D9-9850-4D01-8300-7E56BA8C6624}" presName="rootText" presStyleLbl="node3" presStyleIdx="4" presStyleCnt="10">
        <dgm:presLayoutVars>
          <dgm:chPref val="3"/>
        </dgm:presLayoutVars>
      </dgm:prSet>
      <dgm:spPr/>
    </dgm:pt>
    <dgm:pt modelId="{C131C2A7-DACB-499B-8469-509C144BB6CC}" type="pres">
      <dgm:prSet presAssocID="{10A758D9-9850-4D01-8300-7E56BA8C6624}" presName="rootConnector" presStyleLbl="node3" presStyleIdx="4" presStyleCnt="10"/>
      <dgm:spPr/>
    </dgm:pt>
    <dgm:pt modelId="{8E7FF4C3-D2D2-4ED1-8EAA-D1C9C6961065}" type="pres">
      <dgm:prSet presAssocID="{10A758D9-9850-4D01-8300-7E56BA8C6624}" presName="hierChild4" presStyleCnt="0"/>
      <dgm:spPr/>
    </dgm:pt>
    <dgm:pt modelId="{C3AC9BC4-9466-4B3D-B66B-6F3CBDDBABF2}" type="pres">
      <dgm:prSet presAssocID="{10A758D9-9850-4D01-8300-7E56BA8C6624}" presName="hierChild5" presStyleCnt="0"/>
      <dgm:spPr/>
    </dgm:pt>
    <dgm:pt modelId="{4745FF94-9C35-4095-A4D2-138520F14E1F}" type="pres">
      <dgm:prSet presAssocID="{3DEC9FA7-9387-4C5D-B7B7-7926C6DF42AC}" presName="Name37" presStyleLbl="parChTrans1D3" presStyleIdx="5" presStyleCnt="10"/>
      <dgm:spPr/>
    </dgm:pt>
    <dgm:pt modelId="{AE86ABA4-7E97-4112-89CB-94B211FD7733}" type="pres">
      <dgm:prSet presAssocID="{CEB739E7-6E0D-4893-812D-755BEE17EBF5}" presName="hierRoot2" presStyleCnt="0">
        <dgm:presLayoutVars>
          <dgm:hierBranch val="init"/>
        </dgm:presLayoutVars>
      </dgm:prSet>
      <dgm:spPr/>
    </dgm:pt>
    <dgm:pt modelId="{767E1174-86FE-424B-B14B-5AE49A7B6E4D}" type="pres">
      <dgm:prSet presAssocID="{CEB739E7-6E0D-4893-812D-755BEE17EBF5}" presName="rootComposite" presStyleCnt="0"/>
      <dgm:spPr/>
    </dgm:pt>
    <dgm:pt modelId="{C443AE09-C3CA-4E15-AD82-4F5A53C88422}" type="pres">
      <dgm:prSet presAssocID="{CEB739E7-6E0D-4893-812D-755BEE17EBF5}" presName="rootText" presStyleLbl="node3" presStyleIdx="5" presStyleCnt="10">
        <dgm:presLayoutVars>
          <dgm:chPref val="3"/>
        </dgm:presLayoutVars>
      </dgm:prSet>
      <dgm:spPr/>
    </dgm:pt>
    <dgm:pt modelId="{425A9F53-78A9-4BD2-BC10-9CA3DF7C5961}" type="pres">
      <dgm:prSet presAssocID="{CEB739E7-6E0D-4893-812D-755BEE17EBF5}" presName="rootConnector" presStyleLbl="node3" presStyleIdx="5" presStyleCnt="10"/>
      <dgm:spPr/>
    </dgm:pt>
    <dgm:pt modelId="{2E549716-B717-4798-8B05-9F034D78E64F}" type="pres">
      <dgm:prSet presAssocID="{CEB739E7-6E0D-4893-812D-755BEE17EBF5}" presName="hierChild4" presStyleCnt="0"/>
      <dgm:spPr/>
    </dgm:pt>
    <dgm:pt modelId="{333B9585-3B56-4D98-82EC-4756302D7C3B}" type="pres">
      <dgm:prSet presAssocID="{CEB739E7-6E0D-4893-812D-755BEE17EBF5}" presName="hierChild5" presStyleCnt="0"/>
      <dgm:spPr/>
    </dgm:pt>
    <dgm:pt modelId="{72CD1831-76F4-4162-B013-9F7B8AD2921B}" type="pres">
      <dgm:prSet presAssocID="{A6C452BE-0863-4300-9C1F-625DF12304A3}" presName="hierChild5" presStyleCnt="0"/>
      <dgm:spPr/>
    </dgm:pt>
    <dgm:pt modelId="{3CA726CE-F56E-4092-BB5C-57BBBD6A38CE}" type="pres">
      <dgm:prSet presAssocID="{2240423A-9411-47AE-80DF-CE558DE29D07}" presName="Name37" presStyleLbl="parChTrans1D2" presStyleIdx="3" presStyleCnt="5"/>
      <dgm:spPr/>
    </dgm:pt>
    <dgm:pt modelId="{78207D2E-E79D-4584-85F8-670A57F5E7ED}" type="pres">
      <dgm:prSet presAssocID="{0F3A1BAF-8984-479F-BC13-2328CC578360}" presName="hierRoot2" presStyleCnt="0">
        <dgm:presLayoutVars>
          <dgm:hierBranch val="init"/>
        </dgm:presLayoutVars>
      </dgm:prSet>
      <dgm:spPr/>
    </dgm:pt>
    <dgm:pt modelId="{329533B2-921B-4E4D-AA48-1709BBD78B4C}" type="pres">
      <dgm:prSet presAssocID="{0F3A1BAF-8984-479F-BC13-2328CC578360}" presName="rootComposite" presStyleCnt="0"/>
      <dgm:spPr/>
    </dgm:pt>
    <dgm:pt modelId="{FF42BD0A-FA94-4896-83C0-C1914FD36FE8}" type="pres">
      <dgm:prSet presAssocID="{0F3A1BAF-8984-479F-BC13-2328CC578360}" presName="rootText" presStyleLbl="node2" presStyleIdx="3" presStyleCnt="5">
        <dgm:presLayoutVars>
          <dgm:chPref val="3"/>
        </dgm:presLayoutVars>
      </dgm:prSet>
      <dgm:spPr/>
    </dgm:pt>
    <dgm:pt modelId="{513AE69E-66A9-4E28-B5AA-195D2FF1155B}" type="pres">
      <dgm:prSet presAssocID="{0F3A1BAF-8984-479F-BC13-2328CC578360}" presName="rootConnector" presStyleLbl="node2" presStyleIdx="3" presStyleCnt="5"/>
      <dgm:spPr/>
    </dgm:pt>
    <dgm:pt modelId="{4E4CBEDA-180B-4284-B510-C7BEC5105BE0}" type="pres">
      <dgm:prSet presAssocID="{0F3A1BAF-8984-479F-BC13-2328CC578360}" presName="hierChild4" presStyleCnt="0"/>
      <dgm:spPr/>
    </dgm:pt>
    <dgm:pt modelId="{54B00CBB-AE22-45DC-A720-BB4669200AE6}" type="pres">
      <dgm:prSet presAssocID="{530A731D-CF62-4186-AC6A-533F822854A9}" presName="Name37" presStyleLbl="parChTrans1D3" presStyleIdx="6" presStyleCnt="10"/>
      <dgm:spPr/>
    </dgm:pt>
    <dgm:pt modelId="{5A25CF24-03C3-4D84-8F54-4DBFCCBC51D6}" type="pres">
      <dgm:prSet presAssocID="{126D1016-E75A-4312-854D-73970C6737EA}" presName="hierRoot2" presStyleCnt="0">
        <dgm:presLayoutVars>
          <dgm:hierBranch val="init"/>
        </dgm:presLayoutVars>
      </dgm:prSet>
      <dgm:spPr/>
    </dgm:pt>
    <dgm:pt modelId="{CACCCE2F-90C4-48E2-99CD-D911B1FED56A}" type="pres">
      <dgm:prSet presAssocID="{126D1016-E75A-4312-854D-73970C6737EA}" presName="rootComposite" presStyleCnt="0"/>
      <dgm:spPr/>
    </dgm:pt>
    <dgm:pt modelId="{CED72143-AC4B-4107-8382-871693F9AAD3}" type="pres">
      <dgm:prSet presAssocID="{126D1016-E75A-4312-854D-73970C6737EA}" presName="rootText" presStyleLbl="node3" presStyleIdx="6" presStyleCnt="10">
        <dgm:presLayoutVars>
          <dgm:chPref val="3"/>
        </dgm:presLayoutVars>
      </dgm:prSet>
      <dgm:spPr/>
    </dgm:pt>
    <dgm:pt modelId="{389F73C5-0643-4099-8FF5-69FF9AAA3B6F}" type="pres">
      <dgm:prSet presAssocID="{126D1016-E75A-4312-854D-73970C6737EA}" presName="rootConnector" presStyleLbl="node3" presStyleIdx="6" presStyleCnt="10"/>
      <dgm:spPr/>
    </dgm:pt>
    <dgm:pt modelId="{B35DD930-C65A-4F5E-8A40-5B1171B113B1}" type="pres">
      <dgm:prSet presAssocID="{126D1016-E75A-4312-854D-73970C6737EA}" presName="hierChild4" presStyleCnt="0"/>
      <dgm:spPr/>
    </dgm:pt>
    <dgm:pt modelId="{E1D3001F-B773-465A-A9D0-4E092CFF6FCA}" type="pres">
      <dgm:prSet presAssocID="{126D1016-E75A-4312-854D-73970C6737EA}" presName="hierChild5" presStyleCnt="0"/>
      <dgm:spPr/>
    </dgm:pt>
    <dgm:pt modelId="{9998534C-9E6D-4257-A86C-E4158179A62B}" type="pres">
      <dgm:prSet presAssocID="{E2ADE4B2-FFFE-4830-9707-C62571518341}" presName="Name37" presStyleLbl="parChTrans1D3" presStyleIdx="7" presStyleCnt="10"/>
      <dgm:spPr/>
    </dgm:pt>
    <dgm:pt modelId="{E4DEAD45-3588-492A-87C9-3CF0D4DB99A6}" type="pres">
      <dgm:prSet presAssocID="{FDB673FD-BA1C-4769-981F-4616753D44E2}" presName="hierRoot2" presStyleCnt="0">
        <dgm:presLayoutVars>
          <dgm:hierBranch val="init"/>
        </dgm:presLayoutVars>
      </dgm:prSet>
      <dgm:spPr/>
    </dgm:pt>
    <dgm:pt modelId="{0E16E2A4-6D2B-4559-97BA-3624E839BFDB}" type="pres">
      <dgm:prSet presAssocID="{FDB673FD-BA1C-4769-981F-4616753D44E2}" presName="rootComposite" presStyleCnt="0"/>
      <dgm:spPr/>
    </dgm:pt>
    <dgm:pt modelId="{9630FBA9-F53B-47A0-A541-BB0DB8F1DF24}" type="pres">
      <dgm:prSet presAssocID="{FDB673FD-BA1C-4769-981F-4616753D44E2}" presName="rootText" presStyleLbl="node3" presStyleIdx="7" presStyleCnt="10">
        <dgm:presLayoutVars>
          <dgm:chPref val="3"/>
        </dgm:presLayoutVars>
      </dgm:prSet>
      <dgm:spPr/>
    </dgm:pt>
    <dgm:pt modelId="{F01BCCAF-A7B7-45AD-AB5D-FA9E7C364559}" type="pres">
      <dgm:prSet presAssocID="{FDB673FD-BA1C-4769-981F-4616753D44E2}" presName="rootConnector" presStyleLbl="node3" presStyleIdx="7" presStyleCnt="10"/>
      <dgm:spPr/>
    </dgm:pt>
    <dgm:pt modelId="{FDED882C-6A22-4111-BDAE-4ECDDE5327D9}" type="pres">
      <dgm:prSet presAssocID="{FDB673FD-BA1C-4769-981F-4616753D44E2}" presName="hierChild4" presStyleCnt="0"/>
      <dgm:spPr/>
    </dgm:pt>
    <dgm:pt modelId="{58536AE5-8272-4483-A476-84BC3AB024BE}" type="pres">
      <dgm:prSet presAssocID="{FDB673FD-BA1C-4769-981F-4616753D44E2}" presName="hierChild5" presStyleCnt="0"/>
      <dgm:spPr/>
    </dgm:pt>
    <dgm:pt modelId="{FF26AED3-F6DB-4EDD-B643-C1C7AB020FD8}" type="pres">
      <dgm:prSet presAssocID="{0F3A1BAF-8984-479F-BC13-2328CC578360}" presName="hierChild5" presStyleCnt="0"/>
      <dgm:spPr/>
    </dgm:pt>
    <dgm:pt modelId="{243E6F6F-EBB3-495E-AA77-10293608AFC5}" type="pres">
      <dgm:prSet presAssocID="{E2FBFCBB-5906-411B-848C-4B0796E2DAE6}" presName="Name37" presStyleLbl="parChTrans1D2" presStyleIdx="4" presStyleCnt="5"/>
      <dgm:spPr/>
    </dgm:pt>
    <dgm:pt modelId="{7B64D2C0-EE43-4E5A-AA4A-F43904AA6B7A}" type="pres">
      <dgm:prSet presAssocID="{EFB34FB7-C916-4E49-81AD-2E34A8E8312F}" presName="hierRoot2" presStyleCnt="0">
        <dgm:presLayoutVars>
          <dgm:hierBranch val="init"/>
        </dgm:presLayoutVars>
      </dgm:prSet>
      <dgm:spPr/>
    </dgm:pt>
    <dgm:pt modelId="{28285BD2-88D0-4FA8-8400-9007BB9D76CE}" type="pres">
      <dgm:prSet presAssocID="{EFB34FB7-C916-4E49-81AD-2E34A8E8312F}" presName="rootComposite" presStyleCnt="0"/>
      <dgm:spPr/>
    </dgm:pt>
    <dgm:pt modelId="{518B5E6B-F1D5-4099-A414-7681C691A6F5}" type="pres">
      <dgm:prSet presAssocID="{EFB34FB7-C916-4E49-81AD-2E34A8E8312F}" presName="rootText" presStyleLbl="node2" presStyleIdx="4" presStyleCnt="5">
        <dgm:presLayoutVars>
          <dgm:chPref val="3"/>
        </dgm:presLayoutVars>
      </dgm:prSet>
      <dgm:spPr/>
    </dgm:pt>
    <dgm:pt modelId="{022CC961-9229-4E40-B247-7E60C40669B5}" type="pres">
      <dgm:prSet presAssocID="{EFB34FB7-C916-4E49-81AD-2E34A8E8312F}" presName="rootConnector" presStyleLbl="node2" presStyleIdx="4" presStyleCnt="5"/>
      <dgm:spPr/>
    </dgm:pt>
    <dgm:pt modelId="{77F18065-D279-499B-BAF3-E717E84BA3F1}" type="pres">
      <dgm:prSet presAssocID="{EFB34FB7-C916-4E49-81AD-2E34A8E8312F}" presName="hierChild4" presStyleCnt="0"/>
      <dgm:spPr/>
    </dgm:pt>
    <dgm:pt modelId="{24C6BE35-F689-45B1-ACB3-8892A1A1BF39}" type="pres">
      <dgm:prSet presAssocID="{B0AA5DDB-9A01-4BE5-A053-B0EE90250153}" presName="Name37" presStyleLbl="parChTrans1D3" presStyleIdx="8" presStyleCnt="10"/>
      <dgm:spPr/>
    </dgm:pt>
    <dgm:pt modelId="{67536440-8AE6-456F-812D-0A2DBBEF94F6}" type="pres">
      <dgm:prSet presAssocID="{30B64F0E-56E4-4FE5-A22C-E0D8C73D5DB9}" presName="hierRoot2" presStyleCnt="0">
        <dgm:presLayoutVars>
          <dgm:hierBranch val="init"/>
        </dgm:presLayoutVars>
      </dgm:prSet>
      <dgm:spPr/>
    </dgm:pt>
    <dgm:pt modelId="{1CBFED81-1FD4-4A92-9D9B-35364B9BD484}" type="pres">
      <dgm:prSet presAssocID="{30B64F0E-56E4-4FE5-A22C-E0D8C73D5DB9}" presName="rootComposite" presStyleCnt="0"/>
      <dgm:spPr/>
    </dgm:pt>
    <dgm:pt modelId="{4A946872-B854-4823-AAC0-4E2F02204469}" type="pres">
      <dgm:prSet presAssocID="{30B64F0E-56E4-4FE5-A22C-E0D8C73D5DB9}" presName="rootText" presStyleLbl="node3" presStyleIdx="8" presStyleCnt="10">
        <dgm:presLayoutVars>
          <dgm:chPref val="3"/>
        </dgm:presLayoutVars>
      </dgm:prSet>
      <dgm:spPr/>
    </dgm:pt>
    <dgm:pt modelId="{A1B127F5-5C98-4656-B814-D41E56056986}" type="pres">
      <dgm:prSet presAssocID="{30B64F0E-56E4-4FE5-A22C-E0D8C73D5DB9}" presName="rootConnector" presStyleLbl="node3" presStyleIdx="8" presStyleCnt="10"/>
      <dgm:spPr/>
    </dgm:pt>
    <dgm:pt modelId="{C30BDF2F-5279-4434-91E5-BFD5B41F8B7B}" type="pres">
      <dgm:prSet presAssocID="{30B64F0E-56E4-4FE5-A22C-E0D8C73D5DB9}" presName="hierChild4" presStyleCnt="0"/>
      <dgm:spPr/>
    </dgm:pt>
    <dgm:pt modelId="{760E8F28-EFE3-4368-8F46-1C09E9645899}" type="pres">
      <dgm:prSet presAssocID="{30B64F0E-56E4-4FE5-A22C-E0D8C73D5DB9}" presName="hierChild5" presStyleCnt="0"/>
      <dgm:spPr/>
    </dgm:pt>
    <dgm:pt modelId="{A4AAD603-B06B-4061-A984-E74EA3373A90}" type="pres">
      <dgm:prSet presAssocID="{3F4845C7-DBDD-4835-A37A-0BC45A0D2FA8}" presName="Name37" presStyleLbl="parChTrans1D3" presStyleIdx="9" presStyleCnt="10"/>
      <dgm:spPr/>
    </dgm:pt>
    <dgm:pt modelId="{F3482210-4C87-45E7-A164-AB84E62B894E}" type="pres">
      <dgm:prSet presAssocID="{B9E19125-003A-4620-A4D9-7E69EE33609F}" presName="hierRoot2" presStyleCnt="0">
        <dgm:presLayoutVars>
          <dgm:hierBranch val="init"/>
        </dgm:presLayoutVars>
      </dgm:prSet>
      <dgm:spPr/>
    </dgm:pt>
    <dgm:pt modelId="{B0559AF0-5462-43D2-9C54-8D60C4114253}" type="pres">
      <dgm:prSet presAssocID="{B9E19125-003A-4620-A4D9-7E69EE33609F}" presName="rootComposite" presStyleCnt="0"/>
      <dgm:spPr/>
    </dgm:pt>
    <dgm:pt modelId="{D2C3AA38-06AF-4B68-84EC-769195C3CC05}" type="pres">
      <dgm:prSet presAssocID="{B9E19125-003A-4620-A4D9-7E69EE33609F}" presName="rootText" presStyleLbl="node3" presStyleIdx="9" presStyleCnt="10">
        <dgm:presLayoutVars>
          <dgm:chPref val="3"/>
        </dgm:presLayoutVars>
      </dgm:prSet>
      <dgm:spPr/>
    </dgm:pt>
    <dgm:pt modelId="{E3236C3D-9781-401A-9804-D2D101110810}" type="pres">
      <dgm:prSet presAssocID="{B9E19125-003A-4620-A4D9-7E69EE33609F}" presName="rootConnector" presStyleLbl="node3" presStyleIdx="9" presStyleCnt="10"/>
      <dgm:spPr/>
    </dgm:pt>
    <dgm:pt modelId="{BE01DFF9-6455-4805-922E-AC5D2283FF52}" type="pres">
      <dgm:prSet presAssocID="{B9E19125-003A-4620-A4D9-7E69EE33609F}" presName="hierChild4" presStyleCnt="0"/>
      <dgm:spPr/>
    </dgm:pt>
    <dgm:pt modelId="{7380AB34-28F4-4C55-8F02-770C7EED9908}" type="pres">
      <dgm:prSet presAssocID="{B9E19125-003A-4620-A4D9-7E69EE33609F}" presName="hierChild5" presStyleCnt="0"/>
      <dgm:spPr/>
    </dgm:pt>
    <dgm:pt modelId="{509F97B6-54D6-4D44-98AC-0EACDC197677}" type="pres">
      <dgm:prSet presAssocID="{EFB34FB7-C916-4E49-81AD-2E34A8E8312F}" presName="hierChild5" presStyleCnt="0"/>
      <dgm:spPr/>
    </dgm:pt>
    <dgm:pt modelId="{895553EA-77F9-4AE9-8BFF-5E77434BE4FB}" type="pres">
      <dgm:prSet presAssocID="{5FF470DA-DEE0-4665-960C-D7E86FDB38E6}" presName="hierChild3" presStyleCnt="0"/>
      <dgm:spPr/>
    </dgm:pt>
  </dgm:ptLst>
  <dgm:cxnLst>
    <dgm:cxn modelId="{FCD4950A-4F55-4ABF-B644-CDE1E9A84CB4}" srcId="{A6C452BE-0863-4300-9C1F-625DF12304A3}" destId="{10A758D9-9850-4D01-8300-7E56BA8C6624}" srcOrd="0" destOrd="0" parTransId="{97BA4CB2-9AC0-4B17-BDAE-9A6A2CBE8D33}" sibTransId="{E0F127A8-116D-4278-9C25-3A10B1CBE7DD}"/>
    <dgm:cxn modelId="{44D8E60A-235E-4203-8B94-54D18A5246DB}" type="presOf" srcId="{5FF470DA-DEE0-4665-960C-D7E86FDB38E6}" destId="{E81275A7-4E2A-42DA-883F-6CE729C8A9AF}" srcOrd="0" destOrd="0" presId="urn:microsoft.com/office/officeart/2005/8/layout/orgChart1"/>
    <dgm:cxn modelId="{BCFE0912-67B7-4F30-B1C7-A00CD9977097}" srcId="{A6C452BE-0863-4300-9C1F-625DF12304A3}" destId="{CEB739E7-6E0D-4893-812D-755BEE17EBF5}" srcOrd="1" destOrd="0" parTransId="{3DEC9FA7-9387-4C5D-B7B7-7926C6DF42AC}" sibTransId="{014C2DCA-7A91-4FEB-8060-412E88245890}"/>
    <dgm:cxn modelId="{0AA9DF15-3BD4-4EF6-A679-31FE6847B218}" type="presOf" srcId="{A6C452BE-0863-4300-9C1F-625DF12304A3}" destId="{9B7CCFCF-D5D9-4AD4-939A-23A628CC10D7}" srcOrd="1" destOrd="0" presId="urn:microsoft.com/office/officeart/2005/8/layout/orgChart1"/>
    <dgm:cxn modelId="{8E844C17-3A2F-424F-BD5D-B54CB87945B5}" srcId="{0F3A1BAF-8984-479F-BC13-2328CC578360}" destId="{FDB673FD-BA1C-4769-981F-4616753D44E2}" srcOrd="1" destOrd="0" parTransId="{E2ADE4B2-FFFE-4830-9707-C62571518341}" sibTransId="{C08ED2A4-861D-40B0-856E-71F75DE0E96B}"/>
    <dgm:cxn modelId="{555FB71A-F4D1-477A-9456-062C2963175D}" type="presOf" srcId="{B0AA5DDB-9A01-4BE5-A053-B0EE90250153}" destId="{24C6BE35-F689-45B1-ACB3-8892A1A1BF39}" srcOrd="0" destOrd="0" presId="urn:microsoft.com/office/officeart/2005/8/layout/orgChart1"/>
    <dgm:cxn modelId="{C0E00C1B-6E90-4993-AFAD-B3A6D53B80C0}" srcId="{5FF470DA-DEE0-4665-960C-D7E86FDB38E6}" destId="{A6C452BE-0863-4300-9C1F-625DF12304A3}" srcOrd="2" destOrd="0" parTransId="{B918935A-5B79-45F4-8203-C934949B39F3}" sibTransId="{639C676D-119F-42FE-B0D1-55A230794DAE}"/>
    <dgm:cxn modelId="{F13D771D-5382-4B1B-B348-1AC807FF4207}" type="presOf" srcId="{D66C82BE-A299-4A63-8103-9A42B5E3F826}" destId="{48C9B49B-0850-4A97-8C68-A6EE825C1A9C}" srcOrd="0" destOrd="0" presId="urn:microsoft.com/office/officeart/2005/8/layout/orgChart1"/>
    <dgm:cxn modelId="{53060627-D0EB-4CA4-9AA6-C9B2E87E550A}" srcId="{EFB34FB7-C916-4E49-81AD-2E34A8E8312F}" destId="{30B64F0E-56E4-4FE5-A22C-E0D8C73D5DB9}" srcOrd="0" destOrd="0" parTransId="{B0AA5DDB-9A01-4BE5-A053-B0EE90250153}" sibTransId="{610522C4-D736-4524-AE7C-FAF22F1C0288}"/>
    <dgm:cxn modelId="{B71E6F2B-4E48-4CB5-AB80-B55B81DBF176}" type="presOf" srcId="{530A731D-CF62-4186-AC6A-533F822854A9}" destId="{54B00CBB-AE22-45DC-A720-BB4669200AE6}" srcOrd="0" destOrd="0" presId="urn:microsoft.com/office/officeart/2005/8/layout/orgChart1"/>
    <dgm:cxn modelId="{4F1ECD2B-5928-461A-B62F-6E66658AB40D}" type="presOf" srcId="{63A3C4DE-97F4-4D3C-ACB4-97E6BA6AD6E3}" destId="{5F328AAC-B4E7-48B6-BC7C-415A2E4A2C01}" srcOrd="0" destOrd="0" presId="urn:microsoft.com/office/officeart/2005/8/layout/orgChart1"/>
    <dgm:cxn modelId="{D5DBDE2B-2142-444E-A6A0-AB685EA2A313}" type="presOf" srcId="{FDB673FD-BA1C-4769-981F-4616753D44E2}" destId="{9630FBA9-F53B-47A0-A541-BB0DB8F1DF24}" srcOrd="0" destOrd="0" presId="urn:microsoft.com/office/officeart/2005/8/layout/orgChart1"/>
    <dgm:cxn modelId="{A341E236-860D-489C-AAE5-FF0096EF76C6}" srcId="{5FF470DA-DEE0-4665-960C-D7E86FDB38E6}" destId="{0F3A1BAF-8984-479F-BC13-2328CC578360}" srcOrd="3" destOrd="0" parTransId="{2240423A-9411-47AE-80DF-CE558DE29D07}" sibTransId="{237141B5-F46F-400B-97E4-C144226846EB}"/>
    <dgm:cxn modelId="{DEF1B838-B861-479A-8171-925DCF5FC891}" type="presOf" srcId="{C964C619-AFFC-4D66-B3AA-5F1F6D01BE13}" destId="{78C69063-3692-4ADF-8652-3F3C65906A38}" srcOrd="1" destOrd="0" presId="urn:microsoft.com/office/officeart/2005/8/layout/orgChart1"/>
    <dgm:cxn modelId="{70F09F42-DBE1-4043-BA66-95E018B0406E}" srcId="{7BED85BB-02B3-49B9-BE64-064336AD39F6}" destId="{A4F3A307-8D3B-4C59-BC52-6057FCBB98F7}" srcOrd="1" destOrd="0" parTransId="{83385F95-7286-44C5-A398-CE4C431B409F}" sibTransId="{E0EDE742-FD28-420D-BD8A-7537A3FF7060}"/>
    <dgm:cxn modelId="{06855963-22BC-4AA5-BCA2-7FC6091113C9}" type="presOf" srcId="{0F3A1BAF-8984-479F-BC13-2328CC578360}" destId="{FF42BD0A-FA94-4896-83C0-C1914FD36FE8}" srcOrd="0" destOrd="0" presId="urn:microsoft.com/office/officeart/2005/8/layout/orgChart1"/>
    <dgm:cxn modelId="{98669946-40E3-44B2-85D3-D9835849C0B6}" type="presOf" srcId="{D06DEA07-34F4-44EF-B9E3-CD6D0E68E3A6}" destId="{53FC19CA-54C6-4729-9A55-96F2BDE93963}" srcOrd="0" destOrd="0" presId="urn:microsoft.com/office/officeart/2005/8/layout/orgChart1"/>
    <dgm:cxn modelId="{AB5A6368-C740-4A0C-AD69-8882C82D7CD2}" type="presOf" srcId="{B9E19125-003A-4620-A4D9-7E69EE33609F}" destId="{D2C3AA38-06AF-4B68-84EC-769195C3CC05}" srcOrd="0" destOrd="0" presId="urn:microsoft.com/office/officeart/2005/8/layout/orgChart1"/>
    <dgm:cxn modelId="{C564BE6B-59E2-4E26-A5CC-5D6585CD8EA9}" type="presOf" srcId="{83385F95-7286-44C5-A398-CE4C431B409F}" destId="{F3F66C45-23D7-4A10-963C-560501CAD6D8}" srcOrd="0" destOrd="0" presId="urn:microsoft.com/office/officeart/2005/8/layout/orgChart1"/>
    <dgm:cxn modelId="{4327054F-DC69-4A8E-AFE7-818B6655DED5}" srcId="{CE2C73FD-57E1-4390-85AC-44C698150162}" destId="{D03BB15A-2977-41FE-A999-DEDD66B81970}" srcOrd="0" destOrd="0" parTransId="{63A3C4DE-97F4-4D3C-ACB4-97E6BA6AD6E3}" sibTransId="{00A78A5F-D914-4728-9F2C-1B1DA388E07D}"/>
    <dgm:cxn modelId="{1D1EAE4F-22C0-4CD5-B227-C2D2D145882D}" type="presOf" srcId="{3DEC9FA7-9387-4C5D-B7B7-7926C6DF42AC}" destId="{4745FF94-9C35-4095-A4D2-138520F14E1F}" srcOrd="0" destOrd="0" presId="urn:microsoft.com/office/officeart/2005/8/layout/orgChart1"/>
    <dgm:cxn modelId="{42CD9671-E82B-4DC3-A0F0-A4B216A873C5}" type="presOf" srcId="{D03BB15A-2977-41FE-A999-DEDD66B81970}" destId="{E77C72E9-9913-49FB-A784-A711CB13CBCA}" srcOrd="1" destOrd="0" presId="urn:microsoft.com/office/officeart/2005/8/layout/orgChart1"/>
    <dgm:cxn modelId="{1CD72876-85FF-415C-8162-5590738BF32D}" type="presOf" srcId="{5FF470DA-DEE0-4665-960C-D7E86FDB38E6}" destId="{022BCC7D-B3D7-4BDA-817F-27572E6B10F0}" srcOrd="1" destOrd="0" presId="urn:microsoft.com/office/officeart/2005/8/layout/orgChart1"/>
    <dgm:cxn modelId="{42388E56-DAA6-41A0-A969-E5795B258972}" srcId="{5FF470DA-DEE0-4665-960C-D7E86FDB38E6}" destId="{7BED85BB-02B3-49B9-BE64-064336AD39F6}" srcOrd="0" destOrd="0" parTransId="{D06DEA07-34F4-44EF-B9E3-CD6D0E68E3A6}" sibTransId="{767E170F-C205-4B08-B65E-BC8734F83CAF}"/>
    <dgm:cxn modelId="{14D16A7A-D2DB-4D96-B7D0-A7178AAE6449}" type="presOf" srcId="{B9E19125-003A-4620-A4D9-7E69EE33609F}" destId="{E3236C3D-9781-401A-9804-D2D101110810}" srcOrd="1" destOrd="0" presId="urn:microsoft.com/office/officeart/2005/8/layout/orgChart1"/>
    <dgm:cxn modelId="{105C6B7C-4B57-49AD-A9C0-A6A8089B3102}" type="presOf" srcId="{B918935A-5B79-45F4-8203-C934949B39F3}" destId="{311A5EC5-1C91-4B07-A637-B5BD71CD7E5B}" srcOrd="0" destOrd="0" presId="urn:microsoft.com/office/officeart/2005/8/layout/orgChart1"/>
    <dgm:cxn modelId="{5738617D-8818-4CDB-8ED8-C315718D2449}" type="presOf" srcId="{EDFDB993-90E9-4F1D-953E-DA8AD14B0A77}" destId="{7A10D8F8-0414-49E8-A077-936C0E43B90F}" srcOrd="0" destOrd="0" presId="urn:microsoft.com/office/officeart/2005/8/layout/orgChart1"/>
    <dgm:cxn modelId="{98399980-472B-4AAA-9FE4-14E30CC15FE5}" type="presOf" srcId="{10A758D9-9850-4D01-8300-7E56BA8C6624}" destId="{94073D63-6DA2-4690-90DF-824ABE8CA05F}" srcOrd="0" destOrd="0" presId="urn:microsoft.com/office/officeart/2005/8/layout/orgChart1"/>
    <dgm:cxn modelId="{3470B980-413D-48B6-93CB-ACD2A2CE9F6C}" type="presOf" srcId="{126D1016-E75A-4312-854D-73970C6737EA}" destId="{389F73C5-0643-4099-8FF5-69FF9AAA3B6F}" srcOrd="1" destOrd="0" presId="urn:microsoft.com/office/officeart/2005/8/layout/orgChart1"/>
    <dgm:cxn modelId="{81BC1883-F116-4EE2-A9E4-AB17CAB4CDC2}" type="presOf" srcId="{7BED85BB-02B3-49B9-BE64-064336AD39F6}" destId="{712CB497-516A-4D0C-A8DF-1B37C1A876CD}" srcOrd="1" destOrd="0" presId="urn:microsoft.com/office/officeart/2005/8/layout/orgChart1"/>
    <dgm:cxn modelId="{33E37C83-70F5-4543-A0C1-5E076229AC4C}" type="presOf" srcId="{68E49B31-E9B4-490A-8D06-113A119990CB}" destId="{0519FCE8-34B1-47CA-9686-70CCC89ED100}" srcOrd="1" destOrd="0" presId="urn:microsoft.com/office/officeart/2005/8/layout/orgChart1"/>
    <dgm:cxn modelId="{62FE6386-BDC6-413F-AE27-CBFB73A5A86E}" type="presOf" srcId="{CEB739E7-6E0D-4893-812D-755BEE17EBF5}" destId="{425A9F53-78A9-4BD2-BC10-9CA3DF7C5961}" srcOrd="1" destOrd="0" presId="urn:microsoft.com/office/officeart/2005/8/layout/orgChart1"/>
    <dgm:cxn modelId="{B94F948C-B9F6-4A67-8060-7F49BD161853}" srcId="{5FF470DA-DEE0-4665-960C-D7E86FDB38E6}" destId="{CE2C73FD-57E1-4390-85AC-44C698150162}" srcOrd="1" destOrd="0" parTransId="{FE6F8A99-C394-4FAD-A492-2BBF4CF77E85}" sibTransId="{835FE85F-C047-4880-A679-DE58618811EC}"/>
    <dgm:cxn modelId="{BCC3048F-8DD4-4B7F-AC8F-47BD22853C4A}" srcId="{0F3A1BAF-8984-479F-BC13-2328CC578360}" destId="{126D1016-E75A-4312-854D-73970C6737EA}" srcOrd="0" destOrd="0" parTransId="{530A731D-CF62-4186-AC6A-533F822854A9}" sibTransId="{415AA3F0-9AE1-4958-BB0A-11AFD7BEDA0B}"/>
    <dgm:cxn modelId="{A69AAC91-38EE-4B0E-853D-A362427D0D24}" type="presOf" srcId="{30B64F0E-56E4-4FE5-A22C-E0D8C73D5DB9}" destId="{4A946872-B854-4823-AAC0-4E2F02204469}" srcOrd="0" destOrd="0" presId="urn:microsoft.com/office/officeart/2005/8/layout/orgChart1"/>
    <dgm:cxn modelId="{77EC9794-401C-4CFF-9F38-E08FAC6D1777}" type="presOf" srcId="{D03BB15A-2977-41FE-A999-DEDD66B81970}" destId="{D9DD2F1D-2E45-40AC-A79A-4F0AD24793D7}" srcOrd="0" destOrd="0" presId="urn:microsoft.com/office/officeart/2005/8/layout/orgChart1"/>
    <dgm:cxn modelId="{4E79C898-7122-423C-A0B8-35A1F90AF249}" type="presOf" srcId="{E2FBFCBB-5906-411B-848C-4B0796E2DAE6}" destId="{243E6F6F-EBB3-495E-AA77-10293608AFC5}" srcOrd="0" destOrd="0" presId="urn:microsoft.com/office/officeart/2005/8/layout/orgChart1"/>
    <dgm:cxn modelId="{CB18C998-5A75-4BF3-9084-D0B6328356DE}" type="presOf" srcId="{EFB34FB7-C916-4E49-81AD-2E34A8E8312F}" destId="{022CC961-9229-4E40-B247-7E60C40669B5}" srcOrd="1" destOrd="0" presId="urn:microsoft.com/office/officeart/2005/8/layout/orgChart1"/>
    <dgm:cxn modelId="{9ACE539D-2C43-428C-93AB-244DB957F85E}" type="presOf" srcId="{68E49B31-E9B4-490A-8D06-113A119990CB}" destId="{C9B698D3-5422-40AD-BFC4-1EC075600F0B}" srcOrd="0" destOrd="0" presId="urn:microsoft.com/office/officeart/2005/8/layout/orgChart1"/>
    <dgm:cxn modelId="{700AAC9D-EAF4-49E9-9457-FBABFE347356}" type="presOf" srcId="{E2ADE4B2-FFFE-4830-9707-C62571518341}" destId="{9998534C-9E6D-4257-A86C-E4158179A62B}" srcOrd="0" destOrd="0" presId="urn:microsoft.com/office/officeart/2005/8/layout/orgChart1"/>
    <dgm:cxn modelId="{9E2B2FA6-86E1-40C0-8BFE-669C10155407}" type="presOf" srcId="{7BED85BB-02B3-49B9-BE64-064336AD39F6}" destId="{C85B61F9-73F8-4031-A503-260E79134BBD}" srcOrd="0" destOrd="0" presId="urn:microsoft.com/office/officeart/2005/8/layout/orgChart1"/>
    <dgm:cxn modelId="{FB3493A6-A93D-4591-8B31-A2228A960E05}" type="presOf" srcId="{EFB34FB7-C916-4E49-81AD-2E34A8E8312F}" destId="{518B5E6B-F1D5-4099-A414-7681C691A6F5}" srcOrd="0" destOrd="0" presId="urn:microsoft.com/office/officeart/2005/8/layout/orgChart1"/>
    <dgm:cxn modelId="{EF1950AA-CB3E-4730-90F3-0AAEC3150EE1}" type="presOf" srcId="{10A758D9-9850-4D01-8300-7E56BA8C6624}" destId="{C131C2A7-DACB-499B-8469-509C144BB6CC}" srcOrd="1" destOrd="0" presId="urn:microsoft.com/office/officeart/2005/8/layout/orgChart1"/>
    <dgm:cxn modelId="{09EE84B0-BA5D-4214-9E66-0121A722456E}" srcId="{74DD84F2-EDE2-481C-824D-C7D4FAD9A23C}" destId="{5FF470DA-DEE0-4665-960C-D7E86FDB38E6}" srcOrd="0" destOrd="0" parTransId="{9DF11CAD-C021-4137-AB6C-5731C8C3051A}" sibTransId="{688DE0FA-BC84-4A2E-8674-4455489803E0}"/>
    <dgm:cxn modelId="{5798DCB8-2B7B-4B53-A6C9-CE5DE140C3F2}" type="presOf" srcId="{74DD84F2-EDE2-481C-824D-C7D4FAD9A23C}" destId="{2E040037-D335-4909-B70E-F1E65D329979}" srcOrd="0" destOrd="0" presId="urn:microsoft.com/office/officeart/2005/8/layout/orgChart1"/>
    <dgm:cxn modelId="{56B8D9BB-80A8-466B-84CB-B04E3AFE7DCE}" type="presOf" srcId="{126D1016-E75A-4312-854D-73970C6737EA}" destId="{CED72143-AC4B-4107-8382-871693F9AAD3}" srcOrd="0" destOrd="0" presId="urn:microsoft.com/office/officeart/2005/8/layout/orgChart1"/>
    <dgm:cxn modelId="{15575FBC-00F2-4B53-B05B-F194DF65B40B}" type="presOf" srcId="{A4F3A307-8D3B-4C59-BC52-6057FCBB98F7}" destId="{AD3E7D00-FF37-43E6-806B-EF35328C757C}" srcOrd="1" destOrd="0" presId="urn:microsoft.com/office/officeart/2005/8/layout/orgChart1"/>
    <dgm:cxn modelId="{DBDDFDBD-A0C0-4916-8901-4A221B6F7126}" type="presOf" srcId="{CE2C73FD-57E1-4390-85AC-44C698150162}" destId="{4724E57F-3FBB-4BA4-97E6-C3D54E1FD37F}" srcOrd="0" destOrd="0" presId="urn:microsoft.com/office/officeart/2005/8/layout/orgChart1"/>
    <dgm:cxn modelId="{F1A2B4C0-A1C4-4B74-B6F7-3043BA322DD8}" type="presOf" srcId="{3F4845C7-DBDD-4835-A37A-0BC45A0D2FA8}" destId="{A4AAD603-B06B-4061-A984-E74EA3373A90}" srcOrd="0" destOrd="0" presId="urn:microsoft.com/office/officeart/2005/8/layout/orgChart1"/>
    <dgm:cxn modelId="{9D057DC6-FA67-4221-9FC2-3F37BE8336CE}" type="presOf" srcId="{A4F3A307-8D3B-4C59-BC52-6057FCBB98F7}" destId="{166EBFE0-3F10-4CCF-B2C3-E606D582B59B}" srcOrd="0" destOrd="0" presId="urn:microsoft.com/office/officeart/2005/8/layout/orgChart1"/>
    <dgm:cxn modelId="{BBDF4CD4-5DCB-4622-AC2D-1175D833CA9A}" type="presOf" srcId="{0F3A1BAF-8984-479F-BC13-2328CC578360}" destId="{513AE69E-66A9-4E28-B5AA-195D2FF1155B}" srcOrd="1" destOrd="0" presId="urn:microsoft.com/office/officeart/2005/8/layout/orgChart1"/>
    <dgm:cxn modelId="{7B5B46D9-9E01-4C90-9FEB-617C63A860D4}" srcId="{EFB34FB7-C916-4E49-81AD-2E34A8E8312F}" destId="{B9E19125-003A-4620-A4D9-7E69EE33609F}" srcOrd="1" destOrd="0" parTransId="{3F4845C7-DBDD-4835-A37A-0BC45A0D2FA8}" sibTransId="{9E10BACA-B2B9-48F7-9A7E-7574628903B2}"/>
    <dgm:cxn modelId="{E8909DDE-63F4-4085-B1D0-5EE7F4FE0AC8}" srcId="{7BED85BB-02B3-49B9-BE64-064336AD39F6}" destId="{C964C619-AFFC-4D66-B3AA-5F1F6D01BE13}" srcOrd="0" destOrd="0" parTransId="{D66C82BE-A299-4A63-8103-9A42B5E3F826}" sibTransId="{6EF1A83E-96F4-4C60-9ABA-7303F2B62937}"/>
    <dgm:cxn modelId="{9034D4DE-449A-4AE3-98D6-529653F34641}" type="presOf" srcId="{30B64F0E-56E4-4FE5-A22C-E0D8C73D5DB9}" destId="{A1B127F5-5C98-4656-B814-D41E56056986}" srcOrd="1" destOrd="0" presId="urn:microsoft.com/office/officeart/2005/8/layout/orgChart1"/>
    <dgm:cxn modelId="{96C4EADE-F4B0-4F2E-B3CD-9A006B832828}" type="presOf" srcId="{2240423A-9411-47AE-80DF-CE558DE29D07}" destId="{3CA726CE-F56E-4092-BB5C-57BBBD6A38CE}" srcOrd="0" destOrd="0" presId="urn:microsoft.com/office/officeart/2005/8/layout/orgChart1"/>
    <dgm:cxn modelId="{AA4344DF-BAFD-4AEE-9501-4F78ADF10DB6}" srcId="{CE2C73FD-57E1-4390-85AC-44C698150162}" destId="{68E49B31-E9B4-490A-8D06-113A119990CB}" srcOrd="1" destOrd="0" parTransId="{EDFDB993-90E9-4F1D-953E-DA8AD14B0A77}" sibTransId="{8F96FA9C-70C1-4143-B392-612D79B67EB6}"/>
    <dgm:cxn modelId="{24C939EA-0A4E-4E77-A0E7-0A47AF515B2D}" srcId="{5FF470DA-DEE0-4665-960C-D7E86FDB38E6}" destId="{EFB34FB7-C916-4E49-81AD-2E34A8E8312F}" srcOrd="4" destOrd="0" parTransId="{E2FBFCBB-5906-411B-848C-4B0796E2DAE6}" sibTransId="{B7EBAD3C-BF0E-48EE-B2B0-75DB70F4D238}"/>
    <dgm:cxn modelId="{648C03EC-2923-46A3-A380-E0896E6C1652}" type="presOf" srcId="{97BA4CB2-9AC0-4B17-BDAE-9A6A2CBE8D33}" destId="{1B529BBC-2339-44D7-BF45-F346B8214F9D}" srcOrd="0" destOrd="0" presId="urn:microsoft.com/office/officeart/2005/8/layout/orgChart1"/>
    <dgm:cxn modelId="{8282C0ED-ED44-45D4-99BE-E694D8EBE54D}" type="presOf" srcId="{CE2C73FD-57E1-4390-85AC-44C698150162}" destId="{01BA62FE-7652-47F5-B829-FA97C3DB0D4F}" srcOrd="1" destOrd="0" presId="urn:microsoft.com/office/officeart/2005/8/layout/orgChart1"/>
    <dgm:cxn modelId="{B624E7F3-BB5C-4176-ACC6-E4583B72386B}" type="presOf" srcId="{FE6F8A99-C394-4FAD-A492-2BBF4CF77E85}" destId="{605B7EA7-BBBE-4D98-B9BE-7D6B16ECD6FB}" srcOrd="0" destOrd="0" presId="urn:microsoft.com/office/officeart/2005/8/layout/orgChart1"/>
    <dgm:cxn modelId="{AC1EA5F6-20CA-453B-B991-E2AB71A10BD6}" type="presOf" srcId="{A6C452BE-0863-4300-9C1F-625DF12304A3}" destId="{BD14089C-E0FB-427F-8183-0B9BAB9109F8}" srcOrd="0" destOrd="0" presId="urn:microsoft.com/office/officeart/2005/8/layout/orgChart1"/>
    <dgm:cxn modelId="{9EDFE5F9-2C71-47DD-8496-952893267C26}" type="presOf" srcId="{FDB673FD-BA1C-4769-981F-4616753D44E2}" destId="{F01BCCAF-A7B7-45AD-AB5D-FA9E7C364559}" srcOrd="1" destOrd="0" presId="urn:microsoft.com/office/officeart/2005/8/layout/orgChart1"/>
    <dgm:cxn modelId="{2E718FFD-93A5-4BA8-840E-97CB13ABFD5C}" type="presOf" srcId="{C964C619-AFFC-4D66-B3AA-5F1F6D01BE13}" destId="{A1760016-2DE6-4C39-A8F4-0DAD282E8FEF}" srcOrd="0" destOrd="0" presId="urn:microsoft.com/office/officeart/2005/8/layout/orgChart1"/>
    <dgm:cxn modelId="{E6C925FE-01D8-45FF-AF1B-17F606D85354}" type="presOf" srcId="{CEB739E7-6E0D-4893-812D-755BEE17EBF5}" destId="{C443AE09-C3CA-4E15-AD82-4F5A53C88422}" srcOrd="0" destOrd="0" presId="urn:microsoft.com/office/officeart/2005/8/layout/orgChart1"/>
    <dgm:cxn modelId="{26CB3550-18BE-4538-9F4A-F383415BF6E3}" type="presParOf" srcId="{2E040037-D335-4909-B70E-F1E65D329979}" destId="{243285B7-9906-41BA-A52E-403C7E77A3F1}" srcOrd="0" destOrd="0" presId="urn:microsoft.com/office/officeart/2005/8/layout/orgChart1"/>
    <dgm:cxn modelId="{BB50333E-F035-496F-911F-AA6049D42C95}" type="presParOf" srcId="{243285B7-9906-41BA-A52E-403C7E77A3F1}" destId="{1FC5BAF8-09A3-4522-B7B0-E3D0E0E3FEA8}" srcOrd="0" destOrd="0" presId="urn:microsoft.com/office/officeart/2005/8/layout/orgChart1"/>
    <dgm:cxn modelId="{C9F57E9C-30C2-43C4-A805-F07C6BD1A8D0}" type="presParOf" srcId="{1FC5BAF8-09A3-4522-B7B0-E3D0E0E3FEA8}" destId="{E81275A7-4E2A-42DA-883F-6CE729C8A9AF}" srcOrd="0" destOrd="0" presId="urn:microsoft.com/office/officeart/2005/8/layout/orgChart1"/>
    <dgm:cxn modelId="{9662DEF6-C67C-4616-9285-9F0C279B51C8}" type="presParOf" srcId="{1FC5BAF8-09A3-4522-B7B0-E3D0E0E3FEA8}" destId="{022BCC7D-B3D7-4BDA-817F-27572E6B10F0}" srcOrd="1" destOrd="0" presId="urn:microsoft.com/office/officeart/2005/8/layout/orgChart1"/>
    <dgm:cxn modelId="{3DB0B681-30F2-4231-9B03-8EFEC80C0AEA}" type="presParOf" srcId="{243285B7-9906-41BA-A52E-403C7E77A3F1}" destId="{0AD19179-0D1C-48C6-A3D7-BA5817FA8983}" srcOrd="1" destOrd="0" presId="urn:microsoft.com/office/officeart/2005/8/layout/orgChart1"/>
    <dgm:cxn modelId="{E9CB9AB1-EB16-4596-9BC2-2687AEDEEB0B}" type="presParOf" srcId="{0AD19179-0D1C-48C6-A3D7-BA5817FA8983}" destId="{53FC19CA-54C6-4729-9A55-96F2BDE93963}" srcOrd="0" destOrd="0" presId="urn:microsoft.com/office/officeart/2005/8/layout/orgChart1"/>
    <dgm:cxn modelId="{D76B9A1B-1562-417C-BE41-D10C87B2A321}" type="presParOf" srcId="{0AD19179-0D1C-48C6-A3D7-BA5817FA8983}" destId="{A1AB4C9A-0A31-45D4-9BA4-33EED0214F2F}" srcOrd="1" destOrd="0" presId="urn:microsoft.com/office/officeart/2005/8/layout/orgChart1"/>
    <dgm:cxn modelId="{DE3A040F-D6F1-4B42-9831-E9C4F3DE607B}" type="presParOf" srcId="{A1AB4C9A-0A31-45D4-9BA4-33EED0214F2F}" destId="{04B35E39-90CC-4CC4-872F-5502FDC9CCA3}" srcOrd="0" destOrd="0" presId="urn:microsoft.com/office/officeart/2005/8/layout/orgChart1"/>
    <dgm:cxn modelId="{C0AB8283-B01C-4A2D-AE29-92B9051E880C}" type="presParOf" srcId="{04B35E39-90CC-4CC4-872F-5502FDC9CCA3}" destId="{C85B61F9-73F8-4031-A503-260E79134BBD}" srcOrd="0" destOrd="0" presId="urn:microsoft.com/office/officeart/2005/8/layout/orgChart1"/>
    <dgm:cxn modelId="{EBF4D70A-9A70-4500-8BC2-48D96D24918F}" type="presParOf" srcId="{04B35E39-90CC-4CC4-872F-5502FDC9CCA3}" destId="{712CB497-516A-4D0C-A8DF-1B37C1A876CD}" srcOrd="1" destOrd="0" presId="urn:microsoft.com/office/officeart/2005/8/layout/orgChart1"/>
    <dgm:cxn modelId="{53B30049-C5AE-46FD-A129-F718CE103B04}" type="presParOf" srcId="{A1AB4C9A-0A31-45D4-9BA4-33EED0214F2F}" destId="{13489958-17A7-4A5D-97F7-4F1804FC389F}" srcOrd="1" destOrd="0" presId="urn:microsoft.com/office/officeart/2005/8/layout/orgChart1"/>
    <dgm:cxn modelId="{18B5BFEA-F92D-4A4B-98E3-1693C2E38B5F}" type="presParOf" srcId="{13489958-17A7-4A5D-97F7-4F1804FC389F}" destId="{48C9B49B-0850-4A97-8C68-A6EE825C1A9C}" srcOrd="0" destOrd="0" presId="urn:microsoft.com/office/officeart/2005/8/layout/orgChart1"/>
    <dgm:cxn modelId="{BCC20EEA-FCAE-40BB-8C2C-4CD790329666}" type="presParOf" srcId="{13489958-17A7-4A5D-97F7-4F1804FC389F}" destId="{212F08CF-4F47-4B30-B499-39E943C8B7FF}" srcOrd="1" destOrd="0" presId="urn:microsoft.com/office/officeart/2005/8/layout/orgChart1"/>
    <dgm:cxn modelId="{17D715A9-B908-4C3F-AEE7-32798D6CB93A}" type="presParOf" srcId="{212F08CF-4F47-4B30-B499-39E943C8B7FF}" destId="{96C6381E-6DE3-4AC8-BFAE-4FA60E85F5B3}" srcOrd="0" destOrd="0" presId="urn:microsoft.com/office/officeart/2005/8/layout/orgChart1"/>
    <dgm:cxn modelId="{DD862C84-C618-4E62-BCF9-39DA10A18922}" type="presParOf" srcId="{96C6381E-6DE3-4AC8-BFAE-4FA60E85F5B3}" destId="{A1760016-2DE6-4C39-A8F4-0DAD282E8FEF}" srcOrd="0" destOrd="0" presId="urn:microsoft.com/office/officeart/2005/8/layout/orgChart1"/>
    <dgm:cxn modelId="{DACABDB4-70DB-4258-B6F8-FF59AE2832F7}" type="presParOf" srcId="{96C6381E-6DE3-4AC8-BFAE-4FA60E85F5B3}" destId="{78C69063-3692-4ADF-8652-3F3C65906A38}" srcOrd="1" destOrd="0" presId="urn:microsoft.com/office/officeart/2005/8/layout/orgChart1"/>
    <dgm:cxn modelId="{D72FA37E-4D6F-4C5A-A6CD-D99E17C0AEDE}" type="presParOf" srcId="{212F08CF-4F47-4B30-B499-39E943C8B7FF}" destId="{575B4917-D680-4063-BBB0-973286092E04}" srcOrd="1" destOrd="0" presId="urn:microsoft.com/office/officeart/2005/8/layout/orgChart1"/>
    <dgm:cxn modelId="{1E97E5D8-2D95-49A5-8CCC-FC9F2D7B7808}" type="presParOf" srcId="{212F08CF-4F47-4B30-B499-39E943C8B7FF}" destId="{855EBEAD-72B1-4BB8-929C-8106ACB252C6}" srcOrd="2" destOrd="0" presId="urn:microsoft.com/office/officeart/2005/8/layout/orgChart1"/>
    <dgm:cxn modelId="{D2F5784D-B39B-4871-BCA1-67709DDE4C68}" type="presParOf" srcId="{13489958-17A7-4A5D-97F7-4F1804FC389F}" destId="{F3F66C45-23D7-4A10-963C-560501CAD6D8}" srcOrd="2" destOrd="0" presId="urn:microsoft.com/office/officeart/2005/8/layout/orgChart1"/>
    <dgm:cxn modelId="{0EAABFB8-C90C-4879-A465-576229680C2B}" type="presParOf" srcId="{13489958-17A7-4A5D-97F7-4F1804FC389F}" destId="{3BDD24D3-9374-45B8-B028-6C29076930D6}" srcOrd="3" destOrd="0" presId="urn:microsoft.com/office/officeart/2005/8/layout/orgChart1"/>
    <dgm:cxn modelId="{63CAC4A8-6449-4F7C-92B0-C1474F334174}" type="presParOf" srcId="{3BDD24D3-9374-45B8-B028-6C29076930D6}" destId="{BDBF72AB-0925-4F60-9ADC-CA6CF7221EBC}" srcOrd="0" destOrd="0" presId="urn:microsoft.com/office/officeart/2005/8/layout/orgChart1"/>
    <dgm:cxn modelId="{12CA9D92-1F4B-4555-A07D-5196145AADD2}" type="presParOf" srcId="{BDBF72AB-0925-4F60-9ADC-CA6CF7221EBC}" destId="{166EBFE0-3F10-4CCF-B2C3-E606D582B59B}" srcOrd="0" destOrd="0" presId="urn:microsoft.com/office/officeart/2005/8/layout/orgChart1"/>
    <dgm:cxn modelId="{E69C202C-4C23-485B-BC3B-3F0967A85F70}" type="presParOf" srcId="{BDBF72AB-0925-4F60-9ADC-CA6CF7221EBC}" destId="{AD3E7D00-FF37-43E6-806B-EF35328C757C}" srcOrd="1" destOrd="0" presId="urn:microsoft.com/office/officeart/2005/8/layout/orgChart1"/>
    <dgm:cxn modelId="{613749B3-AA91-4F56-AB53-8889C38CD25E}" type="presParOf" srcId="{3BDD24D3-9374-45B8-B028-6C29076930D6}" destId="{A6C4D6D4-DBE2-4619-ABFC-C25DFCA55DC8}" srcOrd="1" destOrd="0" presId="urn:microsoft.com/office/officeart/2005/8/layout/orgChart1"/>
    <dgm:cxn modelId="{9ECE6FC0-4839-4390-9F93-9FD1386FB946}" type="presParOf" srcId="{3BDD24D3-9374-45B8-B028-6C29076930D6}" destId="{AEB53D8F-BCD4-4C9E-BA10-EF362CE7FE52}" srcOrd="2" destOrd="0" presId="urn:microsoft.com/office/officeart/2005/8/layout/orgChart1"/>
    <dgm:cxn modelId="{942277C7-B963-4B3F-8C4A-656CE072B1BD}" type="presParOf" srcId="{A1AB4C9A-0A31-45D4-9BA4-33EED0214F2F}" destId="{548D5AB6-53E9-4E8C-82A2-FAE1698EBF63}" srcOrd="2" destOrd="0" presId="urn:microsoft.com/office/officeart/2005/8/layout/orgChart1"/>
    <dgm:cxn modelId="{148D0417-2371-4AF3-92E0-35C09C8BD176}" type="presParOf" srcId="{0AD19179-0D1C-48C6-A3D7-BA5817FA8983}" destId="{605B7EA7-BBBE-4D98-B9BE-7D6B16ECD6FB}" srcOrd="2" destOrd="0" presId="urn:microsoft.com/office/officeart/2005/8/layout/orgChart1"/>
    <dgm:cxn modelId="{331A5019-C1BF-40A7-96DB-0F553821A456}" type="presParOf" srcId="{0AD19179-0D1C-48C6-A3D7-BA5817FA8983}" destId="{3829C226-2697-4BFD-A349-D6923DF632D3}" srcOrd="3" destOrd="0" presId="urn:microsoft.com/office/officeart/2005/8/layout/orgChart1"/>
    <dgm:cxn modelId="{FE99AD48-155F-4E80-A223-169013CD1346}" type="presParOf" srcId="{3829C226-2697-4BFD-A349-D6923DF632D3}" destId="{F5533C50-7415-48E5-8C8F-5C1319C63BB7}" srcOrd="0" destOrd="0" presId="urn:microsoft.com/office/officeart/2005/8/layout/orgChart1"/>
    <dgm:cxn modelId="{73E91FBF-E8B0-448F-9DE1-389E6259CFED}" type="presParOf" srcId="{F5533C50-7415-48E5-8C8F-5C1319C63BB7}" destId="{4724E57F-3FBB-4BA4-97E6-C3D54E1FD37F}" srcOrd="0" destOrd="0" presId="urn:microsoft.com/office/officeart/2005/8/layout/orgChart1"/>
    <dgm:cxn modelId="{CD76E4A2-B81D-4883-A204-126034A5B144}" type="presParOf" srcId="{F5533C50-7415-48E5-8C8F-5C1319C63BB7}" destId="{01BA62FE-7652-47F5-B829-FA97C3DB0D4F}" srcOrd="1" destOrd="0" presId="urn:microsoft.com/office/officeart/2005/8/layout/orgChart1"/>
    <dgm:cxn modelId="{7714D9D3-5BFC-4AF0-9F0B-116913CB1AD9}" type="presParOf" srcId="{3829C226-2697-4BFD-A349-D6923DF632D3}" destId="{4722C626-ADE9-48F9-B81F-BAE47C8CC6C3}" srcOrd="1" destOrd="0" presId="urn:microsoft.com/office/officeart/2005/8/layout/orgChart1"/>
    <dgm:cxn modelId="{93CFCF0F-1178-4E90-873E-3650DF33517A}" type="presParOf" srcId="{4722C626-ADE9-48F9-B81F-BAE47C8CC6C3}" destId="{5F328AAC-B4E7-48B6-BC7C-415A2E4A2C01}" srcOrd="0" destOrd="0" presId="urn:microsoft.com/office/officeart/2005/8/layout/orgChart1"/>
    <dgm:cxn modelId="{40FADCBB-BE8B-4F44-881A-B40B0C19A17F}" type="presParOf" srcId="{4722C626-ADE9-48F9-B81F-BAE47C8CC6C3}" destId="{C250DB6F-75AD-41EC-A58B-998037923F83}" srcOrd="1" destOrd="0" presId="urn:microsoft.com/office/officeart/2005/8/layout/orgChart1"/>
    <dgm:cxn modelId="{6E676EC9-B051-410E-9406-BC20C7349156}" type="presParOf" srcId="{C250DB6F-75AD-41EC-A58B-998037923F83}" destId="{819BF6CA-FF40-44D2-A6A4-639B71870855}" srcOrd="0" destOrd="0" presId="urn:microsoft.com/office/officeart/2005/8/layout/orgChart1"/>
    <dgm:cxn modelId="{1EF54B20-B078-49E4-A162-7C3CCE80A775}" type="presParOf" srcId="{819BF6CA-FF40-44D2-A6A4-639B71870855}" destId="{D9DD2F1D-2E45-40AC-A79A-4F0AD24793D7}" srcOrd="0" destOrd="0" presId="urn:microsoft.com/office/officeart/2005/8/layout/orgChart1"/>
    <dgm:cxn modelId="{F543AAE5-8201-442C-9F2E-392344629FA0}" type="presParOf" srcId="{819BF6CA-FF40-44D2-A6A4-639B71870855}" destId="{E77C72E9-9913-49FB-A784-A711CB13CBCA}" srcOrd="1" destOrd="0" presId="urn:microsoft.com/office/officeart/2005/8/layout/orgChart1"/>
    <dgm:cxn modelId="{C0A15FAD-2CB5-4F54-AF4D-5CEEA0FB637B}" type="presParOf" srcId="{C250DB6F-75AD-41EC-A58B-998037923F83}" destId="{205393B3-734F-4170-BA76-F16C9711967C}" srcOrd="1" destOrd="0" presId="urn:microsoft.com/office/officeart/2005/8/layout/orgChart1"/>
    <dgm:cxn modelId="{2A42FEF6-0700-4017-90D9-A046CAF139A4}" type="presParOf" srcId="{C250DB6F-75AD-41EC-A58B-998037923F83}" destId="{122616FC-BC48-4930-84E1-DCDE96471EAA}" srcOrd="2" destOrd="0" presId="urn:microsoft.com/office/officeart/2005/8/layout/orgChart1"/>
    <dgm:cxn modelId="{43841281-93E3-4A1E-8267-993D1E3C70C1}" type="presParOf" srcId="{4722C626-ADE9-48F9-B81F-BAE47C8CC6C3}" destId="{7A10D8F8-0414-49E8-A077-936C0E43B90F}" srcOrd="2" destOrd="0" presId="urn:microsoft.com/office/officeart/2005/8/layout/orgChart1"/>
    <dgm:cxn modelId="{2B353563-027A-4660-9ED6-29DF4B7F2EAF}" type="presParOf" srcId="{4722C626-ADE9-48F9-B81F-BAE47C8CC6C3}" destId="{96F882AD-D139-460D-8953-5B55FE576761}" srcOrd="3" destOrd="0" presId="urn:microsoft.com/office/officeart/2005/8/layout/orgChart1"/>
    <dgm:cxn modelId="{6F7654EC-36C7-4DF4-9427-0FA624589461}" type="presParOf" srcId="{96F882AD-D139-460D-8953-5B55FE576761}" destId="{F0E9D1F0-012E-41B5-801F-0372447CE5BF}" srcOrd="0" destOrd="0" presId="urn:microsoft.com/office/officeart/2005/8/layout/orgChart1"/>
    <dgm:cxn modelId="{4533DA16-9CDC-4491-AC08-CA7F1874B74F}" type="presParOf" srcId="{F0E9D1F0-012E-41B5-801F-0372447CE5BF}" destId="{C9B698D3-5422-40AD-BFC4-1EC075600F0B}" srcOrd="0" destOrd="0" presId="urn:microsoft.com/office/officeart/2005/8/layout/orgChart1"/>
    <dgm:cxn modelId="{2BDF1F5E-4677-4630-B0CE-9FCD47BC6854}" type="presParOf" srcId="{F0E9D1F0-012E-41B5-801F-0372447CE5BF}" destId="{0519FCE8-34B1-47CA-9686-70CCC89ED100}" srcOrd="1" destOrd="0" presId="urn:microsoft.com/office/officeart/2005/8/layout/orgChart1"/>
    <dgm:cxn modelId="{7F81B27F-85A3-4A1D-804B-9709FA70327F}" type="presParOf" srcId="{96F882AD-D139-460D-8953-5B55FE576761}" destId="{309C49F4-1728-4291-A164-9BCE2C93ECEB}" srcOrd="1" destOrd="0" presId="urn:microsoft.com/office/officeart/2005/8/layout/orgChart1"/>
    <dgm:cxn modelId="{1216DBE3-5C70-4991-8D3D-34467A5D8452}" type="presParOf" srcId="{96F882AD-D139-460D-8953-5B55FE576761}" destId="{CAA2019D-C73A-44BA-9D01-ACA3FC24B609}" srcOrd="2" destOrd="0" presId="urn:microsoft.com/office/officeart/2005/8/layout/orgChart1"/>
    <dgm:cxn modelId="{F3FD9617-2222-4F65-8D76-A4D4EAE73289}" type="presParOf" srcId="{3829C226-2697-4BFD-A349-D6923DF632D3}" destId="{AEFC7045-7BB1-437A-AE43-F3E94A38BD8C}" srcOrd="2" destOrd="0" presId="urn:microsoft.com/office/officeart/2005/8/layout/orgChart1"/>
    <dgm:cxn modelId="{0A4BF954-0D07-4943-A589-85B770908061}" type="presParOf" srcId="{0AD19179-0D1C-48C6-A3D7-BA5817FA8983}" destId="{311A5EC5-1C91-4B07-A637-B5BD71CD7E5B}" srcOrd="4" destOrd="0" presId="urn:microsoft.com/office/officeart/2005/8/layout/orgChart1"/>
    <dgm:cxn modelId="{740010C0-EC4C-481E-80E3-2D3DE13DFBBC}" type="presParOf" srcId="{0AD19179-0D1C-48C6-A3D7-BA5817FA8983}" destId="{2550ECDA-5916-473A-BD28-F9EC3BC3211E}" srcOrd="5" destOrd="0" presId="urn:microsoft.com/office/officeart/2005/8/layout/orgChart1"/>
    <dgm:cxn modelId="{7DB8E916-F566-4A68-9251-BB012B91A4FA}" type="presParOf" srcId="{2550ECDA-5916-473A-BD28-F9EC3BC3211E}" destId="{5C5E20A1-FC10-40BE-87A9-03994AEA2956}" srcOrd="0" destOrd="0" presId="urn:microsoft.com/office/officeart/2005/8/layout/orgChart1"/>
    <dgm:cxn modelId="{B590C359-3AEC-40E3-B905-FD0E49450A1B}" type="presParOf" srcId="{5C5E20A1-FC10-40BE-87A9-03994AEA2956}" destId="{BD14089C-E0FB-427F-8183-0B9BAB9109F8}" srcOrd="0" destOrd="0" presId="urn:microsoft.com/office/officeart/2005/8/layout/orgChart1"/>
    <dgm:cxn modelId="{1E4D6B4E-6959-4713-9228-ABA52CF1A229}" type="presParOf" srcId="{5C5E20A1-FC10-40BE-87A9-03994AEA2956}" destId="{9B7CCFCF-D5D9-4AD4-939A-23A628CC10D7}" srcOrd="1" destOrd="0" presId="urn:microsoft.com/office/officeart/2005/8/layout/orgChart1"/>
    <dgm:cxn modelId="{8BD229A9-F9F2-4831-BF27-21872DE34915}" type="presParOf" srcId="{2550ECDA-5916-473A-BD28-F9EC3BC3211E}" destId="{202A64E4-FD19-4399-890A-B8F4E6CC42EF}" srcOrd="1" destOrd="0" presId="urn:microsoft.com/office/officeart/2005/8/layout/orgChart1"/>
    <dgm:cxn modelId="{18123BE7-4CE2-4656-983F-ABB48369066F}" type="presParOf" srcId="{202A64E4-FD19-4399-890A-B8F4E6CC42EF}" destId="{1B529BBC-2339-44D7-BF45-F346B8214F9D}" srcOrd="0" destOrd="0" presId="urn:microsoft.com/office/officeart/2005/8/layout/orgChart1"/>
    <dgm:cxn modelId="{56D5DFF9-D6FF-4014-B80C-834BA43C2EEF}" type="presParOf" srcId="{202A64E4-FD19-4399-890A-B8F4E6CC42EF}" destId="{230A3B73-8F19-4C37-BE02-8D16FA26F667}" srcOrd="1" destOrd="0" presId="urn:microsoft.com/office/officeart/2005/8/layout/orgChart1"/>
    <dgm:cxn modelId="{D86D4DB7-0BF7-4CF0-8A87-6B7D366ADED5}" type="presParOf" srcId="{230A3B73-8F19-4C37-BE02-8D16FA26F667}" destId="{A0448901-7B78-48D6-ADA7-55191C5A6DCF}" srcOrd="0" destOrd="0" presId="urn:microsoft.com/office/officeart/2005/8/layout/orgChart1"/>
    <dgm:cxn modelId="{C8180A3F-81E8-4424-BD00-49BF2950C79B}" type="presParOf" srcId="{A0448901-7B78-48D6-ADA7-55191C5A6DCF}" destId="{94073D63-6DA2-4690-90DF-824ABE8CA05F}" srcOrd="0" destOrd="0" presId="urn:microsoft.com/office/officeart/2005/8/layout/orgChart1"/>
    <dgm:cxn modelId="{3F5B79B2-2D5D-489E-81AA-D506BADB9D07}" type="presParOf" srcId="{A0448901-7B78-48D6-ADA7-55191C5A6DCF}" destId="{C131C2A7-DACB-499B-8469-509C144BB6CC}" srcOrd="1" destOrd="0" presId="urn:microsoft.com/office/officeart/2005/8/layout/orgChart1"/>
    <dgm:cxn modelId="{A18EE980-7397-4631-A0F8-1D6600628A26}" type="presParOf" srcId="{230A3B73-8F19-4C37-BE02-8D16FA26F667}" destId="{8E7FF4C3-D2D2-4ED1-8EAA-D1C9C6961065}" srcOrd="1" destOrd="0" presId="urn:microsoft.com/office/officeart/2005/8/layout/orgChart1"/>
    <dgm:cxn modelId="{E5CE5684-0080-40BD-9EF0-4841B7B9A430}" type="presParOf" srcId="{230A3B73-8F19-4C37-BE02-8D16FA26F667}" destId="{C3AC9BC4-9466-4B3D-B66B-6F3CBDDBABF2}" srcOrd="2" destOrd="0" presId="urn:microsoft.com/office/officeart/2005/8/layout/orgChart1"/>
    <dgm:cxn modelId="{8AB5E3C2-C2BF-465C-9713-9098517CEA37}" type="presParOf" srcId="{202A64E4-FD19-4399-890A-B8F4E6CC42EF}" destId="{4745FF94-9C35-4095-A4D2-138520F14E1F}" srcOrd="2" destOrd="0" presId="urn:microsoft.com/office/officeart/2005/8/layout/orgChart1"/>
    <dgm:cxn modelId="{42940E41-AF2E-4C4F-B3EE-22F248DC00AB}" type="presParOf" srcId="{202A64E4-FD19-4399-890A-B8F4E6CC42EF}" destId="{AE86ABA4-7E97-4112-89CB-94B211FD7733}" srcOrd="3" destOrd="0" presId="urn:microsoft.com/office/officeart/2005/8/layout/orgChart1"/>
    <dgm:cxn modelId="{CEAF38C7-1503-4BB3-98AF-F97930266491}" type="presParOf" srcId="{AE86ABA4-7E97-4112-89CB-94B211FD7733}" destId="{767E1174-86FE-424B-B14B-5AE49A7B6E4D}" srcOrd="0" destOrd="0" presId="urn:microsoft.com/office/officeart/2005/8/layout/orgChart1"/>
    <dgm:cxn modelId="{2DED3120-A41B-4CCE-9680-7A7FACA48EA3}" type="presParOf" srcId="{767E1174-86FE-424B-B14B-5AE49A7B6E4D}" destId="{C443AE09-C3CA-4E15-AD82-4F5A53C88422}" srcOrd="0" destOrd="0" presId="urn:microsoft.com/office/officeart/2005/8/layout/orgChart1"/>
    <dgm:cxn modelId="{561F1042-7708-4918-8E44-06897F583027}" type="presParOf" srcId="{767E1174-86FE-424B-B14B-5AE49A7B6E4D}" destId="{425A9F53-78A9-4BD2-BC10-9CA3DF7C5961}" srcOrd="1" destOrd="0" presId="urn:microsoft.com/office/officeart/2005/8/layout/orgChart1"/>
    <dgm:cxn modelId="{3B1F81BF-ECCF-49F5-AF84-0293BA088DC9}" type="presParOf" srcId="{AE86ABA4-7E97-4112-89CB-94B211FD7733}" destId="{2E549716-B717-4798-8B05-9F034D78E64F}" srcOrd="1" destOrd="0" presId="urn:microsoft.com/office/officeart/2005/8/layout/orgChart1"/>
    <dgm:cxn modelId="{0CC63E86-C2D5-4138-A27F-6D66BA9E2429}" type="presParOf" srcId="{AE86ABA4-7E97-4112-89CB-94B211FD7733}" destId="{333B9585-3B56-4D98-82EC-4756302D7C3B}" srcOrd="2" destOrd="0" presId="urn:microsoft.com/office/officeart/2005/8/layout/orgChart1"/>
    <dgm:cxn modelId="{4E90EAC5-6DA8-4EAB-898D-7D18824F619D}" type="presParOf" srcId="{2550ECDA-5916-473A-BD28-F9EC3BC3211E}" destId="{72CD1831-76F4-4162-B013-9F7B8AD2921B}" srcOrd="2" destOrd="0" presId="urn:microsoft.com/office/officeart/2005/8/layout/orgChart1"/>
    <dgm:cxn modelId="{B132C86E-DCAD-4788-8D48-EC5B20127C62}" type="presParOf" srcId="{0AD19179-0D1C-48C6-A3D7-BA5817FA8983}" destId="{3CA726CE-F56E-4092-BB5C-57BBBD6A38CE}" srcOrd="6" destOrd="0" presId="urn:microsoft.com/office/officeart/2005/8/layout/orgChart1"/>
    <dgm:cxn modelId="{364DBED4-3887-494E-A4E9-004B63F7EB27}" type="presParOf" srcId="{0AD19179-0D1C-48C6-A3D7-BA5817FA8983}" destId="{78207D2E-E79D-4584-85F8-670A57F5E7ED}" srcOrd="7" destOrd="0" presId="urn:microsoft.com/office/officeart/2005/8/layout/orgChart1"/>
    <dgm:cxn modelId="{67080BC5-ACE0-4F71-A234-690A02F8297D}" type="presParOf" srcId="{78207D2E-E79D-4584-85F8-670A57F5E7ED}" destId="{329533B2-921B-4E4D-AA48-1709BBD78B4C}" srcOrd="0" destOrd="0" presId="urn:microsoft.com/office/officeart/2005/8/layout/orgChart1"/>
    <dgm:cxn modelId="{CB6FFD4F-6A5E-4BF2-BD40-B158F8956467}" type="presParOf" srcId="{329533B2-921B-4E4D-AA48-1709BBD78B4C}" destId="{FF42BD0A-FA94-4896-83C0-C1914FD36FE8}" srcOrd="0" destOrd="0" presId="urn:microsoft.com/office/officeart/2005/8/layout/orgChart1"/>
    <dgm:cxn modelId="{7ADC7F32-AFBA-433E-8F3F-255743675710}" type="presParOf" srcId="{329533B2-921B-4E4D-AA48-1709BBD78B4C}" destId="{513AE69E-66A9-4E28-B5AA-195D2FF1155B}" srcOrd="1" destOrd="0" presId="urn:microsoft.com/office/officeart/2005/8/layout/orgChart1"/>
    <dgm:cxn modelId="{EF7B0455-B354-47AF-8513-E0B2D7EE18BB}" type="presParOf" srcId="{78207D2E-E79D-4584-85F8-670A57F5E7ED}" destId="{4E4CBEDA-180B-4284-B510-C7BEC5105BE0}" srcOrd="1" destOrd="0" presId="urn:microsoft.com/office/officeart/2005/8/layout/orgChart1"/>
    <dgm:cxn modelId="{B595C5CD-FE37-40B1-A5E6-5AE77D2D1598}" type="presParOf" srcId="{4E4CBEDA-180B-4284-B510-C7BEC5105BE0}" destId="{54B00CBB-AE22-45DC-A720-BB4669200AE6}" srcOrd="0" destOrd="0" presId="urn:microsoft.com/office/officeart/2005/8/layout/orgChart1"/>
    <dgm:cxn modelId="{3D82569A-F236-47C1-B845-E2C9B54647B7}" type="presParOf" srcId="{4E4CBEDA-180B-4284-B510-C7BEC5105BE0}" destId="{5A25CF24-03C3-4D84-8F54-4DBFCCBC51D6}" srcOrd="1" destOrd="0" presId="urn:microsoft.com/office/officeart/2005/8/layout/orgChart1"/>
    <dgm:cxn modelId="{17FD114E-C5E0-41BA-B151-9F8EEA2506E2}" type="presParOf" srcId="{5A25CF24-03C3-4D84-8F54-4DBFCCBC51D6}" destId="{CACCCE2F-90C4-48E2-99CD-D911B1FED56A}" srcOrd="0" destOrd="0" presId="urn:microsoft.com/office/officeart/2005/8/layout/orgChart1"/>
    <dgm:cxn modelId="{D993DED7-8D5C-4753-93A1-14C5C95CDC5B}" type="presParOf" srcId="{CACCCE2F-90C4-48E2-99CD-D911B1FED56A}" destId="{CED72143-AC4B-4107-8382-871693F9AAD3}" srcOrd="0" destOrd="0" presId="urn:microsoft.com/office/officeart/2005/8/layout/orgChart1"/>
    <dgm:cxn modelId="{3B711581-3F51-4A65-9AC2-CE0C5E835AF1}" type="presParOf" srcId="{CACCCE2F-90C4-48E2-99CD-D911B1FED56A}" destId="{389F73C5-0643-4099-8FF5-69FF9AAA3B6F}" srcOrd="1" destOrd="0" presId="urn:microsoft.com/office/officeart/2005/8/layout/orgChart1"/>
    <dgm:cxn modelId="{6537F345-E698-41F2-89D3-A33DAC3A00AB}" type="presParOf" srcId="{5A25CF24-03C3-4D84-8F54-4DBFCCBC51D6}" destId="{B35DD930-C65A-4F5E-8A40-5B1171B113B1}" srcOrd="1" destOrd="0" presId="urn:microsoft.com/office/officeart/2005/8/layout/orgChart1"/>
    <dgm:cxn modelId="{7DD1D1AA-BE9E-44DE-A40D-65A1690E5324}" type="presParOf" srcId="{5A25CF24-03C3-4D84-8F54-4DBFCCBC51D6}" destId="{E1D3001F-B773-465A-A9D0-4E092CFF6FCA}" srcOrd="2" destOrd="0" presId="urn:microsoft.com/office/officeart/2005/8/layout/orgChart1"/>
    <dgm:cxn modelId="{A26E28BB-8E49-490A-9EC7-1EED82AE046E}" type="presParOf" srcId="{4E4CBEDA-180B-4284-B510-C7BEC5105BE0}" destId="{9998534C-9E6D-4257-A86C-E4158179A62B}" srcOrd="2" destOrd="0" presId="urn:microsoft.com/office/officeart/2005/8/layout/orgChart1"/>
    <dgm:cxn modelId="{798D1A5F-CA28-4735-98F9-7A01F7D6B6B5}" type="presParOf" srcId="{4E4CBEDA-180B-4284-B510-C7BEC5105BE0}" destId="{E4DEAD45-3588-492A-87C9-3CF0D4DB99A6}" srcOrd="3" destOrd="0" presId="urn:microsoft.com/office/officeart/2005/8/layout/orgChart1"/>
    <dgm:cxn modelId="{1C0A2316-6016-477F-A479-3A37EE638103}" type="presParOf" srcId="{E4DEAD45-3588-492A-87C9-3CF0D4DB99A6}" destId="{0E16E2A4-6D2B-4559-97BA-3624E839BFDB}" srcOrd="0" destOrd="0" presId="urn:microsoft.com/office/officeart/2005/8/layout/orgChart1"/>
    <dgm:cxn modelId="{659D54E6-40E2-4EB1-8B34-F06CD76F9E92}" type="presParOf" srcId="{0E16E2A4-6D2B-4559-97BA-3624E839BFDB}" destId="{9630FBA9-F53B-47A0-A541-BB0DB8F1DF24}" srcOrd="0" destOrd="0" presId="urn:microsoft.com/office/officeart/2005/8/layout/orgChart1"/>
    <dgm:cxn modelId="{E712C6CC-83B5-431B-AD53-CEABD837771B}" type="presParOf" srcId="{0E16E2A4-6D2B-4559-97BA-3624E839BFDB}" destId="{F01BCCAF-A7B7-45AD-AB5D-FA9E7C364559}" srcOrd="1" destOrd="0" presId="urn:microsoft.com/office/officeart/2005/8/layout/orgChart1"/>
    <dgm:cxn modelId="{F516BF75-4B54-4A44-BF81-4F5E740C26A3}" type="presParOf" srcId="{E4DEAD45-3588-492A-87C9-3CF0D4DB99A6}" destId="{FDED882C-6A22-4111-BDAE-4ECDDE5327D9}" srcOrd="1" destOrd="0" presId="urn:microsoft.com/office/officeart/2005/8/layout/orgChart1"/>
    <dgm:cxn modelId="{BAFD6A79-E5F3-47B4-9DA7-636986FCAAC8}" type="presParOf" srcId="{E4DEAD45-3588-492A-87C9-3CF0D4DB99A6}" destId="{58536AE5-8272-4483-A476-84BC3AB024BE}" srcOrd="2" destOrd="0" presId="urn:microsoft.com/office/officeart/2005/8/layout/orgChart1"/>
    <dgm:cxn modelId="{E220FB5A-4E48-447D-B6EF-C38EEAF5A744}" type="presParOf" srcId="{78207D2E-E79D-4584-85F8-670A57F5E7ED}" destId="{FF26AED3-F6DB-4EDD-B643-C1C7AB020FD8}" srcOrd="2" destOrd="0" presId="urn:microsoft.com/office/officeart/2005/8/layout/orgChart1"/>
    <dgm:cxn modelId="{832F0D46-47E1-472C-978B-EE278201A30E}" type="presParOf" srcId="{0AD19179-0D1C-48C6-A3D7-BA5817FA8983}" destId="{243E6F6F-EBB3-495E-AA77-10293608AFC5}" srcOrd="8" destOrd="0" presId="urn:microsoft.com/office/officeart/2005/8/layout/orgChart1"/>
    <dgm:cxn modelId="{7E07A964-1924-4EC6-BDD8-2964F8B30DC3}" type="presParOf" srcId="{0AD19179-0D1C-48C6-A3D7-BA5817FA8983}" destId="{7B64D2C0-EE43-4E5A-AA4A-F43904AA6B7A}" srcOrd="9" destOrd="0" presId="urn:microsoft.com/office/officeart/2005/8/layout/orgChart1"/>
    <dgm:cxn modelId="{B8FF6ECF-A69A-4C51-BDEC-70481E97949C}" type="presParOf" srcId="{7B64D2C0-EE43-4E5A-AA4A-F43904AA6B7A}" destId="{28285BD2-88D0-4FA8-8400-9007BB9D76CE}" srcOrd="0" destOrd="0" presId="urn:microsoft.com/office/officeart/2005/8/layout/orgChart1"/>
    <dgm:cxn modelId="{284A4782-A544-429E-8C5E-0EFE6DCE8485}" type="presParOf" srcId="{28285BD2-88D0-4FA8-8400-9007BB9D76CE}" destId="{518B5E6B-F1D5-4099-A414-7681C691A6F5}" srcOrd="0" destOrd="0" presId="urn:microsoft.com/office/officeart/2005/8/layout/orgChart1"/>
    <dgm:cxn modelId="{09E472C3-DEF3-4D3D-B71C-971A2EA9FEC9}" type="presParOf" srcId="{28285BD2-88D0-4FA8-8400-9007BB9D76CE}" destId="{022CC961-9229-4E40-B247-7E60C40669B5}" srcOrd="1" destOrd="0" presId="urn:microsoft.com/office/officeart/2005/8/layout/orgChart1"/>
    <dgm:cxn modelId="{12E440B1-0AF7-4FB0-92D8-5F0268DB6A3B}" type="presParOf" srcId="{7B64D2C0-EE43-4E5A-AA4A-F43904AA6B7A}" destId="{77F18065-D279-499B-BAF3-E717E84BA3F1}" srcOrd="1" destOrd="0" presId="urn:microsoft.com/office/officeart/2005/8/layout/orgChart1"/>
    <dgm:cxn modelId="{0DEFBB23-39EE-4EB6-B93A-E91124603B39}" type="presParOf" srcId="{77F18065-D279-499B-BAF3-E717E84BA3F1}" destId="{24C6BE35-F689-45B1-ACB3-8892A1A1BF39}" srcOrd="0" destOrd="0" presId="urn:microsoft.com/office/officeart/2005/8/layout/orgChart1"/>
    <dgm:cxn modelId="{CDDFF11F-94AE-45EF-BEF0-50DA79BBBA23}" type="presParOf" srcId="{77F18065-D279-499B-BAF3-E717E84BA3F1}" destId="{67536440-8AE6-456F-812D-0A2DBBEF94F6}" srcOrd="1" destOrd="0" presId="urn:microsoft.com/office/officeart/2005/8/layout/orgChart1"/>
    <dgm:cxn modelId="{F6C891BC-8CFB-40ED-8DED-E1A2656A3D34}" type="presParOf" srcId="{67536440-8AE6-456F-812D-0A2DBBEF94F6}" destId="{1CBFED81-1FD4-4A92-9D9B-35364B9BD484}" srcOrd="0" destOrd="0" presId="urn:microsoft.com/office/officeart/2005/8/layout/orgChart1"/>
    <dgm:cxn modelId="{A7871CD6-1C10-42D6-9CAE-E0CD8EF5ECFA}" type="presParOf" srcId="{1CBFED81-1FD4-4A92-9D9B-35364B9BD484}" destId="{4A946872-B854-4823-AAC0-4E2F02204469}" srcOrd="0" destOrd="0" presId="urn:microsoft.com/office/officeart/2005/8/layout/orgChart1"/>
    <dgm:cxn modelId="{D0D73E61-80BF-4176-AF7C-5F44147F9979}" type="presParOf" srcId="{1CBFED81-1FD4-4A92-9D9B-35364B9BD484}" destId="{A1B127F5-5C98-4656-B814-D41E56056986}" srcOrd="1" destOrd="0" presId="urn:microsoft.com/office/officeart/2005/8/layout/orgChart1"/>
    <dgm:cxn modelId="{2514C588-A961-42C8-84D6-49744F926BF1}" type="presParOf" srcId="{67536440-8AE6-456F-812D-0A2DBBEF94F6}" destId="{C30BDF2F-5279-4434-91E5-BFD5B41F8B7B}" srcOrd="1" destOrd="0" presId="urn:microsoft.com/office/officeart/2005/8/layout/orgChart1"/>
    <dgm:cxn modelId="{808C9633-C2F9-41C8-8975-147B02B410B1}" type="presParOf" srcId="{67536440-8AE6-456F-812D-0A2DBBEF94F6}" destId="{760E8F28-EFE3-4368-8F46-1C09E9645899}" srcOrd="2" destOrd="0" presId="urn:microsoft.com/office/officeart/2005/8/layout/orgChart1"/>
    <dgm:cxn modelId="{B43E0DE8-F34F-4E18-AF73-1497F05DDB96}" type="presParOf" srcId="{77F18065-D279-499B-BAF3-E717E84BA3F1}" destId="{A4AAD603-B06B-4061-A984-E74EA3373A90}" srcOrd="2" destOrd="0" presId="urn:microsoft.com/office/officeart/2005/8/layout/orgChart1"/>
    <dgm:cxn modelId="{1E584659-9533-4D8A-BF64-F96407CF50F9}" type="presParOf" srcId="{77F18065-D279-499B-BAF3-E717E84BA3F1}" destId="{F3482210-4C87-45E7-A164-AB84E62B894E}" srcOrd="3" destOrd="0" presId="urn:microsoft.com/office/officeart/2005/8/layout/orgChart1"/>
    <dgm:cxn modelId="{0C0C9B84-C8D2-4926-9189-CAD76284099F}" type="presParOf" srcId="{F3482210-4C87-45E7-A164-AB84E62B894E}" destId="{B0559AF0-5462-43D2-9C54-8D60C4114253}" srcOrd="0" destOrd="0" presId="urn:microsoft.com/office/officeart/2005/8/layout/orgChart1"/>
    <dgm:cxn modelId="{06D8565F-55D2-43C7-9024-1230EDC2BF11}" type="presParOf" srcId="{B0559AF0-5462-43D2-9C54-8D60C4114253}" destId="{D2C3AA38-06AF-4B68-84EC-769195C3CC05}" srcOrd="0" destOrd="0" presId="urn:microsoft.com/office/officeart/2005/8/layout/orgChart1"/>
    <dgm:cxn modelId="{5F934C49-118C-4D1B-ABF4-CB8EE2F4D3E3}" type="presParOf" srcId="{B0559AF0-5462-43D2-9C54-8D60C4114253}" destId="{E3236C3D-9781-401A-9804-D2D101110810}" srcOrd="1" destOrd="0" presId="urn:microsoft.com/office/officeart/2005/8/layout/orgChart1"/>
    <dgm:cxn modelId="{EB47F3EB-7A12-483E-8A62-997B66DED866}" type="presParOf" srcId="{F3482210-4C87-45E7-A164-AB84E62B894E}" destId="{BE01DFF9-6455-4805-922E-AC5D2283FF52}" srcOrd="1" destOrd="0" presId="urn:microsoft.com/office/officeart/2005/8/layout/orgChart1"/>
    <dgm:cxn modelId="{1654E83F-19C1-483E-B7A2-7A1BA741578A}" type="presParOf" srcId="{F3482210-4C87-45E7-A164-AB84E62B894E}" destId="{7380AB34-28F4-4C55-8F02-770C7EED9908}" srcOrd="2" destOrd="0" presId="urn:microsoft.com/office/officeart/2005/8/layout/orgChart1"/>
    <dgm:cxn modelId="{507BA951-9FC8-47C7-BDC6-D0F801228625}" type="presParOf" srcId="{7B64D2C0-EE43-4E5A-AA4A-F43904AA6B7A}" destId="{509F97B6-54D6-4D44-98AC-0EACDC197677}" srcOrd="2" destOrd="0" presId="urn:microsoft.com/office/officeart/2005/8/layout/orgChart1"/>
    <dgm:cxn modelId="{89154670-89D6-4BCE-8874-D37D44E48682}" type="presParOf" srcId="{243285B7-9906-41BA-A52E-403C7E77A3F1}" destId="{895553EA-77F9-4AE9-8BFF-5E77434BE4FB}"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B6C6E19-506E-40BB-9A4B-5B9791F8D89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3AD4C3A-55EE-4F26-BEC1-7E9771146D8A}">
      <dgm:prSet phldrT="[Text]"/>
      <dgm:spPr>
        <a:solidFill>
          <a:schemeClr val="bg1"/>
        </a:solidFill>
        <a:ln>
          <a:solidFill>
            <a:srgbClr val="00B0F0"/>
          </a:solidFill>
        </a:ln>
      </dgm:spPr>
      <dgm:t>
        <a:bodyPr/>
        <a:lstStyle/>
        <a:p>
          <a:r>
            <a:rPr lang="en-US" dirty="0">
              <a:solidFill>
                <a:sysClr val="windowText" lastClr="000000"/>
              </a:solidFill>
            </a:rPr>
            <a:t>Launch full school year Young Athletes Curriculum to grow school-based programming</a:t>
          </a:r>
        </a:p>
      </dgm:t>
    </dgm:pt>
    <dgm:pt modelId="{7EF2B115-E870-46C2-AC08-9779B3D25AC8}" type="parTrans" cxnId="{641142C2-3D19-4736-94F0-118C40323555}">
      <dgm:prSet/>
      <dgm:spPr/>
      <dgm:t>
        <a:bodyPr/>
        <a:lstStyle/>
        <a:p>
          <a:endParaRPr lang="en-US"/>
        </a:p>
      </dgm:t>
    </dgm:pt>
    <dgm:pt modelId="{01D40F3D-CDE3-4595-9CB5-EC30DDF2E502}" type="sibTrans" cxnId="{641142C2-3D19-4736-94F0-118C40323555}">
      <dgm:prSet/>
      <dgm:spPr>
        <a:solidFill>
          <a:srgbClr val="00B0F0"/>
        </a:solidFill>
        <a:ln>
          <a:solidFill>
            <a:srgbClr val="00B0F0"/>
          </a:solidFill>
        </a:ln>
      </dgm:spPr>
      <dgm:t>
        <a:bodyPr/>
        <a:lstStyle/>
        <a:p>
          <a:endParaRPr lang="en-US"/>
        </a:p>
      </dgm:t>
    </dgm:pt>
    <dgm:pt modelId="{CA9BF38F-3807-4AE6-B535-09B2BDA7D097}">
      <dgm:prSet phldrT="[Text]"/>
      <dgm:spPr>
        <a:solidFill>
          <a:schemeClr val="bg1"/>
        </a:solidFill>
        <a:ln>
          <a:solidFill>
            <a:srgbClr val="00B0F0"/>
          </a:solidFill>
        </a:ln>
      </dgm:spPr>
      <dgm:t>
        <a:bodyPr/>
        <a:lstStyle/>
        <a:p>
          <a:r>
            <a:rPr lang="en-US" dirty="0">
              <a:solidFill>
                <a:sysClr val="windowText" lastClr="000000"/>
              </a:solidFill>
            </a:rPr>
            <a:t>Continued expansion of Child &amp; Family Health intervention model globally</a:t>
          </a:r>
        </a:p>
      </dgm:t>
    </dgm:pt>
    <dgm:pt modelId="{5E86DC0E-E456-4251-A9FB-8B2506F50F04}" type="parTrans" cxnId="{3FA5649B-6AB1-433D-AA82-C70E3E7A09FF}">
      <dgm:prSet/>
      <dgm:spPr/>
      <dgm:t>
        <a:bodyPr/>
        <a:lstStyle/>
        <a:p>
          <a:endParaRPr lang="en-US"/>
        </a:p>
      </dgm:t>
    </dgm:pt>
    <dgm:pt modelId="{F4371D07-D4EF-44B1-A3EA-97841CFDCF57}" type="sibTrans" cxnId="{3FA5649B-6AB1-433D-AA82-C70E3E7A09FF}">
      <dgm:prSet/>
      <dgm:spPr/>
      <dgm:t>
        <a:bodyPr/>
        <a:lstStyle/>
        <a:p>
          <a:endParaRPr lang="en-US"/>
        </a:p>
      </dgm:t>
    </dgm:pt>
    <dgm:pt modelId="{096D8BE1-052F-48FF-B9D0-72DD01F9FEE6}">
      <dgm:prSet phldrT="[Text]"/>
      <dgm:spPr>
        <a:solidFill>
          <a:schemeClr val="bg1"/>
        </a:solidFill>
        <a:ln>
          <a:solidFill>
            <a:srgbClr val="00B0F0"/>
          </a:solidFill>
        </a:ln>
      </dgm:spPr>
      <dgm:t>
        <a:bodyPr/>
        <a:lstStyle/>
        <a:p>
          <a:r>
            <a:rPr lang="en-US" dirty="0">
              <a:solidFill>
                <a:sysClr val="windowText" lastClr="000000"/>
              </a:solidFill>
            </a:rPr>
            <a:t>Young Athletes Mobile App – Ongoing evaluation and </a:t>
          </a:r>
          <a:r>
            <a:rPr lang="en-US">
              <a:solidFill>
                <a:sysClr val="windowText" lastClr="000000"/>
              </a:solidFill>
            </a:rPr>
            <a:t>continued technology </a:t>
          </a:r>
          <a:r>
            <a:rPr lang="en-US" dirty="0">
              <a:solidFill>
                <a:sysClr val="windowText" lastClr="000000"/>
              </a:solidFill>
            </a:rPr>
            <a:t>development</a:t>
          </a:r>
        </a:p>
      </dgm:t>
    </dgm:pt>
    <dgm:pt modelId="{9D3B1BB3-80C7-44E3-9440-17AE894D1DE5}" type="parTrans" cxnId="{5038154A-3B30-443C-864C-635C84C80F15}">
      <dgm:prSet/>
      <dgm:spPr/>
      <dgm:t>
        <a:bodyPr/>
        <a:lstStyle/>
        <a:p>
          <a:endParaRPr lang="en-US"/>
        </a:p>
      </dgm:t>
    </dgm:pt>
    <dgm:pt modelId="{82D8D97A-30A9-453C-A8A6-91A97DFAD367}" type="sibTrans" cxnId="{5038154A-3B30-443C-864C-635C84C80F15}">
      <dgm:prSet/>
      <dgm:spPr/>
      <dgm:t>
        <a:bodyPr/>
        <a:lstStyle/>
        <a:p>
          <a:endParaRPr lang="en-US"/>
        </a:p>
      </dgm:t>
    </dgm:pt>
    <dgm:pt modelId="{15DB8EFC-D233-4596-BC85-A0C5DA4FCA0E}">
      <dgm:prSet phldrT="[Text]"/>
      <dgm:spPr>
        <a:solidFill>
          <a:schemeClr val="bg1"/>
        </a:solidFill>
        <a:ln>
          <a:solidFill>
            <a:srgbClr val="00B0F0"/>
          </a:solidFill>
        </a:ln>
      </dgm:spPr>
      <dgm:t>
        <a:bodyPr/>
        <a:lstStyle/>
        <a:p>
          <a:r>
            <a:rPr lang="en-US" dirty="0">
              <a:solidFill>
                <a:sysClr val="windowText" lastClr="000000"/>
              </a:solidFill>
            </a:rPr>
            <a:t>Development of standardized FHF Curriculums and implementation of family health education model</a:t>
          </a:r>
        </a:p>
      </dgm:t>
    </dgm:pt>
    <dgm:pt modelId="{AC5202BA-42F2-4A07-B49D-60A88B71A181}" type="parTrans" cxnId="{49778A62-A755-4959-86B8-C338B243260E}">
      <dgm:prSet/>
      <dgm:spPr/>
      <dgm:t>
        <a:bodyPr/>
        <a:lstStyle/>
        <a:p>
          <a:endParaRPr lang="en-US"/>
        </a:p>
      </dgm:t>
    </dgm:pt>
    <dgm:pt modelId="{F2B2FFE8-392D-4B44-BA72-8E554147ED79}" type="sibTrans" cxnId="{49778A62-A755-4959-86B8-C338B243260E}">
      <dgm:prSet/>
      <dgm:spPr/>
      <dgm:t>
        <a:bodyPr/>
        <a:lstStyle/>
        <a:p>
          <a:endParaRPr lang="en-US"/>
        </a:p>
      </dgm:t>
    </dgm:pt>
    <dgm:pt modelId="{E2E026B7-1A99-486D-8C82-372D5D0B7DE3}">
      <dgm:prSet phldrT="[Text]"/>
      <dgm:spPr>
        <a:solidFill>
          <a:schemeClr val="bg1"/>
        </a:solidFill>
        <a:ln>
          <a:solidFill>
            <a:srgbClr val="00B0F0"/>
          </a:solidFill>
        </a:ln>
      </dgm:spPr>
      <dgm:t>
        <a:bodyPr/>
        <a:lstStyle/>
        <a:p>
          <a:r>
            <a:rPr lang="en-US" dirty="0">
              <a:solidFill>
                <a:sysClr val="windowText" lastClr="000000"/>
              </a:solidFill>
            </a:rPr>
            <a:t>Implementation of YA in tribal communities in the US through indigenized activities and expansion to indigenous communities globally</a:t>
          </a:r>
        </a:p>
      </dgm:t>
    </dgm:pt>
    <dgm:pt modelId="{C226307A-BC44-4760-832A-D9EB25C83329}" type="parTrans" cxnId="{86A7F22B-9F98-4F34-8160-4F8511753C35}">
      <dgm:prSet/>
      <dgm:spPr/>
      <dgm:t>
        <a:bodyPr/>
        <a:lstStyle/>
        <a:p>
          <a:endParaRPr lang="en-US"/>
        </a:p>
      </dgm:t>
    </dgm:pt>
    <dgm:pt modelId="{B74DC00D-2996-4871-B11E-F58A68E9DF3F}" type="sibTrans" cxnId="{86A7F22B-9F98-4F34-8160-4F8511753C35}">
      <dgm:prSet/>
      <dgm:spPr/>
      <dgm:t>
        <a:bodyPr/>
        <a:lstStyle/>
        <a:p>
          <a:endParaRPr lang="en-US"/>
        </a:p>
      </dgm:t>
    </dgm:pt>
    <dgm:pt modelId="{0D5485F8-CBA6-4C39-A335-C013807532E9}" type="pres">
      <dgm:prSet presAssocID="{8B6C6E19-506E-40BB-9A4B-5B9791F8D895}" presName="Name0" presStyleCnt="0">
        <dgm:presLayoutVars>
          <dgm:chMax val="7"/>
          <dgm:chPref val="7"/>
          <dgm:dir/>
        </dgm:presLayoutVars>
      </dgm:prSet>
      <dgm:spPr/>
    </dgm:pt>
    <dgm:pt modelId="{1D0607AB-9815-4025-9B9E-72E5715982E0}" type="pres">
      <dgm:prSet presAssocID="{8B6C6E19-506E-40BB-9A4B-5B9791F8D895}" presName="Name1" presStyleCnt="0"/>
      <dgm:spPr/>
    </dgm:pt>
    <dgm:pt modelId="{1DA60C2D-A161-4F3B-9A9B-5BC3EC8F029B}" type="pres">
      <dgm:prSet presAssocID="{8B6C6E19-506E-40BB-9A4B-5B9791F8D895}" presName="cycle" presStyleCnt="0"/>
      <dgm:spPr/>
    </dgm:pt>
    <dgm:pt modelId="{57B28E7C-B952-4A11-AFF4-C6B00B3964A1}" type="pres">
      <dgm:prSet presAssocID="{8B6C6E19-506E-40BB-9A4B-5B9791F8D895}" presName="srcNode" presStyleLbl="node1" presStyleIdx="0" presStyleCnt="5"/>
      <dgm:spPr/>
    </dgm:pt>
    <dgm:pt modelId="{CA2A4384-FCBA-4371-9CB9-45EA960721A6}" type="pres">
      <dgm:prSet presAssocID="{8B6C6E19-506E-40BB-9A4B-5B9791F8D895}" presName="conn" presStyleLbl="parChTrans1D2" presStyleIdx="0" presStyleCnt="1"/>
      <dgm:spPr/>
    </dgm:pt>
    <dgm:pt modelId="{02B12694-E192-4C12-BACC-04DAE6F82DD3}" type="pres">
      <dgm:prSet presAssocID="{8B6C6E19-506E-40BB-9A4B-5B9791F8D895}" presName="extraNode" presStyleLbl="node1" presStyleIdx="0" presStyleCnt="5"/>
      <dgm:spPr/>
    </dgm:pt>
    <dgm:pt modelId="{3B2D2E96-F903-4FAA-A18B-929474E07C88}" type="pres">
      <dgm:prSet presAssocID="{8B6C6E19-506E-40BB-9A4B-5B9791F8D895}" presName="dstNode" presStyleLbl="node1" presStyleIdx="0" presStyleCnt="5"/>
      <dgm:spPr/>
    </dgm:pt>
    <dgm:pt modelId="{7C97E54E-035B-4D58-AE30-8C4BFE91CBEC}" type="pres">
      <dgm:prSet presAssocID="{C3AD4C3A-55EE-4F26-BEC1-7E9771146D8A}" presName="text_1" presStyleLbl="node1" presStyleIdx="0" presStyleCnt="5">
        <dgm:presLayoutVars>
          <dgm:bulletEnabled val="1"/>
        </dgm:presLayoutVars>
      </dgm:prSet>
      <dgm:spPr/>
    </dgm:pt>
    <dgm:pt modelId="{EC530BA3-53E9-4A77-9EFB-28084E1040AA}" type="pres">
      <dgm:prSet presAssocID="{C3AD4C3A-55EE-4F26-BEC1-7E9771146D8A}" presName="accent_1" presStyleCnt="0"/>
      <dgm:spPr/>
    </dgm:pt>
    <dgm:pt modelId="{5E2084AB-ED23-44DA-9617-9786840DD727}" type="pres">
      <dgm:prSet presAssocID="{C3AD4C3A-55EE-4F26-BEC1-7E9771146D8A}" presName="accentRepeatNode" presStyleLbl="solidFgAcc1" presStyleIdx="0" presStyleCnt="5"/>
      <dgm:spPr>
        <a:solidFill>
          <a:srgbClr val="00B0F0"/>
        </a:solidFill>
        <a:ln>
          <a:solidFill>
            <a:schemeClr val="bg1"/>
          </a:solidFill>
        </a:ln>
      </dgm:spPr>
    </dgm:pt>
    <dgm:pt modelId="{84889284-0887-4994-B4E1-A1061C8AB595}" type="pres">
      <dgm:prSet presAssocID="{E2E026B7-1A99-486D-8C82-372D5D0B7DE3}" presName="text_2" presStyleLbl="node1" presStyleIdx="1" presStyleCnt="5">
        <dgm:presLayoutVars>
          <dgm:bulletEnabled val="1"/>
        </dgm:presLayoutVars>
      </dgm:prSet>
      <dgm:spPr/>
    </dgm:pt>
    <dgm:pt modelId="{23DF6BC7-6807-4264-B08B-F55F5C95F545}" type="pres">
      <dgm:prSet presAssocID="{E2E026B7-1A99-486D-8C82-372D5D0B7DE3}" presName="accent_2" presStyleCnt="0"/>
      <dgm:spPr/>
    </dgm:pt>
    <dgm:pt modelId="{B34F0418-3407-4324-A82C-C25333215A26}" type="pres">
      <dgm:prSet presAssocID="{E2E026B7-1A99-486D-8C82-372D5D0B7DE3}" presName="accentRepeatNode" presStyleLbl="solidFgAcc1" presStyleIdx="1" presStyleCnt="5"/>
      <dgm:spPr>
        <a:solidFill>
          <a:srgbClr val="00B0F0"/>
        </a:solidFill>
        <a:ln>
          <a:solidFill>
            <a:schemeClr val="bg1"/>
          </a:solidFill>
        </a:ln>
      </dgm:spPr>
    </dgm:pt>
    <dgm:pt modelId="{1FA6931C-07DB-4103-AD80-A371D99B51CD}" type="pres">
      <dgm:prSet presAssocID="{CA9BF38F-3807-4AE6-B535-09B2BDA7D097}" presName="text_3" presStyleLbl="node1" presStyleIdx="2" presStyleCnt="5">
        <dgm:presLayoutVars>
          <dgm:bulletEnabled val="1"/>
        </dgm:presLayoutVars>
      </dgm:prSet>
      <dgm:spPr/>
    </dgm:pt>
    <dgm:pt modelId="{E2C65C61-A95C-4F58-BF8D-13A67E709459}" type="pres">
      <dgm:prSet presAssocID="{CA9BF38F-3807-4AE6-B535-09B2BDA7D097}" presName="accent_3" presStyleCnt="0"/>
      <dgm:spPr/>
    </dgm:pt>
    <dgm:pt modelId="{FE245B59-6FA3-4CB2-9056-3E9AF3A7A42E}" type="pres">
      <dgm:prSet presAssocID="{CA9BF38F-3807-4AE6-B535-09B2BDA7D097}" presName="accentRepeatNode" presStyleLbl="solidFgAcc1" presStyleIdx="2" presStyleCnt="5"/>
      <dgm:spPr>
        <a:solidFill>
          <a:srgbClr val="00B0F0"/>
        </a:solidFill>
        <a:ln>
          <a:solidFill>
            <a:schemeClr val="bg1"/>
          </a:solidFill>
        </a:ln>
      </dgm:spPr>
    </dgm:pt>
    <dgm:pt modelId="{51848213-D04A-4A32-9CE8-2D6B76ED14BC}" type="pres">
      <dgm:prSet presAssocID="{096D8BE1-052F-48FF-B9D0-72DD01F9FEE6}" presName="text_4" presStyleLbl="node1" presStyleIdx="3" presStyleCnt="5">
        <dgm:presLayoutVars>
          <dgm:bulletEnabled val="1"/>
        </dgm:presLayoutVars>
      </dgm:prSet>
      <dgm:spPr/>
    </dgm:pt>
    <dgm:pt modelId="{07E92752-FEFD-4756-B427-2943249E9DB3}" type="pres">
      <dgm:prSet presAssocID="{096D8BE1-052F-48FF-B9D0-72DD01F9FEE6}" presName="accent_4" presStyleCnt="0"/>
      <dgm:spPr/>
    </dgm:pt>
    <dgm:pt modelId="{671E8867-2C48-4057-8EF8-7D829FDF84CC}" type="pres">
      <dgm:prSet presAssocID="{096D8BE1-052F-48FF-B9D0-72DD01F9FEE6}" presName="accentRepeatNode" presStyleLbl="solidFgAcc1" presStyleIdx="3" presStyleCnt="5"/>
      <dgm:spPr>
        <a:solidFill>
          <a:srgbClr val="00B0F0"/>
        </a:solidFill>
        <a:ln>
          <a:solidFill>
            <a:schemeClr val="bg1"/>
          </a:solidFill>
        </a:ln>
      </dgm:spPr>
    </dgm:pt>
    <dgm:pt modelId="{2C57A963-91E6-4F48-B546-604822B126E5}" type="pres">
      <dgm:prSet presAssocID="{15DB8EFC-D233-4596-BC85-A0C5DA4FCA0E}" presName="text_5" presStyleLbl="node1" presStyleIdx="4" presStyleCnt="5">
        <dgm:presLayoutVars>
          <dgm:bulletEnabled val="1"/>
        </dgm:presLayoutVars>
      </dgm:prSet>
      <dgm:spPr/>
    </dgm:pt>
    <dgm:pt modelId="{4AB68C71-D5CB-44BB-9262-E3CDE3F93442}" type="pres">
      <dgm:prSet presAssocID="{15DB8EFC-D233-4596-BC85-A0C5DA4FCA0E}" presName="accent_5" presStyleCnt="0"/>
      <dgm:spPr/>
    </dgm:pt>
    <dgm:pt modelId="{4C9D0C12-584B-49B0-A721-BC703DE06768}" type="pres">
      <dgm:prSet presAssocID="{15DB8EFC-D233-4596-BC85-A0C5DA4FCA0E}" presName="accentRepeatNode" presStyleLbl="solidFgAcc1" presStyleIdx="4" presStyleCnt="5"/>
      <dgm:spPr>
        <a:solidFill>
          <a:srgbClr val="00B0F0"/>
        </a:solidFill>
        <a:ln>
          <a:solidFill>
            <a:schemeClr val="bg1"/>
          </a:solidFill>
        </a:ln>
      </dgm:spPr>
    </dgm:pt>
  </dgm:ptLst>
  <dgm:cxnLst>
    <dgm:cxn modelId="{B3EAAB19-12C9-4FAF-A27A-B3A7C25645A2}" type="presOf" srcId="{C3AD4C3A-55EE-4F26-BEC1-7E9771146D8A}" destId="{7C97E54E-035B-4D58-AE30-8C4BFE91CBEC}" srcOrd="0" destOrd="0" presId="urn:microsoft.com/office/officeart/2008/layout/VerticalCurvedList"/>
    <dgm:cxn modelId="{0DB38F1C-0CC6-4C03-9C62-2BC438870CC7}" type="presOf" srcId="{01D40F3D-CDE3-4595-9CB5-EC30DDF2E502}" destId="{CA2A4384-FCBA-4371-9CB9-45EA960721A6}" srcOrd="0" destOrd="0" presId="urn:microsoft.com/office/officeart/2008/layout/VerticalCurvedList"/>
    <dgm:cxn modelId="{75FE1E21-1E55-48A1-9313-67572FE0E8D0}" type="presOf" srcId="{E2E026B7-1A99-486D-8C82-372D5D0B7DE3}" destId="{84889284-0887-4994-B4E1-A1061C8AB595}" srcOrd="0" destOrd="0" presId="urn:microsoft.com/office/officeart/2008/layout/VerticalCurvedList"/>
    <dgm:cxn modelId="{86A7F22B-9F98-4F34-8160-4F8511753C35}" srcId="{8B6C6E19-506E-40BB-9A4B-5B9791F8D895}" destId="{E2E026B7-1A99-486D-8C82-372D5D0B7DE3}" srcOrd="1" destOrd="0" parTransId="{C226307A-BC44-4760-832A-D9EB25C83329}" sibTransId="{B74DC00D-2996-4871-B11E-F58A68E9DF3F}"/>
    <dgm:cxn modelId="{A767922F-1AF6-49F2-94ED-34CB7D36B1B4}" type="presOf" srcId="{8B6C6E19-506E-40BB-9A4B-5B9791F8D895}" destId="{0D5485F8-CBA6-4C39-A335-C013807532E9}" srcOrd="0" destOrd="0" presId="urn:microsoft.com/office/officeart/2008/layout/VerticalCurvedList"/>
    <dgm:cxn modelId="{49778A62-A755-4959-86B8-C338B243260E}" srcId="{8B6C6E19-506E-40BB-9A4B-5B9791F8D895}" destId="{15DB8EFC-D233-4596-BC85-A0C5DA4FCA0E}" srcOrd="4" destOrd="0" parTransId="{AC5202BA-42F2-4A07-B49D-60A88B71A181}" sibTransId="{F2B2FFE8-392D-4B44-BA72-8E554147ED79}"/>
    <dgm:cxn modelId="{5038154A-3B30-443C-864C-635C84C80F15}" srcId="{8B6C6E19-506E-40BB-9A4B-5B9791F8D895}" destId="{096D8BE1-052F-48FF-B9D0-72DD01F9FEE6}" srcOrd="3" destOrd="0" parTransId="{9D3B1BB3-80C7-44E3-9440-17AE894D1DE5}" sibTransId="{82D8D97A-30A9-453C-A8A6-91A97DFAD367}"/>
    <dgm:cxn modelId="{9FA47C71-254C-45A3-8099-12D4F5D87E84}" type="presOf" srcId="{CA9BF38F-3807-4AE6-B535-09B2BDA7D097}" destId="{1FA6931C-07DB-4103-AD80-A371D99B51CD}" srcOrd="0" destOrd="0" presId="urn:microsoft.com/office/officeart/2008/layout/VerticalCurvedList"/>
    <dgm:cxn modelId="{ACAFC177-1708-4E17-BEEA-1629BAE9036B}" type="presOf" srcId="{096D8BE1-052F-48FF-B9D0-72DD01F9FEE6}" destId="{51848213-D04A-4A32-9CE8-2D6B76ED14BC}" srcOrd="0" destOrd="0" presId="urn:microsoft.com/office/officeart/2008/layout/VerticalCurvedList"/>
    <dgm:cxn modelId="{3FA5649B-6AB1-433D-AA82-C70E3E7A09FF}" srcId="{8B6C6E19-506E-40BB-9A4B-5B9791F8D895}" destId="{CA9BF38F-3807-4AE6-B535-09B2BDA7D097}" srcOrd="2" destOrd="0" parTransId="{5E86DC0E-E456-4251-A9FB-8B2506F50F04}" sibTransId="{F4371D07-D4EF-44B1-A3EA-97841CFDCF57}"/>
    <dgm:cxn modelId="{641142C2-3D19-4736-94F0-118C40323555}" srcId="{8B6C6E19-506E-40BB-9A4B-5B9791F8D895}" destId="{C3AD4C3A-55EE-4F26-BEC1-7E9771146D8A}" srcOrd="0" destOrd="0" parTransId="{7EF2B115-E870-46C2-AC08-9779B3D25AC8}" sibTransId="{01D40F3D-CDE3-4595-9CB5-EC30DDF2E502}"/>
    <dgm:cxn modelId="{ACC2C2E0-6244-4D7D-8E7B-36D823C3D285}" type="presOf" srcId="{15DB8EFC-D233-4596-BC85-A0C5DA4FCA0E}" destId="{2C57A963-91E6-4F48-B546-604822B126E5}" srcOrd="0" destOrd="0" presId="urn:microsoft.com/office/officeart/2008/layout/VerticalCurvedList"/>
    <dgm:cxn modelId="{D0847C7A-38ED-4B72-9C20-5287EE17AD4B}" type="presParOf" srcId="{0D5485F8-CBA6-4C39-A335-C013807532E9}" destId="{1D0607AB-9815-4025-9B9E-72E5715982E0}" srcOrd="0" destOrd="0" presId="urn:microsoft.com/office/officeart/2008/layout/VerticalCurvedList"/>
    <dgm:cxn modelId="{8A7A6A19-428B-4E4C-BFE5-0F0B6276F881}" type="presParOf" srcId="{1D0607AB-9815-4025-9B9E-72E5715982E0}" destId="{1DA60C2D-A161-4F3B-9A9B-5BC3EC8F029B}" srcOrd="0" destOrd="0" presId="urn:microsoft.com/office/officeart/2008/layout/VerticalCurvedList"/>
    <dgm:cxn modelId="{43F8C5A7-4DAA-4705-9921-2D184F3544B9}" type="presParOf" srcId="{1DA60C2D-A161-4F3B-9A9B-5BC3EC8F029B}" destId="{57B28E7C-B952-4A11-AFF4-C6B00B3964A1}" srcOrd="0" destOrd="0" presId="urn:microsoft.com/office/officeart/2008/layout/VerticalCurvedList"/>
    <dgm:cxn modelId="{31C347FC-CDF3-42FB-B193-22B2B11EB8C3}" type="presParOf" srcId="{1DA60C2D-A161-4F3B-9A9B-5BC3EC8F029B}" destId="{CA2A4384-FCBA-4371-9CB9-45EA960721A6}" srcOrd="1" destOrd="0" presId="urn:microsoft.com/office/officeart/2008/layout/VerticalCurvedList"/>
    <dgm:cxn modelId="{1EBB9262-A306-42EC-91EC-12BE216F9778}" type="presParOf" srcId="{1DA60C2D-A161-4F3B-9A9B-5BC3EC8F029B}" destId="{02B12694-E192-4C12-BACC-04DAE6F82DD3}" srcOrd="2" destOrd="0" presId="urn:microsoft.com/office/officeart/2008/layout/VerticalCurvedList"/>
    <dgm:cxn modelId="{8C390FE5-60A7-48DC-ADB0-FBEBE6A1784C}" type="presParOf" srcId="{1DA60C2D-A161-4F3B-9A9B-5BC3EC8F029B}" destId="{3B2D2E96-F903-4FAA-A18B-929474E07C88}" srcOrd="3" destOrd="0" presId="urn:microsoft.com/office/officeart/2008/layout/VerticalCurvedList"/>
    <dgm:cxn modelId="{74330FF4-D6FC-47E9-94BB-8FA9C604C133}" type="presParOf" srcId="{1D0607AB-9815-4025-9B9E-72E5715982E0}" destId="{7C97E54E-035B-4D58-AE30-8C4BFE91CBEC}" srcOrd="1" destOrd="0" presId="urn:microsoft.com/office/officeart/2008/layout/VerticalCurvedList"/>
    <dgm:cxn modelId="{D28023F2-9E37-4724-AAF4-4E7301131D5D}" type="presParOf" srcId="{1D0607AB-9815-4025-9B9E-72E5715982E0}" destId="{EC530BA3-53E9-4A77-9EFB-28084E1040AA}" srcOrd="2" destOrd="0" presId="urn:microsoft.com/office/officeart/2008/layout/VerticalCurvedList"/>
    <dgm:cxn modelId="{EE19EA01-42CA-4022-A074-0831829BE1D2}" type="presParOf" srcId="{EC530BA3-53E9-4A77-9EFB-28084E1040AA}" destId="{5E2084AB-ED23-44DA-9617-9786840DD727}" srcOrd="0" destOrd="0" presId="urn:microsoft.com/office/officeart/2008/layout/VerticalCurvedList"/>
    <dgm:cxn modelId="{3FBED2EB-06F7-4D65-B822-726E78BB3BB3}" type="presParOf" srcId="{1D0607AB-9815-4025-9B9E-72E5715982E0}" destId="{84889284-0887-4994-B4E1-A1061C8AB595}" srcOrd="3" destOrd="0" presId="urn:microsoft.com/office/officeart/2008/layout/VerticalCurvedList"/>
    <dgm:cxn modelId="{FDDD0EAC-F4FE-4214-8169-21D1546BE803}" type="presParOf" srcId="{1D0607AB-9815-4025-9B9E-72E5715982E0}" destId="{23DF6BC7-6807-4264-B08B-F55F5C95F545}" srcOrd="4" destOrd="0" presId="urn:microsoft.com/office/officeart/2008/layout/VerticalCurvedList"/>
    <dgm:cxn modelId="{7D3E366C-6897-4EBF-A3B5-8564CA0DF731}" type="presParOf" srcId="{23DF6BC7-6807-4264-B08B-F55F5C95F545}" destId="{B34F0418-3407-4324-A82C-C25333215A26}" srcOrd="0" destOrd="0" presId="urn:microsoft.com/office/officeart/2008/layout/VerticalCurvedList"/>
    <dgm:cxn modelId="{BC99C00C-46E3-41BB-AD08-835CC0422A14}" type="presParOf" srcId="{1D0607AB-9815-4025-9B9E-72E5715982E0}" destId="{1FA6931C-07DB-4103-AD80-A371D99B51CD}" srcOrd="5" destOrd="0" presId="urn:microsoft.com/office/officeart/2008/layout/VerticalCurvedList"/>
    <dgm:cxn modelId="{F2ABF4AB-B202-4DF2-AB16-1255D0D5CB8A}" type="presParOf" srcId="{1D0607AB-9815-4025-9B9E-72E5715982E0}" destId="{E2C65C61-A95C-4F58-BF8D-13A67E709459}" srcOrd="6" destOrd="0" presId="urn:microsoft.com/office/officeart/2008/layout/VerticalCurvedList"/>
    <dgm:cxn modelId="{5A2DD7CB-6ABF-4744-8805-EF17EFEB2ECB}" type="presParOf" srcId="{E2C65C61-A95C-4F58-BF8D-13A67E709459}" destId="{FE245B59-6FA3-4CB2-9056-3E9AF3A7A42E}" srcOrd="0" destOrd="0" presId="urn:microsoft.com/office/officeart/2008/layout/VerticalCurvedList"/>
    <dgm:cxn modelId="{3016CC4B-6A3D-4542-AD0C-ADB0AD7E339C}" type="presParOf" srcId="{1D0607AB-9815-4025-9B9E-72E5715982E0}" destId="{51848213-D04A-4A32-9CE8-2D6B76ED14BC}" srcOrd="7" destOrd="0" presId="urn:microsoft.com/office/officeart/2008/layout/VerticalCurvedList"/>
    <dgm:cxn modelId="{0CC5CC15-993A-46F5-8B6F-E8FA71E24BB8}" type="presParOf" srcId="{1D0607AB-9815-4025-9B9E-72E5715982E0}" destId="{07E92752-FEFD-4756-B427-2943249E9DB3}" srcOrd="8" destOrd="0" presId="urn:microsoft.com/office/officeart/2008/layout/VerticalCurvedList"/>
    <dgm:cxn modelId="{AEF11D14-BA23-42B8-8A41-4CA8CA124F2F}" type="presParOf" srcId="{07E92752-FEFD-4756-B427-2943249E9DB3}" destId="{671E8867-2C48-4057-8EF8-7D829FDF84CC}" srcOrd="0" destOrd="0" presId="urn:microsoft.com/office/officeart/2008/layout/VerticalCurvedList"/>
    <dgm:cxn modelId="{9CC5D001-109B-444F-AE8B-C0120061E509}" type="presParOf" srcId="{1D0607AB-9815-4025-9B9E-72E5715982E0}" destId="{2C57A963-91E6-4F48-B546-604822B126E5}" srcOrd="9" destOrd="0" presId="urn:microsoft.com/office/officeart/2008/layout/VerticalCurvedList"/>
    <dgm:cxn modelId="{C35E046D-95EC-4831-A59F-ED5182C88CFC}" type="presParOf" srcId="{1D0607AB-9815-4025-9B9E-72E5715982E0}" destId="{4AB68C71-D5CB-44BB-9262-E3CDE3F93442}" srcOrd="10" destOrd="0" presId="urn:microsoft.com/office/officeart/2008/layout/VerticalCurvedList"/>
    <dgm:cxn modelId="{A7C00980-E2ED-4B00-BA38-CAF7FF4A719F}" type="presParOf" srcId="{4AB68C71-D5CB-44BB-9262-E3CDE3F93442}" destId="{4C9D0C12-584B-49B0-A721-BC703DE0676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A1370F-0A8A-46B0-A9CE-AC62B934B1E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E19E638-C1CC-41F2-B956-466713070A1C}">
      <dgm:prSet phldrT="[Text]"/>
      <dgm:spPr>
        <a:solidFill>
          <a:srgbClr val="92D050"/>
        </a:solidFill>
        <a:ln>
          <a:solidFill>
            <a:srgbClr val="92D050"/>
          </a:solidFill>
        </a:ln>
      </dgm:spPr>
      <dgm:t>
        <a:bodyPr/>
        <a:lstStyle/>
        <a:p>
          <a:r>
            <a:rPr lang="en-US" dirty="0"/>
            <a:t>Fitness Models</a:t>
          </a:r>
        </a:p>
      </dgm:t>
    </dgm:pt>
    <dgm:pt modelId="{D633EC3C-BA18-41A2-A3D5-03F5202AC8F5}" type="parTrans" cxnId="{0F951468-A21F-485D-B4ED-AA1B932800A8}">
      <dgm:prSet/>
      <dgm:spPr/>
      <dgm:t>
        <a:bodyPr/>
        <a:lstStyle/>
        <a:p>
          <a:endParaRPr lang="en-US"/>
        </a:p>
      </dgm:t>
    </dgm:pt>
    <dgm:pt modelId="{3FEE5A32-47A5-433B-8149-4CDD7C968386}" type="sibTrans" cxnId="{0F951468-A21F-485D-B4ED-AA1B932800A8}">
      <dgm:prSet/>
      <dgm:spPr/>
      <dgm:t>
        <a:bodyPr/>
        <a:lstStyle/>
        <a:p>
          <a:endParaRPr lang="en-US"/>
        </a:p>
      </dgm:t>
    </dgm:pt>
    <dgm:pt modelId="{389D5D82-4290-4613-A277-F5D62ACBCD2C}">
      <dgm:prSet phldrT="[Text]"/>
      <dgm:spPr>
        <a:solidFill>
          <a:srgbClr val="EDF7E1">
            <a:alpha val="89804"/>
          </a:srgbClr>
        </a:solidFill>
        <a:ln>
          <a:solidFill>
            <a:srgbClr val="EDF7E1">
              <a:alpha val="90000"/>
            </a:srgbClr>
          </a:solidFill>
        </a:ln>
      </dgm:spPr>
      <dgm:t>
        <a:bodyPr/>
        <a:lstStyle/>
        <a:p>
          <a:r>
            <a:rPr lang="en-US" dirty="0"/>
            <a:t>Unified Fitness Clubs</a:t>
          </a:r>
        </a:p>
      </dgm:t>
    </dgm:pt>
    <dgm:pt modelId="{5E2FFFD9-92BD-40F7-9A83-F1A0DE4D279D}" type="parTrans" cxnId="{B9B0ED85-7933-4225-BD56-56B1ED9E36E9}">
      <dgm:prSet/>
      <dgm:spPr/>
      <dgm:t>
        <a:bodyPr/>
        <a:lstStyle/>
        <a:p>
          <a:endParaRPr lang="en-US"/>
        </a:p>
      </dgm:t>
    </dgm:pt>
    <dgm:pt modelId="{FFAC3046-44BC-40B9-8E15-B0E4EF8D9D82}" type="sibTrans" cxnId="{B9B0ED85-7933-4225-BD56-56B1ED9E36E9}">
      <dgm:prSet/>
      <dgm:spPr/>
      <dgm:t>
        <a:bodyPr/>
        <a:lstStyle/>
        <a:p>
          <a:endParaRPr lang="en-US"/>
        </a:p>
      </dgm:t>
    </dgm:pt>
    <dgm:pt modelId="{7C43B7B8-A52B-4B63-B04A-78C4A862D890}">
      <dgm:prSet phldrT="[Text]"/>
      <dgm:spPr>
        <a:solidFill>
          <a:srgbClr val="EDF7E1">
            <a:alpha val="89804"/>
          </a:srgbClr>
        </a:solidFill>
        <a:ln>
          <a:solidFill>
            <a:srgbClr val="EDF7E1">
              <a:alpha val="90000"/>
            </a:srgbClr>
          </a:solidFill>
        </a:ln>
      </dgm:spPr>
      <dgm:t>
        <a:bodyPr/>
        <a:lstStyle/>
        <a:p>
          <a:r>
            <a:rPr lang="en-US" dirty="0"/>
            <a:t>Fit Families and Friends</a:t>
          </a:r>
        </a:p>
      </dgm:t>
    </dgm:pt>
    <dgm:pt modelId="{2C158875-9598-4BCC-9BFD-D912BC0BFD7F}" type="parTrans" cxnId="{FC0478A9-866F-4780-8550-26FA653ECF4F}">
      <dgm:prSet/>
      <dgm:spPr/>
      <dgm:t>
        <a:bodyPr/>
        <a:lstStyle/>
        <a:p>
          <a:endParaRPr lang="en-US"/>
        </a:p>
      </dgm:t>
    </dgm:pt>
    <dgm:pt modelId="{DA1EFE3B-6FF0-4960-A670-D2FDE644F9C6}" type="sibTrans" cxnId="{FC0478A9-866F-4780-8550-26FA653ECF4F}">
      <dgm:prSet/>
      <dgm:spPr/>
      <dgm:t>
        <a:bodyPr/>
        <a:lstStyle/>
        <a:p>
          <a:endParaRPr lang="en-US"/>
        </a:p>
      </dgm:t>
    </dgm:pt>
    <dgm:pt modelId="{20978173-2D63-4CA8-A318-856BB953F3F4}">
      <dgm:prSet phldrT="[Text]"/>
      <dgm:spPr>
        <a:solidFill>
          <a:srgbClr val="92D050"/>
        </a:solidFill>
        <a:ln>
          <a:solidFill>
            <a:srgbClr val="92D050"/>
          </a:solidFill>
        </a:ln>
      </dgm:spPr>
      <dgm:t>
        <a:bodyPr/>
        <a:lstStyle/>
        <a:p>
          <a:r>
            <a:rPr lang="en-US" dirty="0"/>
            <a:t>Fitness for Sports Performance</a:t>
          </a:r>
        </a:p>
      </dgm:t>
    </dgm:pt>
    <dgm:pt modelId="{BAD34BF5-4581-445E-9B38-418CE11A03FC}" type="parTrans" cxnId="{20326265-F5DD-428B-A2A8-88C1F09F3AE3}">
      <dgm:prSet/>
      <dgm:spPr/>
      <dgm:t>
        <a:bodyPr/>
        <a:lstStyle/>
        <a:p>
          <a:endParaRPr lang="en-US"/>
        </a:p>
      </dgm:t>
    </dgm:pt>
    <dgm:pt modelId="{B33DA094-FC4F-4805-890C-9DA52CBD2EDA}" type="sibTrans" cxnId="{20326265-F5DD-428B-A2A8-88C1F09F3AE3}">
      <dgm:prSet/>
      <dgm:spPr/>
      <dgm:t>
        <a:bodyPr/>
        <a:lstStyle/>
        <a:p>
          <a:endParaRPr lang="en-US"/>
        </a:p>
      </dgm:t>
    </dgm:pt>
    <dgm:pt modelId="{379EFE0B-E8D1-4650-9E56-F8283E491AE4}">
      <dgm:prSet phldrT="[Text]"/>
      <dgm:spPr>
        <a:solidFill>
          <a:srgbClr val="EDF7E1">
            <a:alpha val="89804"/>
          </a:srgbClr>
        </a:solidFill>
        <a:ln>
          <a:solidFill>
            <a:srgbClr val="EDF7E1">
              <a:alpha val="90000"/>
            </a:srgbClr>
          </a:solidFill>
        </a:ln>
      </dgm:spPr>
      <dgm:t>
        <a:bodyPr/>
        <a:lstStyle/>
        <a:p>
          <a:r>
            <a:rPr lang="en-US" dirty="0"/>
            <a:t>Fitness Captains</a:t>
          </a:r>
        </a:p>
      </dgm:t>
    </dgm:pt>
    <dgm:pt modelId="{56D35933-BE29-4D44-AA25-EE561621EFCE}" type="parTrans" cxnId="{B9618496-9222-4AE2-9D15-30A91B450FD4}">
      <dgm:prSet/>
      <dgm:spPr/>
      <dgm:t>
        <a:bodyPr/>
        <a:lstStyle/>
        <a:p>
          <a:endParaRPr lang="en-US"/>
        </a:p>
      </dgm:t>
    </dgm:pt>
    <dgm:pt modelId="{61137726-6CE6-4F19-AB28-764F9D7790FF}" type="sibTrans" cxnId="{B9618496-9222-4AE2-9D15-30A91B450FD4}">
      <dgm:prSet/>
      <dgm:spPr/>
      <dgm:t>
        <a:bodyPr/>
        <a:lstStyle/>
        <a:p>
          <a:endParaRPr lang="en-US"/>
        </a:p>
      </dgm:t>
    </dgm:pt>
    <dgm:pt modelId="{68A10A5F-96E6-472B-88DA-C81CEB1E4474}">
      <dgm:prSet phldrT="[Text]"/>
      <dgm:spPr>
        <a:solidFill>
          <a:srgbClr val="EDF7E1">
            <a:alpha val="89804"/>
          </a:srgbClr>
        </a:solidFill>
        <a:ln>
          <a:solidFill>
            <a:srgbClr val="EDF7E1">
              <a:alpha val="90000"/>
            </a:srgbClr>
          </a:solidFill>
        </a:ln>
      </dgm:spPr>
      <dgm:t>
        <a:bodyPr/>
        <a:lstStyle/>
        <a:p>
          <a:r>
            <a:rPr lang="en-US" dirty="0"/>
            <a:t>Fitness Assessment</a:t>
          </a:r>
        </a:p>
      </dgm:t>
    </dgm:pt>
    <dgm:pt modelId="{F8452E7D-49B5-47AA-A95F-7A873B4B089C}" type="parTrans" cxnId="{DD605C86-25E5-409A-BE89-76BDF977AC62}">
      <dgm:prSet/>
      <dgm:spPr/>
      <dgm:t>
        <a:bodyPr/>
        <a:lstStyle/>
        <a:p>
          <a:endParaRPr lang="en-US"/>
        </a:p>
      </dgm:t>
    </dgm:pt>
    <dgm:pt modelId="{2C82BEBB-B944-4FD1-AF5B-FDC4FBED96E5}" type="sibTrans" cxnId="{DD605C86-25E5-409A-BE89-76BDF977AC62}">
      <dgm:prSet/>
      <dgm:spPr/>
      <dgm:t>
        <a:bodyPr/>
        <a:lstStyle/>
        <a:p>
          <a:endParaRPr lang="en-US"/>
        </a:p>
      </dgm:t>
    </dgm:pt>
    <dgm:pt modelId="{BDC2FBA7-7809-47FA-83C9-C07282971BC7}">
      <dgm:prSet phldrT="[Text]"/>
      <dgm:spPr>
        <a:solidFill>
          <a:srgbClr val="92D050"/>
        </a:solidFill>
        <a:ln>
          <a:solidFill>
            <a:srgbClr val="92D050"/>
          </a:solidFill>
        </a:ln>
      </dgm:spPr>
      <dgm:t>
        <a:bodyPr/>
        <a:lstStyle/>
        <a:p>
          <a:r>
            <a:rPr lang="en-US" dirty="0"/>
            <a:t>Technology and Resources</a:t>
          </a:r>
        </a:p>
      </dgm:t>
    </dgm:pt>
    <dgm:pt modelId="{E4A357D5-4049-44CD-8682-138B9AC00A76}" type="parTrans" cxnId="{AECE9F25-7DD4-410C-9F7F-C48038496C22}">
      <dgm:prSet/>
      <dgm:spPr/>
      <dgm:t>
        <a:bodyPr/>
        <a:lstStyle/>
        <a:p>
          <a:endParaRPr lang="en-US"/>
        </a:p>
      </dgm:t>
    </dgm:pt>
    <dgm:pt modelId="{39ECE339-A260-40EC-992A-A0FCA138B495}" type="sibTrans" cxnId="{AECE9F25-7DD4-410C-9F7F-C48038496C22}">
      <dgm:prSet/>
      <dgm:spPr/>
      <dgm:t>
        <a:bodyPr/>
        <a:lstStyle/>
        <a:p>
          <a:endParaRPr lang="en-US"/>
        </a:p>
      </dgm:t>
    </dgm:pt>
    <dgm:pt modelId="{AA818709-5426-4347-83E5-DC7357F74455}">
      <dgm:prSet phldrT="[Text]"/>
      <dgm:spPr>
        <a:solidFill>
          <a:srgbClr val="EDF7E1">
            <a:alpha val="89804"/>
          </a:srgbClr>
        </a:solidFill>
        <a:ln>
          <a:solidFill>
            <a:srgbClr val="EDF7E1">
              <a:alpha val="90000"/>
            </a:srgbClr>
          </a:solidFill>
        </a:ln>
      </dgm:spPr>
      <dgm:t>
        <a:bodyPr/>
        <a:lstStyle/>
        <a:p>
          <a:r>
            <a:rPr lang="en-US" dirty="0"/>
            <a:t>SO </a:t>
          </a:r>
          <a:r>
            <a:rPr lang="en-US" dirty="0" err="1"/>
            <a:t>FitNow</a:t>
          </a:r>
          <a:r>
            <a:rPr lang="en-US" dirty="0"/>
            <a:t> Mobile App</a:t>
          </a:r>
        </a:p>
      </dgm:t>
    </dgm:pt>
    <dgm:pt modelId="{936AEAD5-22B0-4AA6-A804-3C9190EABE74}" type="parTrans" cxnId="{3B5F8A05-ECEC-4A22-AE0C-F94194F17206}">
      <dgm:prSet/>
      <dgm:spPr/>
      <dgm:t>
        <a:bodyPr/>
        <a:lstStyle/>
        <a:p>
          <a:endParaRPr lang="en-US"/>
        </a:p>
      </dgm:t>
    </dgm:pt>
    <dgm:pt modelId="{3DEFDB63-FCB0-42FF-8439-2E6F2F465B24}" type="sibTrans" cxnId="{3B5F8A05-ECEC-4A22-AE0C-F94194F17206}">
      <dgm:prSet/>
      <dgm:spPr/>
      <dgm:t>
        <a:bodyPr/>
        <a:lstStyle/>
        <a:p>
          <a:endParaRPr lang="en-US"/>
        </a:p>
      </dgm:t>
    </dgm:pt>
    <dgm:pt modelId="{EE9DD3DB-CA61-4D49-A25D-F861DF7C8F9F}">
      <dgm:prSet phldrT="[Text]"/>
      <dgm:spPr>
        <a:solidFill>
          <a:srgbClr val="EDF7E1">
            <a:alpha val="89804"/>
          </a:srgbClr>
        </a:solidFill>
        <a:ln>
          <a:solidFill>
            <a:srgbClr val="EDF7E1">
              <a:alpha val="90000"/>
            </a:srgbClr>
          </a:solidFill>
        </a:ln>
      </dgm:spPr>
      <dgm:t>
        <a:bodyPr/>
        <a:lstStyle/>
        <a:p>
          <a:r>
            <a:rPr lang="en-US" b="0" dirty="0"/>
            <a:t>Fitness in Schools Online Educator Training</a:t>
          </a:r>
        </a:p>
      </dgm:t>
    </dgm:pt>
    <dgm:pt modelId="{A82F0B43-617B-40D3-8FBA-50D9E70E408E}" type="parTrans" cxnId="{39D59F4A-1CCB-4F90-B4B8-15F366D5D3C3}">
      <dgm:prSet/>
      <dgm:spPr/>
      <dgm:t>
        <a:bodyPr/>
        <a:lstStyle/>
        <a:p>
          <a:endParaRPr lang="en-US"/>
        </a:p>
      </dgm:t>
    </dgm:pt>
    <dgm:pt modelId="{81C81942-E1EB-4244-B637-69A048778201}" type="sibTrans" cxnId="{39D59F4A-1CCB-4F90-B4B8-15F366D5D3C3}">
      <dgm:prSet/>
      <dgm:spPr/>
      <dgm:t>
        <a:bodyPr/>
        <a:lstStyle/>
        <a:p>
          <a:endParaRPr lang="en-US"/>
        </a:p>
      </dgm:t>
    </dgm:pt>
    <dgm:pt modelId="{D0F5E650-3DAE-48EA-91D4-7898ED4EF493}">
      <dgm:prSet phldrT="[Text]"/>
      <dgm:spPr>
        <a:solidFill>
          <a:srgbClr val="EDF7E1">
            <a:alpha val="89804"/>
          </a:srgbClr>
        </a:solidFill>
        <a:ln>
          <a:solidFill>
            <a:srgbClr val="EDF7E1">
              <a:alpha val="90000"/>
            </a:srgbClr>
          </a:solidFill>
        </a:ln>
      </dgm:spPr>
      <dgm:t>
        <a:bodyPr/>
        <a:lstStyle/>
        <a:p>
          <a:r>
            <a:rPr lang="en-US" dirty="0"/>
            <a:t>SOFIT</a:t>
          </a:r>
        </a:p>
      </dgm:t>
    </dgm:pt>
    <dgm:pt modelId="{0458EB98-0605-4172-8D99-8D180CD12880}" type="parTrans" cxnId="{67806511-5218-4820-868E-A23A7C583C8D}">
      <dgm:prSet/>
      <dgm:spPr/>
      <dgm:t>
        <a:bodyPr/>
        <a:lstStyle/>
        <a:p>
          <a:endParaRPr lang="en-US"/>
        </a:p>
      </dgm:t>
    </dgm:pt>
    <dgm:pt modelId="{518468A1-E283-48AB-9C96-9BE2228C087E}" type="sibTrans" cxnId="{67806511-5218-4820-868E-A23A7C583C8D}">
      <dgm:prSet/>
      <dgm:spPr/>
      <dgm:t>
        <a:bodyPr/>
        <a:lstStyle/>
        <a:p>
          <a:endParaRPr lang="en-US"/>
        </a:p>
      </dgm:t>
    </dgm:pt>
    <dgm:pt modelId="{B0707692-DD14-4C93-8840-6C69FA126DDB}">
      <dgm:prSet phldrT="[Text]"/>
      <dgm:spPr>
        <a:solidFill>
          <a:srgbClr val="EDF7E1">
            <a:alpha val="89804"/>
          </a:srgbClr>
        </a:solidFill>
        <a:ln>
          <a:solidFill>
            <a:srgbClr val="EDF7E1">
              <a:alpha val="90000"/>
            </a:srgbClr>
          </a:solidFill>
        </a:ln>
      </dgm:spPr>
      <dgm:t>
        <a:bodyPr/>
        <a:lstStyle/>
        <a:p>
          <a:r>
            <a:rPr lang="en-US" dirty="0"/>
            <a:t>Fitness Challenges</a:t>
          </a:r>
        </a:p>
      </dgm:t>
    </dgm:pt>
    <dgm:pt modelId="{03923F28-C1B6-4457-895D-B9CDFD9B36A7}" type="parTrans" cxnId="{78447E10-D231-4381-BF24-9E3A97B9B5EC}">
      <dgm:prSet/>
      <dgm:spPr/>
      <dgm:t>
        <a:bodyPr/>
        <a:lstStyle/>
        <a:p>
          <a:endParaRPr lang="en-US"/>
        </a:p>
      </dgm:t>
    </dgm:pt>
    <dgm:pt modelId="{ACCE430D-3EEC-4D48-A6E5-09973DED5B4D}" type="sibTrans" cxnId="{78447E10-D231-4381-BF24-9E3A97B9B5EC}">
      <dgm:prSet/>
      <dgm:spPr/>
      <dgm:t>
        <a:bodyPr/>
        <a:lstStyle/>
        <a:p>
          <a:endParaRPr lang="en-US"/>
        </a:p>
      </dgm:t>
    </dgm:pt>
    <dgm:pt modelId="{6B6B8C0C-7006-4762-AECF-69306EA3A10B}">
      <dgm:prSet phldrT="[Text]"/>
      <dgm:spPr>
        <a:solidFill>
          <a:srgbClr val="EDF7E1">
            <a:alpha val="89804"/>
          </a:srgbClr>
        </a:solidFill>
        <a:ln>
          <a:solidFill>
            <a:srgbClr val="EDF7E1">
              <a:alpha val="90000"/>
            </a:srgbClr>
          </a:solidFill>
        </a:ln>
      </dgm:spPr>
      <dgm:t>
        <a:bodyPr/>
        <a:lstStyle/>
        <a:p>
          <a:r>
            <a:rPr lang="en-US" dirty="0"/>
            <a:t>Performance Stations</a:t>
          </a:r>
        </a:p>
      </dgm:t>
    </dgm:pt>
    <dgm:pt modelId="{63539D6D-9382-4DD7-9EFB-AF8CE51F8D6A}" type="parTrans" cxnId="{4B5F6F86-0750-4366-BB47-1714D1D419C1}">
      <dgm:prSet/>
      <dgm:spPr/>
      <dgm:t>
        <a:bodyPr/>
        <a:lstStyle/>
        <a:p>
          <a:endParaRPr lang="en-US"/>
        </a:p>
      </dgm:t>
    </dgm:pt>
    <dgm:pt modelId="{29692720-64C8-4DC5-AB50-22B3407D094B}" type="sibTrans" cxnId="{4B5F6F86-0750-4366-BB47-1714D1D419C1}">
      <dgm:prSet/>
      <dgm:spPr/>
      <dgm:t>
        <a:bodyPr/>
        <a:lstStyle/>
        <a:p>
          <a:endParaRPr lang="en-US"/>
        </a:p>
      </dgm:t>
    </dgm:pt>
    <dgm:pt modelId="{6DC0D07B-52F8-4CD0-AAC2-810BFB4967E4}">
      <dgm:prSet phldrT="[Text]"/>
      <dgm:spPr>
        <a:solidFill>
          <a:srgbClr val="EDF7E1">
            <a:alpha val="89804"/>
          </a:srgbClr>
        </a:solidFill>
        <a:ln>
          <a:solidFill>
            <a:srgbClr val="EDF7E1">
              <a:alpha val="90000"/>
            </a:srgbClr>
          </a:solidFill>
        </a:ln>
      </dgm:spPr>
      <dgm:t>
        <a:bodyPr/>
        <a:lstStyle/>
        <a:p>
          <a:r>
            <a:rPr lang="en-US" dirty="0"/>
            <a:t>Coach Education</a:t>
          </a:r>
        </a:p>
      </dgm:t>
    </dgm:pt>
    <dgm:pt modelId="{1E8C1ED8-82C4-4170-98E4-90D8FB8ADF81}" type="parTrans" cxnId="{A05CAEEA-B939-409D-BB9C-84A07A409A77}">
      <dgm:prSet/>
      <dgm:spPr/>
      <dgm:t>
        <a:bodyPr/>
        <a:lstStyle/>
        <a:p>
          <a:endParaRPr lang="en-US"/>
        </a:p>
      </dgm:t>
    </dgm:pt>
    <dgm:pt modelId="{000C551C-A153-44E8-9E7B-D00312679232}" type="sibTrans" cxnId="{A05CAEEA-B939-409D-BB9C-84A07A409A77}">
      <dgm:prSet/>
      <dgm:spPr/>
      <dgm:t>
        <a:bodyPr/>
        <a:lstStyle/>
        <a:p>
          <a:endParaRPr lang="en-US"/>
        </a:p>
      </dgm:t>
    </dgm:pt>
    <dgm:pt modelId="{AD66D870-8952-491D-822C-E1BAAEBAEA43}">
      <dgm:prSet phldrT="[Text]"/>
      <dgm:spPr>
        <a:solidFill>
          <a:srgbClr val="EDF7E1">
            <a:alpha val="89804"/>
          </a:srgbClr>
        </a:solidFill>
        <a:ln>
          <a:solidFill>
            <a:srgbClr val="EDF7E1">
              <a:alpha val="90000"/>
            </a:srgbClr>
          </a:solidFill>
        </a:ln>
      </dgm:spPr>
      <dgm:t>
        <a:bodyPr/>
        <a:lstStyle/>
        <a:p>
          <a:r>
            <a:rPr lang="en-US" dirty="0"/>
            <a:t>Fit 5 (adults)</a:t>
          </a:r>
        </a:p>
      </dgm:t>
    </dgm:pt>
    <dgm:pt modelId="{A76E0DDB-F6D9-498A-A621-5C3B99B060C6}" type="parTrans" cxnId="{4A15DE17-62DC-4EBD-ABE3-5E962F8AAFCA}">
      <dgm:prSet/>
      <dgm:spPr/>
      <dgm:t>
        <a:bodyPr/>
        <a:lstStyle/>
        <a:p>
          <a:endParaRPr lang="en-US"/>
        </a:p>
      </dgm:t>
    </dgm:pt>
    <dgm:pt modelId="{67E7CFA6-57AF-48DF-9887-FA5C6268CB4A}" type="sibTrans" cxnId="{4A15DE17-62DC-4EBD-ABE3-5E962F8AAFCA}">
      <dgm:prSet/>
      <dgm:spPr/>
      <dgm:t>
        <a:bodyPr/>
        <a:lstStyle/>
        <a:p>
          <a:endParaRPr lang="en-US"/>
        </a:p>
      </dgm:t>
    </dgm:pt>
    <dgm:pt modelId="{087B6229-2978-4383-9D6F-CAEA2521CCE9}">
      <dgm:prSet phldrT="[Text]"/>
      <dgm:spPr>
        <a:solidFill>
          <a:srgbClr val="92D050"/>
        </a:solidFill>
        <a:ln>
          <a:solidFill>
            <a:srgbClr val="92D050"/>
          </a:solidFill>
        </a:ln>
      </dgm:spPr>
      <dgm:t>
        <a:bodyPr/>
        <a:lstStyle/>
        <a:p>
          <a:r>
            <a:rPr lang="en-US" dirty="0"/>
            <a:t>Fitness for Youth and Schools</a:t>
          </a:r>
        </a:p>
      </dgm:t>
    </dgm:pt>
    <dgm:pt modelId="{B11424A3-63A1-4FEA-AFA9-0951FD67AABF}" type="parTrans" cxnId="{41913738-75D1-4463-990C-0E6504825991}">
      <dgm:prSet/>
      <dgm:spPr/>
      <dgm:t>
        <a:bodyPr/>
        <a:lstStyle/>
        <a:p>
          <a:endParaRPr lang="en-US"/>
        </a:p>
      </dgm:t>
    </dgm:pt>
    <dgm:pt modelId="{A2801F0B-7346-4BE7-8BE4-82F366FC3978}" type="sibTrans" cxnId="{41913738-75D1-4463-990C-0E6504825991}">
      <dgm:prSet/>
      <dgm:spPr/>
      <dgm:t>
        <a:bodyPr/>
        <a:lstStyle/>
        <a:p>
          <a:endParaRPr lang="en-US"/>
        </a:p>
      </dgm:t>
    </dgm:pt>
    <dgm:pt modelId="{2830E530-CD60-465A-9B85-ABEA4E20F331}">
      <dgm:prSet phldrT="[Text]"/>
      <dgm:spPr>
        <a:solidFill>
          <a:srgbClr val="EDF7E1">
            <a:alpha val="89804"/>
          </a:srgbClr>
        </a:solidFill>
        <a:ln>
          <a:solidFill>
            <a:srgbClr val="EDF7E1">
              <a:alpha val="90000"/>
            </a:srgbClr>
          </a:solidFill>
        </a:ln>
      </dgm:spPr>
      <dgm:t>
        <a:bodyPr/>
        <a:lstStyle/>
        <a:p>
          <a:r>
            <a:rPr lang="en-US" dirty="0"/>
            <a:t>High 5 for Fitness</a:t>
          </a:r>
        </a:p>
      </dgm:t>
    </dgm:pt>
    <dgm:pt modelId="{2C3F20D5-4103-4D3E-AA30-A08B490546E7}" type="parTrans" cxnId="{3997C6BD-B9E6-4C10-A40B-73DCF3A82CA8}">
      <dgm:prSet/>
      <dgm:spPr/>
      <dgm:t>
        <a:bodyPr/>
        <a:lstStyle/>
        <a:p>
          <a:endParaRPr lang="en-US"/>
        </a:p>
      </dgm:t>
    </dgm:pt>
    <dgm:pt modelId="{8EA4797A-FBDF-4A17-AD9E-070447BC8491}" type="sibTrans" cxnId="{3997C6BD-B9E6-4C10-A40B-73DCF3A82CA8}">
      <dgm:prSet/>
      <dgm:spPr/>
      <dgm:t>
        <a:bodyPr/>
        <a:lstStyle/>
        <a:p>
          <a:endParaRPr lang="en-US"/>
        </a:p>
      </dgm:t>
    </dgm:pt>
    <dgm:pt modelId="{872643F6-B919-4DE2-B311-263078203594}">
      <dgm:prSet phldrT="[Text]"/>
      <dgm:spPr>
        <a:solidFill>
          <a:srgbClr val="EDF7E1">
            <a:alpha val="89804"/>
          </a:srgbClr>
        </a:solidFill>
        <a:ln>
          <a:solidFill>
            <a:srgbClr val="EDF7E1">
              <a:alpha val="90000"/>
            </a:srgbClr>
          </a:solidFill>
        </a:ln>
      </dgm:spPr>
      <dgm:t>
        <a:bodyPr/>
        <a:lstStyle/>
        <a:p>
          <a:pPr rtl="0"/>
          <a:r>
            <a:rPr lang="en-US" dirty="0"/>
            <a:t>U</a:t>
          </a:r>
          <a:r>
            <a:rPr lang="en-US" b="0" dirty="0"/>
            <a:t>nified Activity </a:t>
          </a:r>
          <a:r>
            <a:rPr lang="en-US" b="0" dirty="0">
              <a:latin typeface="+mn-lt"/>
            </a:rPr>
            <a:t>Plans</a:t>
          </a:r>
          <a:endParaRPr lang="en-US" b="0" dirty="0">
            <a:solidFill>
              <a:srgbClr val="010000"/>
            </a:solidFill>
            <a:latin typeface="+mn-lt"/>
          </a:endParaRPr>
        </a:p>
      </dgm:t>
    </dgm:pt>
    <dgm:pt modelId="{BE7C63DD-069E-4761-8F0E-45F19C10B408}" type="parTrans" cxnId="{C510B7D3-13BD-4035-8FBD-83A724962C31}">
      <dgm:prSet/>
      <dgm:spPr/>
      <dgm:t>
        <a:bodyPr/>
        <a:lstStyle/>
        <a:p>
          <a:endParaRPr lang="en-US"/>
        </a:p>
      </dgm:t>
    </dgm:pt>
    <dgm:pt modelId="{244A9C72-131B-48DE-AC83-0F64E7E78AC1}" type="sibTrans" cxnId="{C510B7D3-13BD-4035-8FBD-83A724962C31}">
      <dgm:prSet/>
      <dgm:spPr/>
      <dgm:t>
        <a:bodyPr/>
        <a:lstStyle/>
        <a:p>
          <a:endParaRPr lang="en-US"/>
        </a:p>
      </dgm:t>
    </dgm:pt>
    <dgm:pt modelId="{EBC47260-DB63-426D-BD7D-56C10D988F5E}">
      <dgm:prSet phldrT="[Text]"/>
      <dgm:spPr>
        <a:solidFill>
          <a:srgbClr val="EDF7E1">
            <a:alpha val="89804"/>
          </a:srgbClr>
        </a:solidFill>
        <a:ln>
          <a:solidFill>
            <a:srgbClr val="EDF7E1">
              <a:alpha val="90000"/>
            </a:srgbClr>
          </a:solidFill>
        </a:ln>
      </dgm:spPr>
      <dgm:t>
        <a:bodyPr/>
        <a:lstStyle/>
        <a:p>
          <a:r>
            <a:rPr lang="en-US" dirty="0"/>
            <a:t>School of Strength</a:t>
          </a:r>
        </a:p>
      </dgm:t>
    </dgm:pt>
    <dgm:pt modelId="{C56E2A9A-0D86-4BAB-BA31-FB495AED4672}" type="parTrans" cxnId="{84E0B5BD-CF13-4782-ADBF-A8AA365E7764}">
      <dgm:prSet/>
      <dgm:spPr/>
      <dgm:t>
        <a:bodyPr/>
        <a:lstStyle/>
        <a:p>
          <a:endParaRPr lang="en-US"/>
        </a:p>
      </dgm:t>
    </dgm:pt>
    <dgm:pt modelId="{E799292C-6F8C-4D7F-8CE2-0FF9734B4DFE}" type="sibTrans" cxnId="{84E0B5BD-CF13-4782-ADBF-A8AA365E7764}">
      <dgm:prSet/>
      <dgm:spPr/>
      <dgm:t>
        <a:bodyPr/>
        <a:lstStyle/>
        <a:p>
          <a:endParaRPr lang="en-US"/>
        </a:p>
      </dgm:t>
    </dgm:pt>
    <dgm:pt modelId="{911CAF3B-1DCE-4B45-9125-04D0425A42DF}">
      <dgm:prSet phldrT="[Text]"/>
      <dgm:spPr>
        <a:solidFill>
          <a:srgbClr val="EDF7E1">
            <a:alpha val="89804"/>
          </a:srgbClr>
        </a:solidFill>
        <a:ln>
          <a:solidFill>
            <a:srgbClr val="EDF7E1">
              <a:alpha val="90000"/>
            </a:srgbClr>
          </a:solidFill>
        </a:ln>
      </dgm:spPr>
      <dgm:t>
        <a:bodyPr/>
        <a:lstStyle/>
        <a:p>
          <a:r>
            <a:rPr lang="en-US" dirty="0"/>
            <a:t>Online fitness provider trainings</a:t>
          </a:r>
        </a:p>
      </dgm:t>
    </dgm:pt>
    <dgm:pt modelId="{C9F4AF69-BBFA-47A9-BD24-01C5EBA106BC}" type="parTrans" cxnId="{887EE614-986A-4457-8DCB-E8A4A7A59436}">
      <dgm:prSet/>
      <dgm:spPr/>
      <dgm:t>
        <a:bodyPr/>
        <a:lstStyle/>
        <a:p>
          <a:endParaRPr lang="en-US"/>
        </a:p>
      </dgm:t>
    </dgm:pt>
    <dgm:pt modelId="{70422B0F-1777-45E0-8DA4-2D53D1AADB25}" type="sibTrans" cxnId="{887EE614-986A-4457-8DCB-E8A4A7A59436}">
      <dgm:prSet/>
      <dgm:spPr/>
      <dgm:t>
        <a:bodyPr/>
        <a:lstStyle/>
        <a:p>
          <a:endParaRPr lang="en-US"/>
        </a:p>
      </dgm:t>
    </dgm:pt>
    <dgm:pt modelId="{157F2D19-C9F3-45FD-BDB9-D6023794AABC}">
      <dgm:prSet phldr="0"/>
      <dgm:spPr/>
      <dgm:t>
        <a:bodyPr/>
        <a:lstStyle/>
        <a:p>
          <a:pPr rtl="0"/>
          <a:r>
            <a:rPr lang="en-US" b="0" dirty="0">
              <a:latin typeface="+mn-lt"/>
            </a:rPr>
            <a:t>Unified Fitness Kits and Cards</a:t>
          </a:r>
        </a:p>
      </dgm:t>
    </dgm:pt>
    <dgm:pt modelId="{7E96EA2F-FE9E-4A7E-8D4D-1618BA622139}" type="parTrans" cxnId="{0EC85F68-23F8-4327-9082-EFA7250FDD9A}">
      <dgm:prSet/>
      <dgm:spPr/>
    </dgm:pt>
    <dgm:pt modelId="{C6DDD731-CF13-41A1-8855-F569C65063B4}" type="sibTrans" cxnId="{0EC85F68-23F8-4327-9082-EFA7250FDD9A}">
      <dgm:prSet/>
      <dgm:spPr/>
    </dgm:pt>
    <dgm:pt modelId="{D5BCD1BC-2B70-4663-8D87-B2B246E575AD}" type="pres">
      <dgm:prSet presAssocID="{82A1370F-0A8A-46B0-A9CE-AC62B934B1ED}" presName="Name0" presStyleCnt="0">
        <dgm:presLayoutVars>
          <dgm:dir/>
          <dgm:animLvl val="lvl"/>
          <dgm:resizeHandles val="exact"/>
        </dgm:presLayoutVars>
      </dgm:prSet>
      <dgm:spPr/>
    </dgm:pt>
    <dgm:pt modelId="{0041FB2B-6F9B-49A0-B163-F2896678567D}" type="pres">
      <dgm:prSet presAssocID="{9E19E638-C1CC-41F2-B956-466713070A1C}" presName="composite" presStyleCnt="0"/>
      <dgm:spPr/>
    </dgm:pt>
    <dgm:pt modelId="{E2497C8A-B5FE-46EA-871F-EDFD7CCA1B8D}" type="pres">
      <dgm:prSet presAssocID="{9E19E638-C1CC-41F2-B956-466713070A1C}" presName="parTx" presStyleLbl="alignNode1" presStyleIdx="0" presStyleCnt="4">
        <dgm:presLayoutVars>
          <dgm:chMax val="0"/>
          <dgm:chPref val="0"/>
          <dgm:bulletEnabled val="1"/>
        </dgm:presLayoutVars>
      </dgm:prSet>
      <dgm:spPr/>
    </dgm:pt>
    <dgm:pt modelId="{4250D0A3-D936-4D59-81C3-91B3A5FF4159}" type="pres">
      <dgm:prSet presAssocID="{9E19E638-C1CC-41F2-B956-466713070A1C}" presName="desTx" presStyleLbl="alignAccFollowNode1" presStyleIdx="0" presStyleCnt="4" custLinFactNeighborX="-166">
        <dgm:presLayoutVars>
          <dgm:bulletEnabled val="1"/>
        </dgm:presLayoutVars>
      </dgm:prSet>
      <dgm:spPr/>
    </dgm:pt>
    <dgm:pt modelId="{57ED424D-8A13-4757-BC02-A9B1A38A2BEE}" type="pres">
      <dgm:prSet presAssocID="{3FEE5A32-47A5-433B-8149-4CDD7C968386}" presName="space" presStyleCnt="0"/>
      <dgm:spPr/>
    </dgm:pt>
    <dgm:pt modelId="{B2ADB6C6-8390-4F52-ACAD-BDD1579A8B93}" type="pres">
      <dgm:prSet presAssocID="{20978173-2D63-4CA8-A318-856BB953F3F4}" presName="composite" presStyleCnt="0"/>
      <dgm:spPr/>
    </dgm:pt>
    <dgm:pt modelId="{9DCBDE63-0312-493C-B067-6EEC6A633DF6}" type="pres">
      <dgm:prSet presAssocID="{20978173-2D63-4CA8-A318-856BB953F3F4}" presName="parTx" presStyleLbl="alignNode1" presStyleIdx="1" presStyleCnt="4">
        <dgm:presLayoutVars>
          <dgm:chMax val="0"/>
          <dgm:chPref val="0"/>
          <dgm:bulletEnabled val="1"/>
        </dgm:presLayoutVars>
      </dgm:prSet>
      <dgm:spPr/>
    </dgm:pt>
    <dgm:pt modelId="{00ED3E04-8A05-4C3A-9138-818544C7A03D}" type="pres">
      <dgm:prSet presAssocID="{20978173-2D63-4CA8-A318-856BB953F3F4}" presName="desTx" presStyleLbl="alignAccFollowNode1" presStyleIdx="1" presStyleCnt="4" custLinFactNeighborX="-166">
        <dgm:presLayoutVars>
          <dgm:bulletEnabled val="1"/>
        </dgm:presLayoutVars>
      </dgm:prSet>
      <dgm:spPr/>
    </dgm:pt>
    <dgm:pt modelId="{092480E1-6CD6-4B4D-8181-1B98E778940C}" type="pres">
      <dgm:prSet presAssocID="{B33DA094-FC4F-4805-890C-9DA52CBD2EDA}" presName="space" presStyleCnt="0"/>
      <dgm:spPr/>
    </dgm:pt>
    <dgm:pt modelId="{2F131B89-82C0-4410-9DD8-1BB8D75426BD}" type="pres">
      <dgm:prSet presAssocID="{BDC2FBA7-7809-47FA-83C9-C07282971BC7}" presName="composite" presStyleCnt="0"/>
      <dgm:spPr/>
    </dgm:pt>
    <dgm:pt modelId="{F7FD7CF7-4045-4E25-9780-F1FCDB65D73E}" type="pres">
      <dgm:prSet presAssocID="{BDC2FBA7-7809-47FA-83C9-C07282971BC7}" presName="parTx" presStyleLbl="alignNode1" presStyleIdx="2" presStyleCnt="4">
        <dgm:presLayoutVars>
          <dgm:chMax val="0"/>
          <dgm:chPref val="0"/>
          <dgm:bulletEnabled val="1"/>
        </dgm:presLayoutVars>
      </dgm:prSet>
      <dgm:spPr/>
    </dgm:pt>
    <dgm:pt modelId="{C2A36C44-31E0-4C76-8D7A-39664078F582}" type="pres">
      <dgm:prSet presAssocID="{BDC2FBA7-7809-47FA-83C9-C07282971BC7}" presName="desTx" presStyleLbl="alignAccFollowNode1" presStyleIdx="2" presStyleCnt="4">
        <dgm:presLayoutVars>
          <dgm:bulletEnabled val="1"/>
        </dgm:presLayoutVars>
      </dgm:prSet>
      <dgm:spPr/>
    </dgm:pt>
    <dgm:pt modelId="{9EDE17FC-5062-48CD-9AE2-BF4E1565555E}" type="pres">
      <dgm:prSet presAssocID="{39ECE339-A260-40EC-992A-A0FCA138B495}" presName="space" presStyleCnt="0"/>
      <dgm:spPr/>
    </dgm:pt>
    <dgm:pt modelId="{D97BD649-D5E1-4A08-86A3-962F87CDA709}" type="pres">
      <dgm:prSet presAssocID="{087B6229-2978-4383-9D6F-CAEA2521CCE9}" presName="composite" presStyleCnt="0"/>
      <dgm:spPr/>
    </dgm:pt>
    <dgm:pt modelId="{A26F2E24-C83F-484B-963D-7435EA88C782}" type="pres">
      <dgm:prSet presAssocID="{087B6229-2978-4383-9D6F-CAEA2521CCE9}" presName="parTx" presStyleLbl="alignNode1" presStyleIdx="3" presStyleCnt="4">
        <dgm:presLayoutVars>
          <dgm:chMax val="0"/>
          <dgm:chPref val="0"/>
          <dgm:bulletEnabled val="1"/>
        </dgm:presLayoutVars>
      </dgm:prSet>
      <dgm:spPr/>
    </dgm:pt>
    <dgm:pt modelId="{06B85C2E-2502-4085-9F86-1E0BEC4F66E1}" type="pres">
      <dgm:prSet presAssocID="{087B6229-2978-4383-9D6F-CAEA2521CCE9}" presName="desTx" presStyleLbl="alignAccFollowNode1" presStyleIdx="3" presStyleCnt="4">
        <dgm:presLayoutVars>
          <dgm:bulletEnabled val="1"/>
        </dgm:presLayoutVars>
      </dgm:prSet>
      <dgm:spPr/>
    </dgm:pt>
  </dgm:ptLst>
  <dgm:cxnLst>
    <dgm:cxn modelId="{1DF5CC04-B574-46A0-9A5C-6B4BF37050A9}" type="presOf" srcId="{AD66D870-8952-491D-822C-E1BAAEBAEA43}" destId="{C2A36C44-31E0-4C76-8D7A-39664078F582}" srcOrd="0" destOrd="1" presId="urn:microsoft.com/office/officeart/2005/8/layout/hList1"/>
    <dgm:cxn modelId="{3B5F8A05-ECEC-4A22-AE0C-F94194F17206}" srcId="{BDC2FBA7-7809-47FA-83C9-C07282971BC7}" destId="{AA818709-5426-4347-83E5-DC7357F74455}" srcOrd="0" destOrd="0" parTransId="{936AEAD5-22B0-4AA6-A804-3C9190EABE74}" sibTransId="{3DEFDB63-FCB0-42FF-8439-2E6F2F465B24}"/>
    <dgm:cxn modelId="{A334810A-B19F-433B-9B01-3B5FE227293F}" type="presOf" srcId="{087B6229-2978-4383-9D6F-CAEA2521CCE9}" destId="{A26F2E24-C83F-484B-963D-7435EA88C782}" srcOrd="0" destOrd="0" presId="urn:microsoft.com/office/officeart/2005/8/layout/hList1"/>
    <dgm:cxn modelId="{78447E10-D231-4381-BF24-9E3A97B9B5EC}" srcId="{9E19E638-C1CC-41F2-B956-466713070A1C}" destId="{B0707692-DD14-4C93-8840-6C69FA126DDB}" srcOrd="3" destOrd="0" parTransId="{03923F28-C1B6-4457-895D-B9CDFD9B36A7}" sibTransId="{ACCE430D-3EEC-4D48-A6E5-09973DED5B4D}"/>
    <dgm:cxn modelId="{67806511-5218-4820-868E-A23A7C583C8D}" srcId="{9E19E638-C1CC-41F2-B956-466713070A1C}" destId="{D0F5E650-3DAE-48EA-91D4-7898ED4EF493}" srcOrd="1" destOrd="0" parTransId="{0458EB98-0605-4172-8D99-8D180CD12880}" sibTransId="{518468A1-E283-48AB-9C96-9BE2228C087E}"/>
    <dgm:cxn modelId="{887EE614-986A-4457-8DCB-E8A4A7A59436}" srcId="{BDC2FBA7-7809-47FA-83C9-C07282971BC7}" destId="{911CAF3B-1DCE-4B45-9125-04D0425A42DF}" srcOrd="3" destOrd="0" parTransId="{C9F4AF69-BBFA-47A9-BD24-01C5EBA106BC}" sibTransId="{70422B0F-1777-45E0-8DA4-2D53D1AADB25}"/>
    <dgm:cxn modelId="{4A15DE17-62DC-4EBD-ABE3-5E962F8AAFCA}" srcId="{BDC2FBA7-7809-47FA-83C9-C07282971BC7}" destId="{AD66D870-8952-491D-822C-E1BAAEBAEA43}" srcOrd="1" destOrd="0" parTransId="{A76E0DDB-F6D9-498A-A621-5C3B99B060C6}" sibTransId="{67E7CFA6-57AF-48DF-9887-FA5C6268CB4A}"/>
    <dgm:cxn modelId="{8FCB4524-ED49-4B93-8B20-785CE86B4C4C}" type="presOf" srcId="{157F2D19-C9F3-45FD-BDB9-D6023794AABC}" destId="{06B85C2E-2502-4085-9F86-1E0BEC4F66E1}" srcOrd="0" destOrd="2" presId="urn:microsoft.com/office/officeart/2005/8/layout/hList1"/>
    <dgm:cxn modelId="{AECE9F25-7DD4-410C-9F7F-C48038496C22}" srcId="{82A1370F-0A8A-46B0-A9CE-AC62B934B1ED}" destId="{BDC2FBA7-7809-47FA-83C9-C07282971BC7}" srcOrd="2" destOrd="0" parTransId="{E4A357D5-4049-44CD-8682-138B9AC00A76}" sibTransId="{39ECE339-A260-40EC-992A-A0FCA138B495}"/>
    <dgm:cxn modelId="{0791C92D-F001-4A85-BE4C-335F393EAB77}" type="presOf" srcId="{68A10A5F-96E6-472B-88DA-C81CEB1E4474}" destId="{00ED3E04-8A05-4C3A-9138-818544C7A03D}" srcOrd="0" destOrd="3" presId="urn:microsoft.com/office/officeart/2005/8/layout/hList1"/>
    <dgm:cxn modelId="{72DA9531-2F28-4FA2-BE0A-43967FD472C5}" type="presOf" srcId="{9E19E638-C1CC-41F2-B956-466713070A1C}" destId="{E2497C8A-B5FE-46EA-871F-EDFD7CCA1B8D}" srcOrd="0" destOrd="0" presId="urn:microsoft.com/office/officeart/2005/8/layout/hList1"/>
    <dgm:cxn modelId="{1944FF33-790C-4417-8BAD-4AB755503F48}" type="presOf" srcId="{B0707692-DD14-4C93-8840-6C69FA126DDB}" destId="{4250D0A3-D936-4D59-81C3-91B3A5FF4159}" srcOrd="0" destOrd="3" presId="urn:microsoft.com/office/officeart/2005/8/layout/hList1"/>
    <dgm:cxn modelId="{8089B337-B12C-4FB3-90F9-4B5343F4A6E1}" type="presOf" srcId="{D0F5E650-3DAE-48EA-91D4-7898ED4EF493}" destId="{4250D0A3-D936-4D59-81C3-91B3A5FF4159}" srcOrd="0" destOrd="1" presId="urn:microsoft.com/office/officeart/2005/8/layout/hList1"/>
    <dgm:cxn modelId="{41913738-75D1-4463-990C-0E6504825991}" srcId="{82A1370F-0A8A-46B0-A9CE-AC62B934B1ED}" destId="{087B6229-2978-4383-9D6F-CAEA2521CCE9}" srcOrd="3" destOrd="0" parTransId="{B11424A3-63A1-4FEA-AFA9-0951FD67AABF}" sibTransId="{A2801F0B-7346-4BE7-8BE4-82F366FC3978}"/>
    <dgm:cxn modelId="{E28EC13A-6576-462C-A9CA-C1404E865720}" type="presOf" srcId="{AA818709-5426-4347-83E5-DC7357F74455}" destId="{C2A36C44-31E0-4C76-8D7A-39664078F582}" srcOrd="0" destOrd="0" presId="urn:microsoft.com/office/officeart/2005/8/layout/hList1"/>
    <dgm:cxn modelId="{9941A65B-F485-449F-9E1A-8ECB56194E2C}" type="presOf" srcId="{EE9DD3DB-CA61-4D49-A25D-F861DF7C8F9F}" destId="{06B85C2E-2502-4085-9F86-1E0BEC4F66E1}" srcOrd="0" destOrd="3" presId="urn:microsoft.com/office/officeart/2005/8/layout/hList1"/>
    <dgm:cxn modelId="{20326265-F5DD-428B-A2A8-88C1F09F3AE3}" srcId="{82A1370F-0A8A-46B0-A9CE-AC62B934B1ED}" destId="{20978173-2D63-4CA8-A318-856BB953F3F4}" srcOrd="1" destOrd="0" parTransId="{BAD34BF5-4581-445E-9B38-418CE11A03FC}" sibTransId="{B33DA094-FC4F-4805-890C-9DA52CBD2EDA}"/>
    <dgm:cxn modelId="{44930348-4960-414D-BFBA-424065ABEB0E}" type="presOf" srcId="{389D5D82-4290-4613-A277-F5D62ACBCD2C}" destId="{4250D0A3-D936-4D59-81C3-91B3A5FF4159}" srcOrd="0" destOrd="0" presId="urn:microsoft.com/office/officeart/2005/8/layout/hList1"/>
    <dgm:cxn modelId="{0F951468-A21F-485D-B4ED-AA1B932800A8}" srcId="{82A1370F-0A8A-46B0-A9CE-AC62B934B1ED}" destId="{9E19E638-C1CC-41F2-B956-466713070A1C}" srcOrd="0" destOrd="0" parTransId="{D633EC3C-BA18-41A2-A3D5-03F5202AC8F5}" sibTransId="{3FEE5A32-47A5-433B-8149-4CDD7C968386}"/>
    <dgm:cxn modelId="{0EC85F68-23F8-4327-9082-EFA7250FDD9A}" srcId="{087B6229-2978-4383-9D6F-CAEA2521CCE9}" destId="{157F2D19-C9F3-45FD-BDB9-D6023794AABC}" srcOrd="2" destOrd="0" parTransId="{7E96EA2F-FE9E-4A7E-8D4D-1618BA622139}" sibTransId="{C6DDD731-CF13-41A1-8855-F569C65063B4}"/>
    <dgm:cxn modelId="{39D59F4A-1CCB-4F90-B4B8-15F366D5D3C3}" srcId="{087B6229-2978-4383-9D6F-CAEA2521CCE9}" destId="{EE9DD3DB-CA61-4D49-A25D-F861DF7C8F9F}" srcOrd="3" destOrd="0" parTransId="{A82F0B43-617B-40D3-8FBA-50D9E70E408E}" sibTransId="{81C81942-E1EB-4244-B637-69A048778201}"/>
    <dgm:cxn modelId="{01DAFE4D-9C43-4967-8A3C-CF176711BF71}" type="presOf" srcId="{20978173-2D63-4CA8-A318-856BB953F3F4}" destId="{9DCBDE63-0312-493C-B067-6EEC6A633DF6}" srcOrd="0" destOrd="0" presId="urn:microsoft.com/office/officeart/2005/8/layout/hList1"/>
    <dgm:cxn modelId="{71DB336F-A7C4-4406-BBEC-C8592B906AFD}" type="presOf" srcId="{EBC47260-DB63-426D-BD7D-56C10D988F5E}" destId="{C2A36C44-31E0-4C76-8D7A-39664078F582}" srcOrd="0" destOrd="2" presId="urn:microsoft.com/office/officeart/2005/8/layout/hList1"/>
    <dgm:cxn modelId="{03847C79-4CC8-4F30-8E8A-DF48479BA97C}" type="presOf" srcId="{BDC2FBA7-7809-47FA-83C9-C07282971BC7}" destId="{F7FD7CF7-4045-4E25-9780-F1FCDB65D73E}" srcOrd="0" destOrd="0" presId="urn:microsoft.com/office/officeart/2005/8/layout/hList1"/>
    <dgm:cxn modelId="{DB7A425A-48A4-4347-B3E0-77DEA4F0C5DE}" type="presOf" srcId="{2830E530-CD60-465A-9B85-ABEA4E20F331}" destId="{06B85C2E-2502-4085-9F86-1E0BEC4F66E1}" srcOrd="0" destOrd="0" presId="urn:microsoft.com/office/officeart/2005/8/layout/hList1"/>
    <dgm:cxn modelId="{B9B0ED85-7933-4225-BD56-56B1ED9E36E9}" srcId="{9E19E638-C1CC-41F2-B956-466713070A1C}" destId="{389D5D82-4290-4613-A277-F5D62ACBCD2C}" srcOrd="0" destOrd="0" parTransId="{5E2FFFD9-92BD-40F7-9A83-F1A0DE4D279D}" sibTransId="{FFAC3046-44BC-40B9-8E15-B0E4EF8D9D82}"/>
    <dgm:cxn modelId="{DD605C86-25E5-409A-BE89-76BDF977AC62}" srcId="{20978173-2D63-4CA8-A318-856BB953F3F4}" destId="{68A10A5F-96E6-472B-88DA-C81CEB1E4474}" srcOrd="3" destOrd="0" parTransId="{F8452E7D-49B5-47AA-A95F-7A873B4B089C}" sibTransId="{2C82BEBB-B944-4FD1-AF5B-FDC4FBED96E5}"/>
    <dgm:cxn modelId="{4B5F6F86-0750-4366-BB47-1714D1D419C1}" srcId="{20978173-2D63-4CA8-A318-856BB953F3F4}" destId="{6B6B8C0C-7006-4762-AECF-69306EA3A10B}" srcOrd="1" destOrd="0" parTransId="{63539D6D-9382-4DD7-9EFB-AF8CE51F8D6A}" sibTransId="{29692720-64C8-4DC5-AB50-22B3407D094B}"/>
    <dgm:cxn modelId="{E63C3790-5E91-46A0-A624-507364D8473D}" type="presOf" srcId="{82A1370F-0A8A-46B0-A9CE-AC62B934B1ED}" destId="{D5BCD1BC-2B70-4663-8D87-B2B246E575AD}" srcOrd="0" destOrd="0" presId="urn:microsoft.com/office/officeart/2005/8/layout/hList1"/>
    <dgm:cxn modelId="{B9618496-9222-4AE2-9D15-30A91B450FD4}" srcId="{20978173-2D63-4CA8-A318-856BB953F3F4}" destId="{379EFE0B-E8D1-4650-9E56-F8283E491AE4}" srcOrd="0" destOrd="0" parTransId="{56D35933-BE29-4D44-AA25-EE561621EFCE}" sibTransId="{61137726-6CE6-4F19-AB28-764F9D7790FF}"/>
    <dgm:cxn modelId="{3CC6AEA8-5178-4CBF-800D-5915286F7192}" type="presOf" srcId="{872643F6-B919-4DE2-B311-263078203594}" destId="{06B85C2E-2502-4085-9F86-1E0BEC4F66E1}" srcOrd="0" destOrd="1" presId="urn:microsoft.com/office/officeart/2005/8/layout/hList1"/>
    <dgm:cxn modelId="{FC0478A9-866F-4780-8550-26FA653ECF4F}" srcId="{9E19E638-C1CC-41F2-B956-466713070A1C}" destId="{7C43B7B8-A52B-4B63-B04A-78C4A862D890}" srcOrd="2" destOrd="0" parTransId="{2C158875-9598-4BCC-9BFD-D912BC0BFD7F}" sibTransId="{DA1EFE3B-6FF0-4960-A670-D2FDE644F9C6}"/>
    <dgm:cxn modelId="{F14781AF-C169-43C6-B94A-B10F23AEBCC3}" type="presOf" srcId="{6B6B8C0C-7006-4762-AECF-69306EA3A10B}" destId="{00ED3E04-8A05-4C3A-9138-818544C7A03D}" srcOrd="0" destOrd="1" presId="urn:microsoft.com/office/officeart/2005/8/layout/hList1"/>
    <dgm:cxn modelId="{35148DB5-FC2B-41D4-820D-B22C0E29A69B}" type="presOf" srcId="{379EFE0B-E8D1-4650-9E56-F8283E491AE4}" destId="{00ED3E04-8A05-4C3A-9138-818544C7A03D}" srcOrd="0" destOrd="0" presId="urn:microsoft.com/office/officeart/2005/8/layout/hList1"/>
    <dgm:cxn modelId="{7285B4B6-6430-4CEA-A070-1E753FCAF49A}" type="presOf" srcId="{6DC0D07B-52F8-4CD0-AAC2-810BFB4967E4}" destId="{00ED3E04-8A05-4C3A-9138-818544C7A03D}" srcOrd="0" destOrd="2" presId="urn:microsoft.com/office/officeart/2005/8/layout/hList1"/>
    <dgm:cxn modelId="{84E0B5BD-CF13-4782-ADBF-A8AA365E7764}" srcId="{BDC2FBA7-7809-47FA-83C9-C07282971BC7}" destId="{EBC47260-DB63-426D-BD7D-56C10D988F5E}" srcOrd="2" destOrd="0" parTransId="{C56E2A9A-0D86-4BAB-BA31-FB495AED4672}" sibTransId="{E799292C-6F8C-4D7F-8CE2-0FF9734B4DFE}"/>
    <dgm:cxn modelId="{3997C6BD-B9E6-4C10-A40B-73DCF3A82CA8}" srcId="{087B6229-2978-4383-9D6F-CAEA2521CCE9}" destId="{2830E530-CD60-465A-9B85-ABEA4E20F331}" srcOrd="0" destOrd="0" parTransId="{2C3F20D5-4103-4D3E-AA30-A08B490546E7}" sibTransId="{8EA4797A-FBDF-4A17-AD9E-070447BC8491}"/>
    <dgm:cxn modelId="{61A876D1-241E-43FF-AE18-FEEE6E4E3BDE}" type="presOf" srcId="{911CAF3B-1DCE-4B45-9125-04D0425A42DF}" destId="{C2A36C44-31E0-4C76-8D7A-39664078F582}" srcOrd="0" destOrd="3" presId="urn:microsoft.com/office/officeart/2005/8/layout/hList1"/>
    <dgm:cxn modelId="{C510B7D3-13BD-4035-8FBD-83A724962C31}" srcId="{087B6229-2978-4383-9D6F-CAEA2521CCE9}" destId="{872643F6-B919-4DE2-B311-263078203594}" srcOrd="1" destOrd="0" parTransId="{BE7C63DD-069E-4761-8F0E-45F19C10B408}" sibTransId="{244A9C72-131B-48DE-AC83-0F64E7E78AC1}"/>
    <dgm:cxn modelId="{DB1EB8E9-CE29-44AB-B5FD-46A289813638}" type="presOf" srcId="{7C43B7B8-A52B-4B63-B04A-78C4A862D890}" destId="{4250D0A3-D936-4D59-81C3-91B3A5FF4159}" srcOrd="0" destOrd="2" presId="urn:microsoft.com/office/officeart/2005/8/layout/hList1"/>
    <dgm:cxn modelId="{A05CAEEA-B939-409D-BB9C-84A07A409A77}" srcId="{20978173-2D63-4CA8-A318-856BB953F3F4}" destId="{6DC0D07B-52F8-4CD0-AAC2-810BFB4967E4}" srcOrd="2" destOrd="0" parTransId="{1E8C1ED8-82C4-4170-98E4-90D8FB8ADF81}" sibTransId="{000C551C-A153-44E8-9E7B-D00312679232}"/>
    <dgm:cxn modelId="{6E433152-05AD-485A-A156-04ED8AA1CCCD}" type="presParOf" srcId="{D5BCD1BC-2B70-4663-8D87-B2B246E575AD}" destId="{0041FB2B-6F9B-49A0-B163-F2896678567D}" srcOrd="0" destOrd="0" presId="urn:microsoft.com/office/officeart/2005/8/layout/hList1"/>
    <dgm:cxn modelId="{B6B4EEFF-5D7A-4111-BC16-62AB6768B8B4}" type="presParOf" srcId="{0041FB2B-6F9B-49A0-B163-F2896678567D}" destId="{E2497C8A-B5FE-46EA-871F-EDFD7CCA1B8D}" srcOrd="0" destOrd="0" presId="urn:microsoft.com/office/officeart/2005/8/layout/hList1"/>
    <dgm:cxn modelId="{023DCEDF-12FE-4DAC-9939-5A5AA95B1311}" type="presParOf" srcId="{0041FB2B-6F9B-49A0-B163-F2896678567D}" destId="{4250D0A3-D936-4D59-81C3-91B3A5FF4159}" srcOrd="1" destOrd="0" presId="urn:microsoft.com/office/officeart/2005/8/layout/hList1"/>
    <dgm:cxn modelId="{8A321582-F25A-4F41-8CC2-F22BB520E584}" type="presParOf" srcId="{D5BCD1BC-2B70-4663-8D87-B2B246E575AD}" destId="{57ED424D-8A13-4757-BC02-A9B1A38A2BEE}" srcOrd="1" destOrd="0" presId="urn:microsoft.com/office/officeart/2005/8/layout/hList1"/>
    <dgm:cxn modelId="{F1994CF6-BD14-406F-9EE4-2BF00987ED40}" type="presParOf" srcId="{D5BCD1BC-2B70-4663-8D87-B2B246E575AD}" destId="{B2ADB6C6-8390-4F52-ACAD-BDD1579A8B93}" srcOrd="2" destOrd="0" presId="urn:microsoft.com/office/officeart/2005/8/layout/hList1"/>
    <dgm:cxn modelId="{8ECCB097-662B-4002-85F5-213A2A3B0920}" type="presParOf" srcId="{B2ADB6C6-8390-4F52-ACAD-BDD1579A8B93}" destId="{9DCBDE63-0312-493C-B067-6EEC6A633DF6}" srcOrd="0" destOrd="0" presId="urn:microsoft.com/office/officeart/2005/8/layout/hList1"/>
    <dgm:cxn modelId="{247DF2E3-F1F2-4CE7-B548-439470D087AF}" type="presParOf" srcId="{B2ADB6C6-8390-4F52-ACAD-BDD1579A8B93}" destId="{00ED3E04-8A05-4C3A-9138-818544C7A03D}" srcOrd="1" destOrd="0" presId="urn:microsoft.com/office/officeart/2005/8/layout/hList1"/>
    <dgm:cxn modelId="{E713574A-B8B5-4E91-B87A-419AA3DDEFB0}" type="presParOf" srcId="{D5BCD1BC-2B70-4663-8D87-B2B246E575AD}" destId="{092480E1-6CD6-4B4D-8181-1B98E778940C}" srcOrd="3" destOrd="0" presId="urn:microsoft.com/office/officeart/2005/8/layout/hList1"/>
    <dgm:cxn modelId="{DCA78DAB-BB19-4BA4-8070-7902FAB5EF65}" type="presParOf" srcId="{D5BCD1BC-2B70-4663-8D87-B2B246E575AD}" destId="{2F131B89-82C0-4410-9DD8-1BB8D75426BD}" srcOrd="4" destOrd="0" presId="urn:microsoft.com/office/officeart/2005/8/layout/hList1"/>
    <dgm:cxn modelId="{C861774B-A6E4-4545-9296-54E90384EEEC}" type="presParOf" srcId="{2F131B89-82C0-4410-9DD8-1BB8D75426BD}" destId="{F7FD7CF7-4045-4E25-9780-F1FCDB65D73E}" srcOrd="0" destOrd="0" presId="urn:microsoft.com/office/officeart/2005/8/layout/hList1"/>
    <dgm:cxn modelId="{1BAD012D-4CF6-426F-AA49-4E044145906F}" type="presParOf" srcId="{2F131B89-82C0-4410-9DD8-1BB8D75426BD}" destId="{C2A36C44-31E0-4C76-8D7A-39664078F582}" srcOrd="1" destOrd="0" presId="urn:microsoft.com/office/officeart/2005/8/layout/hList1"/>
    <dgm:cxn modelId="{2449C227-DB0F-4744-954D-279FD4F675CF}" type="presParOf" srcId="{D5BCD1BC-2B70-4663-8D87-B2B246E575AD}" destId="{9EDE17FC-5062-48CD-9AE2-BF4E1565555E}" srcOrd="5" destOrd="0" presId="urn:microsoft.com/office/officeart/2005/8/layout/hList1"/>
    <dgm:cxn modelId="{346B54EE-70A1-4823-9834-38D748DD8C33}" type="presParOf" srcId="{D5BCD1BC-2B70-4663-8D87-B2B246E575AD}" destId="{D97BD649-D5E1-4A08-86A3-962F87CDA709}" srcOrd="6" destOrd="0" presId="urn:microsoft.com/office/officeart/2005/8/layout/hList1"/>
    <dgm:cxn modelId="{83627998-F03B-48D1-A9BD-4F65F2DF05F7}" type="presParOf" srcId="{D97BD649-D5E1-4A08-86A3-962F87CDA709}" destId="{A26F2E24-C83F-484B-963D-7435EA88C782}" srcOrd="0" destOrd="0" presId="urn:microsoft.com/office/officeart/2005/8/layout/hList1"/>
    <dgm:cxn modelId="{DA4C1865-99DE-4BAE-B03F-156978891AC5}" type="presParOf" srcId="{D97BD649-D5E1-4A08-86A3-962F87CDA709}" destId="{06B85C2E-2502-4085-9F86-1E0BEC4F66E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6C6E19-506E-40BB-9A4B-5B9791F8D89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3AD4C3A-55EE-4F26-BEC1-7E9771146D8A}">
      <dgm:prSet phldrT="[Text]"/>
      <dgm:spPr>
        <a:solidFill>
          <a:schemeClr val="bg1"/>
        </a:solidFill>
        <a:ln>
          <a:solidFill>
            <a:srgbClr val="92D050"/>
          </a:solidFill>
        </a:ln>
      </dgm:spPr>
      <dgm:t>
        <a:bodyPr/>
        <a:lstStyle/>
        <a:p>
          <a:r>
            <a:rPr lang="en-US" dirty="0">
              <a:solidFill>
                <a:sysClr val="windowText" lastClr="000000"/>
              </a:solidFill>
            </a:rPr>
            <a:t>Launch guidelines defining fitness programming criteria</a:t>
          </a:r>
        </a:p>
      </dgm:t>
    </dgm:pt>
    <dgm:pt modelId="{7EF2B115-E870-46C2-AC08-9779B3D25AC8}" type="parTrans" cxnId="{641142C2-3D19-4736-94F0-118C40323555}">
      <dgm:prSet/>
      <dgm:spPr/>
      <dgm:t>
        <a:bodyPr/>
        <a:lstStyle/>
        <a:p>
          <a:endParaRPr lang="en-US"/>
        </a:p>
      </dgm:t>
    </dgm:pt>
    <dgm:pt modelId="{01D40F3D-CDE3-4595-9CB5-EC30DDF2E502}" type="sibTrans" cxnId="{641142C2-3D19-4736-94F0-118C40323555}">
      <dgm:prSet/>
      <dgm:spPr>
        <a:solidFill>
          <a:srgbClr val="00B0F0"/>
        </a:solidFill>
        <a:ln>
          <a:solidFill>
            <a:srgbClr val="92D050"/>
          </a:solidFill>
        </a:ln>
      </dgm:spPr>
      <dgm:t>
        <a:bodyPr/>
        <a:lstStyle/>
        <a:p>
          <a:endParaRPr lang="en-US"/>
        </a:p>
      </dgm:t>
    </dgm:pt>
    <dgm:pt modelId="{CA9BF38F-3807-4AE6-B535-09B2BDA7D097}">
      <dgm:prSet phldrT="[Text]"/>
      <dgm:spPr>
        <a:solidFill>
          <a:schemeClr val="bg1"/>
        </a:solidFill>
        <a:ln>
          <a:solidFill>
            <a:srgbClr val="92D050"/>
          </a:solidFill>
        </a:ln>
      </dgm:spPr>
      <dgm:t>
        <a:bodyPr/>
        <a:lstStyle/>
        <a:p>
          <a:r>
            <a:rPr lang="en-US" dirty="0">
              <a:solidFill>
                <a:sysClr val="windowText" lastClr="000000"/>
              </a:solidFill>
            </a:rPr>
            <a:t>Grow engagement and users on SO </a:t>
          </a:r>
          <a:r>
            <a:rPr lang="en-US" dirty="0" err="1">
              <a:solidFill>
                <a:sysClr val="windowText" lastClr="000000"/>
              </a:solidFill>
            </a:rPr>
            <a:t>FitNow</a:t>
          </a:r>
          <a:r>
            <a:rPr lang="en-US" dirty="0">
              <a:solidFill>
                <a:sysClr val="windowText" lastClr="000000"/>
              </a:solidFill>
            </a:rPr>
            <a:t> mobile app through new technology development</a:t>
          </a:r>
        </a:p>
      </dgm:t>
    </dgm:pt>
    <dgm:pt modelId="{5E86DC0E-E456-4251-A9FB-8B2506F50F04}" type="parTrans" cxnId="{3FA5649B-6AB1-433D-AA82-C70E3E7A09FF}">
      <dgm:prSet/>
      <dgm:spPr/>
      <dgm:t>
        <a:bodyPr/>
        <a:lstStyle/>
        <a:p>
          <a:endParaRPr lang="en-US"/>
        </a:p>
      </dgm:t>
    </dgm:pt>
    <dgm:pt modelId="{F4371D07-D4EF-44B1-A3EA-97841CFDCF57}" type="sibTrans" cxnId="{3FA5649B-6AB1-433D-AA82-C70E3E7A09FF}">
      <dgm:prSet/>
      <dgm:spPr/>
      <dgm:t>
        <a:bodyPr/>
        <a:lstStyle/>
        <a:p>
          <a:endParaRPr lang="en-US"/>
        </a:p>
      </dgm:t>
    </dgm:pt>
    <dgm:pt modelId="{096D8BE1-052F-48FF-B9D0-72DD01F9FEE6}">
      <dgm:prSet phldrT="[Text]"/>
      <dgm:spPr>
        <a:solidFill>
          <a:schemeClr val="bg1"/>
        </a:solidFill>
        <a:ln>
          <a:solidFill>
            <a:srgbClr val="92D050"/>
          </a:solidFill>
        </a:ln>
      </dgm:spPr>
      <dgm:t>
        <a:bodyPr/>
        <a:lstStyle/>
        <a:p>
          <a:r>
            <a:rPr lang="en-US" dirty="0">
              <a:solidFill>
                <a:sysClr val="windowText" lastClr="000000"/>
              </a:solidFill>
            </a:rPr>
            <a:t>Expand Fitness Captains – a fitness-focused athlete leadership role on sports teams</a:t>
          </a:r>
        </a:p>
      </dgm:t>
    </dgm:pt>
    <dgm:pt modelId="{9D3B1BB3-80C7-44E3-9440-17AE894D1DE5}" type="parTrans" cxnId="{5038154A-3B30-443C-864C-635C84C80F15}">
      <dgm:prSet/>
      <dgm:spPr/>
      <dgm:t>
        <a:bodyPr/>
        <a:lstStyle/>
        <a:p>
          <a:endParaRPr lang="en-US"/>
        </a:p>
      </dgm:t>
    </dgm:pt>
    <dgm:pt modelId="{82D8D97A-30A9-453C-A8A6-91A97DFAD367}" type="sibTrans" cxnId="{5038154A-3B30-443C-864C-635C84C80F15}">
      <dgm:prSet/>
      <dgm:spPr/>
      <dgm:t>
        <a:bodyPr/>
        <a:lstStyle/>
        <a:p>
          <a:endParaRPr lang="en-US"/>
        </a:p>
      </dgm:t>
    </dgm:pt>
    <dgm:pt modelId="{5E29818A-D875-4869-8A58-9866A5E3333A}">
      <dgm:prSet phldrT="[Text]"/>
      <dgm:spPr>
        <a:solidFill>
          <a:schemeClr val="bg1"/>
        </a:solidFill>
        <a:ln>
          <a:solidFill>
            <a:srgbClr val="92D050"/>
          </a:solidFill>
        </a:ln>
      </dgm:spPr>
      <dgm:t>
        <a:bodyPr/>
        <a:lstStyle/>
        <a:p>
          <a:r>
            <a:rPr lang="en-US" dirty="0">
              <a:solidFill>
                <a:sysClr val="windowText" lastClr="000000"/>
              </a:solidFill>
            </a:rPr>
            <a:t>Implement Fitness Through Sport strategy and toolkit to integrate health programming into sports</a:t>
          </a:r>
        </a:p>
      </dgm:t>
    </dgm:pt>
    <dgm:pt modelId="{9880BD79-49F9-4BDE-A1AD-6CC36BDA0BDE}" type="parTrans" cxnId="{00ECF88C-86D7-44DB-AEDC-A142071CEC8D}">
      <dgm:prSet/>
      <dgm:spPr/>
      <dgm:t>
        <a:bodyPr/>
        <a:lstStyle/>
        <a:p>
          <a:endParaRPr lang="en-US"/>
        </a:p>
      </dgm:t>
    </dgm:pt>
    <dgm:pt modelId="{65C69792-6CE5-4B26-8912-1748D0763BEF}" type="sibTrans" cxnId="{00ECF88C-86D7-44DB-AEDC-A142071CEC8D}">
      <dgm:prSet/>
      <dgm:spPr/>
      <dgm:t>
        <a:bodyPr/>
        <a:lstStyle/>
        <a:p>
          <a:endParaRPr lang="en-US"/>
        </a:p>
      </dgm:t>
    </dgm:pt>
    <dgm:pt modelId="{E2E026B7-1A99-486D-8C82-372D5D0B7DE3}">
      <dgm:prSet phldrT="[Text]"/>
      <dgm:spPr>
        <a:solidFill>
          <a:schemeClr val="bg1"/>
        </a:solidFill>
        <a:ln>
          <a:solidFill>
            <a:srgbClr val="92D050"/>
          </a:solidFill>
        </a:ln>
      </dgm:spPr>
      <dgm:t>
        <a:bodyPr/>
        <a:lstStyle/>
        <a:p>
          <a:r>
            <a:rPr lang="en-US" dirty="0">
              <a:solidFill>
                <a:sysClr val="windowText" lastClr="000000"/>
              </a:solidFill>
            </a:rPr>
            <a:t>Pilot and launch curriculum to implement High 5 for Fitness in schools</a:t>
          </a:r>
        </a:p>
      </dgm:t>
    </dgm:pt>
    <dgm:pt modelId="{C226307A-BC44-4760-832A-D9EB25C83329}" type="parTrans" cxnId="{86A7F22B-9F98-4F34-8160-4F8511753C35}">
      <dgm:prSet/>
      <dgm:spPr/>
      <dgm:t>
        <a:bodyPr/>
        <a:lstStyle/>
        <a:p>
          <a:endParaRPr lang="en-US"/>
        </a:p>
      </dgm:t>
    </dgm:pt>
    <dgm:pt modelId="{B74DC00D-2996-4871-B11E-F58A68E9DF3F}" type="sibTrans" cxnId="{86A7F22B-9F98-4F34-8160-4F8511753C35}">
      <dgm:prSet/>
      <dgm:spPr/>
      <dgm:t>
        <a:bodyPr/>
        <a:lstStyle/>
        <a:p>
          <a:endParaRPr lang="en-US"/>
        </a:p>
      </dgm:t>
    </dgm:pt>
    <dgm:pt modelId="{0D5485F8-CBA6-4C39-A335-C013807532E9}" type="pres">
      <dgm:prSet presAssocID="{8B6C6E19-506E-40BB-9A4B-5B9791F8D895}" presName="Name0" presStyleCnt="0">
        <dgm:presLayoutVars>
          <dgm:chMax val="7"/>
          <dgm:chPref val="7"/>
          <dgm:dir/>
        </dgm:presLayoutVars>
      </dgm:prSet>
      <dgm:spPr/>
    </dgm:pt>
    <dgm:pt modelId="{1D0607AB-9815-4025-9B9E-72E5715982E0}" type="pres">
      <dgm:prSet presAssocID="{8B6C6E19-506E-40BB-9A4B-5B9791F8D895}" presName="Name1" presStyleCnt="0"/>
      <dgm:spPr/>
    </dgm:pt>
    <dgm:pt modelId="{1DA60C2D-A161-4F3B-9A9B-5BC3EC8F029B}" type="pres">
      <dgm:prSet presAssocID="{8B6C6E19-506E-40BB-9A4B-5B9791F8D895}" presName="cycle" presStyleCnt="0"/>
      <dgm:spPr/>
    </dgm:pt>
    <dgm:pt modelId="{57B28E7C-B952-4A11-AFF4-C6B00B3964A1}" type="pres">
      <dgm:prSet presAssocID="{8B6C6E19-506E-40BB-9A4B-5B9791F8D895}" presName="srcNode" presStyleLbl="node1" presStyleIdx="0" presStyleCnt="5"/>
      <dgm:spPr/>
    </dgm:pt>
    <dgm:pt modelId="{CA2A4384-FCBA-4371-9CB9-45EA960721A6}" type="pres">
      <dgm:prSet presAssocID="{8B6C6E19-506E-40BB-9A4B-5B9791F8D895}" presName="conn" presStyleLbl="parChTrans1D2" presStyleIdx="0" presStyleCnt="1"/>
      <dgm:spPr/>
    </dgm:pt>
    <dgm:pt modelId="{02B12694-E192-4C12-BACC-04DAE6F82DD3}" type="pres">
      <dgm:prSet presAssocID="{8B6C6E19-506E-40BB-9A4B-5B9791F8D895}" presName="extraNode" presStyleLbl="node1" presStyleIdx="0" presStyleCnt="5"/>
      <dgm:spPr/>
    </dgm:pt>
    <dgm:pt modelId="{3B2D2E96-F903-4FAA-A18B-929474E07C88}" type="pres">
      <dgm:prSet presAssocID="{8B6C6E19-506E-40BB-9A4B-5B9791F8D895}" presName="dstNode" presStyleLbl="node1" presStyleIdx="0" presStyleCnt="5"/>
      <dgm:spPr/>
    </dgm:pt>
    <dgm:pt modelId="{7C97E54E-035B-4D58-AE30-8C4BFE91CBEC}" type="pres">
      <dgm:prSet presAssocID="{C3AD4C3A-55EE-4F26-BEC1-7E9771146D8A}" presName="text_1" presStyleLbl="node1" presStyleIdx="0" presStyleCnt="5" custLinFactNeighborX="1462">
        <dgm:presLayoutVars>
          <dgm:bulletEnabled val="1"/>
        </dgm:presLayoutVars>
      </dgm:prSet>
      <dgm:spPr/>
    </dgm:pt>
    <dgm:pt modelId="{EC530BA3-53E9-4A77-9EFB-28084E1040AA}" type="pres">
      <dgm:prSet presAssocID="{C3AD4C3A-55EE-4F26-BEC1-7E9771146D8A}" presName="accent_1" presStyleCnt="0"/>
      <dgm:spPr/>
    </dgm:pt>
    <dgm:pt modelId="{5E2084AB-ED23-44DA-9617-9786840DD727}" type="pres">
      <dgm:prSet presAssocID="{C3AD4C3A-55EE-4F26-BEC1-7E9771146D8A}" presName="accentRepeatNode" presStyleLbl="solidFgAcc1" presStyleIdx="0" presStyleCnt="5" custLinFactNeighborX="-772"/>
      <dgm:spPr>
        <a:solidFill>
          <a:srgbClr val="92D050"/>
        </a:solidFill>
        <a:ln>
          <a:solidFill>
            <a:schemeClr val="bg1"/>
          </a:solidFill>
        </a:ln>
      </dgm:spPr>
    </dgm:pt>
    <dgm:pt modelId="{84889284-0887-4994-B4E1-A1061C8AB595}" type="pres">
      <dgm:prSet presAssocID="{E2E026B7-1A99-486D-8C82-372D5D0B7DE3}" presName="text_2" presStyleLbl="node1" presStyleIdx="1" presStyleCnt="5">
        <dgm:presLayoutVars>
          <dgm:bulletEnabled val="1"/>
        </dgm:presLayoutVars>
      </dgm:prSet>
      <dgm:spPr/>
    </dgm:pt>
    <dgm:pt modelId="{23DF6BC7-6807-4264-B08B-F55F5C95F545}" type="pres">
      <dgm:prSet presAssocID="{E2E026B7-1A99-486D-8C82-372D5D0B7DE3}" presName="accent_2" presStyleCnt="0"/>
      <dgm:spPr/>
    </dgm:pt>
    <dgm:pt modelId="{B34F0418-3407-4324-A82C-C25333215A26}" type="pres">
      <dgm:prSet presAssocID="{E2E026B7-1A99-486D-8C82-372D5D0B7DE3}" presName="accentRepeatNode" presStyleLbl="solidFgAcc1" presStyleIdx="1" presStyleCnt="5" custLinFactNeighborX="-772"/>
      <dgm:spPr>
        <a:solidFill>
          <a:srgbClr val="92D050"/>
        </a:solidFill>
        <a:ln>
          <a:solidFill>
            <a:schemeClr val="bg1"/>
          </a:solidFill>
        </a:ln>
      </dgm:spPr>
    </dgm:pt>
    <dgm:pt modelId="{1FA6931C-07DB-4103-AD80-A371D99B51CD}" type="pres">
      <dgm:prSet presAssocID="{CA9BF38F-3807-4AE6-B535-09B2BDA7D097}" presName="text_3" presStyleLbl="node1" presStyleIdx="2" presStyleCnt="5">
        <dgm:presLayoutVars>
          <dgm:bulletEnabled val="1"/>
        </dgm:presLayoutVars>
      </dgm:prSet>
      <dgm:spPr/>
    </dgm:pt>
    <dgm:pt modelId="{E2C65C61-A95C-4F58-BF8D-13A67E709459}" type="pres">
      <dgm:prSet presAssocID="{CA9BF38F-3807-4AE6-B535-09B2BDA7D097}" presName="accent_3" presStyleCnt="0"/>
      <dgm:spPr/>
    </dgm:pt>
    <dgm:pt modelId="{FE245B59-6FA3-4CB2-9056-3E9AF3A7A42E}" type="pres">
      <dgm:prSet presAssocID="{CA9BF38F-3807-4AE6-B535-09B2BDA7D097}" presName="accentRepeatNode" presStyleLbl="solidFgAcc1" presStyleIdx="2" presStyleCnt="5" custLinFactNeighborX="-772"/>
      <dgm:spPr>
        <a:solidFill>
          <a:srgbClr val="92D050"/>
        </a:solidFill>
        <a:ln>
          <a:solidFill>
            <a:schemeClr val="bg1"/>
          </a:solidFill>
        </a:ln>
      </dgm:spPr>
    </dgm:pt>
    <dgm:pt modelId="{51848213-D04A-4A32-9CE8-2D6B76ED14BC}" type="pres">
      <dgm:prSet presAssocID="{096D8BE1-052F-48FF-B9D0-72DD01F9FEE6}" presName="text_4" presStyleLbl="node1" presStyleIdx="3" presStyleCnt="5">
        <dgm:presLayoutVars>
          <dgm:bulletEnabled val="1"/>
        </dgm:presLayoutVars>
      </dgm:prSet>
      <dgm:spPr/>
    </dgm:pt>
    <dgm:pt modelId="{07E92752-FEFD-4756-B427-2943249E9DB3}" type="pres">
      <dgm:prSet presAssocID="{096D8BE1-052F-48FF-B9D0-72DD01F9FEE6}" presName="accent_4" presStyleCnt="0"/>
      <dgm:spPr/>
    </dgm:pt>
    <dgm:pt modelId="{671E8867-2C48-4057-8EF8-7D829FDF84CC}" type="pres">
      <dgm:prSet presAssocID="{096D8BE1-052F-48FF-B9D0-72DD01F9FEE6}" presName="accentRepeatNode" presStyleLbl="solidFgAcc1" presStyleIdx="3" presStyleCnt="5" custLinFactNeighborX="-772"/>
      <dgm:spPr>
        <a:solidFill>
          <a:srgbClr val="92D050"/>
        </a:solidFill>
        <a:ln>
          <a:solidFill>
            <a:schemeClr val="bg1"/>
          </a:solidFill>
        </a:ln>
      </dgm:spPr>
    </dgm:pt>
    <dgm:pt modelId="{8974F176-BB25-46BC-9700-10805DE1544F}" type="pres">
      <dgm:prSet presAssocID="{5E29818A-D875-4869-8A58-9866A5E3333A}" presName="text_5" presStyleLbl="node1" presStyleIdx="4" presStyleCnt="5">
        <dgm:presLayoutVars>
          <dgm:bulletEnabled val="1"/>
        </dgm:presLayoutVars>
      </dgm:prSet>
      <dgm:spPr/>
    </dgm:pt>
    <dgm:pt modelId="{F754FE54-A80B-44E9-878A-4CF541F0BB42}" type="pres">
      <dgm:prSet presAssocID="{5E29818A-D875-4869-8A58-9866A5E3333A}" presName="accent_5" presStyleCnt="0"/>
      <dgm:spPr/>
    </dgm:pt>
    <dgm:pt modelId="{AABF3180-ABD2-4312-9A84-FDB479817541}" type="pres">
      <dgm:prSet presAssocID="{5E29818A-D875-4869-8A58-9866A5E3333A}" presName="accentRepeatNode" presStyleLbl="solidFgAcc1" presStyleIdx="4" presStyleCnt="5" custLinFactNeighborX="-772"/>
      <dgm:spPr>
        <a:solidFill>
          <a:srgbClr val="92D050"/>
        </a:solidFill>
        <a:ln>
          <a:solidFill>
            <a:schemeClr val="bg1"/>
          </a:solidFill>
        </a:ln>
      </dgm:spPr>
    </dgm:pt>
  </dgm:ptLst>
  <dgm:cxnLst>
    <dgm:cxn modelId="{B3EAAB19-12C9-4FAF-A27A-B3A7C25645A2}" type="presOf" srcId="{C3AD4C3A-55EE-4F26-BEC1-7E9771146D8A}" destId="{7C97E54E-035B-4D58-AE30-8C4BFE91CBEC}" srcOrd="0" destOrd="0" presId="urn:microsoft.com/office/officeart/2008/layout/VerticalCurvedList"/>
    <dgm:cxn modelId="{0DB38F1C-0CC6-4C03-9C62-2BC438870CC7}" type="presOf" srcId="{01D40F3D-CDE3-4595-9CB5-EC30DDF2E502}" destId="{CA2A4384-FCBA-4371-9CB9-45EA960721A6}" srcOrd="0" destOrd="0" presId="urn:microsoft.com/office/officeart/2008/layout/VerticalCurvedList"/>
    <dgm:cxn modelId="{75FE1E21-1E55-48A1-9313-67572FE0E8D0}" type="presOf" srcId="{E2E026B7-1A99-486D-8C82-372D5D0B7DE3}" destId="{84889284-0887-4994-B4E1-A1061C8AB595}" srcOrd="0" destOrd="0" presId="urn:microsoft.com/office/officeart/2008/layout/VerticalCurvedList"/>
    <dgm:cxn modelId="{86A7F22B-9F98-4F34-8160-4F8511753C35}" srcId="{8B6C6E19-506E-40BB-9A4B-5B9791F8D895}" destId="{E2E026B7-1A99-486D-8C82-372D5D0B7DE3}" srcOrd="1" destOrd="0" parTransId="{C226307A-BC44-4760-832A-D9EB25C83329}" sibTransId="{B74DC00D-2996-4871-B11E-F58A68E9DF3F}"/>
    <dgm:cxn modelId="{A767922F-1AF6-49F2-94ED-34CB7D36B1B4}" type="presOf" srcId="{8B6C6E19-506E-40BB-9A4B-5B9791F8D895}" destId="{0D5485F8-CBA6-4C39-A335-C013807532E9}" srcOrd="0" destOrd="0" presId="urn:microsoft.com/office/officeart/2008/layout/VerticalCurvedList"/>
    <dgm:cxn modelId="{5038154A-3B30-443C-864C-635C84C80F15}" srcId="{8B6C6E19-506E-40BB-9A4B-5B9791F8D895}" destId="{096D8BE1-052F-48FF-B9D0-72DD01F9FEE6}" srcOrd="3" destOrd="0" parTransId="{9D3B1BB3-80C7-44E3-9440-17AE894D1DE5}" sibTransId="{82D8D97A-30A9-453C-A8A6-91A97DFAD367}"/>
    <dgm:cxn modelId="{9FA47C71-254C-45A3-8099-12D4F5D87E84}" type="presOf" srcId="{CA9BF38F-3807-4AE6-B535-09B2BDA7D097}" destId="{1FA6931C-07DB-4103-AD80-A371D99B51CD}" srcOrd="0" destOrd="0" presId="urn:microsoft.com/office/officeart/2008/layout/VerticalCurvedList"/>
    <dgm:cxn modelId="{ACAFC177-1708-4E17-BEEA-1629BAE9036B}" type="presOf" srcId="{096D8BE1-052F-48FF-B9D0-72DD01F9FEE6}" destId="{51848213-D04A-4A32-9CE8-2D6B76ED14BC}" srcOrd="0" destOrd="0" presId="urn:microsoft.com/office/officeart/2008/layout/VerticalCurvedList"/>
    <dgm:cxn modelId="{25086A7A-2F8E-44C4-BCC5-98B895E9EA7D}" type="presOf" srcId="{5E29818A-D875-4869-8A58-9866A5E3333A}" destId="{8974F176-BB25-46BC-9700-10805DE1544F}" srcOrd="0" destOrd="0" presId="urn:microsoft.com/office/officeart/2008/layout/VerticalCurvedList"/>
    <dgm:cxn modelId="{00ECF88C-86D7-44DB-AEDC-A142071CEC8D}" srcId="{8B6C6E19-506E-40BB-9A4B-5B9791F8D895}" destId="{5E29818A-D875-4869-8A58-9866A5E3333A}" srcOrd="4" destOrd="0" parTransId="{9880BD79-49F9-4BDE-A1AD-6CC36BDA0BDE}" sibTransId="{65C69792-6CE5-4B26-8912-1748D0763BEF}"/>
    <dgm:cxn modelId="{3FA5649B-6AB1-433D-AA82-C70E3E7A09FF}" srcId="{8B6C6E19-506E-40BB-9A4B-5B9791F8D895}" destId="{CA9BF38F-3807-4AE6-B535-09B2BDA7D097}" srcOrd="2" destOrd="0" parTransId="{5E86DC0E-E456-4251-A9FB-8B2506F50F04}" sibTransId="{F4371D07-D4EF-44B1-A3EA-97841CFDCF57}"/>
    <dgm:cxn modelId="{641142C2-3D19-4736-94F0-118C40323555}" srcId="{8B6C6E19-506E-40BB-9A4B-5B9791F8D895}" destId="{C3AD4C3A-55EE-4F26-BEC1-7E9771146D8A}" srcOrd="0" destOrd="0" parTransId="{7EF2B115-E870-46C2-AC08-9779B3D25AC8}" sibTransId="{01D40F3D-CDE3-4595-9CB5-EC30DDF2E502}"/>
    <dgm:cxn modelId="{D0847C7A-38ED-4B72-9C20-5287EE17AD4B}" type="presParOf" srcId="{0D5485F8-CBA6-4C39-A335-C013807532E9}" destId="{1D0607AB-9815-4025-9B9E-72E5715982E0}" srcOrd="0" destOrd="0" presId="urn:microsoft.com/office/officeart/2008/layout/VerticalCurvedList"/>
    <dgm:cxn modelId="{8A7A6A19-428B-4E4C-BFE5-0F0B6276F881}" type="presParOf" srcId="{1D0607AB-9815-4025-9B9E-72E5715982E0}" destId="{1DA60C2D-A161-4F3B-9A9B-5BC3EC8F029B}" srcOrd="0" destOrd="0" presId="urn:microsoft.com/office/officeart/2008/layout/VerticalCurvedList"/>
    <dgm:cxn modelId="{43F8C5A7-4DAA-4705-9921-2D184F3544B9}" type="presParOf" srcId="{1DA60C2D-A161-4F3B-9A9B-5BC3EC8F029B}" destId="{57B28E7C-B952-4A11-AFF4-C6B00B3964A1}" srcOrd="0" destOrd="0" presId="urn:microsoft.com/office/officeart/2008/layout/VerticalCurvedList"/>
    <dgm:cxn modelId="{31C347FC-CDF3-42FB-B193-22B2B11EB8C3}" type="presParOf" srcId="{1DA60C2D-A161-4F3B-9A9B-5BC3EC8F029B}" destId="{CA2A4384-FCBA-4371-9CB9-45EA960721A6}" srcOrd="1" destOrd="0" presId="urn:microsoft.com/office/officeart/2008/layout/VerticalCurvedList"/>
    <dgm:cxn modelId="{1EBB9262-A306-42EC-91EC-12BE216F9778}" type="presParOf" srcId="{1DA60C2D-A161-4F3B-9A9B-5BC3EC8F029B}" destId="{02B12694-E192-4C12-BACC-04DAE6F82DD3}" srcOrd="2" destOrd="0" presId="urn:microsoft.com/office/officeart/2008/layout/VerticalCurvedList"/>
    <dgm:cxn modelId="{8C390FE5-60A7-48DC-ADB0-FBEBE6A1784C}" type="presParOf" srcId="{1DA60C2D-A161-4F3B-9A9B-5BC3EC8F029B}" destId="{3B2D2E96-F903-4FAA-A18B-929474E07C88}" srcOrd="3" destOrd="0" presId="urn:microsoft.com/office/officeart/2008/layout/VerticalCurvedList"/>
    <dgm:cxn modelId="{74330FF4-D6FC-47E9-94BB-8FA9C604C133}" type="presParOf" srcId="{1D0607AB-9815-4025-9B9E-72E5715982E0}" destId="{7C97E54E-035B-4D58-AE30-8C4BFE91CBEC}" srcOrd="1" destOrd="0" presId="urn:microsoft.com/office/officeart/2008/layout/VerticalCurvedList"/>
    <dgm:cxn modelId="{D28023F2-9E37-4724-AAF4-4E7301131D5D}" type="presParOf" srcId="{1D0607AB-9815-4025-9B9E-72E5715982E0}" destId="{EC530BA3-53E9-4A77-9EFB-28084E1040AA}" srcOrd="2" destOrd="0" presId="urn:microsoft.com/office/officeart/2008/layout/VerticalCurvedList"/>
    <dgm:cxn modelId="{EE19EA01-42CA-4022-A074-0831829BE1D2}" type="presParOf" srcId="{EC530BA3-53E9-4A77-9EFB-28084E1040AA}" destId="{5E2084AB-ED23-44DA-9617-9786840DD727}" srcOrd="0" destOrd="0" presId="urn:microsoft.com/office/officeart/2008/layout/VerticalCurvedList"/>
    <dgm:cxn modelId="{3FBED2EB-06F7-4D65-B822-726E78BB3BB3}" type="presParOf" srcId="{1D0607AB-9815-4025-9B9E-72E5715982E0}" destId="{84889284-0887-4994-B4E1-A1061C8AB595}" srcOrd="3" destOrd="0" presId="urn:microsoft.com/office/officeart/2008/layout/VerticalCurvedList"/>
    <dgm:cxn modelId="{FDDD0EAC-F4FE-4214-8169-21D1546BE803}" type="presParOf" srcId="{1D0607AB-9815-4025-9B9E-72E5715982E0}" destId="{23DF6BC7-6807-4264-B08B-F55F5C95F545}" srcOrd="4" destOrd="0" presId="urn:microsoft.com/office/officeart/2008/layout/VerticalCurvedList"/>
    <dgm:cxn modelId="{7D3E366C-6897-4EBF-A3B5-8564CA0DF731}" type="presParOf" srcId="{23DF6BC7-6807-4264-B08B-F55F5C95F545}" destId="{B34F0418-3407-4324-A82C-C25333215A26}" srcOrd="0" destOrd="0" presId="urn:microsoft.com/office/officeart/2008/layout/VerticalCurvedList"/>
    <dgm:cxn modelId="{BC99C00C-46E3-41BB-AD08-835CC0422A14}" type="presParOf" srcId="{1D0607AB-9815-4025-9B9E-72E5715982E0}" destId="{1FA6931C-07DB-4103-AD80-A371D99B51CD}" srcOrd="5" destOrd="0" presId="urn:microsoft.com/office/officeart/2008/layout/VerticalCurvedList"/>
    <dgm:cxn modelId="{F2ABF4AB-B202-4DF2-AB16-1255D0D5CB8A}" type="presParOf" srcId="{1D0607AB-9815-4025-9B9E-72E5715982E0}" destId="{E2C65C61-A95C-4F58-BF8D-13A67E709459}" srcOrd="6" destOrd="0" presId="urn:microsoft.com/office/officeart/2008/layout/VerticalCurvedList"/>
    <dgm:cxn modelId="{5A2DD7CB-6ABF-4744-8805-EF17EFEB2ECB}" type="presParOf" srcId="{E2C65C61-A95C-4F58-BF8D-13A67E709459}" destId="{FE245B59-6FA3-4CB2-9056-3E9AF3A7A42E}" srcOrd="0" destOrd="0" presId="urn:microsoft.com/office/officeart/2008/layout/VerticalCurvedList"/>
    <dgm:cxn modelId="{3016CC4B-6A3D-4542-AD0C-ADB0AD7E339C}" type="presParOf" srcId="{1D0607AB-9815-4025-9B9E-72E5715982E0}" destId="{51848213-D04A-4A32-9CE8-2D6B76ED14BC}" srcOrd="7" destOrd="0" presId="urn:microsoft.com/office/officeart/2008/layout/VerticalCurvedList"/>
    <dgm:cxn modelId="{0CC5CC15-993A-46F5-8B6F-E8FA71E24BB8}" type="presParOf" srcId="{1D0607AB-9815-4025-9B9E-72E5715982E0}" destId="{07E92752-FEFD-4756-B427-2943249E9DB3}" srcOrd="8" destOrd="0" presId="urn:microsoft.com/office/officeart/2008/layout/VerticalCurvedList"/>
    <dgm:cxn modelId="{AEF11D14-BA23-42B8-8A41-4CA8CA124F2F}" type="presParOf" srcId="{07E92752-FEFD-4756-B427-2943249E9DB3}" destId="{671E8867-2C48-4057-8EF8-7D829FDF84CC}" srcOrd="0" destOrd="0" presId="urn:microsoft.com/office/officeart/2008/layout/VerticalCurvedList"/>
    <dgm:cxn modelId="{21B6EFC8-1FE6-4A2D-A0E9-BF9E8B46CA7F}" type="presParOf" srcId="{1D0607AB-9815-4025-9B9E-72E5715982E0}" destId="{8974F176-BB25-46BC-9700-10805DE1544F}" srcOrd="9" destOrd="0" presId="urn:microsoft.com/office/officeart/2008/layout/VerticalCurvedList"/>
    <dgm:cxn modelId="{F1ADFE74-1DA3-44F1-A8B0-5A0E9BC05FAA}" type="presParOf" srcId="{1D0607AB-9815-4025-9B9E-72E5715982E0}" destId="{F754FE54-A80B-44E9-878A-4CF541F0BB42}" srcOrd="10" destOrd="0" presId="urn:microsoft.com/office/officeart/2008/layout/VerticalCurvedList"/>
    <dgm:cxn modelId="{74494779-ED27-4860-B90A-0317EFB0E669}" type="presParOf" srcId="{F754FE54-A80B-44E9-878A-4CF541F0BB42}" destId="{AABF3180-ABD2-4312-9A84-FDB47981754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3E3DC-FB46-4594-A78F-0B71279C398E}">
      <dsp:nvSpPr>
        <dsp:cNvPr id="0" name=""/>
        <dsp:cNvSpPr/>
      </dsp:nvSpPr>
      <dsp:spPr>
        <a:xfrm>
          <a:off x="8052839" y="1920376"/>
          <a:ext cx="729895" cy="2729173"/>
        </a:xfrm>
        <a:custGeom>
          <a:avLst/>
          <a:gdLst/>
          <a:ahLst/>
          <a:cxnLst/>
          <a:rect l="0" t="0" r="0" b="0"/>
          <a:pathLst>
            <a:path>
              <a:moveTo>
                <a:pt x="0" y="0"/>
              </a:moveTo>
              <a:lnTo>
                <a:pt x="0" y="2729173"/>
              </a:lnTo>
              <a:lnTo>
                <a:pt x="729895" y="2729173"/>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9D650707-CF93-49B2-9F5C-A70D364F09C8}">
      <dsp:nvSpPr>
        <dsp:cNvPr id="0" name=""/>
        <dsp:cNvSpPr/>
      </dsp:nvSpPr>
      <dsp:spPr>
        <a:xfrm>
          <a:off x="8052839" y="1920376"/>
          <a:ext cx="729895" cy="1602596"/>
        </a:xfrm>
        <a:custGeom>
          <a:avLst/>
          <a:gdLst/>
          <a:ahLst/>
          <a:cxnLst/>
          <a:rect l="0" t="0" r="0" b="0"/>
          <a:pathLst>
            <a:path>
              <a:moveTo>
                <a:pt x="0" y="0"/>
              </a:moveTo>
              <a:lnTo>
                <a:pt x="0" y="1602596"/>
              </a:lnTo>
              <a:lnTo>
                <a:pt x="729895" y="1602596"/>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5F51DB44-C4E5-4B78-9DD6-12072914F6A0}">
      <dsp:nvSpPr>
        <dsp:cNvPr id="0" name=""/>
        <dsp:cNvSpPr/>
      </dsp:nvSpPr>
      <dsp:spPr>
        <a:xfrm>
          <a:off x="8052839" y="1920376"/>
          <a:ext cx="729895" cy="476018"/>
        </a:xfrm>
        <a:custGeom>
          <a:avLst/>
          <a:gdLst/>
          <a:ahLst/>
          <a:cxnLst/>
          <a:rect l="0" t="0" r="0" b="0"/>
          <a:pathLst>
            <a:path>
              <a:moveTo>
                <a:pt x="0" y="0"/>
              </a:moveTo>
              <a:lnTo>
                <a:pt x="0" y="476018"/>
              </a:lnTo>
              <a:lnTo>
                <a:pt x="729895" y="476018"/>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05A71184-1A57-4211-AEB3-0ECD1E097F87}">
      <dsp:nvSpPr>
        <dsp:cNvPr id="0" name=""/>
        <dsp:cNvSpPr/>
      </dsp:nvSpPr>
      <dsp:spPr>
        <a:xfrm>
          <a:off x="5172926" y="793798"/>
          <a:ext cx="2879912" cy="333213"/>
        </a:xfrm>
        <a:custGeom>
          <a:avLst/>
          <a:gdLst/>
          <a:ahLst/>
          <a:cxnLst/>
          <a:rect l="0" t="0" r="0" b="0"/>
          <a:pathLst>
            <a:path>
              <a:moveTo>
                <a:pt x="0" y="0"/>
              </a:moveTo>
              <a:lnTo>
                <a:pt x="0" y="166606"/>
              </a:lnTo>
              <a:lnTo>
                <a:pt x="2879912" y="166606"/>
              </a:lnTo>
              <a:lnTo>
                <a:pt x="2879912" y="3332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0680F-9EC4-4745-B3AD-C5AD5ECB1CEE}">
      <dsp:nvSpPr>
        <dsp:cNvPr id="0" name=""/>
        <dsp:cNvSpPr/>
      </dsp:nvSpPr>
      <dsp:spPr>
        <a:xfrm>
          <a:off x="5172926" y="793798"/>
          <a:ext cx="959970" cy="333213"/>
        </a:xfrm>
        <a:custGeom>
          <a:avLst/>
          <a:gdLst/>
          <a:ahLst/>
          <a:cxnLst/>
          <a:rect l="0" t="0" r="0" b="0"/>
          <a:pathLst>
            <a:path>
              <a:moveTo>
                <a:pt x="0" y="0"/>
              </a:moveTo>
              <a:lnTo>
                <a:pt x="0" y="166606"/>
              </a:lnTo>
              <a:lnTo>
                <a:pt x="959970" y="166606"/>
              </a:lnTo>
              <a:lnTo>
                <a:pt x="959970" y="3332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8A9D8-605A-4C35-B81A-573A07AB94B8}">
      <dsp:nvSpPr>
        <dsp:cNvPr id="0" name=""/>
        <dsp:cNvSpPr/>
      </dsp:nvSpPr>
      <dsp:spPr>
        <a:xfrm>
          <a:off x="4212955" y="793798"/>
          <a:ext cx="959970" cy="333213"/>
        </a:xfrm>
        <a:custGeom>
          <a:avLst/>
          <a:gdLst/>
          <a:ahLst/>
          <a:cxnLst/>
          <a:rect l="0" t="0" r="0" b="0"/>
          <a:pathLst>
            <a:path>
              <a:moveTo>
                <a:pt x="959970" y="0"/>
              </a:moveTo>
              <a:lnTo>
                <a:pt x="959970" y="166606"/>
              </a:lnTo>
              <a:lnTo>
                <a:pt x="0" y="166606"/>
              </a:lnTo>
              <a:lnTo>
                <a:pt x="0" y="3332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36D0CB-61EE-4594-A361-1340346822B1}">
      <dsp:nvSpPr>
        <dsp:cNvPr id="0" name=""/>
        <dsp:cNvSpPr/>
      </dsp:nvSpPr>
      <dsp:spPr>
        <a:xfrm>
          <a:off x="2293013" y="1920376"/>
          <a:ext cx="729895" cy="476018"/>
        </a:xfrm>
        <a:custGeom>
          <a:avLst/>
          <a:gdLst/>
          <a:ahLst/>
          <a:cxnLst/>
          <a:rect l="0" t="0" r="0" b="0"/>
          <a:pathLst>
            <a:path>
              <a:moveTo>
                <a:pt x="0" y="0"/>
              </a:moveTo>
              <a:lnTo>
                <a:pt x="0" y="476018"/>
              </a:lnTo>
              <a:lnTo>
                <a:pt x="729895" y="476018"/>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6D144F1C-60AE-427F-9DA3-05074219ED98}">
      <dsp:nvSpPr>
        <dsp:cNvPr id="0" name=""/>
        <dsp:cNvSpPr/>
      </dsp:nvSpPr>
      <dsp:spPr>
        <a:xfrm>
          <a:off x="2293013" y="793798"/>
          <a:ext cx="2879912" cy="333213"/>
        </a:xfrm>
        <a:custGeom>
          <a:avLst/>
          <a:gdLst/>
          <a:ahLst/>
          <a:cxnLst/>
          <a:rect l="0" t="0" r="0" b="0"/>
          <a:pathLst>
            <a:path>
              <a:moveTo>
                <a:pt x="2879912" y="0"/>
              </a:moveTo>
              <a:lnTo>
                <a:pt x="2879912" y="166606"/>
              </a:lnTo>
              <a:lnTo>
                <a:pt x="0" y="166606"/>
              </a:lnTo>
              <a:lnTo>
                <a:pt x="0" y="3332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F5609E-2CDC-4F6C-9696-3C0B5D6BDA66}">
      <dsp:nvSpPr>
        <dsp:cNvPr id="0" name=""/>
        <dsp:cNvSpPr/>
      </dsp:nvSpPr>
      <dsp:spPr>
        <a:xfrm>
          <a:off x="4776244" y="434"/>
          <a:ext cx="793364" cy="79336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1D441A-8119-453B-A84A-D10B706A8A92}">
      <dsp:nvSpPr>
        <dsp:cNvPr id="0" name=""/>
        <dsp:cNvSpPr/>
      </dsp:nvSpPr>
      <dsp:spPr>
        <a:xfrm>
          <a:off x="4776244" y="434"/>
          <a:ext cx="793364" cy="79336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F418B-370F-462F-AABE-8B6C0520DA98}">
      <dsp:nvSpPr>
        <dsp:cNvPr id="0" name=""/>
        <dsp:cNvSpPr/>
      </dsp:nvSpPr>
      <dsp:spPr>
        <a:xfrm>
          <a:off x="4379562" y="143240"/>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Rebecca Ralston</a:t>
          </a:r>
        </a:p>
        <a:p>
          <a:pPr marL="0" lvl="0" indent="0" algn="ctr" defTabSz="400050">
            <a:lnSpc>
              <a:spcPct val="90000"/>
            </a:lnSpc>
            <a:spcBef>
              <a:spcPct val="0"/>
            </a:spcBef>
            <a:spcAft>
              <a:spcPct val="35000"/>
            </a:spcAft>
            <a:buNone/>
          </a:pPr>
          <a:r>
            <a:rPr lang="en-US" sz="900" kern="1200" dirty="0"/>
            <a:t>Sr Director, Early Childhood &amp; Preventive Health</a:t>
          </a:r>
        </a:p>
      </dsp:txBody>
      <dsp:txXfrm>
        <a:off x="4379562" y="143240"/>
        <a:ext cx="1586728" cy="507753"/>
      </dsp:txXfrm>
    </dsp:sp>
    <dsp:sp modelId="{22B66028-B784-48DE-BB3F-BA201839BED1}">
      <dsp:nvSpPr>
        <dsp:cNvPr id="0" name=""/>
        <dsp:cNvSpPr/>
      </dsp:nvSpPr>
      <dsp:spPr>
        <a:xfrm>
          <a:off x="1896331" y="1127011"/>
          <a:ext cx="793364" cy="793364"/>
        </a:xfrm>
        <a:prstGeom prst="arc">
          <a:avLst>
            <a:gd name="adj1" fmla="val 13200000"/>
            <a:gd name="adj2" fmla="val 192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BDD260BD-4913-4C97-8F97-C76411D3BDA6}">
      <dsp:nvSpPr>
        <dsp:cNvPr id="0" name=""/>
        <dsp:cNvSpPr/>
      </dsp:nvSpPr>
      <dsp:spPr>
        <a:xfrm>
          <a:off x="1896331" y="1127011"/>
          <a:ext cx="793364" cy="793364"/>
        </a:xfrm>
        <a:prstGeom prst="arc">
          <a:avLst>
            <a:gd name="adj1" fmla="val 2400000"/>
            <a:gd name="adj2" fmla="val 84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F90840F6-924B-41B6-8428-C01E6DB72DFF}">
      <dsp:nvSpPr>
        <dsp:cNvPr id="0" name=""/>
        <dsp:cNvSpPr/>
      </dsp:nvSpPr>
      <dsp:spPr>
        <a:xfrm>
          <a:off x="1499649" y="1269817"/>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Jennifer Hansen</a:t>
          </a:r>
        </a:p>
        <a:p>
          <a:pPr marL="0" lvl="0" indent="0" algn="ctr" defTabSz="400050">
            <a:lnSpc>
              <a:spcPct val="90000"/>
            </a:lnSpc>
            <a:spcBef>
              <a:spcPct val="0"/>
            </a:spcBef>
            <a:spcAft>
              <a:spcPct val="35000"/>
            </a:spcAft>
            <a:buNone/>
          </a:pPr>
          <a:r>
            <a:rPr lang="en-US" sz="900" kern="1200" dirty="0"/>
            <a:t>Senior Manager, Young Athletes</a:t>
          </a:r>
        </a:p>
      </dsp:txBody>
      <dsp:txXfrm>
        <a:off x="1499649" y="1269817"/>
        <a:ext cx="1586728" cy="507753"/>
      </dsp:txXfrm>
    </dsp:sp>
    <dsp:sp modelId="{CB878E98-2E50-4A87-A230-8B96185E9FB2}">
      <dsp:nvSpPr>
        <dsp:cNvPr id="0" name=""/>
        <dsp:cNvSpPr/>
      </dsp:nvSpPr>
      <dsp:spPr>
        <a:xfrm>
          <a:off x="2927705" y="2253589"/>
          <a:ext cx="793364" cy="793364"/>
        </a:xfrm>
        <a:prstGeom prst="arc">
          <a:avLst>
            <a:gd name="adj1" fmla="val 13200000"/>
            <a:gd name="adj2" fmla="val 192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F8F67016-EEFC-476F-9B36-52EED2274640}">
      <dsp:nvSpPr>
        <dsp:cNvPr id="0" name=""/>
        <dsp:cNvSpPr/>
      </dsp:nvSpPr>
      <dsp:spPr>
        <a:xfrm>
          <a:off x="2927705" y="2253589"/>
          <a:ext cx="793364" cy="793364"/>
        </a:xfrm>
        <a:prstGeom prst="arc">
          <a:avLst>
            <a:gd name="adj1" fmla="val 2400000"/>
            <a:gd name="adj2" fmla="val 84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BBA2BE60-D652-40A0-A2F5-2D138A87A5EA}">
      <dsp:nvSpPr>
        <dsp:cNvPr id="0" name=""/>
        <dsp:cNvSpPr/>
      </dsp:nvSpPr>
      <dsp:spPr>
        <a:xfrm>
          <a:off x="2531023" y="2396394"/>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Ryland Towne</a:t>
          </a:r>
        </a:p>
        <a:p>
          <a:pPr marL="0" lvl="0" indent="0" algn="ctr" defTabSz="400050">
            <a:lnSpc>
              <a:spcPct val="90000"/>
            </a:lnSpc>
            <a:spcBef>
              <a:spcPct val="0"/>
            </a:spcBef>
            <a:spcAft>
              <a:spcPct val="35000"/>
            </a:spcAft>
            <a:buNone/>
          </a:pPr>
          <a:r>
            <a:rPr lang="en-US" sz="900" kern="1200" dirty="0"/>
            <a:t>Specialist, Young Athletes</a:t>
          </a:r>
        </a:p>
      </dsp:txBody>
      <dsp:txXfrm>
        <a:off x="2531023" y="2396394"/>
        <a:ext cx="1586728" cy="507753"/>
      </dsp:txXfrm>
    </dsp:sp>
    <dsp:sp modelId="{958A9EB1-58BE-4A2D-BCFF-0A8A3F740094}">
      <dsp:nvSpPr>
        <dsp:cNvPr id="0" name=""/>
        <dsp:cNvSpPr/>
      </dsp:nvSpPr>
      <dsp:spPr>
        <a:xfrm>
          <a:off x="3816273" y="1127011"/>
          <a:ext cx="793364" cy="793364"/>
        </a:xfrm>
        <a:prstGeom prst="arc">
          <a:avLst>
            <a:gd name="adj1" fmla="val 13200000"/>
            <a:gd name="adj2" fmla="val 192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2363587C-EF49-48E5-858D-0A7AA31C1B48}">
      <dsp:nvSpPr>
        <dsp:cNvPr id="0" name=""/>
        <dsp:cNvSpPr/>
      </dsp:nvSpPr>
      <dsp:spPr>
        <a:xfrm>
          <a:off x="3816273" y="1127011"/>
          <a:ext cx="793364" cy="793364"/>
        </a:xfrm>
        <a:prstGeom prst="arc">
          <a:avLst>
            <a:gd name="adj1" fmla="val 2400000"/>
            <a:gd name="adj2" fmla="val 84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819C683D-9537-4B45-8474-3E879FD30CF9}">
      <dsp:nvSpPr>
        <dsp:cNvPr id="0" name=""/>
        <dsp:cNvSpPr/>
      </dsp:nvSpPr>
      <dsp:spPr>
        <a:xfrm>
          <a:off x="3419591" y="1269817"/>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Cassandra Ryan</a:t>
          </a:r>
        </a:p>
        <a:p>
          <a:pPr marL="0" lvl="0" indent="0" algn="ctr" defTabSz="400050">
            <a:lnSpc>
              <a:spcPct val="90000"/>
            </a:lnSpc>
            <a:spcBef>
              <a:spcPct val="0"/>
            </a:spcBef>
            <a:spcAft>
              <a:spcPct val="35000"/>
            </a:spcAft>
            <a:buNone/>
          </a:pPr>
          <a:r>
            <a:rPr lang="en-US" sz="900" kern="1200" dirty="0"/>
            <a:t>Manager, ECD Projects</a:t>
          </a:r>
        </a:p>
      </dsp:txBody>
      <dsp:txXfrm>
        <a:off x="3419591" y="1269817"/>
        <a:ext cx="1586728" cy="507753"/>
      </dsp:txXfrm>
    </dsp:sp>
    <dsp:sp modelId="{BB09281C-42BD-4719-A8C4-204AC89FB40C}">
      <dsp:nvSpPr>
        <dsp:cNvPr id="0" name=""/>
        <dsp:cNvSpPr/>
      </dsp:nvSpPr>
      <dsp:spPr>
        <a:xfrm>
          <a:off x="5736215" y="1127011"/>
          <a:ext cx="793364" cy="793364"/>
        </a:xfrm>
        <a:prstGeom prst="arc">
          <a:avLst>
            <a:gd name="adj1" fmla="val 13200000"/>
            <a:gd name="adj2" fmla="val 192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9B00E01E-9193-4CD7-95C4-EDDA7C4F0C23}">
      <dsp:nvSpPr>
        <dsp:cNvPr id="0" name=""/>
        <dsp:cNvSpPr/>
      </dsp:nvSpPr>
      <dsp:spPr>
        <a:xfrm>
          <a:off x="5736215" y="1127011"/>
          <a:ext cx="793364" cy="793364"/>
        </a:xfrm>
        <a:prstGeom prst="arc">
          <a:avLst>
            <a:gd name="adj1" fmla="val 2400000"/>
            <a:gd name="adj2" fmla="val 8400000"/>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62CFECB9-8913-4D8C-BC39-9A9C78411B4B}">
      <dsp:nvSpPr>
        <dsp:cNvPr id="0" name=""/>
        <dsp:cNvSpPr/>
      </dsp:nvSpPr>
      <dsp:spPr>
        <a:xfrm>
          <a:off x="5339533" y="1269817"/>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Jennifer Pittman</a:t>
          </a:r>
        </a:p>
        <a:p>
          <a:pPr marL="0" lvl="0" indent="0" algn="ctr" defTabSz="400050">
            <a:lnSpc>
              <a:spcPct val="90000"/>
            </a:lnSpc>
            <a:spcBef>
              <a:spcPct val="0"/>
            </a:spcBef>
            <a:spcAft>
              <a:spcPct val="35000"/>
            </a:spcAft>
            <a:buNone/>
          </a:pPr>
          <a:r>
            <a:rPr lang="en-US" sz="900" kern="1200" dirty="0"/>
            <a:t>Manager, Family Health Education</a:t>
          </a:r>
        </a:p>
      </dsp:txBody>
      <dsp:txXfrm>
        <a:off x="5339533" y="1269817"/>
        <a:ext cx="1586728" cy="507753"/>
      </dsp:txXfrm>
    </dsp:sp>
    <dsp:sp modelId="{72184BAD-E195-4182-805D-8B27382B688B}">
      <dsp:nvSpPr>
        <dsp:cNvPr id="0" name=""/>
        <dsp:cNvSpPr/>
      </dsp:nvSpPr>
      <dsp:spPr>
        <a:xfrm>
          <a:off x="7656157" y="1127011"/>
          <a:ext cx="793364" cy="793364"/>
        </a:xfrm>
        <a:prstGeom prst="arc">
          <a:avLst>
            <a:gd name="adj1" fmla="val 13200000"/>
            <a:gd name="adj2" fmla="val 192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C9056574-9264-47F5-9E7F-13531B790C18}">
      <dsp:nvSpPr>
        <dsp:cNvPr id="0" name=""/>
        <dsp:cNvSpPr/>
      </dsp:nvSpPr>
      <dsp:spPr>
        <a:xfrm>
          <a:off x="7656157" y="1127011"/>
          <a:ext cx="793364" cy="793364"/>
        </a:xfrm>
        <a:prstGeom prst="arc">
          <a:avLst>
            <a:gd name="adj1" fmla="val 2400000"/>
            <a:gd name="adj2" fmla="val 84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ADCC2743-8108-4AD2-AC37-AFC554E7C3A8}">
      <dsp:nvSpPr>
        <dsp:cNvPr id="0" name=""/>
        <dsp:cNvSpPr/>
      </dsp:nvSpPr>
      <dsp:spPr>
        <a:xfrm>
          <a:off x="7259474" y="1269817"/>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Melissa Otterbein</a:t>
          </a:r>
        </a:p>
        <a:p>
          <a:pPr marL="0" lvl="0" indent="0" algn="ctr" defTabSz="400050">
            <a:lnSpc>
              <a:spcPct val="90000"/>
            </a:lnSpc>
            <a:spcBef>
              <a:spcPct val="0"/>
            </a:spcBef>
            <a:spcAft>
              <a:spcPct val="35000"/>
            </a:spcAft>
            <a:buNone/>
          </a:pPr>
          <a:r>
            <a:rPr lang="en-US" sz="900" kern="1200" dirty="0"/>
            <a:t>Senior Manager, Fitness &amp; Health Education</a:t>
          </a:r>
        </a:p>
      </dsp:txBody>
      <dsp:txXfrm>
        <a:off x="7259474" y="1269817"/>
        <a:ext cx="1586728" cy="507753"/>
      </dsp:txXfrm>
    </dsp:sp>
    <dsp:sp modelId="{C653D7EF-CCAD-4ACB-97EC-9064346B2399}">
      <dsp:nvSpPr>
        <dsp:cNvPr id="0" name=""/>
        <dsp:cNvSpPr/>
      </dsp:nvSpPr>
      <dsp:spPr>
        <a:xfrm>
          <a:off x="8687530" y="2253589"/>
          <a:ext cx="793364" cy="793364"/>
        </a:xfrm>
        <a:prstGeom prst="arc">
          <a:avLst>
            <a:gd name="adj1" fmla="val 13200000"/>
            <a:gd name="adj2" fmla="val 192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608BBD4C-BF86-4E7F-8D8E-E9AF00A65ED6}">
      <dsp:nvSpPr>
        <dsp:cNvPr id="0" name=""/>
        <dsp:cNvSpPr/>
      </dsp:nvSpPr>
      <dsp:spPr>
        <a:xfrm>
          <a:off x="8687530" y="2253589"/>
          <a:ext cx="793364" cy="793364"/>
        </a:xfrm>
        <a:prstGeom prst="arc">
          <a:avLst>
            <a:gd name="adj1" fmla="val 2400000"/>
            <a:gd name="adj2" fmla="val 84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ED58FD51-2083-4A5C-8B9E-F8BC12ABF6B8}">
      <dsp:nvSpPr>
        <dsp:cNvPr id="0" name=""/>
        <dsp:cNvSpPr/>
      </dsp:nvSpPr>
      <dsp:spPr>
        <a:xfrm>
          <a:off x="8290848" y="2396394"/>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Gwendolyn Apgar</a:t>
          </a:r>
        </a:p>
        <a:p>
          <a:pPr marL="0" lvl="0" indent="0" algn="ctr" defTabSz="400050">
            <a:lnSpc>
              <a:spcPct val="90000"/>
            </a:lnSpc>
            <a:spcBef>
              <a:spcPct val="0"/>
            </a:spcBef>
            <a:spcAft>
              <a:spcPct val="35000"/>
            </a:spcAft>
            <a:buNone/>
          </a:pPr>
          <a:r>
            <a:rPr lang="en-US" sz="900" kern="1200" dirty="0"/>
            <a:t>Manager, Fitness for Sports Performance</a:t>
          </a:r>
        </a:p>
      </dsp:txBody>
      <dsp:txXfrm>
        <a:off x="8290848" y="2396394"/>
        <a:ext cx="1586728" cy="507753"/>
      </dsp:txXfrm>
    </dsp:sp>
    <dsp:sp modelId="{0CA4B4A7-4558-4B3B-9715-7C4284B2CDA4}">
      <dsp:nvSpPr>
        <dsp:cNvPr id="0" name=""/>
        <dsp:cNvSpPr/>
      </dsp:nvSpPr>
      <dsp:spPr>
        <a:xfrm>
          <a:off x="8687530" y="3380166"/>
          <a:ext cx="793364" cy="793364"/>
        </a:xfrm>
        <a:prstGeom prst="arc">
          <a:avLst>
            <a:gd name="adj1" fmla="val 13200000"/>
            <a:gd name="adj2" fmla="val 192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0392B78F-2D1D-4BD9-864A-A24843ADEA71}">
      <dsp:nvSpPr>
        <dsp:cNvPr id="0" name=""/>
        <dsp:cNvSpPr/>
      </dsp:nvSpPr>
      <dsp:spPr>
        <a:xfrm>
          <a:off x="8687530" y="3380166"/>
          <a:ext cx="793364" cy="793364"/>
        </a:xfrm>
        <a:prstGeom prst="arc">
          <a:avLst>
            <a:gd name="adj1" fmla="val 2400000"/>
            <a:gd name="adj2" fmla="val 84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C85D04C8-F16A-49F4-B808-C94368C07B33}">
      <dsp:nvSpPr>
        <dsp:cNvPr id="0" name=""/>
        <dsp:cNvSpPr/>
      </dsp:nvSpPr>
      <dsp:spPr>
        <a:xfrm>
          <a:off x="8290848" y="3522972"/>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Ashley Reid</a:t>
          </a:r>
        </a:p>
        <a:p>
          <a:pPr marL="0" lvl="0" indent="0" algn="ctr" defTabSz="400050">
            <a:lnSpc>
              <a:spcPct val="90000"/>
            </a:lnSpc>
            <a:spcBef>
              <a:spcPct val="0"/>
            </a:spcBef>
            <a:spcAft>
              <a:spcPct val="35000"/>
            </a:spcAft>
            <a:buNone/>
          </a:pPr>
          <a:r>
            <a:rPr lang="en-US" sz="900" kern="1200" dirty="0"/>
            <a:t>Manager, Fitness in Schools</a:t>
          </a:r>
        </a:p>
      </dsp:txBody>
      <dsp:txXfrm>
        <a:off x="8290848" y="3522972"/>
        <a:ext cx="1586728" cy="507753"/>
      </dsp:txXfrm>
    </dsp:sp>
    <dsp:sp modelId="{92620BB1-79B7-4987-9F26-D839864C2D99}">
      <dsp:nvSpPr>
        <dsp:cNvPr id="0" name=""/>
        <dsp:cNvSpPr/>
      </dsp:nvSpPr>
      <dsp:spPr>
        <a:xfrm>
          <a:off x="8687530" y="4506744"/>
          <a:ext cx="793364" cy="793364"/>
        </a:xfrm>
        <a:prstGeom prst="arc">
          <a:avLst>
            <a:gd name="adj1" fmla="val 13200000"/>
            <a:gd name="adj2" fmla="val 192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770DA1A-E984-437F-85ED-B4AE2388B91F}">
      <dsp:nvSpPr>
        <dsp:cNvPr id="0" name=""/>
        <dsp:cNvSpPr/>
      </dsp:nvSpPr>
      <dsp:spPr>
        <a:xfrm>
          <a:off x="8687530" y="4506744"/>
          <a:ext cx="793364" cy="793364"/>
        </a:xfrm>
        <a:prstGeom prst="arc">
          <a:avLst>
            <a:gd name="adj1" fmla="val 2400000"/>
            <a:gd name="adj2" fmla="val 8400000"/>
          </a:avLst>
        </a:pr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539CC8B6-19B3-4D56-A94E-CA7E86846DD4}">
      <dsp:nvSpPr>
        <dsp:cNvPr id="0" name=""/>
        <dsp:cNvSpPr/>
      </dsp:nvSpPr>
      <dsp:spPr>
        <a:xfrm>
          <a:off x="8290848" y="4649549"/>
          <a:ext cx="1586728" cy="5077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Leigha Cummings</a:t>
          </a:r>
        </a:p>
        <a:p>
          <a:pPr marL="0" lvl="0" indent="0" algn="ctr" defTabSz="400050">
            <a:lnSpc>
              <a:spcPct val="90000"/>
            </a:lnSpc>
            <a:spcBef>
              <a:spcPct val="0"/>
            </a:spcBef>
            <a:spcAft>
              <a:spcPct val="35000"/>
            </a:spcAft>
            <a:buNone/>
          </a:pPr>
          <a:r>
            <a:rPr lang="en-US" sz="900" kern="1200" dirty="0"/>
            <a:t>Specialist, Fitness</a:t>
          </a:r>
        </a:p>
      </dsp:txBody>
      <dsp:txXfrm>
        <a:off x="8290848" y="4649549"/>
        <a:ext cx="1586728" cy="507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6D7A7-81C2-4548-9496-756F550B9DB0}">
      <dsp:nvSpPr>
        <dsp:cNvPr id="0" name=""/>
        <dsp:cNvSpPr/>
      </dsp:nvSpPr>
      <dsp:spPr>
        <a:xfrm>
          <a:off x="0" y="0"/>
          <a:ext cx="10550525" cy="2125219"/>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00B0F0"/>
              </a:solidFill>
            </a:rPr>
            <a:t>Quality Early Childhood Programming</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Young Athletes (including implementation with partners – Head Start, American Indian &amp; Alaska Native Head Start, and libraries)</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Junior Athletes </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Child &amp; Family Health Intervention</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Healthy Young Athletes Pediatric Screening</a:t>
          </a:r>
        </a:p>
      </dsp:txBody>
      <dsp:txXfrm>
        <a:off x="2322626" y="0"/>
        <a:ext cx="8227898" cy="2125219"/>
      </dsp:txXfrm>
    </dsp:sp>
    <dsp:sp modelId="{0D63AC46-E434-4388-BAE2-2D66D8216795}">
      <dsp:nvSpPr>
        <dsp:cNvPr id="0" name=""/>
        <dsp:cNvSpPr/>
      </dsp:nvSpPr>
      <dsp:spPr>
        <a:xfrm>
          <a:off x="212521" y="212521"/>
          <a:ext cx="2110105" cy="17001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sp>
    <dsp:sp modelId="{E3150E01-DA1A-4AD1-B0D5-E997E5962327}">
      <dsp:nvSpPr>
        <dsp:cNvPr id="0" name=""/>
        <dsp:cNvSpPr/>
      </dsp:nvSpPr>
      <dsp:spPr>
        <a:xfrm>
          <a:off x="0" y="2337741"/>
          <a:ext cx="10550525" cy="2125219"/>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00B0F0"/>
              </a:solidFill>
            </a:rPr>
            <a:t>Empowered &amp; Educated Families</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Young Athletes Mobile App</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Healthy Start Parent Toolkit</a:t>
          </a:r>
        </a:p>
        <a:p>
          <a:pPr marL="228600" lvl="1" indent="-228600" algn="l" defTabSz="889000">
            <a:lnSpc>
              <a:spcPct val="90000"/>
            </a:lnSpc>
            <a:spcBef>
              <a:spcPct val="0"/>
            </a:spcBef>
            <a:spcAft>
              <a:spcPct val="15000"/>
            </a:spcAft>
            <a:buChar char="•"/>
          </a:pPr>
          <a:r>
            <a:rPr lang="en-US" sz="2000" kern="1200" dirty="0">
              <a:solidFill>
                <a:sysClr val="windowText" lastClr="000000"/>
              </a:solidFill>
            </a:rPr>
            <a:t>Family Health Forums</a:t>
          </a:r>
        </a:p>
      </dsp:txBody>
      <dsp:txXfrm>
        <a:off x="2322626" y="2337741"/>
        <a:ext cx="8227898" cy="2125219"/>
      </dsp:txXfrm>
    </dsp:sp>
    <dsp:sp modelId="{CB3FC251-0ACB-49D0-8621-CEC173613A3B}">
      <dsp:nvSpPr>
        <dsp:cNvPr id="0" name=""/>
        <dsp:cNvSpPr/>
      </dsp:nvSpPr>
      <dsp:spPr>
        <a:xfrm>
          <a:off x="212521" y="2550262"/>
          <a:ext cx="2110105" cy="170017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AD603-B06B-4061-A984-E74EA3373A90}">
      <dsp:nvSpPr>
        <dsp:cNvPr id="0" name=""/>
        <dsp:cNvSpPr/>
      </dsp:nvSpPr>
      <dsp:spPr>
        <a:xfrm>
          <a:off x="8592489" y="2476160"/>
          <a:ext cx="260886" cy="2034917"/>
        </a:xfrm>
        <a:custGeom>
          <a:avLst/>
          <a:gdLst/>
          <a:ahLst/>
          <a:cxnLst/>
          <a:rect l="0" t="0" r="0" b="0"/>
          <a:pathLst>
            <a:path>
              <a:moveTo>
                <a:pt x="0" y="0"/>
              </a:moveTo>
              <a:lnTo>
                <a:pt x="0" y="2034917"/>
              </a:lnTo>
              <a:lnTo>
                <a:pt x="260886" y="2034917"/>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24C6BE35-F689-45B1-ACB3-8892A1A1BF39}">
      <dsp:nvSpPr>
        <dsp:cNvPr id="0" name=""/>
        <dsp:cNvSpPr/>
      </dsp:nvSpPr>
      <dsp:spPr>
        <a:xfrm>
          <a:off x="8592489" y="2476160"/>
          <a:ext cx="260886" cy="800053"/>
        </a:xfrm>
        <a:custGeom>
          <a:avLst/>
          <a:gdLst/>
          <a:ahLst/>
          <a:cxnLst/>
          <a:rect l="0" t="0" r="0" b="0"/>
          <a:pathLst>
            <a:path>
              <a:moveTo>
                <a:pt x="0" y="0"/>
              </a:moveTo>
              <a:lnTo>
                <a:pt x="0" y="800053"/>
              </a:lnTo>
              <a:lnTo>
                <a:pt x="260886" y="800053"/>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243E6F6F-EBB3-495E-AA77-10293608AFC5}">
      <dsp:nvSpPr>
        <dsp:cNvPr id="0" name=""/>
        <dsp:cNvSpPr/>
      </dsp:nvSpPr>
      <dsp:spPr>
        <a:xfrm>
          <a:off x="5079212" y="1351607"/>
          <a:ext cx="4208975" cy="254929"/>
        </a:xfrm>
        <a:custGeom>
          <a:avLst/>
          <a:gdLst/>
          <a:ahLst/>
          <a:cxnLst/>
          <a:rect l="0" t="0" r="0" b="0"/>
          <a:pathLst>
            <a:path>
              <a:moveTo>
                <a:pt x="0" y="0"/>
              </a:moveTo>
              <a:lnTo>
                <a:pt x="0" y="72309"/>
              </a:lnTo>
              <a:lnTo>
                <a:pt x="4208975" y="72309"/>
              </a:lnTo>
              <a:lnTo>
                <a:pt x="4208975" y="254929"/>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9998534C-9E6D-4257-A86C-E4158179A62B}">
      <dsp:nvSpPr>
        <dsp:cNvPr id="0" name=""/>
        <dsp:cNvSpPr/>
      </dsp:nvSpPr>
      <dsp:spPr>
        <a:xfrm>
          <a:off x="6488002" y="2476160"/>
          <a:ext cx="260886" cy="2034917"/>
        </a:xfrm>
        <a:custGeom>
          <a:avLst/>
          <a:gdLst/>
          <a:ahLst/>
          <a:cxnLst/>
          <a:rect l="0" t="0" r="0" b="0"/>
          <a:pathLst>
            <a:path>
              <a:moveTo>
                <a:pt x="0" y="0"/>
              </a:moveTo>
              <a:lnTo>
                <a:pt x="0" y="2034917"/>
              </a:lnTo>
              <a:lnTo>
                <a:pt x="260886" y="2034917"/>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54B00CBB-AE22-45DC-A720-BB4669200AE6}">
      <dsp:nvSpPr>
        <dsp:cNvPr id="0" name=""/>
        <dsp:cNvSpPr/>
      </dsp:nvSpPr>
      <dsp:spPr>
        <a:xfrm>
          <a:off x="6488002" y="2476160"/>
          <a:ext cx="260886" cy="800053"/>
        </a:xfrm>
        <a:custGeom>
          <a:avLst/>
          <a:gdLst/>
          <a:ahLst/>
          <a:cxnLst/>
          <a:rect l="0" t="0" r="0" b="0"/>
          <a:pathLst>
            <a:path>
              <a:moveTo>
                <a:pt x="0" y="0"/>
              </a:moveTo>
              <a:lnTo>
                <a:pt x="0" y="800053"/>
              </a:lnTo>
              <a:lnTo>
                <a:pt x="260886" y="800053"/>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3CA726CE-F56E-4092-BB5C-57BBBD6A38CE}">
      <dsp:nvSpPr>
        <dsp:cNvPr id="0" name=""/>
        <dsp:cNvSpPr/>
      </dsp:nvSpPr>
      <dsp:spPr>
        <a:xfrm>
          <a:off x="5079212" y="1351607"/>
          <a:ext cx="2104487" cy="254929"/>
        </a:xfrm>
        <a:custGeom>
          <a:avLst/>
          <a:gdLst/>
          <a:ahLst/>
          <a:cxnLst/>
          <a:rect l="0" t="0" r="0" b="0"/>
          <a:pathLst>
            <a:path>
              <a:moveTo>
                <a:pt x="0" y="0"/>
              </a:moveTo>
              <a:lnTo>
                <a:pt x="0" y="72309"/>
              </a:lnTo>
              <a:lnTo>
                <a:pt x="2104487" y="72309"/>
              </a:lnTo>
              <a:lnTo>
                <a:pt x="2104487" y="254929"/>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4745FF94-9C35-4095-A4D2-138520F14E1F}">
      <dsp:nvSpPr>
        <dsp:cNvPr id="0" name=""/>
        <dsp:cNvSpPr/>
      </dsp:nvSpPr>
      <dsp:spPr>
        <a:xfrm>
          <a:off x="4383514" y="2476160"/>
          <a:ext cx="260886" cy="2034917"/>
        </a:xfrm>
        <a:custGeom>
          <a:avLst/>
          <a:gdLst/>
          <a:ahLst/>
          <a:cxnLst/>
          <a:rect l="0" t="0" r="0" b="0"/>
          <a:pathLst>
            <a:path>
              <a:moveTo>
                <a:pt x="0" y="0"/>
              </a:moveTo>
              <a:lnTo>
                <a:pt x="0" y="2034917"/>
              </a:lnTo>
              <a:lnTo>
                <a:pt x="260886" y="2034917"/>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1B529BBC-2339-44D7-BF45-F346B8214F9D}">
      <dsp:nvSpPr>
        <dsp:cNvPr id="0" name=""/>
        <dsp:cNvSpPr/>
      </dsp:nvSpPr>
      <dsp:spPr>
        <a:xfrm>
          <a:off x="4383514" y="2476160"/>
          <a:ext cx="260886" cy="800053"/>
        </a:xfrm>
        <a:custGeom>
          <a:avLst/>
          <a:gdLst/>
          <a:ahLst/>
          <a:cxnLst/>
          <a:rect l="0" t="0" r="0" b="0"/>
          <a:pathLst>
            <a:path>
              <a:moveTo>
                <a:pt x="0" y="0"/>
              </a:moveTo>
              <a:lnTo>
                <a:pt x="0" y="800053"/>
              </a:lnTo>
              <a:lnTo>
                <a:pt x="260886" y="800053"/>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311A5EC5-1C91-4B07-A637-B5BD71CD7E5B}">
      <dsp:nvSpPr>
        <dsp:cNvPr id="0" name=""/>
        <dsp:cNvSpPr/>
      </dsp:nvSpPr>
      <dsp:spPr>
        <a:xfrm>
          <a:off x="5033492" y="1351607"/>
          <a:ext cx="91440" cy="254929"/>
        </a:xfrm>
        <a:custGeom>
          <a:avLst/>
          <a:gdLst/>
          <a:ahLst/>
          <a:cxnLst/>
          <a:rect l="0" t="0" r="0" b="0"/>
          <a:pathLst>
            <a:path>
              <a:moveTo>
                <a:pt x="45720" y="0"/>
              </a:moveTo>
              <a:lnTo>
                <a:pt x="45720" y="254929"/>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7A10D8F8-0414-49E8-A077-936C0E43B90F}">
      <dsp:nvSpPr>
        <dsp:cNvPr id="0" name=""/>
        <dsp:cNvSpPr/>
      </dsp:nvSpPr>
      <dsp:spPr>
        <a:xfrm>
          <a:off x="2279026" y="2476160"/>
          <a:ext cx="260886" cy="2034917"/>
        </a:xfrm>
        <a:custGeom>
          <a:avLst/>
          <a:gdLst/>
          <a:ahLst/>
          <a:cxnLst/>
          <a:rect l="0" t="0" r="0" b="0"/>
          <a:pathLst>
            <a:path>
              <a:moveTo>
                <a:pt x="0" y="0"/>
              </a:moveTo>
              <a:lnTo>
                <a:pt x="0" y="2034917"/>
              </a:lnTo>
              <a:lnTo>
                <a:pt x="260886" y="2034917"/>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5F328AAC-B4E7-48B6-BC7C-415A2E4A2C01}">
      <dsp:nvSpPr>
        <dsp:cNvPr id="0" name=""/>
        <dsp:cNvSpPr/>
      </dsp:nvSpPr>
      <dsp:spPr>
        <a:xfrm>
          <a:off x="2279026" y="2476160"/>
          <a:ext cx="260886" cy="800053"/>
        </a:xfrm>
        <a:custGeom>
          <a:avLst/>
          <a:gdLst/>
          <a:ahLst/>
          <a:cxnLst/>
          <a:rect l="0" t="0" r="0" b="0"/>
          <a:pathLst>
            <a:path>
              <a:moveTo>
                <a:pt x="0" y="0"/>
              </a:moveTo>
              <a:lnTo>
                <a:pt x="0" y="800053"/>
              </a:lnTo>
              <a:lnTo>
                <a:pt x="260886" y="800053"/>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605B7EA7-BBBE-4D98-B9BE-7D6B16ECD6FB}">
      <dsp:nvSpPr>
        <dsp:cNvPr id="0" name=""/>
        <dsp:cNvSpPr/>
      </dsp:nvSpPr>
      <dsp:spPr>
        <a:xfrm>
          <a:off x="2974725" y="1351607"/>
          <a:ext cx="2104487" cy="254929"/>
        </a:xfrm>
        <a:custGeom>
          <a:avLst/>
          <a:gdLst/>
          <a:ahLst/>
          <a:cxnLst/>
          <a:rect l="0" t="0" r="0" b="0"/>
          <a:pathLst>
            <a:path>
              <a:moveTo>
                <a:pt x="2104487" y="0"/>
              </a:moveTo>
              <a:lnTo>
                <a:pt x="2104487" y="72309"/>
              </a:lnTo>
              <a:lnTo>
                <a:pt x="0" y="72309"/>
              </a:lnTo>
              <a:lnTo>
                <a:pt x="0" y="254929"/>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F3F66C45-23D7-4A10-963C-560501CAD6D8}">
      <dsp:nvSpPr>
        <dsp:cNvPr id="0" name=""/>
        <dsp:cNvSpPr/>
      </dsp:nvSpPr>
      <dsp:spPr>
        <a:xfrm>
          <a:off x="260248" y="2475264"/>
          <a:ext cx="175176" cy="2035813"/>
        </a:xfrm>
        <a:custGeom>
          <a:avLst/>
          <a:gdLst/>
          <a:ahLst/>
          <a:cxnLst/>
          <a:rect l="0" t="0" r="0" b="0"/>
          <a:pathLst>
            <a:path>
              <a:moveTo>
                <a:pt x="0" y="0"/>
              </a:moveTo>
              <a:lnTo>
                <a:pt x="0" y="2035813"/>
              </a:lnTo>
              <a:lnTo>
                <a:pt x="175176" y="2035813"/>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48C9B49B-0850-4A97-8C68-A6EE825C1A9C}">
      <dsp:nvSpPr>
        <dsp:cNvPr id="0" name=""/>
        <dsp:cNvSpPr/>
      </dsp:nvSpPr>
      <dsp:spPr>
        <a:xfrm>
          <a:off x="260248" y="2475264"/>
          <a:ext cx="175176" cy="800948"/>
        </a:xfrm>
        <a:custGeom>
          <a:avLst/>
          <a:gdLst/>
          <a:ahLst/>
          <a:cxnLst/>
          <a:rect l="0" t="0" r="0" b="0"/>
          <a:pathLst>
            <a:path>
              <a:moveTo>
                <a:pt x="0" y="0"/>
              </a:moveTo>
              <a:lnTo>
                <a:pt x="0" y="800948"/>
              </a:lnTo>
              <a:lnTo>
                <a:pt x="175176" y="800948"/>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53FC19CA-54C6-4729-9A55-96F2BDE93963}">
      <dsp:nvSpPr>
        <dsp:cNvPr id="0" name=""/>
        <dsp:cNvSpPr/>
      </dsp:nvSpPr>
      <dsp:spPr>
        <a:xfrm>
          <a:off x="955947" y="1351607"/>
          <a:ext cx="4123265" cy="254034"/>
        </a:xfrm>
        <a:custGeom>
          <a:avLst/>
          <a:gdLst/>
          <a:ahLst/>
          <a:cxnLst/>
          <a:rect l="0" t="0" r="0" b="0"/>
          <a:pathLst>
            <a:path>
              <a:moveTo>
                <a:pt x="4123265" y="0"/>
              </a:moveTo>
              <a:lnTo>
                <a:pt x="4123265" y="71413"/>
              </a:lnTo>
              <a:lnTo>
                <a:pt x="0" y="71413"/>
              </a:lnTo>
              <a:lnTo>
                <a:pt x="0" y="254034"/>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E81275A7-4E2A-42DA-883F-6CE729C8A9AF}">
      <dsp:nvSpPr>
        <dsp:cNvPr id="0" name=""/>
        <dsp:cNvSpPr/>
      </dsp:nvSpPr>
      <dsp:spPr>
        <a:xfrm>
          <a:off x="4209589" y="481984"/>
          <a:ext cx="1739246" cy="86962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Early Childhood and Families Programming</a:t>
          </a:r>
        </a:p>
      </dsp:txBody>
      <dsp:txXfrm>
        <a:off x="4209589" y="481984"/>
        <a:ext cx="1739246" cy="869623"/>
      </dsp:txXfrm>
    </dsp:sp>
    <dsp:sp modelId="{C85B61F9-73F8-4031-A503-260E79134BBD}">
      <dsp:nvSpPr>
        <dsp:cNvPr id="0" name=""/>
        <dsp:cNvSpPr/>
      </dsp:nvSpPr>
      <dsp:spPr>
        <a:xfrm>
          <a:off x="86324" y="1605641"/>
          <a:ext cx="1739246" cy="86962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Young Athletes</a:t>
          </a:r>
        </a:p>
      </dsp:txBody>
      <dsp:txXfrm>
        <a:off x="86324" y="1605641"/>
        <a:ext cx="1739246" cy="869623"/>
      </dsp:txXfrm>
    </dsp:sp>
    <dsp:sp modelId="{A1760016-2DE6-4C39-A8F4-0DAD282E8FEF}">
      <dsp:nvSpPr>
        <dsp:cNvPr id="0" name=""/>
        <dsp:cNvSpPr/>
      </dsp:nvSpPr>
      <dsp:spPr>
        <a:xfrm>
          <a:off x="435425" y="2841402"/>
          <a:ext cx="1739246" cy="869623"/>
        </a:xfrm>
        <a:prstGeom prst="rect">
          <a:avLst/>
        </a:prstGeom>
        <a:solidFill>
          <a:srgbClr val="CFED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Direct motor intervention for children with &amp; without IDD</a:t>
          </a:r>
        </a:p>
      </dsp:txBody>
      <dsp:txXfrm>
        <a:off x="435425" y="2841402"/>
        <a:ext cx="1739246" cy="869623"/>
      </dsp:txXfrm>
    </dsp:sp>
    <dsp:sp modelId="{166EBFE0-3F10-4CCF-B2C3-E606D582B59B}">
      <dsp:nvSpPr>
        <dsp:cNvPr id="0" name=""/>
        <dsp:cNvSpPr/>
      </dsp:nvSpPr>
      <dsp:spPr>
        <a:xfrm>
          <a:off x="435425" y="4076267"/>
          <a:ext cx="1739246" cy="869623"/>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1</a:t>
          </a:r>
          <a:r>
            <a:rPr lang="en-US" sz="1200" kern="1200" baseline="30000" dirty="0">
              <a:solidFill>
                <a:sysClr val="windowText" lastClr="000000"/>
              </a:solidFill>
            </a:rPr>
            <a:t>st</a:t>
          </a:r>
          <a:r>
            <a:rPr lang="en-US" sz="1200" kern="1200" dirty="0">
              <a:solidFill>
                <a:sysClr val="windowText" lastClr="000000"/>
              </a:solidFill>
            </a:rPr>
            <a:t>: children with &amp; without IDD</a:t>
          </a:r>
        </a:p>
        <a:p>
          <a:pPr marL="0" lvl="0" indent="0" algn="ctr" defTabSz="533400">
            <a:lnSpc>
              <a:spcPct val="90000"/>
            </a:lnSpc>
            <a:spcBef>
              <a:spcPct val="0"/>
            </a:spcBef>
            <a:spcAft>
              <a:spcPct val="35000"/>
            </a:spcAft>
            <a:buNone/>
          </a:pPr>
          <a:r>
            <a:rPr lang="en-US" sz="1200" kern="1200" dirty="0">
              <a:solidFill>
                <a:sysClr val="windowText" lastClr="000000"/>
              </a:solidFill>
            </a:rPr>
            <a:t>2</a:t>
          </a:r>
          <a:r>
            <a:rPr lang="en-US" sz="1200" kern="1200" baseline="30000" dirty="0">
              <a:solidFill>
                <a:sysClr val="windowText" lastClr="000000"/>
              </a:solidFill>
            </a:rPr>
            <a:t>nd</a:t>
          </a:r>
          <a:r>
            <a:rPr lang="en-US" sz="1200" kern="1200" dirty="0">
              <a:solidFill>
                <a:sysClr val="windowText" lastClr="000000"/>
              </a:solidFill>
            </a:rPr>
            <a:t>: teachers, coaches, implementers </a:t>
          </a:r>
        </a:p>
      </dsp:txBody>
      <dsp:txXfrm>
        <a:off x="435425" y="4076267"/>
        <a:ext cx="1739246" cy="869623"/>
      </dsp:txXfrm>
    </dsp:sp>
    <dsp:sp modelId="{4724E57F-3FBB-4BA4-97E6-C3D54E1FD37F}">
      <dsp:nvSpPr>
        <dsp:cNvPr id="0" name=""/>
        <dsp:cNvSpPr/>
      </dsp:nvSpPr>
      <dsp:spPr>
        <a:xfrm>
          <a:off x="2105101" y="1606537"/>
          <a:ext cx="1739246" cy="86962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New Parent Education</a:t>
          </a:r>
        </a:p>
      </dsp:txBody>
      <dsp:txXfrm>
        <a:off x="2105101" y="1606537"/>
        <a:ext cx="1739246" cy="869623"/>
      </dsp:txXfrm>
    </dsp:sp>
    <dsp:sp modelId="{D9DD2F1D-2E45-40AC-A79A-4F0AD24793D7}">
      <dsp:nvSpPr>
        <dsp:cNvPr id="0" name=""/>
        <dsp:cNvSpPr/>
      </dsp:nvSpPr>
      <dsp:spPr>
        <a:xfrm>
          <a:off x="2539913" y="2841402"/>
          <a:ext cx="1739246" cy="869623"/>
        </a:xfrm>
        <a:prstGeom prst="rect">
          <a:avLst/>
        </a:prstGeom>
        <a:solidFill>
          <a:srgbClr val="CFED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Education &amp; support from time of diagnosis through Healthy Start &amp; YA Mobile app</a:t>
          </a:r>
        </a:p>
      </dsp:txBody>
      <dsp:txXfrm>
        <a:off x="2539913" y="2841402"/>
        <a:ext cx="1739246" cy="869623"/>
      </dsp:txXfrm>
    </dsp:sp>
    <dsp:sp modelId="{C9B698D3-5422-40AD-BFC4-1EC075600F0B}">
      <dsp:nvSpPr>
        <dsp:cNvPr id="0" name=""/>
        <dsp:cNvSpPr/>
      </dsp:nvSpPr>
      <dsp:spPr>
        <a:xfrm>
          <a:off x="2539913" y="4076267"/>
          <a:ext cx="1739246" cy="869623"/>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1</a:t>
          </a:r>
          <a:r>
            <a:rPr lang="en-US" sz="1200" kern="1200" baseline="30000" dirty="0">
              <a:solidFill>
                <a:sysClr val="windowText" lastClr="000000"/>
              </a:solidFill>
            </a:rPr>
            <a:t>st</a:t>
          </a:r>
          <a:r>
            <a:rPr lang="en-US" sz="1200" kern="1200" dirty="0">
              <a:solidFill>
                <a:sysClr val="windowText" lastClr="000000"/>
              </a:solidFill>
            </a:rPr>
            <a:t>: parents &amp; primary caregivers</a:t>
          </a:r>
        </a:p>
        <a:p>
          <a:pPr marL="0" lvl="0" indent="0" algn="ctr" defTabSz="533400">
            <a:lnSpc>
              <a:spcPct val="90000"/>
            </a:lnSpc>
            <a:spcBef>
              <a:spcPct val="0"/>
            </a:spcBef>
            <a:spcAft>
              <a:spcPct val="35000"/>
            </a:spcAft>
            <a:buNone/>
          </a:pPr>
          <a:r>
            <a:rPr lang="en-US" sz="1200" kern="1200" dirty="0">
              <a:solidFill>
                <a:sysClr val="windowText" lastClr="000000"/>
              </a:solidFill>
            </a:rPr>
            <a:t>2</a:t>
          </a:r>
          <a:r>
            <a:rPr lang="en-US" sz="1200" kern="1200" baseline="30000" dirty="0">
              <a:solidFill>
                <a:sysClr val="windowText" lastClr="000000"/>
              </a:solidFill>
            </a:rPr>
            <a:t>nd</a:t>
          </a:r>
          <a:r>
            <a:rPr lang="en-US" sz="1200" kern="1200" dirty="0">
              <a:solidFill>
                <a:sysClr val="windowText" lastClr="000000"/>
              </a:solidFill>
            </a:rPr>
            <a:t>: health professionals</a:t>
          </a:r>
        </a:p>
      </dsp:txBody>
      <dsp:txXfrm>
        <a:off x="2539913" y="4076267"/>
        <a:ext cx="1739246" cy="869623"/>
      </dsp:txXfrm>
    </dsp:sp>
    <dsp:sp modelId="{BD14089C-E0FB-427F-8183-0B9BAB9109F8}">
      <dsp:nvSpPr>
        <dsp:cNvPr id="0" name=""/>
        <dsp:cNvSpPr/>
      </dsp:nvSpPr>
      <dsp:spPr>
        <a:xfrm>
          <a:off x="4209589" y="1606537"/>
          <a:ext cx="1739246" cy="86962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Family Health Education</a:t>
          </a:r>
        </a:p>
      </dsp:txBody>
      <dsp:txXfrm>
        <a:off x="4209589" y="1606537"/>
        <a:ext cx="1739246" cy="869623"/>
      </dsp:txXfrm>
    </dsp:sp>
    <dsp:sp modelId="{94073D63-6DA2-4690-90DF-824ABE8CA05F}">
      <dsp:nvSpPr>
        <dsp:cNvPr id="0" name=""/>
        <dsp:cNvSpPr/>
      </dsp:nvSpPr>
      <dsp:spPr>
        <a:xfrm>
          <a:off x="4644401" y="2841402"/>
          <a:ext cx="1739246" cy="869623"/>
        </a:xfrm>
        <a:prstGeom prst="rect">
          <a:avLst/>
        </a:prstGeom>
        <a:solidFill>
          <a:srgbClr val="CFED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Family Health Forums and ongoing health educations for families of people with ID throughout the lifespan</a:t>
          </a:r>
        </a:p>
      </dsp:txBody>
      <dsp:txXfrm>
        <a:off x="4644401" y="2841402"/>
        <a:ext cx="1739246" cy="869623"/>
      </dsp:txXfrm>
    </dsp:sp>
    <dsp:sp modelId="{C443AE09-C3CA-4E15-AD82-4F5A53C88422}">
      <dsp:nvSpPr>
        <dsp:cNvPr id="0" name=""/>
        <dsp:cNvSpPr/>
      </dsp:nvSpPr>
      <dsp:spPr>
        <a:xfrm>
          <a:off x="4644401" y="4076267"/>
          <a:ext cx="1739246" cy="869623"/>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1</a:t>
          </a:r>
          <a:r>
            <a:rPr lang="en-US" sz="1200" kern="1200" baseline="30000" dirty="0">
              <a:solidFill>
                <a:sysClr val="windowText" lastClr="000000"/>
              </a:solidFill>
            </a:rPr>
            <a:t>st</a:t>
          </a:r>
          <a:r>
            <a:rPr lang="en-US" sz="1200" kern="1200" dirty="0">
              <a:solidFill>
                <a:sysClr val="windowText" lastClr="000000"/>
              </a:solidFill>
            </a:rPr>
            <a:t>: Family members (incl. siblings)</a:t>
          </a:r>
        </a:p>
        <a:p>
          <a:pPr marL="0" lvl="0" indent="0" algn="ctr" defTabSz="533400">
            <a:lnSpc>
              <a:spcPct val="90000"/>
            </a:lnSpc>
            <a:spcBef>
              <a:spcPct val="0"/>
            </a:spcBef>
            <a:spcAft>
              <a:spcPct val="35000"/>
            </a:spcAft>
            <a:buNone/>
          </a:pPr>
          <a:r>
            <a:rPr lang="en-US" sz="1200" kern="1200" dirty="0">
              <a:solidFill>
                <a:sysClr val="windowText" lastClr="000000"/>
              </a:solidFill>
            </a:rPr>
            <a:t>2</a:t>
          </a:r>
          <a:r>
            <a:rPr lang="en-US" sz="1200" kern="1200" baseline="30000" dirty="0">
              <a:solidFill>
                <a:sysClr val="windowText" lastClr="000000"/>
              </a:solidFill>
            </a:rPr>
            <a:t>nd</a:t>
          </a:r>
          <a:r>
            <a:rPr lang="en-US" sz="1200" kern="1200" dirty="0">
              <a:solidFill>
                <a:sysClr val="windowText" lastClr="000000"/>
              </a:solidFill>
            </a:rPr>
            <a:t>: health professionals</a:t>
          </a:r>
        </a:p>
      </dsp:txBody>
      <dsp:txXfrm>
        <a:off x="4644401" y="4076267"/>
        <a:ext cx="1739246" cy="869623"/>
      </dsp:txXfrm>
    </dsp:sp>
    <dsp:sp modelId="{FF42BD0A-FA94-4896-83C0-C1914FD36FE8}">
      <dsp:nvSpPr>
        <dsp:cNvPr id="0" name=""/>
        <dsp:cNvSpPr/>
      </dsp:nvSpPr>
      <dsp:spPr>
        <a:xfrm>
          <a:off x="6314077" y="1606537"/>
          <a:ext cx="1739246" cy="86962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Healthy Athletes Pediatric Screening</a:t>
          </a:r>
        </a:p>
      </dsp:txBody>
      <dsp:txXfrm>
        <a:off x="6314077" y="1606537"/>
        <a:ext cx="1739246" cy="869623"/>
      </dsp:txXfrm>
    </dsp:sp>
    <dsp:sp modelId="{CED72143-AC4B-4107-8382-871693F9AAD3}">
      <dsp:nvSpPr>
        <dsp:cNvPr id="0" name=""/>
        <dsp:cNvSpPr/>
      </dsp:nvSpPr>
      <dsp:spPr>
        <a:xfrm>
          <a:off x="6748888" y="2841402"/>
          <a:ext cx="1739246" cy="869623"/>
        </a:xfrm>
        <a:prstGeom prst="rect">
          <a:avLst/>
        </a:prstGeom>
        <a:solidFill>
          <a:srgbClr val="CFED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Medical screening and follow up care specific to needs of children with IDD</a:t>
          </a:r>
        </a:p>
      </dsp:txBody>
      <dsp:txXfrm>
        <a:off x="6748888" y="2841402"/>
        <a:ext cx="1739246" cy="869623"/>
      </dsp:txXfrm>
    </dsp:sp>
    <dsp:sp modelId="{9630FBA9-F53B-47A0-A541-BB0DB8F1DF24}">
      <dsp:nvSpPr>
        <dsp:cNvPr id="0" name=""/>
        <dsp:cNvSpPr/>
      </dsp:nvSpPr>
      <dsp:spPr>
        <a:xfrm>
          <a:off x="6748888" y="4076267"/>
          <a:ext cx="1739246" cy="869623"/>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1</a:t>
          </a:r>
          <a:r>
            <a:rPr lang="en-US" sz="1200" kern="1200" baseline="30000" dirty="0">
              <a:solidFill>
                <a:sysClr val="windowText" lastClr="000000"/>
              </a:solidFill>
            </a:rPr>
            <a:t>st</a:t>
          </a:r>
          <a:r>
            <a:rPr lang="en-US" sz="1200" kern="1200" dirty="0">
              <a:solidFill>
                <a:sysClr val="windowText" lastClr="000000"/>
              </a:solidFill>
            </a:rPr>
            <a:t>: parents &amp; primary caregivers</a:t>
          </a:r>
        </a:p>
        <a:p>
          <a:pPr marL="0" lvl="0" indent="0" algn="ctr" defTabSz="533400">
            <a:lnSpc>
              <a:spcPct val="90000"/>
            </a:lnSpc>
            <a:spcBef>
              <a:spcPct val="0"/>
            </a:spcBef>
            <a:spcAft>
              <a:spcPct val="35000"/>
            </a:spcAft>
            <a:buNone/>
          </a:pPr>
          <a:r>
            <a:rPr lang="en-US" sz="1200" kern="1200" dirty="0">
              <a:solidFill>
                <a:sysClr val="windowText" lastClr="000000"/>
              </a:solidFill>
            </a:rPr>
            <a:t>2</a:t>
          </a:r>
          <a:r>
            <a:rPr lang="en-US" sz="1200" kern="1200" baseline="30000" dirty="0">
              <a:solidFill>
                <a:sysClr val="windowText" lastClr="000000"/>
              </a:solidFill>
            </a:rPr>
            <a:t>nd</a:t>
          </a:r>
          <a:r>
            <a:rPr lang="en-US" sz="1200" kern="1200" dirty="0">
              <a:solidFill>
                <a:sysClr val="windowText" lastClr="000000"/>
              </a:solidFill>
            </a:rPr>
            <a:t>: health professionals</a:t>
          </a:r>
        </a:p>
      </dsp:txBody>
      <dsp:txXfrm>
        <a:off x="6748888" y="4076267"/>
        <a:ext cx="1739246" cy="869623"/>
      </dsp:txXfrm>
    </dsp:sp>
    <dsp:sp modelId="{518B5E6B-F1D5-4099-A414-7681C691A6F5}">
      <dsp:nvSpPr>
        <dsp:cNvPr id="0" name=""/>
        <dsp:cNvSpPr/>
      </dsp:nvSpPr>
      <dsp:spPr>
        <a:xfrm>
          <a:off x="8418565" y="1606537"/>
          <a:ext cx="1739246" cy="86962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Child &amp; Family Health Intervention</a:t>
          </a:r>
        </a:p>
      </dsp:txBody>
      <dsp:txXfrm>
        <a:off x="8418565" y="1606537"/>
        <a:ext cx="1739246" cy="869623"/>
      </dsp:txXfrm>
    </dsp:sp>
    <dsp:sp modelId="{4A946872-B854-4823-AAC0-4E2F02204469}">
      <dsp:nvSpPr>
        <dsp:cNvPr id="0" name=""/>
        <dsp:cNvSpPr/>
      </dsp:nvSpPr>
      <dsp:spPr>
        <a:xfrm>
          <a:off x="8853376" y="2841402"/>
          <a:ext cx="1739246" cy="869623"/>
        </a:xfrm>
        <a:prstGeom prst="rect">
          <a:avLst/>
        </a:prstGeom>
        <a:solidFill>
          <a:srgbClr val="CFED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Combined programming including YA, parent and family education, and pediatric screenings</a:t>
          </a:r>
        </a:p>
      </dsp:txBody>
      <dsp:txXfrm>
        <a:off x="8853376" y="2841402"/>
        <a:ext cx="1739246" cy="869623"/>
      </dsp:txXfrm>
    </dsp:sp>
    <dsp:sp modelId="{D2C3AA38-06AF-4B68-84EC-769195C3CC05}">
      <dsp:nvSpPr>
        <dsp:cNvPr id="0" name=""/>
        <dsp:cNvSpPr/>
      </dsp:nvSpPr>
      <dsp:spPr>
        <a:xfrm>
          <a:off x="8853376" y="4076267"/>
          <a:ext cx="1739246" cy="869623"/>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rPr>
            <a:t>1</a:t>
          </a:r>
          <a:r>
            <a:rPr lang="en-US" sz="1200" kern="1200" baseline="30000" dirty="0">
              <a:solidFill>
                <a:sysClr val="windowText" lastClr="000000"/>
              </a:solidFill>
            </a:rPr>
            <a:t>st</a:t>
          </a:r>
          <a:r>
            <a:rPr lang="en-US" sz="1200" kern="1200" dirty="0">
              <a:solidFill>
                <a:sysClr val="windowText" lastClr="000000"/>
              </a:solidFill>
            </a:rPr>
            <a:t>: parents &amp; primary caregivers/ children</a:t>
          </a:r>
        </a:p>
        <a:p>
          <a:pPr marL="0" lvl="0" indent="0" algn="ctr" defTabSz="533400">
            <a:lnSpc>
              <a:spcPct val="90000"/>
            </a:lnSpc>
            <a:spcBef>
              <a:spcPct val="0"/>
            </a:spcBef>
            <a:spcAft>
              <a:spcPct val="35000"/>
            </a:spcAft>
            <a:buNone/>
          </a:pPr>
          <a:r>
            <a:rPr lang="en-US" sz="1200" kern="1200" dirty="0">
              <a:solidFill>
                <a:sysClr val="windowText" lastClr="000000"/>
              </a:solidFill>
            </a:rPr>
            <a:t>2</a:t>
          </a:r>
          <a:r>
            <a:rPr lang="en-US" sz="1200" kern="1200" baseline="30000" dirty="0">
              <a:solidFill>
                <a:sysClr val="windowText" lastClr="000000"/>
              </a:solidFill>
            </a:rPr>
            <a:t>nd</a:t>
          </a:r>
          <a:r>
            <a:rPr lang="en-US" sz="1200" kern="1200" dirty="0">
              <a:solidFill>
                <a:sysClr val="windowText" lastClr="000000"/>
              </a:solidFill>
            </a:rPr>
            <a:t>: health professionals</a:t>
          </a:r>
        </a:p>
      </dsp:txBody>
      <dsp:txXfrm>
        <a:off x="8853376" y="4076267"/>
        <a:ext cx="1739246" cy="869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A4384-FCBA-4371-9CB9-45EA960721A6}">
      <dsp:nvSpPr>
        <dsp:cNvPr id="0" name=""/>
        <dsp:cNvSpPr/>
      </dsp:nvSpPr>
      <dsp:spPr>
        <a:xfrm>
          <a:off x="-5636055" y="-862776"/>
          <a:ext cx="6710304" cy="6710304"/>
        </a:xfrm>
        <a:prstGeom prst="blockArc">
          <a:avLst>
            <a:gd name="adj1" fmla="val 18900000"/>
            <a:gd name="adj2" fmla="val 2700000"/>
            <a:gd name="adj3" fmla="val 322"/>
          </a:avLst>
        </a:prstGeom>
        <a:solidFill>
          <a:srgbClr val="00B0F0"/>
        </a:solid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7C97E54E-035B-4D58-AE30-8C4BFE91CBEC}">
      <dsp:nvSpPr>
        <dsp:cNvPr id="0" name=""/>
        <dsp:cNvSpPr/>
      </dsp:nvSpPr>
      <dsp:spPr>
        <a:xfrm>
          <a:off x="469621" y="311447"/>
          <a:ext cx="10011175" cy="623293"/>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Launch full school year Young Athletes Curriculum to grow school-based programming</a:t>
          </a:r>
        </a:p>
      </dsp:txBody>
      <dsp:txXfrm>
        <a:off x="469621" y="311447"/>
        <a:ext cx="10011175" cy="623293"/>
      </dsp:txXfrm>
    </dsp:sp>
    <dsp:sp modelId="{5E2084AB-ED23-44DA-9617-9786840DD727}">
      <dsp:nvSpPr>
        <dsp:cNvPr id="0" name=""/>
        <dsp:cNvSpPr/>
      </dsp:nvSpPr>
      <dsp:spPr>
        <a:xfrm>
          <a:off x="80062" y="233535"/>
          <a:ext cx="779116" cy="779116"/>
        </a:xfrm>
        <a:prstGeom prst="ellipse">
          <a:avLst/>
        </a:prstGeom>
        <a:solidFill>
          <a:srgbClr val="00B0F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4889284-0887-4994-B4E1-A1061C8AB595}">
      <dsp:nvSpPr>
        <dsp:cNvPr id="0" name=""/>
        <dsp:cNvSpPr/>
      </dsp:nvSpPr>
      <dsp:spPr>
        <a:xfrm>
          <a:off x="916254" y="1246087"/>
          <a:ext cx="9564541" cy="623293"/>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Implementation of YA in tribal communities in the US through indigenized activities and expansion to indigenous communities globally</a:t>
          </a:r>
        </a:p>
      </dsp:txBody>
      <dsp:txXfrm>
        <a:off x="916254" y="1246087"/>
        <a:ext cx="9564541" cy="623293"/>
      </dsp:txXfrm>
    </dsp:sp>
    <dsp:sp modelId="{B34F0418-3407-4324-A82C-C25333215A26}">
      <dsp:nvSpPr>
        <dsp:cNvPr id="0" name=""/>
        <dsp:cNvSpPr/>
      </dsp:nvSpPr>
      <dsp:spPr>
        <a:xfrm>
          <a:off x="526696" y="1168176"/>
          <a:ext cx="779116" cy="779116"/>
        </a:xfrm>
        <a:prstGeom prst="ellipse">
          <a:avLst/>
        </a:prstGeom>
        <a:solidFill>
          <a:srgbClr val="00B0F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FA6931C-07DB-4103-AD80-A371D99B51CD}">
      <dsp:nvSpPr>
        <dsp:cNvPr id="0" name=""/>
        <dsp:cNvSpPr/>
      </dsp:nvSpPr>
      <dsp:spPr>
        <a:xfrm>
          <a:off x="1053335" y="2180728"/>
          <a:ext cx="9427460" cy="623293"/>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Continued expansion of Child &amp; Family Health intervention model globally</a:t>
          </a:r>
        </a:p>
      </dsp:txBody>
      <dsp:txXfrm>
        <a:off x="1053335" y="2180728"/>
        <a:ext cx="9427460" cy="623293"/>
      </dsp:txXfrm>
    </dsp:sp>
    <dsp:sp modelId="{FE245B59-6FA3-4CB2-9056-3E9AF3A7A42E}">
      <dsp:nvSpPr>
        <dsp:cNvPr id="0" name=""/>
        <dsp:cNvSpPr/>
      </dsp:nvSpPr>
      <dsp:spPr>
        <a:xfrm>
          <a:off x="663777" y="2102816"/>
          <a:ext cx="779116" cy="779116"/>
        </a:xfrm>
        <a:prstGeom prst="ellipse">
          <a:avLst/>
        </a:prstGeom>
        <a:solidFill>
          <a:srgbClr val="00B0F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51848213-D04A-4A32-9CE8-2D6B76ED14BC}">
      <dsp:nvSpPr>
        <dsp:cNvPr id="0" name=""/>
        <dsp:cNvSpPr/>
      </dsp:nvSpPr>
      <dsp:spPr>
        <a:xfrm>
          <a:off x="916254" y="3115369"/>
          <a:ext cx="9564541" cy="623293"/>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Young Athletes Mobile App – Ongoing evaluation and </a:t>
          </a:r>
          <a:r>
            <a:rPr lang="en-US" sz="1900" kern="1200">
              <a:solidFill>
                <a:sysClr val="windowText" lastClr="000000"/>
              </a:solidFill>
            </a:rPr>
            <a:t>continued technology </a:t>
          </a:r>
          <a:r>
            <a:rPr lang="en-US" sz="1900" kern="1200" dirty="0">
              <a:solidFill>
                <a:sysClr val="windowText" lastClr="000000"/>
              </a:solidFill>
            </a:rPr>
            <a:t>development</a:t>
          </a:r>
        </a:p>
      </dsp:txBody>
      <dsp:txXfrm>
        <a:off x="916254" y="3115369"/>
        <a:ext cx="9564541" cy="623293"/>
      </dsp:txXfrm>
    </dsp:sp>
    <dsp:sp modelId="{671E8867-2C48-4057-8EF8-7D829FDF84CC}">
      <dsp:nvSpPr>
        <dsp:cNvPr id="0" name=""/>
        <dsp:cNvSpPr/>
      </dsp:nvSpPr>
      <dsp:spPr>
        <a:xfrm>
          <a:off x="526696" y="3037457"/>
          <a:ext cx="779116" cy="779116"/>
        </a:xfrm>
        <a:prstGeom prst="ellipse">
          <a:avLst/>
        </a:prstGeom>
        <a:solidFill>
          <a:srgbClr val="00B0F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2C57A963-91E6-4F48-B546-604822B126E5}">
      <dsp:nvSpPr>
        <dsp:cNvPr id="0" name=""/>
        <dsp:cNvSpPr/>
      </dsp:nvSpPr>
      <dsp:spPr>
        <a:xfrm>
          <a:off x="469621" y="4050009"/>
          <a:ext cx="10011175" cy="623293"/>
        </a:xfrm>
        <a:prstGeom prst="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Development of standardized FHF Curriculums and implementation of family health education model</a:t>
          </a:r>
        </a:p>
      </dsp:txBody>
      <dsp:txXfrm>
        <a:off x="469621" y="4050009"/>
        <a:ext cx="10011175" cy="623293"/>
      </dsp:txXfrm>
    </dsp:sp>
    <dsp:sp modelId="{4C9D0C12-584B-49B0-A721-BC703DE06768}">
      <dsp:nvSpPr>
        <dsp:cNvPr id="0" name=""/>
        <dsp:cNvSpPr/>
      </dsp:nvSpPr>
      <dsp:spPr>
        <a:xfrm>
          <a:off x="80062" y="3972098"/>
          <a:ext cx="779116" cy="779116"/>
        </a:xfrm>
        <a:prstGeom prst="ellipse">
          <a:avLst/>
        </a:prstGeom>
        <a:solidFill>
          <a:srgbClr val="00B0F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97C8A-B5FE-46EA-871F-EDFD7CCA1B8D}">
      <dsp:nvSpPr>
        <dsp:cNvPr id="0" name=""/>
        <dsp:cNvSpPr/>
      </dsp:nvSpPr>
      <dsp:spPr>
        <a:xfrm>
          <a:off x="4384" y="243532"/>
          <a:ext cx="2636196" cy="765124"/>
        </a:xfrm>
        <a:prstGeom prst="rect">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Fitness Models</a:t>
          </a:r>
        </a:p>
      </dsp:txBody>
      <dsp:txXfrm>
        <a:off x="4384" y="243532"/>
        <a:ext cx="2636196" cy="765124"/>
      </dsp:txXfrm>
    </dsp:sp>
    <dsp:sp modelId="{4250D0A3-D936-4D59-81C3-91B3A5FF4159}">
      <dsp:nvSpPr>
        <dsp:cNvPr id="0" name=""/>
        <dsp:cNvSpPr/>
      </dsp:nvSpPr>
      <dsp:spPr>
        <a:xfrm>
          <a:off x="8" y="1008657"/>
          <a:ext cx="2636196" cy="3394814"/>
        </a:xfrm>
        <a:prstGeom prst="rect">
          <a:avLst/>
        </a:prstGeom>
        <a:solidFill>
          <a:srgbClr val="EDF7E1">
            <a:alpha val="89804"/>
          </a:srgbClr>
        </a:solidFill>
        <a:ln w="25400" cap="flat" cmpd="sng" algn="ctr">
          <a:solidFill>
            <a:srgbClr val="EDF7E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Unified Fitness Clubs</a:t>
          </a:r>
        </a:p>
        <a:p>
          <a:pPr marL="228600" lvl="1" indent="-228600" algn="l" defTabSz="977900">
            <a:lnSpc>
              <a:spcPct val="90000"/>
            </a:lnSpc>
            <a:spcBef>
              <a:spcPct val="0"/>
            </a:spcBef>
            <a:spcAft>
              <a:spcPct val="15000"/>
            </a:spcAft>
            <a:buChar char="•"/>
          </a:pPr>
          <a:r>
            <a:rPr lang="en-US" sz="2200" kern="1200" dirty="0"/>
            <a:t>SOFIT</a:t>
          </a:r>
        </a:p>
        <a:p>
          <a:pPr marL="228600" lvl="1" indent="-228600" algn="l" defTabSz="977900">
            <a:lnSpc>
              <a:spcPct val="90000"/>
            </a:lnSpc>
            <a:spcBef>
              <a:spcPct val="0"/>
            </a:spcBef>
            <a:spcAft>
              <a:spcPct val="15000"/>
            </a:spcAft>
            <a:buChar char="•"/>
          </a:pPr>
          <a:r>
            <a:rPr lang="en-US" sz="2200" kern="1200" dirty="0"/>
            <a:t>Fit Families and Friends</a:t>
          </a:r>
        </a:p>
        <a:p>
          <a:pPr marL="228600" lvl="1" indent="-228600" algn="l" defTabSz="977900">
            <a:lnSpc>
              <a:spcPct val="90000"/>
            </a:lnSpc>
            <a:spcBef>
              <a:spcPct val="0"/>
            </a:spcBef>
            <a:spcAft>
              <a:spcPct val="15000"/>
            </a:spcAft>
            <a:buChar char="•"/>
          </a:pPr>
          <a:r>
            <a:rPr lang="en-US" sz="2200" kern="1200" dirty="0"/>
            <a:t>Fitness Challenges</a:t>
          </a:r>
        </a:p>
      </dsp:txBody>
      <dsp:txXfrm>
        <a:off x="8" y="1008657"/>
        <a:ext cx="2636196" cy="3394814"/>
      </dsp:txXfrm>
    </dsp:sp>
    <dsp:sp modelId="{9DCBDE63-0312-493C-B067-6EEC6A633DF6}">
      <dsp:nvSpPr>
        <dsp:cNvPr id="0" name=""/>
        <dsp:cNvSpPr/>
      </dsp:nvSpPr>
      <dsp:spPr>
        <a:xfrm>
          <a:off x="3009648" y="243532"/>
          <a:ext cx="2636196" cy="765124"/>
        </a:xfrm>
        <a:prstGeom prst="rect">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Fitness for Sports Performance</a:t>
          </a:r>
        </a:p>
      </dsp:txBody>
      <dsp:txXfrm>
        <a:off x="3009648" y="243532"/>
        <a:ext cx="2636196" cy="765124"/>
      </dsp:txXfrm>
    </dsp:sp>
    <dsp:sp modelId="{00ED3E04-8A05-4C3A-9138-818544C7A03D}">
      <dsp:nvSpPr>
        <dsp:cNvPr id="0" name=""/>
        <dsp:cNvSpPr/>
      </dsp:nvSpPr>
      <dsp:spPr>
        <a:xfrm>
          <a:off x="3005272" y="1008657"/>
          <a:ext cx="2636196" cy="3394814"/>
        </a:xfrm>
        <a:prstGeom prst="rect">
          <a:avLst/>
        </a:prstGeom>
        <a:solidFill>
          <a:srgbClr val="EDF7E1">
            <a:alpha val="89804"/>
          </a:srgbClr>
        </a:solidFill>
        <a:ln w="25400" cap="flat" cmpd="sng" algn="ctr">
          <a:solidFill>
            <a:srgbClr val="EDF7E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Fitness Captains</a:t>
          </a:r>
        </a:p>
        <a:p>
          <a:pPr marL="228600" lvl="1" indent="-228600" algn="l" defTabSz="977900">
            <a:lnSpc>
              <a:spcPct val="90000"/>
            </a:lnSpc>
            <a:spcBef>
              <a:spcPct val="0"/>
            </a:spcBef>
            <a:spcAft>
              <a:spcPct val="15000"/>
            </a:spcAft>
            <a:buChar char="•"/>
          </a:pPr>
          <a:r>
            <a:rPr lang="en-US" sz="2200" kern="1200" dirty="0"/>
            <a:t>Performance Stations</a:t>
          </a:r>
        </a:p>
        <a:p>
          <a:pPr marL="228600" lvl="1" indent="-228600" algn="l" defTabSz="977900">
            <a:lnSpc>
              <a:spcPct val="90000"/>
            </a:lnSpc>
            <a:spcBef>
              <a:spcPct val="0"/>
            </a:spcBef>
            <a:spcAft>
              <a:spcPct val="15000"/>
            </a:spcAft>
            <a:buChar char="•"/>
          </a:pPr>
          <a:r>
            <a:rPr lang="en-US" sz="2200" kern="1200" dirty="0"/>
            <a:t>Coach Education</a:t>
          </a:r>
        </a:p>
        <a:p>
          <a:pPr marL="228600" lvl="1" indent="-228600" algn="l" defTabSz="977900">
            <a:lnSpc>
              <a:spcPct val="90000"/>
            </a:lnSpc>
            <a:spcBef>
              <a:spcPct val="0"/>
            </a:spcBef>
            <a:spcAft>
              <a:spcPct val="15000"/>
            </a:spcAft>
            <a:buChar char="•"/>
          </a:pPr>
          <a:r>
            <a:rPr lang="en-US" sz="2200" kern="1200" dirty="0"/>
            <a:t>Fitness Assessment</a:t>
          </a:r>
        </a:p>
      </dsp:txBody>
      <dsp:txXfrm>
        <a:off x="3005272" y="1008657"/>
        <a:ext cx="2636196" cy="3394814"/>
      </dsp:txXfrm>
    </dsp:sp>
    <dsp:sp modelId="{F7FD7CF7-4045-4E25-9780-F1FCDB65D73E}">
      <dsp:nvSpPr>
        <dsp:cNvPr id="0" name=""/>
        <dsp:cNvSpPr/>
      </dsp:nvSpPr>
      <dsp:spPr>
        <a:xfrm>
          <a:off x="6014912" y="243532"/>
          <a:ext cx="2636196" cy="765124"/>
        </a:xfrm>
        <a:prstGeom prst="rect">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Technology and Resources</a:t>
          </a:r>
        </a:p>
      </dsp:txBody>
      <dsp:txXfrm>
        <a:off x="6014912" y="243532"/>
        <a:ext cx="2636196" cy="765124"/>
      </dsp:txXfrm>
    </dsp:sp>
    <dsp:sp modelId="{C2A36C44-31E0-4C76-8D7A-39664078F582}">
      <dsp:nvSpPr>
        <dsp:cNvPr id="0" name=""/>
        <dsp:cNvSpPr/>
      </dsp:nvSpPr>
      <dsp:spPr>
        <a:xfrm>
          <a:off x="6014912" y="1008657"/>
          <a:ext cx="2636196" cy="3394814"/>
        </a:xfrm>
        <a:prstGeom prst="rect">
          <a:avLst/>
        </a:prstGeom>
        <a:solidFill>
          <a:srgbClr val="EDF7E1">
            <a:alpha val="89804"/>
          </a:srgbClr>
        </a:solidFill>
        <a:ln w="25400" cap="flat" cmpd="sng" algn="ctr">
          <a:solidFill>
            <a:srgbClr val="EDF7E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SO </a:t>
          </a:r>
          <a:r>
            <a:rPr lang="en-US" sz="2200" kern="1200" dirty="0" err="1"/>
            <a:t>FitNow</a:t>
          </a:r>
          <a:r>
            <a:rPr lang="en-US" sz="2200" kern="1200" dirty="0"/>
            <a:t> Mobile App</a:t>
          </a:r>
        </a:p>
        <a:p>
          <a:pPr marL="228600" lvl="1" indent="-228600" algn="l" defTabSz="977900">
            <a:lnSpc>
              <a:spcPct val="90000"/>
            </a:lnSpc>
            <a:spcBef>
              <a:spcPct val="0"/>
            </a:spcBef>
            <a:spcAft>
              <a:spcPct val="15000"/>
            </a:spcAft>
            <a:buChar char="•"/>
          </a:pPr>
          <a:r>
            <a:rPr lang="en-US" sz="2200" kern="1200" dirty="0"/>
            <a:t>Fit 5 (adults)</a:t>
          </a:r>
        </a:p>
        <a:p>
          <a:pPr marL="228600" lvl="1" indent="-228600" algn="l" defTabSz="977900">
            <a:lnSpc>
              <a:spcPct val="90000"/>
            </a:lnSpc>
            <a:spcBef>
              <a:spcPct val="0"/>
            </a:spcBef>
            <a:spcAft>
              <a:spcPct val="15000"/>
            </a:spcAft>
            <a:buChar char="•"/>
          </a:pPr>
          <a:r>
            <a:rPr lang="en-US" sz="2200" kern="1200" dirty="0"/>
            <a:t>School of Strength</a:t>
          </a:r>
        </a:p>
        <a:p>
          <a:pPr marL="228600" lvl="1" indent="-228600" algn="l" defTabSz="977900">
            <a:lnSpc>
              <a:spcPct val="90000"/>
            </a:lnSpc>
            <a:spcBef>
              <a:spcPct val="0"/>
            </a:spcBef>
            <a:spcAft>
              <a:spcPct val="15000"/>
            </a:spcAft>
            <a:buChar char="•"/>
          </a:pPr>
          <a:r>
            <a:rPr lang="en-US" sz="2200" kern="1200" dirty="0"/>
            <a:t>Online fitness provider trainings</a:t>
          </a:r>
        </a:p>
      </dsp:txBody>
      <dsp:txXfrm>
        <a:off x="6014912" y="1008657"/>
        <a:ext cx="2636196" cy="3394814"/>
      </dsp:txXfrm>
    </dsp:sp>
    <dsp:sp modelId="{A26F2E24-C83F-484B-963D-7435EA88C782}">
      <dsp:nvSpPr>
        <dsp:cNvPr id="0" name=""/>
        <dsp:cNvSpPr/>
      </dsp:nvSpPr>
      <dsp:spPr>
        <a:xfrm>
          <a:off x="9020176" y="243532"/>
          <a:ext cx="2636196" cy="765124"/>
        </a:xfrm>
        <a:prstGeom prst="rect">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Fitness for Youth and Schools</a:t>
          </a:r>
        </a:p>
      </dsp:txBody>
      <dsp:txXfrm>
        <a:off x="9020176" y="243532"/>
        <a:ext cx="2636196" cy="765124"/>
      </dsp:txXfrm>
    </dsp:sp>
    <dsp:sp modelId="{06B85C2E-2502-4085-9F86-1E0BEC4F66E1}">
      <dsp:nvSpPr>
        <dsp:cNvPr id="0" name=""/>
        <dsp:cNvSpPr/>
      </dsp:nvSpPr>
      <dsp:spPr>
        <a:xfrm>
          <a:off x="9020176" y="1008657"/>
          <a:ext cx="2636196" cy="3394814"/>
        </a:xfrm>
        <a:prstGeom prst="rect">
          <a:avLst/>
        </a:prstGeom>
        <a:solidFill>
          <a:srgbClr val="EDF7E1">
            <a:alpha val="89804"/>
          </a:srgbClr>
        </a:solidFill>
        <a:ln w="25400" cap="flat" cmpd="sng" algn="ctr">
          <a:solidFill>
            <a:srgbClr val="EDF7E1">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High 5 for Fitness</a:t>
          </a:r>
        </a:p>
        <a:p>
          <a:pPr marL="228600" lvl="1" indent="-228600" algn="l" defTabSz="977900" rtl="0">
            <a:lnSpc>
              <a:spcPct val="90000"/>
            </a:lnSpc>
            <a:spcBef>
              <a:spcPct val="0"/>
            </a:spcBef>
            <a:spcAft>
              <a:spcPct val="15000"/>
            </a:spcAft>
            <a:buChar char="•"/>
          </a:pPr>
          <a:r>
            <a:rPr lang="en-US" sz="2200" kern="1200" dirty="0"/>
            <a:t>U</a:t>
          </a:r>
          <a:r>
            <a:rPr lang="en-US" sz="2200" b="0" kern="1200" dirty="0"/>
            <a:t>nified Activity </a:t>
          </a:r>
          <a:r>
            <a:rPr lang="en-US" sz="2200" b="0" kern="1200" dirty="0">
              <a:latin typeface="+mn-lt"/>
            </a:rPr>
            <a:t>Plans</a:t>
          </a:r>
          <a:endParaRPr lang="en-US" sz="2200" b="0" kern="1200" dirty="0">
            <a:solidFill>
              <a:srgbClr val="010000"/>
            </a:solidFill>
            <a:latin typeface="+mn-lt"/>
          </a:endParaRPr>
        </a:p>
        <a:p>
          <a:pPr marL="228600" lvl="1" indent="-228600" algn="l" defTabSz="977900" rtl="0">
            <a:lnSpc>
              <a:spcPct val="90000"/>
            </a:lnSpc>
            <a:spcBef>
              <a:spcPct val="0"/>
            </a:spcBef>
            <a:spcAft>
              <a:spcPct val="15000"/>
            </a:spcAft>
            <a:buChar char="•"/>
          </a:pPr>
          <a:r>
            <a:rPr lang="en-US" sz="2200" b="0" kern="1200" dirty="0">
              <a:latin typeface="+mn-lt"/>
            </a:rPr>
            <a:t>Unified Fitness Kits and Cards</a:t>
          </a:r>
        </a:p>
        <a:p>
          <a:pPr marL="228600" lvl="1" indent="-228600" algn="l" defTabSz="977900">
            <a:lnSpc>
              <a:spcPct val="90000"/>
            </a:lnSpc>
            <a:spcBef>
              <a:spcPct val="0"/>
            </a:spcBef>
            <a:spcAft>
              <a:spcPct val="15000"/>
            </a:spcAft>
            <a:buChar char="•"/>
          </a:pPr>
          <a:r>
            <a:rPr lang="en-US" sz="2200" b="0" kern="1200" dirty="0"/>
            <a:t>Fitness in Schools Online Educator Training</a:t>
          </a:r>
        </a:p>
      </dsp:txBody>
      <dsp:txXfrm>
        <a:off x="9020176" y="1008657"/>
        <a:ext cx="2636196" cy="33948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A4384-FCBA-4371-9CB9-45EA960721A6}">
      <dsp:nvSpPr>
        <dsp:cNvPr id="0" name=""/>
        <dsp:cNvSpPr/>
      </dsp:nvSpPr>
      <dsp:spPr>
        <a:xfrm>
          <a:off x="-5636055" y="-862776"/>
          <a:ext cx="6710304" cy="6710304"/>
        </a:xfrm>
        <a:prstGeom prst="blockArc">
          <a:avLst>
            <a:gd name="adj1" fmla="val 18900000"/>
            <a:gd name="adj2" fmla="val 2700000"/>
            <a:gd name="adj3" fmla="val 322"/>
          </a:avLst>
        </a:prstGeom>
        <a:solidFill>
          <a:srgbClr val="00B0F0"/>
        </a:solid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7C97E54E-035B-4D58-AE30-8C4BFE91CBEC}">
      <dsp:nvSpPr>
        <dsp:cNvPr id="0" name=""/>
        <dsp:cNvSpPr/>
      </dsp:nvSpPr>
      <dsp:spPr>
        <a:xfrm>
          <a:off x="539349" y="311447"/>
          <a:ext cx="10011175" cy="623293"/>
        </a:xfrm>
        <a:prstGeom prst="rect">
          <a:avLst/>
        </a:prstGeom>
        <a:solidFill>
          <a:schemeClr val="bg1"/>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Launch guidelines defining fitness programming criteria</a:t>
          </a:r>
        </a:p>
      </dsp:txBody>
      <dsp:txXfrm>
        <a:off x="539349" y="311447"/>
        <a:ext cx="10011175" cy="623293"/>
      </dsp:txXfrm>
    </dsp:sp>
    <dsp:sp modelId="{5E2084AB-ED23-44DA-9617-9786840DD727}">
      <dsp:nvSpPr>
        <dsp:cNvPr id="0" name=""/>
        <dsp:cNvSpPr/>
      </dsp:nvSpPr>
      <dsp:spPr>
        <a:xfrm>
          <a:off x="74048" y="233535"/>
          <a:ext cx="779116" cy="779116"/>
        </a:xfrm>
        <a:prstGeom prst="ellipse">
          <a:avLst/>
        </a:prstGeom>
        <a:solidFill>
          <a:srgbClr val="92D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4889284-0887-4994-B4E1-A1061C8AB595}">
      <dsp:nvSpPr>
        <dsp:cNvPr id="0" name=""/>
        <dsp:cNvSpPr/>
      </dsp:nvSpPr>
      <dsp:spPr>
        <a:xfrm>
          <a:off x="916254" y="1246087"/>
          <a:ext cx="9564541" cy="623293"/>
        </a:xfrm>
        <a:prstGeom prst="rect">
          <a:avLst/>
        </a:prstGeom>
        <a:solidFill>
          <a:schemeClr val="bg1"/>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Pilot and launch curriculum to implement High 5 for Fitness in schools</a:t>
          </a:r>
        </a:p>
      </dsp:txBody>
      <dsp:txXfrm>
        <a:off x="916254" y="1246087"/>
        <a:ext cx="9564541" cy="623293"/>
      </dsp:txXfrm>
    </dsp:sp>
    <dsp:sp modelId="{B34F0418-3407-4324-A82C-C25333215A26}">
      <dsp:nvSpPr>
        <dsp:cNvPr id="0" name=""/>
        <dsp:cNvSpPr/>
      </dsp:nvSpPr>
      <dsp:spPr>
        <a:xfrm>
          <a:off x="520681" y="1168176"/>
          <a:ext cx="779116" cy="779116"/>
        </a:xfrm>
        <a:prstGeom prst="ellipse">
          <a:avLst/>
        </a:prstGeom>
        <a:solidFill>
          <a:srgbClr val="92D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FA6931C-07DB-4103-AD80-A371D99B51CD}">
      <dsp:nvSpPr>
        <dsp:cNvPr id="0" name=""/>
        <dsp:cNvSpPr/>
      </dsp:nvSpPr>
      <dsp:spPr>
        <a:xfrm>
          <a:off x="1053335" y="2180728"/>
          <a:ext cx="9427460" cy="623293"/>
        </a:xfrm>
        <a:prstGeom prst="rect">
          <a:avLst/>
        </a:prstGeom>
        <a:solidFill>
          <a:schemeClr val="bg1"/>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Grow engagement and users on SO </a:t>
          </a:r>
          <a:r>
            <a:rPr lang="en-US" sz="1900" kern="1200" dirty="0" err="1">
              <a:solidFill>
                <a:sysClr val="windowText" lastClr="000000"/>
              </a:solidFill>
            </a:rPr>
            <a:t>FitNow</a:t>
          </a:r>
          <a:r>
            <a:rPr lang="en-US" sz="1900" kern="1200" dirty="0">
              <a:solidFill>
                <a:sysClr val="windowText" lastClr="000000"/>
              </a:solidFill>
            </a:rPr>
            <a:t> mobile app through new technology development</a:t>
          </a:r>
        </a:p>
      </dsp:txBody>
      <dsp:txXfrm>
        <a:off x="1053335" y="2180728"/>
        <a:ext cx="9427460" cy="623293"/>
      </dsp:txXfrm>
    </dsp:sp>
    <dsp:sp modelId="{FE245B59-6FA3-4CB2-9056-3E9AF3A7A42E}">
      <dsp:nvSpPr>
        <dsp:cNvPr id="0" name=""/>
        <dsp:cNvSpPr/>
      </dsp:nvSpPr>
      <dsp:spPr>
        <a:xfrm>
          <a:off x="657762" y="2102816"/>
          <a:ext cx="779116" cy="779116"/>
        </a:xfrm>
        <a:prstGeom prst="ellipse">
          <a:avLst/>
        </a:prstGeom>
        <a:solidFill>
          <a:srgbClr val="92D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51848213-D04A-4A32-9CE8-2D6B76ED14BC}">
      <dsp:nvSpPr>
        <dsp:cNvPr id="0" name=""/>
        <dsp:cNvSpPr/>
      </dsp:nvSpPr>
      <dsp:spPr>
        <a:xfrm>
          <a:off x="916254" y="3115369"/>
          <a:ext cx="9564541" cy="623293"/>
        </a:xfrm>
        <a:prstGeom prst="rect">
          <a:avLst/>
        </a:prstGeom>
        <a:solidFill>
          <a:schemeClr val="bg1"/>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Expand Fitness Captains – a fitness-focused athlete leadership role on sports teams</a:t>
          </a:r>
        </a:p>
      </dsp:txBody>
      <dsp:txXfrm>
        <a:off x="916254" y="3115369"/>
        <a:ext cx="9564541" cy="623293"/>
      </dsp:txXfrm>
    </dsp:sp>
    <dsp:sp modelId="{671E8867-2C48-4057-8EF8-7D829FDF84CC}">
      <dsp:nvSpPr>
        <dsp:cNvPr id="0" name=""/>
        <dsp:cNvSpPr/>
      </dsp:nvSpPr>
      <dsp:spPr>
        <a:xfrm>
          <a:off x="520681" y="3037457"/>
          <a:ext cx="779116" cy="779116"/>
        </a:xfrm>
        <a:prstGeom prst="ellipse">
          <a:avLst/>
        </a:prstGeom>
        <a:solidFill>
          <a:srgbClr val="92D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974F176-BB25-46BC-9700-10805DE1544F}">
      <dsp:nvSpPr>
        <dsp:cNvPr id="0" name=""/>
        <dsp:cNvSpPr/>
      </dsp:nvSpPr>
      <dsp:spPr>
        <a:xfrm>
          <a:off x="469621" y="4050009"/>
          <a:ext cx="10011175" cy="623293"/>
        </a:xfrm>
        <a:prstGeom prst="rect">
          <a:avLst/>
        </a:prstGeom>
        <a:solidFill>
          <a:schemeClr val="bg1"/>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7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ysClr val="windowText" lastClr="000000"/>
              </a:solidFill>
            </a:rPr>
            <a:t>Implement Fitness Through Sport strategy and toolkit to integrate health programming into sports</a:t>
          </a:r>
        </a:p>
      </dsp:txBody>
      <dsp:txXfrm>
        <a:off x="469621" y="4050009"/>
        <a:ext cx="10011175" cy="623293"/>
      </dsp:txXfrm>
    </dsp:sp>
    <dsp:sp modelId="{AABF3180-ABD2-4312-9A84-FDB479817541}">
      <dsp:nvSpPr>
        <dsp:cNvPr id="0" name=""/>
        <dsp:cNvSpPr/>
      </dsp:nvSpPr>
      <dsp:spPr>
        <a:xfrm>
          <a:off x="74048" y="3972098"/>
          <a:ext cx="779116" cy="779116"/>
        </a:xfrm>
        <a:prstGeom prst="ellipse">
          <a:avLst/>
        </a:prstGeom>
        <a:solidFill>
          <a:srgbClr val="92D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F8E49-9D3F-474A-95FD-82F676E6751F}"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08D42-36D1-44E2-B3C7-619C206ABC53}" type="slidenum">
              <a:rPr lang="en-US" smtClean="0"/>
              <a:t>‹#›</a:t>
            </a:fld>
            <a:endParaRPr lang="en-US"/>
          </a:p>
        </p:txBody>
      </p:sp>
    </p:spTree>
    <p:extLst>
      <p:ext uri="{BB962C8B-B14F-4D97-AF65-F5344CB8AC3E}">
        <p14:creationId xmlns:p14="http://schemas.microsoft.com/office/powerpoint/2010/main" val="2797345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 Alicia B</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B4B2F-0019-C942-9AE2-8EB4A07943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050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22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44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68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21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129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005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62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148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22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Alicia 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62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Alicia 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6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29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32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5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50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12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8" y="2973325"/>
            <a:ext cx="8533805"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17441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393904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116425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a:p>
        </p:txBody>
      </p:sp>
    </p:spTree>
    <p:extLst>
      <p:ext uri="{BB962C8B-B14F-4D97-AF65-F5344CB8AC3E}">
        <p14:creationId xmlns:p14="http://schemas.microsoft.com/office/powerpoint/2010/main" val="26300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42494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215160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378078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1053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37359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254182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2600180"/>
            <a:ext cx="10362901"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962919" y="1099991"/>
            <a:ext cx="10362901"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54649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331345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2246178"/>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885766"/>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2267026"/>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906614"/>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406680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374414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p>
        </p:txBody>
      </p:sp>
    </p:spTree>
    <p:extLst>
      <p:ext uri="{BB962C8B-B14F-4D97-AF65-F5344CB8AC3E}">
        <p14:creationId xmlns:p14="http://schemas.microsoft.com/office/powerpoint/2010/main" val="41162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435448"/>
            <a:ext cx="401091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181732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47486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1"/>
            <a:ext cx="10549467" cy="18573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726018" y="482600"/>
            <a:ext cx="10536767"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1028" name="Text Box 4"/>
          <p:cNvSpPr txBox="1">
            <a:spLocks noGrp="1" noChangeArrowheads="1"/>
          </p:cNvSpPr>
          <p:nvPr>
            <p:ph type="sldNum" sz="quarter" idx="4"/>
          </p:nvPr>
        </p:nvSpPr>
        <p:spPr bwMode="auto">
          <a:xfrm>
            <a:off x="738717" y="6446157"/>
            <a:ext cx="4840849"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a:latin typeface="Ubuntu"/>
              <a:cs typeface="Ubuntu"/>
            </a:endParaRPr>
          </a:p>
        </p:txBody>
      </p:sp>
    </p:spTree>
    <p:extLst>
      <p:ext uri="{BB962C8B-B14F-4D97-AF65-F5344CB8AC3E}">
        <p14:creationId xmlns:p14="http://schemas.microsoft.com/office/powerpoint/2010/main" val="2759766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42936456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sv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svg"/><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png"/><Relationship Id="rId7" Type="http://schemas.openxmlformats.org/officeDocument/2006/relationships/diagramQuickStyle" Target="../diagrams/quickStyle6.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svg"/><Relationship Id="rId9" Type="http://schemas.microsoft.com/office/2007/relationships/diagramDrawing" Target="../diagrams/drawing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svg"/><Relationship Id="rId12"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0.sv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sv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sv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949584" y="1120805"/>
            <a:ext cx="11097636" cy="1696942"/>
          </a:xfrm>
        </p:spPr>
        <p:txBody>
          <a:bodyPr>
            <a:noAutofit/>
          </a:bodyPr>
          <a:lstStyle/>
          <a:p>
            <a:r>
              <a:rPr lang="en-US" sz="4400" b="1" dirty="0"/>
              <a:t>Special Olympics Health</a:t>
            </a:r>
            <a:br>
              <a:rPr lang="en-US" sz="4400" dirty="0"/>
            </a:br>
            <a:r>
              <a:rPr lang="en-US" sz="4400" i="1" dirty="0"/>
              <a:t>Pillar 1: Ongoing Prevention and Fitness</a:t>
            </a:r>
          </a:p>
        </p:txBody>
      </p:sp>
      <p:sp>
        <p:nvSpPr>
          <p:cNvPr id="10" name="Slide Number Placeholder 9"/>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20" normalizeH="0" baseline="0" noProof="0" smtClean="0">
                <a:ln>
                  <a:noFill/>
                </a:ln>
                <a:solidFill>
                  <a:srgbClr val="46473E"/>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20" normalizeH="0" baseline="0" noProof="0">
              <a:ln>
                <a:noFill/>
              </a:ln>
              <a:solidFill>
                <a:srgbClr val="46473E"/>
              </a:solidFill>
              <a:effectLst/>
              <a:uLnTx/>
              <a:uFillTx/>
              <a:latin typeface="Ubuntu"/>
              <a:ea typeface="MS PGothic" charset="0"/>
              <a:cs typeface="Ubuntu"/>
              <a:sym typeface="Ubuntu" charset="0"/>
            </a:endParaRPr>
          </a:p>
        </p:txBody>
      </p:sp>
      <p:sp>
        <p:nvSpPr>
          <p:cNvPr id="2" name="TextBox 1">
            <a:extLst>
              <a:ext uri="{FF2B5EF4-FFF2-40B4-BE49-F238E27FC236}">
                <a16:creationId xmlns:a16="http://schemas.microsoft.com/office/drawing/2014/main" id="{F470543D-00E7-1141-B861-1A0BA0B51089}"/>
              </a:ext>
            </a:extLst>
          </p:cNvPr>
          <p:cNvSpPr txBox="1"/>
          <p:nvPr/>
        </p:nvSpPr>
        <p:spPr>
          <a:xfrm>
            <a:off x="1931670" y="6633483"/>
            <a:ext cx="10115550" cy="184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6473E"/>
                </a:solidFill>
                <a:effectLst/>
                <a:uLnTx/>
                <a:uFillTx/>
                <a:latin typeface="Ubuntu Light"/>
              </a:rPr>
              <a:t>The mark “CDC” is owned by the US Dept. of Health and Human Services and is used with permission. Use of this logo is not an endorsement by HHS or CDC of any particular product, service, or enterprise.</a:t>
            </a:r>
          </a:p>
        </p:txBody>
      </p:sp>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B0F0"/>
                </a:solidFill>
                <a:effectLst/>
                <a:uLnTx/>
                <a:uFillTx/>
                <a:latin typeface="Ubuntu Light"/>
              </a:rPr>
              <a:t>ECD &amp; Families Impact &amp; Metrics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5" name="Content Placeholder 4">
            <a:extLst>
              <a:ext uri="{FF2B5EF4-FFF2-40B4-BE49-F238E27FC236}">
                <a16:creationId xmlns:a16="http://schemas.microsoft.com/office/drawing/2014/main" id="{3A059C3C-7641-544D-8ED1-4FA3E3D63E18}"/>
              </a:ext>
            </a:extLst>
          </p:cNvPr>
          <p:cNvSpPr>
            <a:spLocks noGrp="1"/>
          </p:cNvSpPr>
          <p:nvPr>
            <p:ph sz="half" idx="1"/>
          </p:nvPr>
        </p:nvSpPr>
        <p:spPr>
          <a:xfrm>
            <a:off x="726282" y="1741289"/>
            <a:ext cx="5203031" cy="4464844"/>
          </a:xfrm>
          <a:solidFill>
            <a:schemeClr val="bg1"/>
          </a:solidFill>
          <a:ln w="38100">
            <a:solidFill>
              <a:srgbClr val="00B0F0"/>
            </a:solidFill>
          </a:ln>
        </p:spPr>
        <p:txBody>
          <a:bodyPr/>
          <a:lstStyle/>
          <a:p>
            <a:r>
              <a:rPr lang="en-US" b="1" dirty="0"/>
              <a:t>Impact of Young Athletes</a:t>
            </a:r>
          </a:p>
        </p:txBody>
      </p:sp>
      <p:sp>
        <p:nvSpPr>
          <p:cNvPr id="8" name="Content Placeholder 7">
            <a:extLst>
              <a:ext uri="{FF2B5EF4-FFF2-40B4-BE49-F238E27FC236}">
                <a16:creationId xmlns:a16="http://schemas.microsoft.com/office/drawing/2014/main" id="{98A87476-DCC3-FEA3-532D-0E6E720A6791}"/>
              </a:ext>
            </a:extLst>
          </p:cNvPr>
          <p:cNvSpPr>
            <a:spLocks noGrp="1"/>
          </p:cNvSpPr>
          <p:nvPr>
            <p:ph sz="half" idx="2"/>
          </p:nvPr>
        </p:nvSpPr>
        <p:spPr>
          <a:xfrm>
            <a:off x="6072189" y="1741289"/>
            <a:ext cx="5203031" cy="2357182"/>
          </a:xfrm>
          <a:solidFill>
            <a:schemeClr val="bg1"/>
          </a:solidFill>
          <a:ln w="38100">
            <a:solidFill>
              <a:srgbClr val="00B0F0"/>
            </a:solidFill>
          </a:ln>
        </p:spPr>
        <p:txBody>
          <a:bodyPr/>
          <a:lstStyle/>
          <a:p>
            <a:r>
              <a:rPr lang="en-US" b="1" dirty="0"/>
              <a:t>Current Participation Metrics</a:t>
            </a:r>
          </a:p>
          <a:p>
            <a:endParaRPr lang="en-US" dirty="0"/>
          </a:p>
          <a:p>
            <a:endParaRPr lang="en-US" dirty="0"/>
          </a:p>
          <a:p>
            <a:endParaRPr lang="en-US" dirty="0"/>
          </a:p>
          <a:p>
            <a:endParaRPr lang="en-US" dirty="0"/>
          </a:p>
        </p:txBody>
      </p:sp>
      <p:sp>
        <p:nvSpPr>
          <p:cNvPr id="9" name="Content Placeholder 4">
            <a:extLst>
              <a:ext uri="{FF2B5EF4-FFF2-40B4-BE49-F238E27FC236}">
                <a16:creationId xmlns:a16="http://schemas.microsoft.com/office/drawing/2014/main" id="{10B0BAEB-F8D2-65F9-5E8C-CDD37A9758EE}"/>
              </a:ext>
            </a:extLst>
          </p:cNvPr>
          <p:cNvSpPr txBox="1">
            <a:spLocks/>
          </p:cNvSpPr>
          <p:nvPr/>
        </p:nvSpPr>
        <p:spPr bwMode="auto">
          <a:xfrm>
            <a:off x="901474" y="2253343"/>
            <a:ext cx="4852647" cy="3690258"/>
          </a:xfrm>
          <a:prstGeom prst="rect">
            <a:avLst/>
          </a:prstGeom>
          <a:solidFill>
            <a:schemeClr val="bg1">
              <a:lumMod val="95000"/>
            </a:schemeClr>
          </a:solidFill>
          <a:ln w="38100">
            <a:solidFill>
              <a:schemeClr val="tx1"/>
            </a:solid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After two months of participation in Young Athletes, children with ID experienced a </a:t>
            </a:r>
            <a:r>
              <a:rPr kumimoji="0" lang="en-US" sz="1800" b="1" i="0" u="none" strike="noStrike" kern="0" cap="none" spc="0" normalizeH="0" baseline="0" noProof="0" dirty="0">
                <a:ln>
                  <a:noFill/>
                </a:ln>
                <a:solidFill>
                  <a:srgbClr val="FF0000"/>
                </a:solidFill>
                <a:effectLst/>
                <a:uLnTx/>
                <a:uFillTx/>
                <a:latin typeface="Ubuntu"/>
                <a:sym typeface="Ubuntu" charset="0"/>
              </a:rPr>
              <a:t>seven-month gain in motor skills</a:t>
            </a:r>
            <a:r>
              <a:rPr kumimoji="0" lang="en-US" sz="1800" b="0" i="0" u="none" strike="noStrike" kern="0" cap="none" spc="0" normalizeH="0" baseline="0" noProof="0" dirty="0">
                <a:ln>
                  <a:noFill/>
                </a:ln>
                <a:solidFill>
                  <a:srgbClr val="000000"/>
                </a:solidFill>
                <a:effectLst/>
                <a:uLnTx/>
                <a:uFillTx/>
                <a:latin typeface="Ubuntu"/>
                <a:sym typeface="Ubuntu" charset="0"/>
              </a:rPr>
              <a:t>.</a:t>
            </a:r>
            <a:endParaRPr kumimoji="0" lang="en-US" sz="1800" b="1" i="0" u="none" strike="noStrike" kern="0" cap="none" spc="0" normalizeH="0" baseline="0" noProof="0" dirty="0">
              <a:ln>
                <a:noFill/>
              </a:ln>
              <a:solidFill>
                <a:srgbClr val="FF0000"/>
              </a:solidFill>
              <a:effectLst/>
              <a:uLnTx/>
              <a:uFillTx/>
              <a:latin typeface="Ubuntu"/>
              <a:sym typeface="Ubuntu" charset="0"/>
            </a:endParaRP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Children participating in Young Athletes saw significant increases in adaptive skills, including </a:t>
            </a:r>
            <a:r>
              <a:rPr kumimoji="0" lang="en-US" sz="1800" b="1" i="0" u="none" strike="noStrike" kern="0" cap="none" spc="0" normalizeH="0" baseline="0" noProof="0" dirty="0">
                <a:ln>
                  <a:noFill/>
                </a:ln>
                <a:solidFill>
                  <a:srgbClr val="FF0000"/>
                </a:solidFill>
                <a:effectLst/>
                <a:uLnTx/>
                <a:uFillTx/>
                <a:latin typeface="Ubuntu"/>
                <a:sym typeface="Ubuntu" charset="0"/>
              </a:rPr>
              <a:t>daily living, communication and social-emotional skills</a:t>
            </a:r>
            <a:r>
              <a:rPr kumimoji="0" lang="en-US" sz="1800" b="0" i="0" u="none" strike="noStrike" kern="0" cap="none" spc="0" normalizeH="0" baseline="0" noProof="0" dirty="0">
                <a:ln>
                  <a:noFill/>
                </a:ln>
                <a:solidFill>
                  <a:srgbClr val="000000"/>
                </a:solidFill>
                <a:effectLst/>
                <a:uLnTx/>
                <a:uFillTx/>
                <a:latin typeface="Ubuntu"/>
                <a:sym typeface="Ubuntu" charset="0"/>
              </a:rPr>
              <a:t>.</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Parents and caregivers saw significant improvement in</a:t>
            </a:r>
            <a:r>
              <a:rPr kumimoji="0" lang="en-US" sz="1800" b="1" i="0" u="none" strike="noStrike" kern="0" cap="none" spc="0" normalizeH="0" baseline="0" noProof="0" dirty="0">
                <a:ln>
                  <a:noFill/>
                </a:ln>
                <a:solidFill>
                  <a:srgbClr val="000000"/>
                </a:solidFill>
                <a:effectLst/>
                <a:uLnTx/>
                <a:uFillTx/>
                <a:latin typeface="Ubuntu"/>
                <a:sym typeface="Ubuntu" charset="0"/>
              </a:rPr>
              <a:t> </a:t>
            </a:r>
            <a:r>
              <a:rPr kumimoji="0" lang="en-US" sz="1800" b="1" i="0" u="none" strike="noStrike" kern="0" cap="none" spc="0" normalizeH="0" baseline="0" noProof="0" dirty="0">
                <a:ln>
                  <a:noFill/>
                </a:ln>
                <a:solidFill>
                  <a:srgbClr val="FF0000"/>
                </a:solidFill>
                <a:effectLst/>
                <a:uLnTx/>
                <a:uFillTx/>
                <a:latin typeface="Ubuntu"/>
                <a:sym typeface="Ubuntu" charset="0"/>
              </a:rPr>
              <a:t>empowerment and efficacy</a:t>
            </a:r>
            <a:r>
              <a:rPr kumimoji="0" lang="en-US" sz="1800" b="1" i="0" u="none" strike="noStrike" kern="0" cap="none" spc="0" normalizeH="0" baseline="0" noProof="0" dirty="0">
                <a:ln>
                  <a:noFill/>
                </a:ln>
                <a:solidFill>
                  <a:srgbClr val="000000"/>
                </a:solidFill>
                <a:effectLst/>
                <a:uLnTx/>
                <a:uFillTx/>
                <a:latin typeface="Ubuntu"/>
                <a:sym typeface="Ubuntu" charset="0"/>
              </a:rPr>
              <a:t> </a:t>
            </a:r>
            <a:r>
              <a:rPr kumimoji="0" lang="en-US" sz="1800" b="0" i="0" u="none" strike="noStrike" kern="0" cap="none" spc="0" normalizeH="0" baseline="0" noProof="0" dirty="0">
                <a:ln>
                  <a:noFill/>
                </a:ln>
                <a:solidFill>
                  <a:srgbClr val="000000"/>
                </a:solidFill>
                <a:effectLst/>
                <a:uLnTx/>
                <a:uFillTx/>
                <a:latin typeface="Ubuntu"/>
                <a:sym typeface="Ubuntu" charset="0"/>
              </a:rPr>
              <a:t>through participation.</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10" name="Content Placeholder 4">
            <a:extLst>
              <a:ext uri="{FF2B5EF4-FFF2-40B4-BE49-F238E27FC236}">
                <a16:creationId xmlns:a16="http://schemas.microsoft.com/office/drawing/2014/main" id="{8543D9AF-1751-6B67-3A82-7B1161D151F5}"/>
              </a:ext>
            </a:extLst>
          </p:cNvPr>
          <p:cNvSpPr txBox="1">
            <a:spLocks/>
          </p:cNvSpPr>
          <p:nvPr/>
        </p:nvSpPr>
        <p:spPr bwMode="auto">
          <a:xfrm>
            <a:off x="6262689" y="2253343"/>
            <a:ext cx="4852647" cy="1649186"/>
          </a:xfrm>
          <a:prstGeom prst="rect">
            <a:avLst/>
          </a:prstGeom>
          <a:solidFill>
            <a:schemeClr val="bg1">
              <a:lumMod val="95000"/>
            </a:schemeClr>
          </a:solidFill>
          <a:ln w="38100">
            <a:solidFill>
              <a:schemeClr val="tx1"/>
            </a:solid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marR="0" lvl="0" indent="-28575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Ubuntu-Light"/>
                <a:sym typeface="Ubuntu" charset="0"/>
              </a:rPr>
              <a:t>264,358</a:t>
            </a:r>
            <a:r>
              <a:rPr kumimoji="0" lang="en-US" sz="1800" b="0" i="0" u="none" strike="noStrike" kern="1200" cap="none" spc="0" normalizeH="0" baseline="0" noProof="0" dirty="0">
                <a:ln>
                  <a:noFill/>
                </a:ln>
                <a:solidFill>
                  <a:srgbClr val="000000"/>
                </a:solidFill>
                <a:effectLst/>
                <a:uLnTx/>
                <a:uFillTx/>
                <a:latin typeface="Ubuntu-Light"/>
                <a:sym typeface="Ubuntu" charset="0"/>
              </a:rPr>
              <a:t> children with and without ID </a:t>
            </a:r>
            <a:r>
              <a:rPr kumimoji="0" lang="en-US" sz="1800" b="0" i="0" u="none" strike="noStrike" kern="1200" cap="none" spc="0" normalizeH="0" baseline="0" noProof="0" dirty="0">
                <a:ln>
                  <a:noFill/>
                </a:ln>
                <a:solidFill>
                  <a:srgbClr val="000000"/>
                </a:solidFill>
                <a:effectLst/>
                <a:uLnTx/>
                <a:uFillTx/>
                <a:latin typeface="Ubuntu-Bold"/>
                <a:sym typeface="Ubuntu" charset="0"/>
              </a:rPr>
              <a:t>participated</a:t>
            </a:r>
            <a:r>
              <a:rPr kumimoji="0" lang="en-US" sz="1800" b="1" i="0" u="none" strike="noStrike" kern="1200" cap="none" spc="0" normalizeH="0" baseline="0" noProof="0" dirty="0">
                <a:ln>
                  <a:noFill/>
                </a:ln>
                <a:solidFill>
                  <a:srgbClr val="000000"/>
                </a:solidFill>
                <a:effectLst/>
                <a:uLnTx/>
                <a:uFillTx/>
                <a:latin typeface="Ubuntu-Bold"/>
                <a:sym typeface="Ubuntu" charset="0"/>
              </a:rPr>
              <a:t> </a:t>
            </a:r>
            <a:r>
              <a:rPr kumimoji="0" lang="en-US" sz="1800" b="0" i="0" u="none" strike="noStrike" kern="1200" cap="none" spc="0" normalizeH="0" baseline="0" noProof="0" dirty="0">
                <a:ln>
                  <a:noFill/>
                </a:ln>
                <a:solidFill>
                  <a:srgbClr val="000000"/>
                </a:solidFill>
                <a:effectLst/>
                <a:uLnTx/>
                <a:uFillTx/>
                <a:latin typeface="Ubuntu-Light"/>
                <a:sym typeface="Ubuntu" charset="0"/>
              </a:rPr>
              <a:t>in Young Athletes </a:t>
            </a:r>
            <a:r>
              <a:rPr kumimoji="0" lang="en-US" sz="1800" b="0" i="0" u="none" strike="noStrike" kern="1200" cap="none" spc="0" normalizeH="0" baseline="0" noProof="0" dirty="0">
                <a:ln>
                  <a:noFill/>
                </a:ln>
                <a:solidFill>
                  <a:srgbClr val="000000"/>
                </a:solidFill>
                <a:effectLst/>
                <a:uLnTx/>
                <a:uFillTx/>
                <a:latin typeface="Ubuntu-Bold"/>
                <a:sym typeface="Ubuntu" charset="0"/>
              </a:rPr>
              <a:t>globally</a:t>
            </a:r>
            <a:r>
              <a:rPr kumimoji="0" lang="en-US" sz="1800" b="1" i="0" u="none" strike="noStrike" kern="1200" cap="none" spc="0" normalizeH="0" baseline="0" noProof="0" dirty="0">
                <a:ln>
                  <a:noFill/>
                </a:ln>
                <a:solidFill>
                  <a:srgbClr val="000000"/>
                </a:solidFill>
                <a:effectLst/>
                <a:uLnTx/>
                <a:uFillTx/>
                <a:latin typeface="Ubuntu-Bold"/>
                <a:sym typeface="Ubuntu" charset="0"/>
              </a:rPr>
              <a:t> </a:t>
            </a:r>
            <a:r>
              <a:rPr kumimoji="0" lang="en-US" sz="1800" b="0" i="0" u="none" strike="noStrike" kern="1200" cap="none" spc="0" normalizeH="0" baseline="0" noProof="0" dirty="0">
                <a:ln>
                  <a:noFill/>
                </a:ln>
                <a:solidFill>
                  <a:srgbClr val="000000"/>
                </a:solidFill>
                <a:effectLst/>
                <a:uLnTx/>
                <a:uFillTx/>
                <a:latin typeface="Ubuntu-Light"/>
                <a:sym typeface="Ubuntu" charset="0"/>
              </a:rPr>
              <a:t>in 2023, with 163,741 of the participants coming from </a:t>
            </a:r>
            <a:r>
              <a:rPr kumimoji="0" lang="en-US" sz="1800" b="1" i="0" u="none" strike="noStrike" kern="1200" cap="none" spc="0" normalizeH="0" baseline="0" noProof="0" dirty="0">
                <a:ln>
                  <a:noFill/>
                </a:ln>
                <a:solidFill>
                  <a:srgbClr val="FF0000"/>
                </a:solidFill>
                <a:effectLst/>
                <a:uLnTx/>
                <a:uFillTx/>
                <a:latin typeface="Ubuntu-Light"/>
                <a:sym typeface="Ubuntu" charset="0"/>
              </a:rPr>
              <a:t>122 countries </a:t>
            </a:r>
            <a:r>
              <a:rPr kumimoji="0" lang="en-US" sz="1800" b="0" i="0" u="none" strike="noStrike" kern="1200" cap="none" spc="0" normalizeH="0" baseline="0" noProof="0" dirty="0">
                <a:ln>
                  <a:noFill/>
                </a:ln>
                <a:solidFill>
                  <a:srgbClr val="000000"/>
                </a:solidFill>
                <a:effectLst/>
                <a:uLnTx/>
                <a:uFillTx/>
                <a:latin typeface="Ubuntu-Light"/>
                <a:sym typeface="Ubuntu" charset="0"/>
              </a:rPr>
              <a:t>outside the United States</a:t>
            </a: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11" name="Content Placeholder 7">
            <a:extLst>
              <a:ext uri="{FF2B5EF4-FFF2-40B4-BE49-F238E27FC236}">
                <a16:creationId xmlns:a16="http://schemas.microsoft.com/office/drawing/2014/main" id="{BD440854-B486-DC08-A272-FE37053AA6F4}"/>
              </a:ext>
            </a:extLst>
          </p:cNvPr>
          <p:cNvSpPr txBox="1">
            <a:spLocks/>
          </p:cNvSpPr>
          <p:nvPr/>
        </p:nvSpPr>
        <p:spPr bwMode="auto">
          <a:xfrm>
            <a:off x="6096000" y="4310205"/>
            <a:ext cx="5203031" cy="1895928"/>
          </a:xfrm>
          <a:prstGeom prst="rect">
            <a:avLst/>
          </a:prstGeom>
          <a:solidFill>
            <a:schemeClr val="bg1"/>
          </a:solidFill>
          <a:ln w="38100">
            <a:solidFill>
              <a:srgbClr val="00B0F0"/>
            </a:solid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Ubuntu"/>
                <a:sym typeface="Ubuntu" charset="0"/>
              </a:rPr>
              <a:t>Strategic Plan Targets</a:t>
            </a:r>
            <a:endParaRPr kumimoji="0" lang="en-US" sz="2000" b="0" i="0" u="none" strike="noStrike" kern="0" cap="none" spc="0" normalizeH="0" baseline="0" noProof="0">
              <a:ln>
                <a:noFill/>
              </a:ln>
              <a:solidFill>
                <a:srgbClr val="000000"/>
              </a:solidFill>
              <a:effectLst/>
              <a:uLnTx/>
              <a:uFillTx/>
              <a:latin typeface="Ubuntu"/>
              <a:sym typeface="Ubuntu" charset="0"/>
            </a:endParaRPr>
          </a:p>
        </p:txBody>
      </p:sp>
      <p:sp>
        <p:nvSpPr>
          <p:cNvPr id="14" name="Content Placeholder 4">
            <a:extLst>
              <a:ext uri="{FF2B5EF4-FFF2-40B4-BE49-F238E27FC236}">
                <a16:creationId xmlns:a16="http://schemas.microsoft.com/office/drawing/2014/main" id="{AC310703-F7AB-9491-109E-F706B8509AD7}"/>
              </a:ext>
            </a:extLst>
          </p:cNvPr>
          <p:cNvSpPr txBox="1">
            <a:spLocks/>
          </p:cNvSpPr>
          <p:nvPr/>
        </p:nvSpPr>
        <p:spPr bwMode="auto">
          <a:xfrm>
            <a:off x="6286500" y="4822259"/>
            <a:ext cx="4852647" cy="1121342"/>
          </a:xfrm>
          <a:prstGeom prst="rect">
            <a:avLst/>
          </a:prstGeom>
          <a:solidFill>
            <a:schemeClr val="bg1">
              <a:lumMod val="95000"/>
            </a:schemeClr>
          </a:solidFill>
          <a:ln w="38100">
            <a:solidFill>
              <a:schemeClr val="tx1"/>
            </a:solid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marR="0" lvl="0" indent="-28575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F0000"/>
                </a:solidFill>
                <a:effectLst/>
                <a:uLnTx/>
                <a:uFillTx/>
                <a:latin typeface="Ubuntu-Light"/>
                <a:sym typeface="Ubuntu" charset="0"/>
              </a:rPr>
              <a:t>650,000</a:t>
            </a:r>
            <a:r>
              <a:rPr kumimoji="0" lang="en-US" sz="1800" b="0" i="0" u="none" strike="noStrike" kern="1200" cap="none" spc="0" normalizeH="0" baseline="0" noProof="0">
                <a:ln>
                  <a:noFill/>
                </a:ln>
                <a:solidFill>
                  <a:srgbClr val="000000"/>
                </a:solidFill>
                <a:effectLst/>
                <a:uLnTx/>
                <a:uFillTx/>
                <a:latin typeface="Ubuntu-Light"/>
                <a:sym typeface="Ubuntu" charset="0"/>
              </a:rPr>
              <a:t> children with and without intellectual disabilities (ID) participating in Young Athletes </a:t>
            </a:r>
            <a:r>
              <a:rPr kumimoji="0" lang="en-US" sz="1800" b="0" i="0" u="none" strike="noStrike" kern="1200" cap="none" spc="0" normalizeH="0" baseline="0" noProof="0">
                <a:ln>
                  <a:noFill/>
                </a:ln>
                <a:solidFill>
                  <a:srgbClr val="000000"/>
                </a:solidFill>
                <a:effectLst/>
                <a:uLnTx/>
                <a:uFillTx/>
                <a:latin typeface="Ubuntu-Bold"/>
                <a:sym typeface="Ubuntu" charset="0"/>
              </a:rPr>
              <a:t>globally</a:t>
            </a:r>
            <a:r>
              <a:rPr kumimoji="0" lang="en-US" sz="1800" b="1" i="0" u="none" strike="noStrike" kern="1200" cap="none" spc="0" normalizeH="0" baseline="0" noProof="0">
                <a:ln>
                  <a:noFill/>
                </a:ln>
                <a:solidFill>
                  <a:srgbClr val="000000"/>
                </a:solidFill>
                <a:effectLst/>
                <a:uLnTx/>
                <a:uFillTx/>
                <a:latin typeface="Ubuntu-Bold"/>
                <a:sym typeface="Ubuntu" charset="0"/>
              </a:rPr>
              <a:t> </a:t>
            </a:r>
            <a:r>
              <a:rPr kumimoji="0" lang="en-US" sz="1800" b="0" i="0" u="none" strike="noStrike" kern="1200" cap="none" spc="0" normalizeH="0" baseline="0" noProof="0">
                <a:ln>
                  <a:noFill/>
                </a:ln>
                <a:solidFill>
                  <a:srgbClr val="000000"/>
                </a:solidFill>
                <a:effectLst/>
                <a:uLnTx/>
                <a:uFillTx/>
                <a:latin typeface="Ubuntu-Light"/>
                <a:sym typeface="Ubuntu" charset="0"/>
              </a:rPr>
              <a:t>by 2030.</a:t>
            </a:r>
            <a:endParaRPr kumimoji="0" lang="en-US" sz="2000" b="0" i="0" u="none" strike="noStrike" kern="0" cap="none" spc="0" normalizeH="0" baseline="0" noProof="0">
              <a:ln>
                <a:noFill/>
              </a:ln>
              <a:solidFill>
                <a:srgbClr val="000000"/>
              </a:solidFill>
              <a:effectLst/>
              <a:uLnTx/>
              <a:uFillTx/>
              <a:latin typeface="Ubuntu"/>
              <a:sym typeface="Ubuntu" charset="0"/>
            </a:endParaRPr>
          </a:p>
        </p:txBody>
      </p:sp>
    </p:spTree>
    <p:extLst>
      <p:ext uri="{BB962C8B-B14F-4D97-AF65-F5344CB8AC3E}">
        <p14:creationId xmlns:p14="http://schemas.microsoft.com/office/powerpoint/2010/main" val="1194036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B0F0"/>
                </a:solidFill>
                <a:effectLst/>
                <a:uLnTx/>
                <a:uFillTx/>
                <a:latin typeface="Ubuntu Light"/>
              </a:rPr>
              <a:t>ECD &amp; Families </a:t>
            </a:r>
            <a:r>
              <a:rPr lang="en-US" sz="2800" i="1" dirty="0">
                <a:solidFill>
                  <a:srgbClr val="00B0F0"/>
                </a:solidFill>
                <a:latin typeface="Ubuntu Light"/>
              </a:rPr>
              <a:t>Projects – 2024 Priorities</a:t>
            </a:r>
            <a:endParaRPr kumimoji="0" lang="en-US" sz="2800" b="0" i="1" u="none" strike="noStrike" kern="1200" cap="none" spc="0" normalizeH="0" baseline="0" noProof="0" dirty="0">
              <a:ln>
                <a:noFill/>
              </a:ln>
              <a:solidFill>
                <a:srgbClr val="00B0F0"/>
              </a:solidFill>
              <a:effectLst/>
              <a:uLnTx/>
              <a:uFillTx/>
              <a:latin typeface="Ubuntu Light"/>
            </a:endParaRP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5" name="Content Placeholder 4">
            <a:extLst>
              <a:ext uri="{FF2B5EF4-FFF2-40B4-BE49-F238E27FC236}">
                <a16:creationId xmlns:a16="http://schemas.microsoft.com/office/drawing/2014/main" id="{62154382-50DD-2050-57BB-F3F570907E50}"/>
              </a:ext>
            </a:extLst>
          </p:cNvPr>
          <p:cNvGraphicFramePr>
            <a:graphicFrameLocks noGrp="1"/>
          </p:cNvGraphicFramePr>
          <p:nvPr>
            <p:ph idx="1"/>
            <p:extLst>
              <p:ext uri="{D42A27DB-BD31-4B8C-83A1-F6EECF244321}">
                <p14:modId xmlns:p14="http://schemas.microsoft.com/office/powerpoint/2010/main" val="3654893656"/>
              </p:ext>
            </p:extLst>
          </p:nvPr>
        </p:nvGraphicFramePr>
        <p:xfrm>
          <a:off x="820737" y="1610157"/>
          <a:ext cx="10550525" cy="4984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257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B0F0"/>
                </a:solidFill>
                <a:effectLst/>
                <a:uLnTx/>
                <a:uFillTx/>
                <a:latin typeface="Ubuntu Light"/>
              </a:rPr>
              <a:t>ECD 2024+ Funding Needs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2" name="Table 4">
            <a:extLst>
              <a:ext uri="{FF2B5EF4-FFF2-40B4-BE49-F238E27FC236}">
                <a16:creationId xmlns:a16="http://schemas.microsoft.com/office/drawing/2014/main" id="{0AA53DDD-F5C3-8241-BACB-03D7065D405B}"/>
              </a:ext>
            </a:extLst>
          </p:cNvPr>
          <p:cNvGraphicFramePr>
            <a:graphicFrameLocks noGrp="1"/>
          </p:cNvGraphicFramePr>
          <p:nvPr>
            <p:ph idx="1"/>
            <p:extLst>
              <p:ext uri="{D42A27DB-BD31-4B8C-83A1-F6EECF244321}">
                <p14:modId xmlns:p14="http://schemas.microsoft.com/office/powerpoint/2010/main" val="2535662871"/>
              </p:ext>
            </p:extLst>
          </p:nvPr>
        </p:nvGraphicFramePr>
        <p:xfrm>
          <a:off x="820738" y="1875963"/>
          <a:ext cx="10550524" cy="2138680"/>
        </p:xfrm>
        <a:graphic>
          <a:graphicData uri="http://schemas.openxmlformats.org/drawingml/2006/table">
            <a:tbl>
              <a:tblPr firstRow="1" bandRow="1">
                <a:tableStyleId>{5940675A-B579-460E-94D1-54222C63F5DA}</a:tableStyleId>
              </a:tblPr>
              <a:tblGrid>
                <a:gridCol w="1602076">
                  <a:extLst>
                    <a:ext uri="{9D8B030D-6E8A-4147-A177-3AD203B41FA5}">
                      <a16:colId xmlns:a16="http://schemas.microsoft.com/office/drawing/2014/main" val="604306140"/>
                    </a:ext>
                  </a:extLst>
                </a:gridCol>
                <a:gridCol w="2937163">
                  <a:extLst>
                    <a:ext uri="{9D8B030D-6E8A-4147-A177-3AD203B41FA5}">
                      <a16:colId xmlns:a16="http://schemas.microsoft.com/office/drawing/2014/main" val="1983962780"/>
                    </a:ext>
                  </a:extLst>
                </a:gridCol>
                <a:gridCol w="3810000">
                  <a:extLst>
                    <a:ext uri="{9D8B030D-6E8A-4147-A177-3AD203B41FA5}">
                      <a16:colId xmlns:a16="http://schemas.microsoft.com/office/drawing/2014/main" val="486156187"/>
                    </a:ext>
                  </a:extLst>
                </a:gridCol>
                <a:gridCol w="2201285">
                  <a:extLst>
                    <a:ext uri="{9D8B030D-6E8A-4147-A177-3AD203B41FA5}">
                      <a16:colId xmlns:a16="http://schemas.microsoft.com/office/drawing/2014/main" val="632760665"/>
                    </a:ext>
                  </a:extLst>
                </a:gridCol>
              </a:tblGrid>
              <a:tr h="370840">
                <a:tc>
                  <a:txBody>
                    <a:bodyPr/>
                    <a:lstStyle/>
                    <a:p>
                      <a:r>
                        <a:rPr lang="en-US" b="1" dirty="0"/>
                        <a:t>Funding Needs</a:t>
                      </a:r>
                    </a:p>
                  </a:txBody>
                  <a:tcPr>
                    <a:solidFill>
                      <a:schemeClr val="accent1">
                        <a:lumMod val="20000"/>
                        <a:lumOff val="80000"/>
                      </a:schemeClr>
                    </a:solidFill>
                  </a:tcPr>
                </a:tc>
                <a:tc>
                  <a:txBody>
                    <a:bodyPr/>
                    <a:lstStyle/>
                    <a:p>
                      <a:r>
                        <a:rPr lang="en-US" b="1" dirty="0"/>
                        <a:t>Additional Background</a:t>
                      </a:r>
                    </a:p>
                  </a:txBody>
                  <a:tcPr>
                    <a:solidFill>
                      <a:schemeClr val="accent1">
                        <a:lumMod val="20000"/>
                        <a:lumOff val="80000"/>
                      </a:schemeClr>
                    </a:solidFill>
                  </a:tcPr>
                </a:tc>
                <a:tc>
                  <a:txBody>
                    <a:bodyPr/>
                    <a:lstStyle/>
                    <a:p>
                      <a:r>
                        <a:rPr lang="en-US" b="1" dirty="0"/>
                        <a:t>Funding Needed</a:t>
                      </a:r>
                    </a:p>
                  </a:txBody>
                  <a:tcPr>
                    <a:solidFill>
                      <a:schemeClr val="accent1">
                        <a:lumMod val="20000"/>
                        <a:lumOff val="80000"/>
                      </a:schemeClr>
                    </a:solidFill>
                  </a:tcPr>
                </a:tc>
                <a:tc>
                  <a:txBody>
                    <a:bodyPr/>
                    <a:lstStyle/>
                    <a:p>
                      <a:r>
                        <a:rPr lang="en-US" b="1" dirty="0"/>
                        <a:t>Fundraising Deadline</a:t>
                      </a:r>
                    </a:p>
                  </a:txBody>
                  <a:tcPr>
                    <a:solidFill>
                      <a:schemeClr val="accent1">
                        <a:lumMod val="20000"/>
                        <a:lumOff val="80000"/>
                      </a:schemeClr>
                    </a:solidFill>
                  </a:tcPr>
                </a:tc>
                <a:extLst>
                  <a:ext uri="{0D108BD9-81ED-4DB2-BD59-A6C34878D82A}">
                    <a16:rowId xmlns:a16="http://schemas.microsoft.com/office/drawing/2014/main" val="4145961366"/>
                  </a:ext>
                </a:extLst>
              </a:tr>
              <a:tr h="370840">
                <a:tc>
                  <a:txBody>
                    <a:bodyPr/>
                    <a:lstStyle/>
                    <a:p>
                      <a:r>
                        <a:rPr lang="en-US" b="1" dirty="0"/>
                        <a:t>Young Athletes Mobile App</a:t>
                      </a:r>
                    </a:p>
                    <a:p>
                      <a:r>
                        <a:rPr lang="en-US" b="0" dirty="0"/>
                        <a:t>(Organizational priority)</a:t>
                      </a:r>
                    </a:p>
                  </a:txBody>
                  <a:tcPr anchor="ctr">
                    <a:solidFill>
                      <a:schemeClr val="bg1"/>
                    </a:solidFill>
                  </a:tcPr>
                </a:tc>
                <a:tc>
                  <a:txBody>
                    <a:bodyPr/>
                    <a:lstStyle/>
                    <a:p>
                      <a:r>
                        <a:rPr lang="en-US" dirty="0"/>
                        <a:t>Phase 3 funding to complete V2 development and launch app globally. Ideally global funding/not-US specific.  To be spent in 2024.</a:t>
                      </a:r>
                    </a:p>
                  </a:txBody>
                  <a:tcPr>
                    <a:solidFill>
                      <a:schemeClr val="bg1"/>
                    </a:solidFill>
                  </a:tcPr>
                </a:tc>
                <a:tc>
                  <a:txBody>
                    <a:bodyPr/>
                    <a:lstStyle/>
                    <a:p>
                      <a:pPr marL="285750" indent="-285750">
                        <a:buFont typeface="Arial" panose="020B0604020202020204" pitchFamily="34" charset="0"/>
                        <a:buChar char="•"/>
                      </a:pPr>
                      <a:r>
                        <a:rPr lang="en-US" b="1" dirty="0"/>
                        <a:t>$800,000 </a:t>
                      </a:r>
                      <a:r>
                        <a:rPr lang="en-US" dirty="0"/>
                        <a:t>(minimum required accounting for Bezos, CDC &amp; Golisano funding)</a:t>
                      </a:r>
                    </a:p>
                    <a:p>
                      <a:pPr marL="285750" indent="-285750">
                        <a:buFont typeface="Arial" panose="020B0604020202020204" pitchFamily="34" charset="0"/>
                        <a:buChar char="•"/>
                      </a:pPr>
                      <a:r>
                        <a:rPr lang="en-US" b="1" dirty="0"/>
                        <a:t>$1.3 Million </a:t>
                      </a:r>
                      <a:r>
                        <a:rPr lang="en-US" dirty="0"/>
                        <a:t>(includes $$ towards endowment)</a:t>
                      </a:r>
                    </a:p>
                  </a:txBody>
                  <a:tcPr>
                    <a:solidFill>
                      <a:schemeClr val="bg1"/>
                    </a:solidFill>
                  </a:tcPr>
                </a:tc>
                <a:tc>
                  <a:txBody>
                    <a:bodyPr/>
                    <a:lstStyle/>
                    <a:p>
                      <a:r>
                        <a:rPr lang="en-US" b="1" dirty="0"/>
                        <a:t>January 2025</a:t>
                      </a:r>
                    </a:p>
                    <a:p>
                      <a:r>
                        <a:rPr lang="en-US" i="1" dirty="0"/>
                        <a:t>Phase 3 scheduled to begin February/March 2024</a:t>
                      </a:r>
                    </a:p>
                  </a:txBody>
                  <a:tcPr>
                    <a:solidFill>
                      <a:schemeClr val="bg1"/>
                    </a:solidFill>
                  </a:tcPr>
                </a:tc>
                <a:extLst>
                  <a:ext uri="{0D108BD9-81ED-4DB2-BD59-A6C34878D82A}">
                    <a16:rowId xmlns:a16="http://schemas.microsoft.com/office/drawing/2014/main" val="2513751568"/>
                  </a:ext>
                </a:extLst>
              </a:tr>
              <a:tr h="370840">
                <a:tc>
                  <a:txBody>
                    <a:bodyPr/>
                    <a:lstStyle/>
                    <a:p>
                      <a:r>
                        <a:rPr lang="en-US" b="1" dirty="0"/>
                        <a:t>Young Athletes Global Growth &amp; Regional Support</a:t>
                      </a:r>
                    </a:p>
                  </a:txBody>
                  <a:tcPr anchor="ctr">
                    <a:solidFill>
                      <a:schemeClr val="bg1"/>
                    </a:solidFill>
                  </a:tcPr>
                </a:tc>
                <a:tc>
                  <a:txBody>
                    <a:bodyPr/>
                    <a:lstStyle/>
                    <a:p>
                      <a:r>
                        <a:rPr lang="en-US" dirty="0"/>
                        <a:t>Regional &amp; Program funding to support global growth of YA, including MCH Intervention expansion. Global funding.</a:t>
                      </a:r>
                    </a:p>
                  </a:txBody>
                  <a:tcPr anchor="ctr">
                    <a:solidFill>
                      <a:schemeClr val="bg1"/>
                    </a:solidFill>
                  </a:tcPr>
                </a:tc>
                <a:tc>
                  <a:txBody>
                    <a:bodyPr/>
                    <a:lstStyle/>
                    <a:p>
                      <a:pPr marL="285750" indent="-285750">
                        <a:buFont typeface="Arial" panose="020B0604020202020204" pitchFamily="34" charset="0"/>
                        <a:buChar char="•"/>
                      </a:pPr>
                      <a:r>
                        <a:rPr lang="en-US" b="1" dirty="0"/>
                        <a:t>$500,000</a:t>
                      </a:r>
                      <a:r>
                        <a:rPr lang="en-US" dirty="0"/>
                        <a:t>+ annually </a:t>
                      </a:r>
                    </a:p>
                  </a:txBody>
                  <a:tcPr anchor="ctr">
                    <a:solidFill>
                      <a:schemeClr val="bg1"/>
                    </a:solidFill>
                  </a:tcPr>
                </a:tc>
                <a:tc>
                  <a:txBody>
                    <a:bodyPr/>
                    <a:lstStyle/>
                    <a:p>
                      <a:r>
                        <a:rPr lang="en-US" dirty="0"/>
                        <a:t>Ongoing</a:t>
                      </a:r>
                    </a:p>
                  </a:txBody>
                  <a:tcPr anchor="ctr">
                    <a:solidFill>
                      <a:schemeClr val="bg1"/>
                    </a:solidFill>
                  </a:tcPr>
                </a:tc>
                <a:extLst>
                  <a:ext uri="{0D108BD9-81ED-4DB2-BD59-A6C34878D82A}">
                    <a16:rowId xmlns:a16="http://schemas.microsoft.com/office/drawing/2014/main" val="1819880257"/>
                  </a:ext>
                </a:extLst>
              </a:tr>
            </a:tbl>
          </a:graphicData>
        </a:graphic>
      </p:graphicFrame>
      <p:sp>
        <p:nvSpPr>
          <p:cNvPr id="5" name="TextBox 4">
            <a:extLst>
              <a:ext uri="{FF2B5EF4-FFF2-40B4-BE49-F238E27FC236}">
                <a16:creationId xmlns:a16="http://schemas.microsoft.com/office/drawing/2014/main" id="{081333A0-5048-A0DE-BD70-880B661ABD1F}"/>
              </a:ext>
            </a:extLst>
          </p:cNvPr>
          <p:cNvSpPr txBox="1"/>
          <p:nvPr/>
        </p:nvSpPr>
        <p:spPr>
          <a:xfrm>
            <a:off x="820738" y="4342312"/>
            <a:ext cx="11043056" cy="1815882"/>
          </a:xfrm>
          <a:prstGeom prst="rect">
            <a:avLst/>
          </a:prstGeom>
          <a:noFill/>
        </p:spPr>
        <p:txBody>
          <a:bodyPr wrap="square" rtlCol="0">
            <a:spAutoFit/>
          </a:bodyPr>
          <a:lstStyle/>
          <a:p>
            <a:r>
              <a:rPr lang="en-US" sz="1600" dirty="0"/>
              <a:t>Additional opportunities always available to support programming above and beyond current scope, including:</a:t>
            </a:r>
          </a:p>
          <a:p>
            <a:pPr marL="285750" indent="-285750">
              <a:buFont typeface="Arial" panose="020B0604020202020204" pitchFamily="34" charset="0"/>
              <a:buChar char="•"/>
            </a:pPr>
            <a:r>
              <a:rPr lang="en-US" sz="1600" i="1" dirty="0"/>
              <a:t>Young Athletes growth in the United States, </a:t>
            </a:r>
            <a:r>
              <a:rPr lang="en-US" sz="1600" dirty="0"/>
              <a:t>including support of key partnership and programming areas:</a:t>
            </a:r>
          </a:p>
          <a:p>
            <a:pPr marL="742950" lvl="1" indent="-285750">
              <a:buFont typeface="Arial" panose="020B0604020202020204" pitchFamily="34" charset="0"/>
              <a:buChar char="•"/>
            </a:pPr>
            <a:r>
              <a:rPr lang="en-US" sz="1600" dirty="0"/>
              <a:t>Head Start</a:t>
            </a:r>
          </a:p>
          <a:p>
            <a:pPr marL="742950" lvl="1" indent="-285750">
              <a:buFont typeface="Arial" panose="020B0604020202020204" pitchFamily="34" charset="0"/>
              <a:buChar char="•"/>
            </a:pPr>
            <a:r>
              <a:rPr lang="en-US" sz="1600" dirty="0"/>
              <a:t>American Indian &amp; Alaska Native (AIAN) Head Start </a:t>
            </a:r>
          </a:p>
          <a:p>
            <a:pPr marL="742950" lvl="1" indent="-285750">
              <a:buFont typeface="Arial" panose="020B0604020202020204" pitchFamily="34" charset="0"/>
              <a:buChar char="•"/>
            </a:pPr>
            <a:r>
              <a:rPr lang="en-US" sz="1600" dirty="0"/>
              <a:t>Community library integration</a:t>
            </a:r>
          </a:p>
          <a:p>
            <a:pPr marL="742950" lvl="1" indent="-285750">
              <a:buFont typeface="Arial" panose="020B0604020202020204" pitchFamily="34" charset="0"/>
              <a:buChar char="•"/>
            </a:pPr>
            <a:r>
              <a:rPr lang="en-US" sz="1600" dirty="0"/>
              <a:t>Parks &amp; Recreation</a:t>
            </a:r>
          </a:p>
          <a:p>
            <a:pPr marL="285750" indent="-285750">
              <a:buFont typeface="Arial" panose="020B0604020202020204" pitchFamily="34" charset="0"/>
              <a:buChar char="•"/>
            </a:pPr>
            <a:r>
              <a:rPr lang="en-US" sz="1600" dirty="0"/>
              <a:t>Developmental Sports</a:t>
            </a:r>
          </a:p>
        </p:txBody>
      </p:sp>
    </p:spTree>
    <p:extLst>
      <p:ext uri="{BB962C8B-B14F-4D97-AF65-F5344CB8AC3E}">
        <p14:creationId xmlns:p14="http://schemas.microsoft.com/office/powerpoint/2010/main" val="4017132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87417"/>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B0F0"/>
                </a:solidFill>
                <a:effectLst/>
                <a:uLnTx/>
                <a:uFillTx/>
                <a:latin typeface="Ubuntu Light"/>
              </a:rPr>
              <a:t>ECD Ongoing Funding Needs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8" name="Content Placeholder 7">
            <a:extLst>
              <a:ext uri="{FF2B5EF4-FFF2-40B4-BE49-F238E27FC236}">
                <a16:creationId xmlns:a16="http://schemas.microsoft.com/office/drawing/2014/main" id="{DC1A5735-2756-419D-0943-0152B2480D01}"/>
              </a:ext>
            </a:extLst>
          </p:cNvPr>
          <p:cNvSpPr>
            <a:spLocks noGrp="1"/>
          </p:cNvSpPr>
          <p:nvPr>
            <p:ph idx="1"/>
          </p:nvPr>
        </p:nvSpPr>
        <p:spPr/>
        <p:txBody>
          <a:bodyPr/>
          <a:lstStyle/>
          <a:p>
            <a:pPr marL="0" indent="0"/>
            <a:r>
              <a:rPr lang="en-US" dirty="0"/>
              <a:t>To reach 650,000 Young Athletes by 2030, we need to add 400,000 Young Athletes over the next 7 years.</a:t>
            </a:r>
          </a:p>
          <a:p>
            <a:pPr marL="0" indent="0"/>
            <a:endParaRPr lang="en-US" dirty="0"/>
          </a:p>
          <a:p>
            <a:pPr marL="0" indent="0"/>
            <a:r>
              <a:rPr lang="en-US" dirty="0"/>
              <a:t>Given the rebuilding process and challenges reconnecting with former YA families and coaches, coupled with potential efficiencies in growth efforts using technology, we anticipate the following funding will be needed to reach 650,000 Young Athletes by 2030:</a:t>
            </a:r>
          </a:p>
          <a:p>
            <a:pPr marL="0" indent="0"/>
            <a:endParaRPr lang="en-US" dirty="0"/>
          </a:p>
          <a:p>
            <a:pPr marL="0" indent="0" algn="ctr"/>
            <a:r>
              <a:rPr lang="en-US" b="1" dirty="0">
                <a:solidFill>
                  <a:srgbClr val="00B0F0"/>
                </a:solidFill>
              </a:rPr>
              <a:t>$10,000,000 over 7 years</a:t>
            </a:r>
          </a:p>
        </p:txBody>
      </p:sp>
    </p:spTree>
    <p:extLst>
      <p:ext uri="{BB962C8B-B14F-4D97-AF65-F5344CB8AC3E}">
        <p14:creationId xmlns:p14="http://schemas.microsoft.com/office/powerpoint/2010/main" val="277216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3B76560-B1BD-F304-75C2-24B55502D77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7864" b="7864"/>
          <a:stretch/>
        </p:blipFill>
        <p:spPr>
          <a:xfrm>
            <a:off x="0" y="11113"/>
            <a:ext cx="12192000" cy="6846888"/>
          </a:xfrm>
          <a:ln w="38100">
            <a:solidFill>
              <a:schemeClr val="tx1"/>
            </a:solidFill>
          </a:ln>
        </p:spPr>
      </p:pic>
      <p:sp>
        <p:nvSpPr>
          <p:cNvPr id="5" name="Slide Number Placeholder 4">
            <a:extLst>
              <a:ext uri="{FF2B5EF4-FFF2-40B4-BE49-F238E27FC236}">
                <a16:creationId xmlns:a16="http://schemas.microsoft.com/office/drawing/2014/main" id="{133128AF-30B1-1CB8-3CB1-88B66FB616B0}"/>
              </a:ext>
            </a:extLst>
          </p:cNvPr>
          <p:cNvSpPr>
            <a:spLocks noGrp="1"/>
          </p:cNvSpPr>
          <p:nvPr>
            <p:ph type="sldNum" sz="quarter" idx="10"/>
          </p:nvPr>
        </p:nvSpPr>
        <p:spPr/>
        <p:txBody>
          <a:bodyPr/>
          <a:lstStyle/>
          <a:p>
            <a:fld id="{65259849-736F-2C48-9F66-0F7642C7CEF8}" type="slidenum">
              <a:rPr lang="en-US" smtClean="0"/>
              <a:pPr/>
              <a:t>14</a:t>
            </a:fld>
            <a:endParaRPr lang="en-US"/>
          </a:p>
        </p:txBody>
      </p:sp>
      <p:sp>
        <p:nvSpPr>
          <p:cNvPr id="8" name="TextBox 7">
            <a:extLst>
              <a:ext uri="{FF2B5EF4-FFF2-40B4-BE49-F238E27FC236}">
                <a16:creationId xmlns:a16="http://schemas.microsoft.com/office/drawing/2014/main" id="{F5AF7E00-DB2B-8300-65B4-E28370B4FBC1}"/>
              </a:ext>
            </a:extLst>
          </p:cNvPr>
          <p:cNvSpPr txBox="1"/>
          <p:nvPr/>
        </p:nvSpPr>
        <p:spPr>
          <a:xfrm>
            <a:off x="514350" y="5421298"/>
            <a:ext cx="69466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Ubuntu"/>
              </a:rPr>
              <a:t>Fitness  Programming</a:t>
            </a:r>
            <a:endParaRPr kumimoji="0" lang="en-US" sz="2800" b="0" i="1" u="none" strike="noStrike" kern="1200" cap="none" spc="0" normalizeH="0" baseline="0" noProof="0" dirty="0">
              <a:ln>
                <a:noFill/>
              </a:ln>
              <a:solidFill>
                <a:schemeClr val="bg1"/>
              </a:solidFill>
              <a:effectLst/>
              <a:uLnTx/>
              <a:uFillTx/>
              <a:latin typeface="Ubuntu Light"/>
            </a:endParaRPr>
          </a:p>
        </p:txBody>
      </p:sp>
    </p:spTree>
    <p:extLst>
      <p:ext uri="{BB962C8B-B14F-4D97-AF65-F5344CB8AC3E}">
        <p14:creationId xmlns:p14="http://schemas.microsoft.com/office/powerpoint/2010/main" val="41449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92D050"/>
                </a:solidFill>
                <a:effectLst/>
                <a:uLnTx/>
                <a:uFillTx/>
                <a:latin typeface="Ubuntu Light"/>
              </a:rPr>
              <a:t>Fitness Programming</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29" name="Diagram 28">
            <a:extLst>
              <a:ext uri="{FF2B5EF4-FFF2-40B4-BE49-F238E27FC236}">
                <a16:creationId xmlns:a16="http://schemas.microsoft.com/office/drawing/2014/main" id="{ECF3E584-C19B-A47D-E65E-F636600E501E}"/>
              </a:ext>
            </a:extLst>
          </p:cNvPr>
          <p:cNvGraphicFramePr/>
          <p:nvPr>
            <p:extLst>
              <p:ext uri="{D42A27DB-BD31-4B8C-83A1-F6EECF244321}">
                <p14:modId xmlns:p14="http://schemas.microsoft.com/office/powerpoint/2010/main" val="1149652774"/>
              </p:ext>
            </p:extLst>
          </p:nvPr>
        </p:nvGraphicFramePr>
        <p:xfrm>
          <a:off x="266199" y="1674283"/>
          <a:ext cx="11660757" cy="46470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8232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92D050"/>
                </a:solidFill>
                <a:effectLst/>
                <a:uLnTx/>
                <a:uFillTx/>
                <a:latin typeface="Ubuntu Light"/>
              </a:rPr>
              <a:t>Fitness </a:t>
            </a:r>
            <a:r>
              <a:rPr lang="en-US" sz="2800" i="1" dirty="0">
                <a:solidFill>
                  <a:srgbClr val="92D050"/>
                </a:solidFill>
                <a:latin typeface="Ubuntu Light"/>
              </a:rPr>
              <a:t>Impact &amp; Metrics</a:t>
            </a:r>
            <a:endParaRPr kumimoji="0" lang="en-US" sz="2800" b="0" i="1" u="none" strike="noStrike" kern="1200" cap="none" spc="0" normalizeH="0" baseline="0" noProof="0" dirty="0">
              <a:ln>
                <a:noFill/>
              </a:ln>
              <a:solidFill>
                <a:srgbClr val="92D050"/>
              </a:solidFill>
              <a:effectLst/>
              <a:uLnTx/>
              <a:uFillTx/>
              <a:latin typeface="Ubuntu Light"/>
            </a:endParaRP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5" name="Content Placeholder 4">
            <a:extLst>
              <a:ext uri="{FF2B5EF4-FFF2-40B4-BE49-F238E27FC236}">
                <a16:creationId xmlns:a16="http://schemas.microsoft.com/office/drawing/2014/main" id="{3A059C3C-7641-544D-8ED1-4FA3E3D63E18}"/>
              </a:ext>
            </a:extLst>
          </p:cNvPr>
          <p:cNvSpPr>
            <a:spLocks noGrp="1"/>
          </p:cNvSpPr>
          <p:nvPr>
            <p:ph sz="half" idx="1"/>
          </p:nvPr>
        </p:nvSpPr>
        <p:spPr>
          <a:xfrm>
            <a:off x="726282" y="1741289"/>
            <a:ext cx="5203031" cy="4464844"/>
          </a:xfrm>
          <a:solidFill>
            <a:schemeClr val="bg1"/>
          </a:solidFill>
          <a:ln w="38100">
            <a:solidFill>
              <a:srgbClr val="92D050"/>
            </a:solidFill>
          </a:ln>
        </p:spPr>
        <p:txBody>
          <a:bodyPr/>
          <a:lstStyle/>
          <a:p>
            <a:r>
              <a:rPr lang="en-US" b="1" dirty="0"/>
              <a:t>Impact of Fitness Programming</a:t>
            </a:r>
          </a:p>
        </p:txBody>
      </p:sp>
      <p:sp>
        <p:nvSpPr>
          <p:cNvPr id="8" name="Content Placeholder 7">
            <a:extLst>
              <a:ext uri="{FF2B5EF4-FFF2-40B4-BE49-F238E27FC236}">
                <a16:creationId xmlns:a16="http://schemas.microsoft.com/office/drawing/2014/main" id="{98A87476-DCC3-FEA3-532D-0E6E720A6791}"/>
              </a:ext>
            </a:extLst>
          </p:cNvPr>
          <p:cNvSpPr>
            <a:spLocks noGrp="1"/>
          </p:cNvSpPr>
          <p:nvPr>
            <p:ph sz="half" idx="2"/>
          </p:nvPr>
        </p:nvSpPr>
        <p:spPr>
          <a:xfrm>
            <a:off x="6072189" y="1741288"/>
            <a:ext cx="5203031" cy="2068711"/>
          </a:xfrm>
          <a:solidFill>
            <a:schemeClr val="bg1"/>
          </a:solidFill>
          <a:ln w="38100">
            <a:solidFill>
              <a:srgbClr val="92D050"/>
            </a:solidFill>
          </a:ln>
        </p:spPr>
        <p:txBody>
          <a:bodyPr/>
          <a:lstStyle/>
          <a:p>
            <a:r>
              <a:rPr lang="en-US" b="1" dirty="0"/>
              <a:t>Current Participation Metrics</a:t>
            </a:r>
          </a:p>
          <a:p>
            <a:endParaRPr lang="en-US" dirty="0"/>
          </a:p>
          <a:p>
            <a:endParaRPr lang="en-US" dirty="0"/>
          </a:p>
          <a:p>
            <a:endParaRPr lang="en-US" dirty="0"/>
          </a:p>
          <a:p>
            <a:endParaRPr lang="en-US" dirty="0"/>
          </a:p>
        </p:txBody>
      </p:sp>
      <p:sp>
        <p:nvSpPr>
          <p:cNvPr id="9" name="Content Placeholder 4">
            <a:extLst>
              <a:ext uri="{FF2B5EF4-FFF2-40B4-BE49-F238E27FC236}">
                <a16:creationId xmlns:a16="http://schemas.microsoft.com/office/drawing/2014/main" id="{10B0BAEB-F8D2-65F9-5E8C-CDD37A9758EE}"/>
              </a:ext>
            </a:extLst>
          </p:cNvPr>
          <p:cNvSpPr txBox="1">
            <a:spLocks/>
          </p:cNvSpPr>
          <p:nvPr/>
        </p:nvSpPr>
        <p:spPr bwMode="auto">
          <a:xfrm>
            <a:off x="901474" y="2253343"/>
            <a:ext cx="4852647" cy="3690258"/>
          </a:xfrm>
          <a:prstGeom prst="rect">
            <a:avLst/>
          </a:prstGeom>
          <a:solidFill>
            <a:schemeClr val="bg1">
              <a:lumMod val="95000"/>
            </a:schemeClr>
          </a:solidFill>
          <a:ln w="38100">
            <a:solidFill>
              <a:schemeClr val="tx1"/>
            </a:solid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a:buFont typeface="Arial" panose="020B0604020202020204" pitchFamily="34" charset="0"/>
              <a:buChar char="•"/>
            </a:pPr>
            <a:r>
              <a:rPr lang="en-US" sz="1800" kern="0"/>
              <a:t>Special Olympics fitness programming improves health behaviors for participants:</a:t>
            </a:r>
          </a:p>
          <a:p>
            <a:pPr marL="638175" lvl="2" indent="-342900">
              <a:buFont typeface="Arial" panose="020B0604020202020204" pitchFamily="34" charset="0"/>
              <a:buChar char="•"/>
            </a:pPr>
            <a:r>
              <a:rPr lang="en-US" kern="0"/>
              <a:t>37% increased their level of physical activity.</a:t>
            </a:r>
          </a:p>
          <a:p>
            <a:pPr marL="638175" lvl="2" indent="-342900">
              <a:buFont typeface="Arial" panose="020B0604020202020204" pitchFamily="34" charset="0"/>
              <a:buChar char="•"/>
            </a:pPr>
            <a:r>
              <a:rPr lang="en-US" kern="0"/>
              <a:t>51% increased the number of fruits and veggies in their diets.</a:t>
            </a:r>
          </a:p>
          <a:p>
            <a:pPr marL="638175" lvl="2" indent="-342900">
              <a:buFont typeface="Arial" panose="020B0604020202020204" pitchFamily="34" charset="0"/>
              <a:buChar char="•"/>
            </a:pPr>
            <a:r>
              <a:rPr lang="en-US" kern="0"/>
              <a:t>45% increased their water consumption.</a:t>
            </a:r>
          </a:p>
          <a:p>
            <a:pPr marL="342900" indent="-342900">
              <a:buFont typeface="Arial" panose="020B0604020202020204" pitchFamily="34" charset="0"/>
              <a:buChar char="•"/>
            </a:pPr>
            <a:r>
              <a:rPr lang="en-US" sz="2200" kern="0"/>
              <a:t>Athletes most at risk for cardiovascular disease saw </a:t>
            </a:r>
            <a:r>
              <a:rPr lang="en-US" sz="2200" b="1" kern="0">
                <a:solidFill>
                  <a:srgbClr val="FF0000"/>
                </a:solidFill>
              </a:rPr>
              <a:t>decreases in weight and high blood pressure</a:t>
            </a:r>
            <a:r>
              <a:rPr lang="en-US" sz="2200" kern="0"/>
              <a:t>. </a:t>
            </a:r>
          </a:p>
        </p:txBody>
      </p:sp>
      <p:sp>
        <p:nvSpPr>
          <p:cNvPr id="10" name="Content Placeholder 4">
            <a:extLst>
              <a:ext uri="{FF2B5EF4-FFF2-40B4-BE49-F238E27FC236}">
                <a16:creationId xmlns:a16="http://schemas.microsoft.com/office/drawing/2014/main" id="{8543D9AF-1751-6B67-3A82-7B1161D151F5}"/>
              </a:ext>
            </a:extLst>
          </p:cNvPr>
          <p:cNvSpPr txBox="1">
            <a:spLocks/>
          </p:cNvSpPr>
          <p:nvPr/>
        </p:nvSpPr>
        <p:spPr bwMode="auto">
          <a:xfrm>
            <a:off x="6262689" y="2253343"/>
            <a:ext cx="4852647" cy="1326473"/>
          </a:xfrm>
          <a:prstGeom prst="rect">
            <a:avLst/>
          </a:prstGeom>
          <a:solidFill>
            <a:schemeClr val="bg1">
              <a:lumMod val="95000"/>
            </a:schemeClr>
          </a:solidFill>
          <a:ln w="38100">
            <a:solidFill>
              <a:schemeClr val="tx1"/>
            </a:solid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indent="-285750">
              <a:buFont typeface="Arial" panose="020B0604020202020204" pitchFamily="34" charset="0"/>
              <a:buChar char="•"/>
            </a:pPr>
            <a:r>
              <a:rPr lang="en-US" sz="1800" b="1" i="0" u="none" strike="noStrike" baseline="0" dirty="0">
                <a:solidFill>
                  <a:srgbClr val="FF0000"/>
                </a:solidFill>
                <a:latin typeface="Ubuntu-Light"/>
              </a:rPr>
              <a:t>451,957 athletes with ID </a:t>
            </a:r>
            <a:r>
              <a:rPr lang="en-US" sz="1800" i="0" u="none" strike="noStrike" baseline="0" dirty="0">
                <a:latin typeface="Ubuntu-Light"/>
              </a:rPr>
              <a:t>participated in any fitness programming in 2021, with</a:t>
            </a:r>
            <a:r>
              <a:rPr lang="en-US" sz="1800" b="1" i="0" u="none" strike="noStrike" baseline="0" dirty="0">
                <a:latin typeface="Ubuntu-Light"/>
              </a:rPr>
              <a:t> </a:t>
            </a:r>
            <a:r>
              <a:rPr lang="en-US" sz="1800" b="1" i="0" u="none" strike="noStrike" baseline="0" dirty="0">
                <a:solidFill>
                  <a:srgbClr val="FF0000"/>
                </a:solidFill>
                <a:latin typeface="Ubuntu-Light"/>
              </a:rPr>
              <a:t>312,346 athletes </a:t>
            </a:r>
            <a:r>
              <a:rPr lang="en-US" sz="1800" i="0" u="none" strike="noStrike" baseline="0" dirty="0">
                <a:latin typeface="Ubuntu-Light"/>
              </a:rPr>
              <a:t>participating in ongoing fitness programming lasting 6</a:t>
            </a:r>
            <a:r>
              <a:rPr lang="en-US" sz="1800" dirty="0">
                <a:latin typeface="Ubuntu-Light"/>
              </a:rPr>
              <a:t>+ weeks.</a:t>
            </a:r>
            <a:endParaRPr lang="en-US" kern="0" dirty="0"/>
          </a:p>
        </p:txBody>
      </p:sp>
      <p:sp>
        <p:nvSpPr>
          <p:cNvPr id="11" name="Content Placeholder 7">
            <a:extLst>
              <a:ext uri="{FF2B5EF4-FFF2-40B4-BE49-F238E27FC236}">
                <a16:creationId xmlns:a16="http://schemas.microsoft.com/office/drawing/2014/main" id="{BD440854-B486-DC08-A272-FE37053AA6F4}"/>
              </a:ext>
            </a:extLst>
          </p:cNvPr>
          <p:cNvSpPr txBox="1">
            <a:spLocks/>
          </p:cNvSpPr>
          <p:nvPr/>
        </p:nvSpPr>
        <p:spPr bwMode="auto">
          <a:xfrm>
            <a:off x="6096000" y="3976255"/>
            <a:ext cx="5203031" cy="2229878"/>
          </a:xfrm>
          <a:prstGeom prst="rect">
            <a:avLst/>
          </a:prstGeom>
          <a:solidFill>
            <a:schemeClr val="bg1"/>
          </a:solidFill>
          <a:ln w="38100">
            <a:solidFill>
              <a:srgbClr val="92D050"/>
            </a:solid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r>
              <a:rPr lang="en-US" b="1" kern="0"/>
              <a:t>Strategic Plan Targets</a:t>
            </a:r>
            <a:endParaRPr lang="en-US" kern="0"/>
          </a:p>
        </p:txBody>
      </p:sp>
      <p:sp>
        <p:nvSpPr>
          <p:cNvPr id="14" name="Content Placeholder 4">
            <a:extLst>
              <a:ext uri="{FF2B5EF4-FFF2-40B4-BE49-F238E27FC236}">
                <a16:creationId xmlns:a16="http://schemas.microsoft.com/office/drawing/2014/main" id="{AC310703-F7AB-9491-109E-F706B8509AD7}"/>
              </a:ext>
            </a:extLst>
          </p:cNvPr>
          <p:cNvSpPr txBox="1">
            <a:spLocks/>
          </p:cNvSpPr>
          <p:nvPr/>
        </p:nvSpPr>
        <p:spPr bwMode="auto">
          <a:xfrm>
            <a:off x="6286500" y="4502727"/>
            <a:ext cx="4852647" cy="1440874"/>
          </a:xfrm>
          <a:prstGeom prst="rect">
            <a:avLst/>
          </a:prstGeom>
          <a:solidFill>
            <a:schemeClr val="bg1">
              <a:lumMod val="95000"/>
            </a:schemeClr>
          </a:solidFill>
          <a:ln w="38100">
            <a:solidFill>
              <a:schemeClr val="tx1"/>
            </a:solid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indent="-285750" algn="l">
              <a:buFont typeface="Arial" panose="020B0604020202020204" pitchFamily="34" charset="0"/>
              <a:buChar char="•"/>
            </a:pPr>
            <a:r>
              <a:rPr lang="en-US" sz="1800" b="1">
                <a:solidFill>
                  <a:srgbClr val="FF0000"/>
                </a:solidFill>
                <a:latin typeface="Ubuntu-Light"/>
              </a:rPr>
              <a:t>70</a:t>
            </a:r>
            <a:r>
              <a:rPr lang="en-US" sz="1800" b="1" i="0" u="none" strike="noStrike" baseline="0">
                <a:solidFill>
                  <a:srgbClr val="FF0000"/>
                </a:solidFill>
                <a:latin typeface="Ubuntu-Light"/>
              </a:rPr>
              <a:t>0,000</a:t>
            </a:r>
            <a:r>
              <a:rPr lang="en-US" sz="1800" b="0" i="0" u="none" strike="noStrike" baseline="0">
                <a:latin typeface="Ubuntu-Light"/>
              </a:rPr>
              <a:t> </a:t>
            </a:r>
            <a:r>
              <a:rPr lang="en-US" sz="1800" b="0" u="none" strike="noStrike" baseline="0">
                <a:latin typeface="Ubuntu-Light"/>
              </a:rPr>
              <a:t>athletes with ID participating in any fitness programming by 2026, and </a:t>
            </a:r>
            <a:r>
              <a:rPr lang="en-US" sz="1800" b="1" u="none" strike="noStrike" baseline="0">
                <a:solidFill>
                  <a:srgbClr val="FF0000"/>
                </a:solidFill>
                <a:latin typeface="Ubuntu-Light"/>
              </a:rPr>
              <a:t>550,000</a:t>
            </a:r>
            <a:r>
              <a:rPr lang="en-US" sz="1800" b="0" u="none" strike="noStrike" baseline="0">
                <a:latin typeface="Ubuntu-Light"/>
              </a:rPr>
              <a:t> athletes in ongoing programming of 6 weeks or longer. </a:t>
            </a:r>
            <a:endParaRPr lang="en-US" kern="0"/>
          </a:p>
        </p:txBody>
      </p:sp>
    </p:spTree>
    <p:extLst>
      <p:ext uri="{BB962C8B-B14F-4D97-AF65-F5344CB8AC3E}">
        <p14:creationId xmlns:p14="http://schemas.microsoft.com/office/powerpoint/2010/main" val="2933375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92D050"/>
                </a:solidFill>
                <a:effectLst/>
                <a:uLnTx/>
                <a:uFillTx/>
                <a:latin typeface="Ubuntu Light"/>
              </a:rPr>
              <a:t>Fitness </a:t>
            </a:r>
            <a:r>
              <a:rPr lang="en-US" sz="2800" i="1" dirty="0">
                <a:solidFill>
                  <a:srgbClr val="92D050"/>
                </a:solidFill>
                <a:latin typeface="Ubuntu Light"/>
              </a:rPr>
              <a:t>Projects – 2023 Priorities</a:t>
            </a:r>
            <a:endParaRPr kumimoji="0" lang="en-US" sz="2800" b="0" i="1" u="none" strike="noStrike" kern="1200" cap="none" spc="0" normalizeH="0" baseline="0" noProof="0" dirty="0">
              <a:ln>
                <a:noFill/>
              </a:ln>
              <a:solidFill>
                <a:srgbClr val="92D050"/>
              </a:solidFill>
              <a:effectLst/>
              <a:uLnTx/>
              <a:uFillTx/>
              <a:latin typeface="Ubuntu Light"/>
            </a:endParaRP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5" name="Content Placeholder 4">
            <a:extLst>
              <a:ext uri="{FF2B5EF4-FFF2-40B4-BE49-F238E27FC236}">
                <a16:creationId xmlns:a16="http://schemas.microsoft.com/office/drawing/2014/main" id="{62154382-50DD-2050-57BB-F3F570907E50}"/>
              </a:ext>
            </a:extLst>
          </p:cNvPr>
          <p:cNvGraphicFramePr>
            <a:graphicFrameLocks noGrp="1"/>
          </p:cNvGraphicFramePr>
          <p:nvPr>
            <p:ph idx="1"/>
            <p:extLst>
              <p:ext uri="{D42A27DB-BD31-4B8C-83A1-F6EECF244321}">
                <p14:modId xmlns:p14="http://schemas.microsoft.com/office/powerpoint/2010/main" val="550956487"/>
              </p:ext>
            </p:extLst>
          </p:nvPr>
        </p:nvGraphicFramePr>
        <p:xfrm>
          <a:off x="820737" y="1610157"/>
          <a:ext cx="10550525" cy="4984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41645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buntu Light"/>
              </a:rPr>
              <a:t>Funding Needs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5" name="TextBox 4">
            <a:extLst>
              <a:ext uri="{FF2B5EF4-FFF2-40B4-BE49-F238E27FC236}">
                <a16:creationId xmlns:a16="http://schemas.microsoft.com/office/drawing/2014/main" id="{081333A0-5048-A0DE-BD70-880B661ABD1F}"/>
              </a:ext>
            </a:extLst>
          </p:cNvPr>
          <p:cNvSpPr txBox="1"/>
          <p:nvPr/>
        </p:nvSpPr>
        <p:spPr>
          <a:xfrm>
            <a:off x="792386" y="5763910"/>
            <a:ext cx="10550524" cy="830997"/>
          </a:xfrm>
          <a:prstGeom prst="rect">
            <a:avLst/>
          </a:prstGeom>
          <a:noFill/>
        </p:spPr>
        <p:txBody>
          <a:bodyPr wrap="square" rtlCol="0">
            <a:spAutoFit/>
          </a:bodyPr>
          <a:lstStyle/>
          <a:p>
            <a:r>
              <a:rPr lang="en-US" sz="1600" dirty="0"/>
              <a:t>Additional opportunities always available to support programming above and beyond current scope, including:</a:t>
            </a:r>
          </a:p>
          <a:p>
            <a:pPr marL="285750" indent="-285750">
              <a:buFont typeface="Arial" panose="020B0604020202020204" pitchFamily="34" charset="0"/>
              <a:buChar char="•"/>
            </a:pPr>
            <a:r>
              <a:rPr lang="en-US" sz="1600" i="1" dirty="0"/>
              <a:t>Fitness growth in the United States</a:t>
            </a:r>
            <a:r>
              <a:rPr lang="en-US" sz="1600" dirty="0"/>
              <a:t>: Program level support of Performance Stations, fitness challenges, ongoing programming implementation, etc.</a:t>
            </a:r>
            <a:endParaRPr lang="en-US" sz="1600" i="1" dirty="0"/>
          </a:p>
        </p:txBody>
      </p:sp>
      <p:graphicFrame>
        <p:nvGraphicFramePr>
          <p:cNvPr id="6" name="Table 4">
            <a:extLst>
              <a:ext uri="{FF2B5EF4-FFF2-40B4-BE49-F238E27FC236}">
                <a16:creationId xmlns:a16="http://schemas.microsoft.com/office/drawing/2014/main" id="{BD5923ED-E5F6-CE3E-93FD-CBFC80AF7984}"/>
              </a:ext>
            </a:extLst>
          </p:cNvPr>
          <p:cNvGraphicFramePr>
            <a:graphicFrameLocks/>
          </p:cNvGraphicFramePr>
          <p:nvPr>
            <p:extLst>
              <p:ext uri="{D42A27DB-BD31-4B8C-83A1-F6EECF244321}">
                <p14:modId xmlns:p14="http://schemas.microsoft.com/office/powerpoint/2010/main" val="2497047991"/>
              </p:ext>
            </p:extLst>
          </p:nvPr>
        </p:nvGraphicFramePr>
        <p:xfrm>
          <a:off x="792386" y="1750228"/>
          <a:ext cx="10550524" cy="3906520"/>
        </p:xfrm>
        <a:graphic>
          <a:graphicData uri="http://schemas.openxmlformats.org/drawingml/2006/table">
            <a:tbl>
              <a:tblPr firstRow="1" bandRow="1">
                <a:tableStyleId>{5940675A-B579-460E-94D1-54222C63F5DA}</a:tableStyleId>
              </a:tblPr>
              <a:tblGrid>
                <a:gridCol w="1602076">
                  <a:extLst>
                    <a:ext uri="{9D8B030D-6E8A-4147-A177-3AD203B41FA5}">
                      <a16:colId xmlns:a16="http://schemas.microsoft.com/office/drawing/2014/main" val="604306140"/>
                    </a:ext>
                  </a:extLst>
                </a:gridCol>
                <a:gridCol w="2937163">
                  <a:extLst>
                    <a:ext uri="{9D8B030D-6E8A-4147-A177-3AD203B41FA5}">
                      <a16:colId xmlns:a16="http://schemas.microsoft.com/office/drawing/2014/main" val="1983962780"/>
                    </a:ext>
                  </a:extLst>
                </a:gridCol>
                <a:gridCol w="3810000">
                  <a:extLst>
                    <a:ext uri="{9D8B030D-6E8A-4147-A177-3AD203B41FA5}">
                      <a16:colId xmlns:a16="http://schemas.microsoft.com/office/drawing/2014/main" val="486156187"/>
                    </a:ext>
                  </a:extLst>
                </a:gridCol>
                <a:gridCol w="2201285">
                  <a:extLst>
                    <a:ext uri="{9D8B030D-6E8A-4147-A177-3AD203B41FA5}">
                      <a16:colId xmlns:a16="http://schemas.microsoft.com/office/drawing/2014/main" val="632760665"/>
                    </a:ext>
                  </a:extLst>
                </a:gridCol>
              </a:tblGrid>
              <a:tr h="370840">
                <a:tc>
                  <a:txBody>
                    <a:bodyPr/>
                    <a:lstStyle/>
                    <a:p>
                      <a:r>
                        <a:rPr lang="en-US" b="1" dirty="0"/>
                        <a:t>Funding Needs</a:t>
                      </a:r>
                    </a:p>
                  </a:txBody>
                  <a:tcPr>
                    <a:solidFill>
                      <a:schemeClr val="accent1">
                        <a:lumMod val="20000"/>
                        <a:lumOff val="80000"/>
                      </a:schemeClr>
                    </a:solidFill>
                  </a:tcPr>
                </a:tc>
                <a:tc>
                  <a:txBody>
                    <a:bodyPr/>
                    <a:lstStyle/>
                    <a:p>
                      <a:r>
                        <a:rPr lang="en-US" b="1" dirty="0"/>
                        <a:t>Additional Background</a:t>
                      </a:r>
                    </a:p>
                  </a:txBody>
                  <a:tcPr>
                    <a:solidFill>
                      <a:schemeClr val="accent1">
                        <a:lumMod val="20000"/>
                        <a:lumOff val="80000"/>
                      </a:schemeClr>
                    </a:solidFill>
                  </a:tcPr>
                </a:tc>
                <a:tc>
                  <a:txBody>
                    <a:bodyPr/>
                    <a:lstStyle/>
                    <a:p>
                      <a:r>
                        <a:rPr lang="en-US" b="1" dirty="0"/>
                        <a:t>Funding Needed</a:t>
                      </a:r>
                    </a:p>
                  </a:txBody>
                  <a:tcPr>
                    <a:solidFill>
                      <a:schemeClr val="accent1">
                        <a:lumMod val="20000"/>
                        <a:lumOff val="80000"/>
                      </a:schemeClr>
                    </a:solidFill>
                  </a:tcPr>
                </a:tc>
                <a:tc>
                  <a:txBody>
                    <a:bodyPr/>
                    <a:lstStyle/>
                    <a:p>
                      <a:r>
                        <a:rPr lang="en-US" b="1" dirty="0"/>
                        <a:t>Fundraising Deadline</a:t>
                      </a:r>
                    </a:p>
                  </a:txBody>
                  <a:tcPr>
                    <a:solidFill>
                      <a:schemeClr val="accent1">
                        <a:lumMod val="20000"/>
                        <a:lumOff val="80000"/>
                      </a:schemeClr>
                    </a:solidFill>
                  </a:tcPr>
                </a:tc>
                <a:extLst>
                  <a:ext uri="{0D108BD9-81ED-4DB2-BD59-A6C34878D82A}">
                    <a16:rowId xmlns:a16="http://schemas.microsoft.com/office/drawing/2014/main" val="4145961366"/>
                  </a:ext>
                </a:extLst>
              </a:tr>
              <a:tr h="370840">
                <a:tc>
                  <a:txBody>
                    <a:bodyPr/>
                    <a:lstStyle/>
                    <a:p>
                      <a:r>
                        <a:rPr lang="en-US" b="1" dirty="0"/>
                        <a:t>SO </a:t>
                      </a:r>
                      <a:r>
                        <a:rPr lang="en-US" b="1" dirty="0" err="1"/>
                        <a:t>FitNow</a:t>
                      </a:r>
                      <a:r>
                        <a:rPr lang="en-US" b="1" dirty="0"/>
                        <a:t> Fitness Mobile App</a:t>
                      </a:r>
                    </a:p>
                  </a:txBody>
                  <a:tcPr anchor="ctr">
                    <a:solidFill>
                      <a:schemeClr val="bg1"/>
                    </a:solidFill>
                  </a:tcPr>
                </a:tc>
                <a:tc>
                  <a:txBody>
                    <a:bodyPr/>
                    <a:lstStyle/>
                    <a:p>
                      <a:r>
                        <a:rPr lang="en-US" dirty="0"/>
                        <a:t>Initial investment to reassess and rebuild fitness app for athlete usability, along with license fees, staff and technical support. </a:t>
                      </a:r>
                    </a:p>
                  </a:txBody>
                  <a:tcPr>
                    <a:solidFill>
                      <a:schemeClr val="bg1"/>
                    </a:solidFill>
                  </a:tcPr>
                </a:tc>
                <a:tc>
                  <a:txBody>
                    <a:bodyPr/>
                    <a:lstStyle/>
                    <a:p>
                      <a:pPr marL="285750" indent="-285750">
                        <a:buFont typeface="Arial" panose="020B0604020202020204" pitchFamily="34" charset="0"/>
                        <a:buChar char="•"/>
                      </a:pPr>
                      <a:r>
                        <a:rPr lang="en-US" b="1" dirty="0"/>
                        <a:t>$200,000</a:t>
                      </a:r>
                      <a:endParaRPr lang="en-US" dirty="0"/>
                    </a:p>
                  </a:txBody>
                  <a:tcPr>
                    <a:solidFill>
                      <a:schemeClr val="bg1"/>
                    </a:solidFill>
                  </a:tcPr>
                </a:tc>
                <a:tc>
                  <a:txBody>
                    <a:bodyPr/>
                    <a:lstStyle/>
                    <a:p>
                      <a:pPr algn="l"/>
                      <a:r>
                        <a:rPr lang="en-US" dirty="0"/>
                        <a:t>Ongoing</a:t>
                      </a:r>
                      <a:endParaRPr lang="en-US" i="1" dirty="0"/>
                    </a:p>
                  </a:txBody>
                  <a:tcPr anchor="ctr">
                    <a:solidFill>
                      <a:schemeClr val="bg1"/>
                    </a:solidFill>
                  </a:tcPr>
                </a:tc>
                <a:extLst>
                  <a:ext uri="{0D108BD9-81ED-4DB2-BD59-A6C34878D82A}">
                    <a16:rowId xmlns:a16="http://schemas.microsoft.com/office/drawing/2014/main" val="2513751568"/>
                  </a:ext>
                </a:extLst>
              </a:tr>
              <a:tr h="370840">
                <a:tc>
                  <a:txBody>
                    <a:bodyPr/>
                    <a:lstStyle/>
                    <a:p>
                      <a:r>
                        <a:rPr lang="en-US" b="1" dirty="0"/>
                        <a:t>Fitness Global Growth &amp; Regional Support</a:t>
                      </a:r>
                    </a:p>
                  </a:txBody>
                  <a:tcPr anchor="ctr">
                    <a:solidFill>
                      <a:schemeClr val="bg1"/>
                    </a:solidFill>
                  </a:tcPr>
                </a:tc>
                <a:tc>
                  <a:txBody>
                    <a:bodyPr/>
                    <a:lstStyle/>
                    <a:p>
                      <a:r>
                        <a:rPr lang="en-US" dirty="0"/>
                        <a:t>Regional &amp; Program funding to support global growth of fitness programming and evaluations. Global funding.</a:t>
                      </a:r>
                    </a:p>
                  </a:txBody>
                  <a:tcPr anchor="ctr">
                    <a:solidFill>
                      <a:schemeClr val="bg1"/>
                    </a:solidFill>
                  </a:tcPr>
                </a:tc>
                <a:tc>
                  <a:txBody>
                    <a:bodyPr/>
                    <a:lstStyle/>
                    <a:p>
                      <a:pPr marL="285750" indent="-285750">
                        <a:buFont typeface="Arial" panose="020B0604020202020204" pitchFamily="34" charset="0"/>
                        <a:buChar char="•"/>
                      </a:pPr>
                      <a:r>
                        <a:rPr lang="en-US" b="1" dirty="0"/>
                        <a:t>$150,000</a:t>
                      </a:r>
                      <a:r>
                        <a:rPr lang="en-US" dirty="0"/>
                        <a:t>+ annually </a:t>
                      </a:r>
                    </a:p>
                  </a:txBody>
                  <a:tcPr anchor="ctr">
                    <a:solidFill>
                      <a:schemeClr val="bg1"/>
                    </a:solidFill>
                  </a:tcPr>
                </a:tc>
                <a:tc>
                  <a:txBody>
                    <a:bodyPr/>
                    <a:lstStyle/>
                    <a:p>
                      <a:r>
                        <a:rPr lang="en-US" dirty="0"/>
                        <a:t>Ongoing</a:t>
                      </a:r>
                    </a:p>
                  </a:txBody>
                  <a:tcPr anchor="ctr">
                    <a:solidFill>
                      <a:schemeClr val="bg1"/>
                    </a:solidFill>
                  </a:tcPr>
                </a:tc>
                <a:extLst>
                  <a:ext uri="{0D108BD9-81ED-4DB2-BD59-A6C34878D82A}">
                    <a16:rowId xmlns:a16="http://schemas.microsoft.com/office/drawing/2014/main" val="1819880257"/>
                  </a:ext>
                </a:extLst>
              </a:tr>
              <a:tr h="370840">
                <a:tc>
                  <a:txBody>
                    <a:bodyPr/>
                    <a:lstStyle/>
                    <a:p>
                      <a:r>
                        <a:rPr lang="en-US" b="1" dirty="0"/>
                        <a:t>Fitness Wearables</a:t>
                      </a:r>
                    </a:p>
                  </a:txBody>
                  <a:tcPr anchor="ctr">
                    <a:solidFill>
                      <a:schemeClr val="bg1"/>
                    </a:solidFill>
                  </a:tcPr>
                </a:tc>
                <a:tc>
                  <a:txBody>
                    <a:bodyPr/>
                    <a:lstStyle/>
                    <a:p>
                      <a:r>
                        <a:rPr lang="en-US" dirty="0"/>
                        <a:t>Cash or product donation of wearable devices for athletes to track ongoing fitness and health activity through SO </a:t>
                      </a:r>
                      <a:r>
                        <a:rPr lang="en-US" dirty="0" err="1"/>
                        <a:t>FitNow</a:t>
                      </a:r>
                      <a:r>
                        <a:rPr lang="en-US" dirty="0"/>
                        <a:t> app.</a:t>
                      </a:r>
                    </a:p>
                  </a:txBody>
                  <a:tcPr anchor="ctr">
                    <a:solidFill>
                      <a:schemeClr val="bg1"/>
                    </a:solidFill>
                  </a:tcPr>
                </a:tc>
                <a:tc>
                  <a:txBody>
                    <a:bodyPr/>
                    <a:lstStyle/>
                    <a:p>
                      <a:pPr marL="285750" indent="-285750">
                        <a:buFont typeface="Arial" panose="020B0604020202020204" pitchFamily="34" charset="0"/>
                        <a:buChar char="•"/>
                      </a:pPr>
                      <a:r>
                        <a:rPr lang="en-US" b="0" dirty="0"/>
                        <a:t>Up to </a:t>
                      </a:r>
                      <a:r>
                        <a:rPr lang="en-US" b="1" dirty="0"/>
                        <a:t>$1.2M </a:t>
                      </a:r>
                      <a:r>
                        <a:rPr lang="en-US" b="0" dirty="0"/>
                        <a:t>or 15,000 wearable devices</a:t>
                      </a:r>
                    </a:p>
                  </a:txBody>
                  <a:tcPr anchor="ctr">
                    <a:solidFill>
                      <a:schemeClr val="bg1"/>
                    </a:solidFill>
                  </a:tcPr>
                </a:tc>
                <a:tc>
                  <a:txBody>
                    <a:bodyPr/>
                    <a:lstStyle/>
                    <a:p>
                      <a:r>
                        <a:rPr lang="en-US" dirty="0"/>
                        <a:t>Ongoing</a:t>
                      </a:r>
                    </a:p>
                  </a:txBody>
                  <a:tcPr anchor="ctr">
                    <a:solidFill>
                      <a:schemeClr val="bg1"/>
                    </a:solidFill>
                  </a:tcPr>
                </a:tc>
                <a:extLst>
                  <a:ext uri="{0D108BD9-81ED-4DB2-BD59-A6C34878D82A}">
                    <a16:rowId xmlns:a16="http://schemas.microsoft.com/office/drawing/2014/main" val="1240643347"/>
                  </a:ext>
                </a:extLst>
              </a:tr>
              <a:tr h="370840">
                <a:tc>
                  <a:txBody>
                    <a:bodyPr/>
                    <a:lstStyle/>
                    <a:p>
                      <a:r>
                        <a:rPr lang="en-US" b="1" dirty="0"/>
                        <a:t>Fitness Evaluation</a:t>
                      </a:r>
                    </a:p>
                  </a:txBody>
                  <a:tcPr anchor="ctr">
                    <a:solidFill>
                      <a:schemeClr val="bg1"/>
                    </a:solidFill>
                  </a:tcPr>
                </a:tc>
                <a:tc>
                  <a:txBody>
                    <a:bodyPr/>
                    <a:lstStyle/>
                    <a:p>
                      <a:r>
                        <a:rPr lang="en-US" dirty="0"/>
                        <a:t>Ongoing efforts to track effectiveness of interventions in impacting long term health outcomes</a:t>
                      </a:r>
                    </a:p>
                  </a:txBody>
                  <a:tcPr anchor="ctr">
                    <a:solidFill>
                      <a:schemeClr val="bg1"/>
                    </a:solidFill>
                  </a:tcPr>
                </a:tc>
                <a:tc>
                  <a:txBody>
                    <a:bodyPr/>
                    <a:lstStyle/>
                    <a:p>
                      <a:pPr marL="285750" indent="-285750">
                        <a:buFont typeface="Arial" panose="020B0604020202020204" pitchFamily="34" charset="0"/>
                        <a:buChar char="•"/>
                      </a:pPr>
                      <a:r>
                        <a:rPr lang="en-US" b="1" dirty="0"/>
                        <a:t>$100,000 </a:t>
                      </a:r>
                      <a:r>
                        <a:rPr lang="en-US" b="0" dirty="0"/>
                        <a:t>annually</a:t>
                      </a:r>
                    </a:p>
                  </a:txBody>
                  <a:tcPr anchor="ctr">
                    <a:solidFill>
                      <a:schemeClr val="bg1"/>
                    </a:solidFill>
                  </a:tcPr>
                </a:tc>
                <a:tc>
                  <a:txBody>
                    <a:bodyPr/>
                    <a:lstStyle/>
                    <a:p>
                      <a:r>
                        <a:rPr lang="en-US" dirty="0"/>
                        <a:t>Ongoing</a:t>
                      </a:r>
                    </a:p>
                  </a:txBody>
                  <a:tcPr anchor="ctr">
                    <a:solidFill>
                      <a:schemeClr val="bg1"/>
                    </a:solidFill>
                  </a:tcPr>
                </a:tc>
                <a:extLst>
                  <a:ext uri="{0D108BD9-81ED-4DB2-BD59-A6C34878D82A}">
                    <a16:rowId xmlns:a16="http://schemas.microsoft.com/office/drawing/2014/main" val="3012757806"/>
                  </a:ext>
                </a:extLst>
              </a:tr>
            </a:tbl>
          </a:graphicData>
        </a:graphic>
      </p:graphicFrame>
    </p:spTree>
    <p:extLst>
      <p:ext uri="{BB962C8B-B14F-4D97-AF65-F5344CB8AC3E}">
        <p14:creationId xmlns:p14="http://schemas.microsoft.com/office/powerpoint/2010/main" val="294164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87417"/>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92D050"/>
                </a:solidFill>
                <a:effectLst/>
                <a:uLnTx/>
                <a:uFillTx/>
                <a:latin typeface="Ubuntu Light"/>
              </a:rPr>
              <a:t>Fitness Ongoing Funding Needs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8" name="Content Placeholder 7">
            <a:extLst>
              <a:ext uri="{FF2B5EF4-FFF2-40B4-BE49-F238E27FC236}">
                <a16:creationId xmlns:a16="http://schemas.microsoft.com/office/drawing/2014/main" id="{DC1A5735-2756-419D-0943-0152B2480D01}"/>
              </a:ext>
            </a:extLst>
          </p:cNvPr>
          <p:cNvSpPr>
            <a:spLocks noGrp="1"/>
          </p:cNvSpPr>
          <p:nvPr>
            <p:ph idx="1"/>
          </p:nvPr>
        </p:nvSpPr>
        <p:spPr/>
        <p:txBody>
          <a:bodyPr/>
          <a:lstStyle/>
          <a:p>
            <a:pPr marL="0" indent="0"/>
            <a:r>
              <a:rPr lang="en-US" dirty="0"/>
              <a:t>To reach 700,000 athletes with ID in fitness programming by 2026, we need to add 250,000 participants over the next 3 years. We anticipate the following funding will be needed to reach these targets:</a:t>
            </a:r>
          </a:p>
          <a:p>
            <a:pPr marL="0" indent="0"/>
            <a:endParaRPr lang="en-US" dirty="0"/>
          </a:p>
          <a:p>
            <a:pPr marL="0" indent="0" algn="ctr"/>
            <a:r>
              <a:rPr lang="en-US" b="1" dirty="0">
                <a:solidFill>
                  <a:srgbClr val="92D050"/>
                </a:solidFill>
              </a:rPr>
              <a:t>$2.5M over 3 years</a:t>
            </a:r>
          </a:p>
        </p:txBody>
      </p:sp>
    </p:spTree>
    <p:extLst>
      <p:ext uri="{BB962C8B-B14F-4D97-AF65-F5344CB8AC3E}">
        <p14:creationId xmlns:p14="http://schemas.microsoft.com/office/powerpoint/2010/main" val="317240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a:extLst>
              <a:ext uri="{FF2B5EF4-FFF2-40B4-BE49-F238E27FC236}">
                <a16:creationId xmlns:a16="http://schemas.microsoft.com/office/drawing/2014/main" id="{7340DD94-A319-85C9-0C9E-A9C36701C54F}"/>
              </a:ext>
            </a:extLst>
          </p:cNvPr>
          <p:cNvSpPr/>
          <p:nvPr/>
        </p:nvSpPr>
        <p:spPr bwMode="auto">
          <a:xfrm>
            <a:off x="6101109" y="4019562"/>
            <a:ext cx="5259571" cy="2196172"/>
          </a:xfrm>
          <a:prstGeom prst="roundRect">
            <a:avLst>
              <a:gd name="adj" fmla="val 1374"/>
            </a:avLst>
          </a:prstGeom>
          <a:blipFill dpi="0" rotWithShape="1">
            <a:blip r:embed="rId3">
              <a:extLst>
                <a:ext uri="{28A0092B-C50C-407E-A947-70E740481C1C}">
                  <a14:useLocalDpi xmlns:a14="http://schemas.microsoft.com/office/drawing/2010/main" val="0"/>
                </a:ext>
              </a:extLst>
            </a:blip>
            <a:srcRect/>
            <a:stretch>
              <a:fillRect l="-1460" t="-11646" r="-1598" b="-37506"/>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7" name="Rounded Rectangle 66">
            <a:extLst>
              <a:ext uri="{FF2B5EF4-FFF2-40B4-BE49-F238E27FC236}">
                <a16:creationId xmlns:a16="http://schemas.microsoft.com/office/drawing/2014/main" id="{F9513D92-FEE9-B9E8-CA26-9F0055B2EAAE}"/>
              </a:ext>
            </a:extLst>
          </p:cNvPr>
          <p:cNvSpPr/>
          <p:nvPr/>
        </p:nvSpPr>
        <p:spPr bwMode="auto">
          <a:xfrm>
            <a:off x="6104741" y="4026950"/>
            <a:ext cx="5259571" cy="2196172"/>
          </a:xfrm>
          <a:prstGeom prst="roundRect">
            <a:avLst>
              <a:gd name="adj" fmla="val 1374"/>
            </a:avLst>
          </a:prstGeom>
          <a:solidFill>
            <a:srgbClr val="A30800">
              <a:alpha val="42000"/>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6" name="Rounded Rectangle 55">
            <a:extLst>
              <a:ext uri="{FF2B5EF4-FFF2-40B4-BE49-F238E27FC236}">
                <a16:creationId xmlns:a16="http://schemas.microsoft.com/office/drawing/2014/main" id="{D256488D-B3E7-A2BA-8A37-C11734258120}"/>
              </a:ext>
            </a:extLst>
          </p:cNvPr>
          <p:cNvSpPr/>
          <p:nvPr/>
        </p:nvSpPr>
        <p:spPr bwMode="auto">
          <a:xfrm>
            <a:off x="843362" y="1829734"/>
            <a:ext cx="5259571" cy="2196172"/>
          </a:xfrm>
          <a:prstGeom prst="roundRect">
            <a:avLst>
              <a:gd name="adj" fmla="val 1374"/>
            </a:avLst>
          </a:prstGeom>
          <a:blipFill dpi="0" rotWithShape="1">
            <a:blip r:embed="rId4">
              <a:extLst>
                <a:ext uri="{28A0092B-C50C-407E-A947-70E740481C1C}">
                  <a14:useLocalDpi xmlns:a14="http://schemas.microsoft.com/office/drawing/2010/main" val="0"/>
                </a:ext>
              </a:extLst>
            </a:blip>
            <a:srcRect/>
            <a:stretch>
              <a:fillRect l="-147" t="-25427" r="147" b="-33325"/>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5" name="Rounded Rectangle 54">
            <a:extLst>
              <a:ext uri="{FF2B5EF4-FFF2-40B4-BE49-F238E27FC236}">
                <a16:creationId xmlns:a16="http://schemas.microsoft.com/office/drawing/2014/main" id="{4AAE287D-AA39-3071-6529-196E73299EEE}"/>
              </a:ext>
            </a:extLst>
          </p:cNvPr>
          <p:cNvSpPr/>
          <p:nvPr/>
        </p:nvSpPr>
        <p:spPr bwMode="auto">
          <a:xfrm>
            <a:off x="6089067" y="1828690"/>
            <a:ext cx="5259571" cy="2196172"/>
          </a:xfrm>
          <a:prstGeom prst="roundRect">
            <a:avLst>
              <a:gd name="adj" fmla="val 1374"/>
            </a:avLst>
          </a:prstGeom>
          <a:blipFill dpi="0" rotWithShape="1">
            <a:blip r:embed="rId5">
              <a:extLst>
                <a:ext uri="{28A0092B-C50C-407E-A947-70E740481C1C}">
                  <a14:useLocalDpi xmlns:a14="http://schemas.microsoft.com/office/drawing/2010/main" val="0"/>
                </a:ext>
              </a:extLst>
            </a:blip>
            <a:srcRect/>
            <a:stretch>
              <a:fillRect l="-5" t="-22909" r="5" b="-53565"/>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5" name="Rounded Rectangle 64">
            <a:extLst>
              <a:ext uri="{FF2B5EF4-FFF2-40B4-BE49-F238E27FC236}">
                <a16:creationId xmlns:a16="http://schemas.microsoft.com/office/drawing/2014/main" id="{9D6A1ED7-1EFA-428D-2655-F1BE0E9B50BB}"/>
              </a:ext>
            </a:extLst>
          </p:cNvPr>
          <p:cNvSpPr/>
          <p:nvPr/>
        </p:nvSpPr>
        <p:spPr bwMode="auto">
          <a:xfrm>
            <a:off x="6077025" y="1828111"/>
            <a:ext cx="5259571" cy="2196172"/>
          </a:xfrm>
          <a:prstGeom prst="roundRect">
            <a:avLst>
              <a:gd name="adj" fmla="val 1374"/>
            </a:avLst>
          </a:prstGeom>
          <a:solidFill>
            <a:srgbClr val="C00000">
              <a:alpha val="42000"/>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4" name="Rounded Rectangle 53">
            <a:extLst>
              <a:ext uri="{FF2B5EF4-FFF2-40B4-BE49-F238E27FC236}">
                <a16:creationId xmlns:a16="http://schemas.microsoft.com/office/drawing/2014/main" id="{8F2B8F75-7A41-284A-28BB-28994E07FE6D}"/>
              </a:ext>
            </a:extLst>
          </p:cNvPr>
          <p:cNvSpPr/>
          <p:nvPr/>
        </p:nvSpPr>
        <p:spPr bwMode="auto">
          <a:xfrm>
            <a:off x="827680" y="4006195"/>
            <a:ext cx="5259571" cy="2196172"/>
          </a:xfrm>
          <a:prstGeom prst="roundRect">
            <a:avLst>
              <a:gd name="adj" fmla="val 1374"/>
            </a:avLst>
          </a:prstGeom>
          <a:blipFill>
            <a:blip r:embed="rId6">
              <a:extLst>
                <a:ext uri="{28A0092B-C50C-407E-A947-70E740481C1C}">
                  <a14:useLocalDpi xmlns:a14="http://schemas.microsoft.com/office/drawing/2010/main" val="0"/>
                </a:ext>
              </a:extLst>
            </a:blip>
            <a:stretch>
              <a:fillRect t="-40594" b="-6052"/>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4" name="Rounded Rectangle 63">
            <a:extLst>
              <a:ext uri="{FF2B5EF4-FFF2-40B4-BE49-F238E27FC236}">
                <a16:creationId xmlns:a16="http://schemas.microsoft.com/office/drawing/2014/main" id="{56E533A7-057B-3930-8495-18D57C7A00E9}"/>
              </a:ext>
            </a:extLst>
          </p:cNvPr>
          <p:cNvSpPr/>
          <p:nvPr/>
        </p:nvSpPr>
        <p:spPr bwMode="auto">
          <a:xfrm>
            <a:off x="841107" y="1816368"/>
            <a:ext cx="5259571" cy="2196172"/>
          </a:xfrm>
          <a:prstGeom prst="roundRect">
            <a:avLst>
              <a:gd name="adj" fmla="val 1374"/>
            </a:avLst>
          </a:prstGeom>
          <a:solidFill>
            <a:srgbClr val="FF0000">
              <a:alpha val="41924"/>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 name="Title 1">
            <a:extLst>
              <a:ext uri="{FF2B5EF4-FFF2-40B4-BE49-F238E27FC236}">
                <a16:creationId xmlns:a16="http://schemas.microsoft.com/office/drawing/2014/main" id="{F512F7A3-1909-9EA5-C152-2EA42F24084A}"/>
              </a:ext>
            </a:extLst>
          </p:cNvPr>
          <p:cNvSpPr>
            <a:spLocks noGrp="1"/>
          </p:cNvSpPr>
          <p:nvPr>
            <p:ph type="title"/>
          </p:nvPr>
        </p:nvSpPr>
        <p:spPr>
          <a:xfrm>
            <a:off x="473770" y="272120"/>
            <a:ext cx="9402431" cy="1046064"/>
          </a:xfrm>
        </p:spPr>
        <p:txBody>
          <a:bodyPr/>
          <a:lstStyle/>
          <a:p>
            <a:r>
              <a:rPr lang="en-US" b="1">
                <a:solidFill>
                  <a:srgbClr val="FF0000"/>
                </a:solidFill>
                <a:latin typeface="+mn-lt"/>
              </a:rPr>
              <a:t>Health Structure </a:t>
            </a:r>
          </a:p>
        </p:txBody>
      </p:sp>
      <p:sp>
        <p:nvSpPr>
          <p:cNvPr id="59" name="Subtitle 8">
            <a:extLst>
              <a:ext uri="{FF2B5EF4-FFF2-40B4-BE49-F238E27FC236}">
                <a16:creationId xmlns:a16="http://schemas.microsoft.com/office/drawing/2014/main" id="{48982BD5-07A2-88F9-0264-728FA90493B5}"/>
              </a:ext>
            </a:extLst>
          </p:cNvPr>
          <p:cNvSpPr txBox="1">
            <a:spLocks/>
          </p:cNvSpPr>
          <p:nvPr/>
        </p:nvSpPr>
        <p:spPr bwMode="auto">
          <a:xfrm>
            <a:off x="979961" y="1904814"/>
            <a:ext cx="20542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marR="0" lvl="0" indent="-239713" algn="l"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Ubuntu"/>
                <a:sym typeface="Ubuntu" charset="0"/>
              </a:rPr>
              <a:t>Pillar #1</a:t>
            </a:r>
            <a:endParaRPr kumimoji="0" lang="en-US" sz="1600" b="1" i="0" u="none" strike="noStrike" kern="0" cap="none" spc="0" normalizeH="0" baseline="0" noProof="0">
              <a:ln>
                <a:noFill/>
              </a:ln>
              <a:solidFill>
                <a:srgbClr val="FFFFFF"/>
              </a:solidFill>
              <a:effectLst/>
              <a:uLnTx/>
              <a:uFillTx/>
              <a:latin typeface="Ubuntu"/>
              <a:sym typeface="Ubuntu" charset="0"/>
            </a:endParaRPr>
          </a:p>
          <a:p>
            <a:pPr marL="0" marR="0" lvl="0" indent="-239713" algn="l"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Ubuntu"/>
                <a:sym typeface="Ubuntu" charset="0"/>
              </a:rPr>
              <a:t>Prevention</a:t>
            </a:r>
          </a:p>
        </p:txBody>
      </p:sp>
      <p:sp>
        <p:nvSpPr>
          <p:cNvPr id="61" name="Subtitle 8">
            <a:extLst>
              <a:ext uri="{FF2B5EF4-FFF2-40B4-BE49-F238E27FC236}">
                <a16:creationId xmlns:a16="http://schemas.microsoft.com/office/drawing/2014/main" id="{CDCFEB3A-C32B-7F72-6FC6-5BDB6AE67C32}"/>
              </a:ext>
            </a:extLst>
          </p:cNvPr>
          <p:cNvSpPr txBox="1">
            <a:spLocks/>
          </p:cNvSpPr>
          <p:nvPr/>
        </p:nvSpPr>
        <p:spPr bwMode="auto">
          <a:xfrm>
            <a:off x="9157833" y="1904814"/>
            <a:ext cx="20542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marR="0" lvl="0" indent="-239713" algn="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Ubuntu"/>
                <a:sym typeface="Ubuntu" charset="0"/>
              </a:rPr>
              <a:t>Pillar #2</a:t>
            </a:r>
            <a:endParaRPr kumimoji="0" lang="en-US" sz="1600" b="1" i="0" u="none" strike="noStrike" kern="0" cap="none" spc="0" normalizeH="0" baseline="0" noProof="0">
              <a:ln>
                <a:noFill/>
              </a:ln>
              <a:solidFill>
                <a:srgbClr val="FFFFFF"/>
              </a:solidFill>
              <a:effectLst/>
              <a:uLnTx/>
              <a:uFillTx/>
              <a:latin typeface="Ubuntu"/>
              <a:sym typeface="Ubuntu" charset="0"/>
            </a:endParaRPr>
          </a:p>
          <a:p>
            <a:pPr marL="0" marR="0" lvl="0" indent="-239713" algn="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Ubuntu"/>
                <a:sym typeface="Ubuntu" charset="0"/>
              </a:rPr>
              <a:t>Assessment</a:t>
            </a:r>
          </a:p>
        </p:txBody>
      </p:sp>
      <p:sp>
        <p:nvSpPr>
          <p:cNvPr id="68" name="Subtitle 8">
            <a:extLst>
              <a:ext uri="{FF2B5EF4-FFF2-40B4-BE49-F238E27FC236}">
                <a16:creationId xmlns:a16="http://schemas.microsoft.com/office/drawing/2014/main" id="{597A457F-0EB9-8AF2-49EE-64D95F258B38}"/>
              </a:ext>
            </a:extLst>
          </p:cNvPr>
          <p:cNvSpPr txBox="1">
            <a:spLocks/>
          </p:cNvSpPr>
          <p:nvPr/>
        </p:nvSpPr>
        <p:spPr bwMode="auto">
          <a:xfrm>
            <a:off x="9157833" y="4095686"/>
            <a:ext cx="20542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marR="0" lvl="0" indent="-239713" algn="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Ubuntu"/>
                <a:sym typeface="Ubuntu" charset="0"/>
              </a:rPr>
              <a:t>Pillar #4</a:t>
            </a:r>
            <a:endParaRPr kumimoji="0" lang="en-US" sz="1600" b="1" i="0" u="none" strike="noStrike" kern="0" cap="none" spc="0" normalizeH="0" baseline="0" noProof="0">
              <a:ln>
                <a:noFill/>
              </a:ln>
              <a:solidFill>
                <a:srgbClr val="FFFFFF"/>
              </a:solidFill>
              <a:effectLst/>
              <a:uLnTx/>
              <a:uFillTx/>
              <a:latin typeface="Ubuntu"/>
              <a:sym typeface="Ubuntu" charset="0"/>
            </a:endParaRPr>
          </a:p>
          <a:p>
            <a:pPr marL="0" marR="0" lvl="0" indent="-239713" algn="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Ubuntu"/>
                <a:sym typeface="Ubuntu" charset="0"/>
              </a:rPr>
              <a:t>Health Systems</a:t>
            </a:r>
          </a:p>
        </p:txBody>
      </p:sp>
      <p:sp>
        <p:nvSpPr>
          <p:cNvPr id="70" name="Slide Number Placeholder 2">
            <a:extLst>
              <a:ext uri="{FF2B5EF4-FFF2-40B4-BE49-F238E27FC236}">
                <a16:creationId xmlns:a16="http://schemas.microsoft.com/office/drawing/2014/main" id="{B093C7ED-BCB2-1802-2656-10A47A84D73D}"/>
              </a:ext>
            </a:extLst>
          </p:cNvPr>
          <p:cNvSpPr>
            <a:spLocks noGrp="1"/>
          </p:cNvSpPr>
          <p:nvPr>
            <p:ph type="sldNum" sz="quarter" idx="10"/>
          </p:nvPr>
        </p:nvSpPr>
        <p:spPr>
          <a:xfrm>
            <a:off x="11677072" y="6597815"/>
            <a:ext cx="315382" cy="1585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
        <p:nvSpPr>
          <p:cNvPr id="66" name="Rounded Rectangle 65">
            <a:extLst>
              <a:ext uri="{FF2B5EF4-FFF2-40B4-BE49-F238E27FC236}">
                <a16:creationId xmlns:a16="http://schemas.microsoft.com/office/drawing/2014/main" id="{5A6E5885-1635-4A11-0421-FFAFA8509494}"/>
              </a:ext>
            </a:extLst>
          </p:cNvPr>
          <p:cNvSpPr/>
          <p:nvPr/>
        </p:nvSpPr>
        <p:spPr bwMode="auto">
          <a:xfrm>
            <a:off x="836772" y="3979205"/>
            <a:ext cx="5259571" cy="2196172"/>
          </a:xfrm>
          <a:prstGeom prst="roundRect">
            <a:avLst>
              <a:gd name="adj" fmla="val 1374"/>
            </a:avLst>
          </a:prstGeom>
          <a:solidFill>
            <a:srgbClr val="6C0500">
              <a:alpha val="42000"/>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2" name="Subtitle 8">
            <a:extLst>
              <a:ext uri="{FF2B5EF4-FFF2-40B4-BE49-F238E27FC236}">
                <a16:creationId xmlns:a16="http://schemas.microsoft.com/office/drawing/2014/main" id="{C52BC158-425E-B336-6347-1A6429355B85}"/>
              </a:ext>
            </a:extLst>
          </p:cNvPr>
          <p:cNvSpPr txBox="1">
            <a:spLocks/>
          </p:cNvSpPr>
          <p:nvPr/>
        </p:nvSpPr>
        <p:spPr bwMode="auto">
          <a:xfrm>
            <a:off x="979961" y="4100986"/>
            <a:ext cx="20542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marR="0" lvl="0" indent="-239713" algn="l"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Ubuntu"/>
                <a:sym typeface="Ubuntu" charset="0"/>
              </a:rPr>
              <a:t>Pillar #3</a:t>
            </a:r>
            <a:endParaRPr kumimoji="0" lang="en-US" sz="1600" b="1" i="0" u="none" strike="noStrike" kern="0" cap="none" spc="0" normalizeH="0" baseline="0" noProof="0">
              <a:ln>
                <a:noFill/>
              </a:ln>
              <a:solidFill>
                <a:srgbClr val="FFFFFF"/>
              </a:solidFill>
              <a:effectLst/>
              <a:uLnTx/>
              <a:uFillTx/>
              <a:latin typeface="Ubuntu"/>
              <a:sym typeface="Ubuntu" charset="0"/>
            </a:endParaRPr>
          </a:p>
          <a:p>
            <a:pPr marL="0" marR="0" lvl="0" indent="-239713" algn="l"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Ubuntu"/>
                <a:sym typeface="Ubuntu" charset="0"/>
              </a:rPr>
              <a:t>Training</a:t>
            </a:r>
          </a:p>
        </p:txBody>
      </p:sp>
      <p:grpSp>
        <p:nvGrpSpPr>
          <p:cNvPr id="38" name="Group 37">
            <a:extLst>
              <a:ext uri="{FF2B5EF4-FFF2-40B4-BE49-F238E27FC236}">
                <a16:creationId xmlns:a16="http://schemas.microsoft.com/office/drawing/2014/main" id="{51ADFA40-8A33-6FD2-1287-06E563195DE7}"/>
              </a:ext>
            </a:extLst>
          </p:cNvPr>
          <p:cNvGrpSpPr/>
          <p:nvPr/>
        </p:nvGrpSpPr>
        <p:grpSpPr>
          <a:xfrm>
            <a:off x="4786650" y="2518913"/>
            <a:ext cx="2595725" cy="2798855"/>
            <a:chOff x="4798137" y="2721010"/>
            <a:chExt cx="2595725" cy="2597769"/>
          </a:xfrm>
        </p:grpSpPr>
        <p:grpSp>
          <p:nvGrpSpPr>
            <p:cNvPr id="36" name="Group 35">
              <a:extLst>
                <a:ext uri="{FF2B5EF4-FFF2-40B4-BE49-F238E27FC236}">
                  <a16:creationId xmlns:a16="http://schemas.microsoft.com/office/drawing/2014/main" id="{6421356B-446C-951C-17AC-12F0D1BA0D70}"/>
                </a:ext>
              </a:extLst>
            </p:cNvPr>
            <p:cNvGrpSpPr/>
            <p:nvPr/>
          </p:nvGrpSpPr>
          <p:grpSpPr>
            <a:xfrm>
              <a:off x="4798137" y="2721010"/>
              <a:ext cx="2595725" cy="2597769"/>
              <a:chOff x="4640157" y="2665015"/>
              <a:chExt cx="2909616" cy="2911907"/>
            </a:xfrm>
          </p:grpSpPr>
          <p:sp>
            <p:nvSpPr>
              <p:cNvPr id="35" name="Main circle">
                <a:extLst>
                  <a:ext uri="{FF2B5EF4-FFF2-40B4-BE49-F238E27FC236}">
                    <a16:creationId xmlns:a16="http://schemas.microsoft.com/office/drawing/2014/main" id="{CE8F961B-552C-5A7F-D825-059CCF4E4368}"/>
                  </a:ext>
                </a:extLst>
              </p:cNvPr>
              <p:cNvSpPr>
                <a:spLocks noChangeArrowheads="1"/>
              </p:cNvSpPr>
              <p:nvPr/>
            </p:nvSpPr>
            <p:spPr bwMode="auto">
              <a:xfrm>
                <a:off x="4640157" y="2665015"/>
                <a:ext cx="2909616" cy="2911907"/>
              </a:xfrm>
              <a:prstGeom prst="ellipse">
                <a:avLst/>
              </a:prstGeom>
              <a:gradFill flip="none" rotWithShape="1">
                <a:gsLst>
                  <a:gs pos="0">
                    <a:srgbClr val="FEFFFF"/>
                  </a:gs>
                  <a:gs pos="100000">
                    <a:srgbClr val="D8D9D9"/>
                  </a:gs>
                </a:gsLst>
                <a:lin ang="2700000" scaled="1"/>
                <a:tileRect/>
              </a:gradFill>
              <a:ln>
                <a:noFill/>
              </a:ln>
              <a:effectLst>
                <a:outerShdw blurRad="381000" dist="177800" dir="2700000" algn="tl" rotWithShape="0">
                  <a:prstClr val="black">
                    <a:alpha val="43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Ubuntu"/>
                </a:endParaRPr>
              </a:p>
            </p:txBody>
          </p:sp>
          <p:grpSp>
            <p:nvGrpSpPr>
              <p:cNvPr id="28" name="Group 27">
                <a:extLst>
                  <a:ext uri="{FF2B5EF4-FFF2-40B4-BE49-F238E27FC236}">
                    <a16:creationId xmlns:a16="http://schemas.microsoft.com/office/drawing/2014/main" id="{9562201F-A4F1-A01A-9188-F16D1BB468C3}"/>
                  </a:ext>
                </a:extLst>
              </p:cNvPr>
              <p:cNvGrpSpPr/>
              <p:nvPr/>
            </p:nvGrpSpPr>
            <p:grpSpPr>
              <a:xfrm>
                <a:off x="4702335" y="2727301"/>
                <a:ext cx="2787339" cy="2789406"/>
                <a:chOff x="4702335" y="2715425"/>
                <a:chExt cx="2787339" cy="2789406"/>
              </a:xfrm>
              <a:effectLst/>
            </p:grpSpPr>
            <p:sp>
              <p:nvSpPr>
                <p:cNvPr id="29" name="Oval 28">
                  <a:extLst>
                    <a:ext uri="{FF2B5EF4-FFF2-40B4-BE49-F238E27FC236}">
                      <a16:creationId xmlns:a16="http://schemas.microsoft.com/office/drawing/2014/main" id="{5A093767-70BA-E909-1914-BDDBCD8A7FE4}"/>
                    </a:ext>
                  </a:extLst>
                </p:cNvPr>
                <p:cNvSpPr/>
                <p:nvPr/>
              </p:nvSpPr>
              <p:spPr bwMode="auto">
                <a:xfrm>
                  <a:off x="5157241" y="3171369"/>
                  <a:ext cx="1877518" cy="1877518"/>
                </a:xfrm>
                <a:prstGeom prst="ellipse">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nvGrpSpPr>
                <p:cNvPr id="30" name="Group 29">
                  <a:extLst>
                    <a:ext uri="{FF2B5EF4-FFF2-40B4-BE49-F238E27FC236}">
                      <a16:creationId xmlns:a16="http://schemas.microsoft.com/office/drawing/2014/main" id="{D636A2E9-4A22-91AE-8404-9F07402993E7}"/>
                    </a:ext>
                  </a:extLst>
                </p:cNvPr>
                <p:cNvGrpSpPr/>
                <p:nvPr/>
              </p:nvGrpSpPr>
              <p:grpSpPr>
                <a:xfrm>
                  <a:off x="4702335" y="2715425"/>
                  <a:ext cx="2787339" cy="2789406"/>
                  <a:chOff x="3564034" y="1555435"/>
                  <a:chExt cx="3843431" cy="3846280"/>
                </a:xfrm>
              </p:grpSpPr>
              <p:sp>
                <p:nvSpPr>
                  <p:cNvPr id="31" name="Freeform 5">
                    <a:extLst>
                      <a:ext uri="{FF2B5EF4-FFF2-40B4-BE49-F238E27FC236}">
                        <a16:creationId xmlns:a16="http://schemas.microsoft.com/office/drawing/2014/main" id="{E4A40C7B-4764-1272-74D4-FE1407729A8E}"/>
                      </a:ext>
                    </a:extLst>
                  </p:cNvPr>
                  <p:cNvSpPr>
                    <a:spLocks/>
                  </p:cNvSpPr>
                  <p:nvPr/>
                </p:nvSpPr>
                <p:spPr bwMode="auto">
                  <a:xfrm>
                    <a:off x="5484323" y="1555435"/>
                    <a:ext cx="1923142" cy="2194005"/>
                  </a:xfrm>
                  <a:custGeom>
                    <a:avLst/>
                    <a:gdLst>
                      <a:gd name="T0" fmla="*/ 935 w 937"/>
                      <a:gd name="T1" fmla="*/ 872 h 1069"/>
                      <a:gd name="T2" fmla="*/ 928 w 937"/>
                      <a:gd name="T3" fmla="*/ 802 h 1069"/>
                      <a:gd name="T4" fmla="*/ 927 w 937"/>
                      <a:gd name="T5" fmla="*/ 798 h 1069"/>
                      <a:gd name="T6" fmla="*/ 664 w 937"/>
                      <a:gd name="T7" fmla="*/ 274 h 1069"/>
                      <a:gd name="T8" fmla="*/ 0 w 937"/>
                      <a:gd name="T9" fmla="*/ 0 h 1069"/>
                      <a:gd name="T10" fmla="*/ 4 w 937"/>
                      <a:gd name="T11" fmla="*/ 7 h 1069"/>
                      <a:gd name="T12" fmla="*/ 134 w 937"/>
                      <a:gd name="T13" fmla="*/ 208 h 1069"/>
                      <a:gd name="T14" fmla="*/ 4 w 937"/>
                      <a:gd name="T15" fmla="*/ 410 h 1069"/>
                      <a:gd name="T16" fmla="*/ 519 w 937"/>
                      <a:gd name="T17" fmla="*/ 840 h 1069"/>
                      <a:gd name="T18" fmla="*/ 523 w 937"/>
                      <a:gd name="T19" fmla="*/ 866 h 1069"/>
                      <a:gd name="T20" fmla="*/ 528 w 937"/>
                      <a:gd name="T21" fmla="*/ 933 h 1069"/>
                      <a:gd name="T22" fmla="*/ 528 w 937"/>
                      <a:gd name="T23" fmla="*/ 935 h 1069"/>
                      <a:gd name="T24" fmla="*/ 528 w 937"/>
                      <a:gd name="T25" fmla="*/ 939 h 1069"/>
                      <a:gd name="T26" fmla="*/ 528 w 937"/>
                      <a:gd name="T27" fmla="*/ 940 h 1069"/>
                      <a:gd name="T28" fmla="*/ 729 w 937"/>
                      <a:gd name="T29" fmla="*/ 1069 h 1069"/>
                      <a:gd name="T30" fmla="*/ 931 w 937"/>
                      <a:gd name="T31" fmla="*/ 939 h 1069"/>
                      <a:gd name="T32" fmla="*/ 937 w 937"/>
                      <a:gd name="T33" fmla="*/ 936 h 1069"/>
                      <a:gd name="T34" fmla="*/ 937 w 937"/>
                      <a:gd name="T35" fmla="*/ 933 h 1069"/>
                      <a:gd name="T36" fmla="*/ 935 w 937"/>
                      <a:gd name="T37" fmla="*/ 87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7" h="1069">
                        <a:moveTo>
                          <a:pt x="935" y="872"/>
                        </a:moveTo>
                        <a:cubicBezTo>
                          <a:pt x="933" y="848"/>
                          <a:pt x="931" y="825"/>
                          <a:pt x="928" y="802"/>
                        </a:cubicBezTo>
                        <a:cubicBezTo>
                          <a:pt x="928" y="800"/>
                          <a:pt x="927" y="799"/>
                          <a:pt x="927" y="798"/>
                        </a:cubicBezTo>
                        <a:cubicBezTo>
                          <a:pt x="899" y="600"/>
                          <a:pt x="808" y="417"/>
                          <a:pt x="664" y="274"/>
                        </a:cubicBezTo>
                        <a:cubicBezTo>
                          <a:pt x="488" y="97"/>
                          <a:pt x="249" y="0"/>
                          <a:pt x="0" y="0"/>
                        </a:cubicBezTo>
                        <a:cubicBezTo>
                          <a:pt x="4" y="7"/>
                          <a:pt x="4" y="7"/>
                          <a:pt x="4" y="7"/>
                        </a:cubicBezTo>
                        <a:cubicBezTo>
                          <a:pt x="134" y="208"/>
                          <a:pt x="134" y="208"/>
                          <a:pt x="134" y="208"/>
                        </a:cubicBezTo>
                        <a:cubicBezTo>
                          <a:pt x="4" y="410"/>
                          <a:pt x="4" y="410"/>
                          <a:pt x="4" y="410"/>
                        </a:cubicBezTo>
                        <a:cubicBezTo>
                          <a:pt x="261" y="410"/>
                          <a:pt x="475" y="596"/>
                          <a:pt x="519" y="840"/>
                        </a:cubicBezTo>
                        <a:cubicBezTo>
                          <a:pt x="521" y="849"/>
                          <a:pt x="522" y="857"/>
                          <a:pt x="523" y="866"/>
                        </a:cubicBezTo>
                        <a:cubicBezTo>
                          <a:pt x="526" y="888"/>
                          <a:pt x="528" y="910"/>
                          <a:pt x="528" y="933"/>
                        </a:cubicBezTo>
                        <a:cubicBezTo>
                          <a:pt x="528" y="934"/>
                          <a:pt x="528" y="934"/>
                          <a:pt x="528" y="935"/>
                        </a:cubicBezTo>
                        <a:cubicBezTo>
                          <a:pt x="528" y="936"/>
                          <a:pt x="528" y="938"/>
                          <a:pt x="528" y="939"/>
                        </a:cubicBezTo>
                        <a:cubicBezTo>
                          <a:pt x="528" y="939"/>
                          <a:pt x="528" y="940"/>
                          <a:pt x="528" y="940"/>
                        </a:cubicBezTo>
                        <a:cubicBezTo>
                          <a:pt x="729" y="1069"/>
                          <a:pt x="729" y="1069"/>
                          <a:pt x="729" y="1069"/>
                        </a:cubicBezTo>
                        <a:cubicBezTo>
                          <a:pt x="931" y="939"/>
                          <a:pt x="931" y="939"/>
                          <a:pt x="931" y="939"/>
                        </a:cubicBezTo>
                        <a:cubicBezTo>
                          <a:pt x="937" y="936"/>
                          <a:pt x="937" y="936"/>
                          <a:pt x="937" y="936"/>
                        </a:cubicBezTo>
                        <a:cubicBezTo>
                          <a:pt x="937" y="935"/>
                          <a:pt x="937" y="934"/>
                          <a:pt x="937" y="933"/>
                        </a:cubicBezTo>
                        <a:cubicBezTo>
                          <a:pt x="937" y="913"/>
                          <a:pt x="936" y="892"/>
                          <a:pt x="935" y="872"/>
                        </a:cubicBezTo>
                        <a:close/>
                      </a:path>
                    </a:pathLst>
                  </a:custGeom>
                  <a:solidFill>
                    <a:srgbClr val="C000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sp>
                <p:nvSpPr>
                  <p:cNvPr id="32" name="Freeform 6">
                    <a:extLst>
                      <a:ext uri="{FF2B5EF4-FFF2-40B4-BE49-F238E27FC236}">
                        <a16:creationId xmlns:a16="http://schemas.microsoft.com/office/drawing/2014/main" id="{0189D27E-5A9E-FF51-8083-425922A8D0E0}"/>
                      </a:ext>
                    </a:extLst>
                  </p:cNvPr>
                  <p:cNvSpPr>
                    <a:spLocks/>
                  </p:cNvSpPr>
                  <p:nvPr/>
                </p:nvSpPr>
                <p:spPr bwMode="auto">
                  <a:xfrm>
                    <a:off x="5213458" y="3477149"/>
                    <a:ext cx="2194006" cy="1924566"/>
                  </a:xfrm>
                  <a:custGeom>
                    <a:avLst/>
                    <a:gdLst>
                      <a:gd name="T0" fmla="*/ 197 w 1069"/>
                      <a:gd name="T1" fmla="*/ 934 h 937"/>
                      <a:gd name="T2" fmla="*/ 267 w 1069"/>
                      <a:gd name="T3" fmla="*/ 927 h 937"/>
                      <a:gd name="T4" fmla="*/ 271 w 1069"/>
                      <a:gd name="T5" fmla="*/ 927 h 937"/>
                      <a:gd name="T6" fmla="*/ 795 w 1069"/>
                      <a:gd name="T7" fmla="*/ 663 h 937"/>
                      <a:gd name="T8" fmla="*/ 1069 w 1069"/>
                      <a:gd name="T9" fmla="*/ 0 h 937"/>
                      <a:gd name="T10" fmla="*/ 1063 w 1069"/>
                      <a:gd name="T11" fmla="*/ 4 h 937"/>
                      <a:gd name="T12" fmla="*/ 861 w 1069"/>
                      <a:gd name="T13" fmla="*/ 133 h 937"/>
                      <a:gd name="T14" fmla="*/ 660 w 1069"/>
                      <a:gd name="T15" fmla="*/ 4 h 937"/>
                      <a:gd name="T16" fmla="*/ 229 w 1069"/>
                      <a:gd name="T17" fmla="*/ 519 h 937"/>
                      <a:gd name="T18" fmla="*/ 203 w 1069"/>
                      <a:gd name="T19" fmla="*/ 523 h 937"/>
                      <a:gd name="T20" fmla="*/ 136 w 1069"/>
                      <a:gd name="T21" fmla="*/ 527 h 937"/>
                      <a:gd name="T22" fmla="*/ 134 w 1069"/>
                      <a:gd name="T23" fmla="*/ 527 h 937"/>
                      <a:gd name="T24" fmla="*/ 130 w 1069"/>
                      <a:gd name="T25" fmla="*/ 527 h 937"/>
                      <a:gd name="T26" fmla="*/ 129 w 1069"/>
                      <a:gd name="T27" fmla="*/ 527 h 937"/>
                      <a:gd name="T28" fmla="*/ 0 w 1069"/>
                      <a:gd name="T29" fmla="*/ 729 h 937"/>
                      <a:gd name="T30" fmla="*/ 130 w 1069"/>
                      <a:gd name="T31" fmla="*/ 931 h 937"/>
                      <a:gd name="T32" fmla="*/ 133 w 1069"/>
                      <a:gd name="T33" fmla="*/ 937 h 937"/>
                      <a:gd name="T34" fmla="*/ 136 w 1069"/>
                      <a:gd name="T35" fmla="*/ 937 h 937"/>
                      <a:gd name="T36" fmla="*/ 197 w 1069"/>
                      <a:gd name="T37" fmla="*/ 934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9" h="937">
                        <a:moveTo>
                          <a:pt x="197" y="934"/>
                        </a:moveTo>
                        <a:cubicBezTo>
                          <a:pt x="221" y="933"/>
                          <a:pt x="244" y="931"/>
                          <a:pt x="267" y="927"/>
                        </a:cubicBezTo>
                        <a:cubicBezTo>
                          <a:pt x="269" y="927"/>
                          <a:pt x="270" y="927"/>
                          <a:pt x="271" y="927"/>
                        </a:cubicBezTo>
                        <a:cubicBezTo>
                          <a:pt x="469" y="898"/>
                          <a:pt x="652" y="807"/>
                          <a:pt x="795" y="663"/>
                        </a:cubicBezTo>
                        <a:cubicBezTo>
                          <a:pt x="972" y="487"/>
                          <a:pt x="1069" y="249"/>
                          <a:pt x="1069" y="0"/>
                        </a:cubicBezTo>
                        <a:cubicBezTo>
                          <a:pt x="1063" y="4"/>
                          <a:pt x="1063" y="4"/>
                          <a:pt x="1063" y="4"/>
                        </a:cubicBezTo>
                        <a:cubicBezTo>
                          <a:pt x="861" y="133"/>
                          <a:pt x="861" y="133"/>
                          <a:pt x="861" y="133"/>
                        </a:cubicBezTo>
                        <a:cubicBezTo>
                          <a:pt x="660" y="4"/>
                          <a:pt x="660" y="4"/>
                          <a:pt x="660" y="4"/>
                        </a:cubicBezTo>
                        <a:cubicBezTo>
                          <a:pt x="660" y="260"/>
                          <a:pt x="473" y="475"/>
                          <a:pt x="229" y="519"/>
                        </a:cubicBezTo>
                        <a:cubicBezTo>
                          <a:pt x="221" y="521"/>
                          <a:pt x="212" y="522"/>
                          <a:pt x="203" y="523"/>
                        </a:cubicBezTo>
                        <a:cubicBezTo>
                          <a:pt x="181" y="526"/>
                          <a:pt x="159" y="527"/>
                          <a:pt x="136" y="527"/>
                        </a:cubicBezTo>
                        <a:cubicBezTo>
                          <a:pt x="135" y="527"/>
                          <a:pt x="135" y="527"/>
                          <a:pt x="134" y="527"/>
                        </a:cubicBezTo>
                        <a:cubicBezTo>
                          <a:pt x="133" y="527"/>
                          <a:pt x="131" y="527"/>
                          <a:pt x="130" y="527"/>
                        </a:cubicBezTo>
                        <a:cubicBezTo>
                          <a:pt x="130" y="527"/>
                          <a:pt x="130" y="527"/>
                          <a:pt x="129" y="527"/>
                        </a:cubicBezTo>
                        <a:cubicBezTo>
                          <a:pt x="0" y="729"/>
                          <a:pt x="0" y="729"/>
                          <a:pt x="0" y="729"/>
                        </a:cubicBezTo>
                        <a:cubicBezTo>
                          <a:pt x="130" y="931"/>
                          <a:pt x="130" y="931"/>
                          <a:pt x="130" y="931"/>
                        </a:cubicBezTo>
                        <a:cubicBezTo>
                          <a:pt x="133" y="937"/>
                          <a:pt x="133" y="937"/>
                          <a:pt x="133" y="937"/>
                        </a:cubicBezTo>
                        <a:cubicBezTo>
                          <a:pt x="134" y="937"/>
                          <a:pt x="135" y="937"/>
                          <a:pt x="136" y="937"/>
                        </a:cubicBezTo>
                        <a:cubicBezTo>
                          <a:pt x="156" y="937"/>
                          <a:pt x="177" y="936"/>
                          <a:pt x="197" y="934"/>
                        </a:cubicBezTo>
                        <a:close/>
                      </a:path>
                    </a:pathLst>
                  </a:custGeom>
                  <a:solidFill>
                    <a:srgbClr val="A308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sp>
                <p:nvSpPr>
                  <p:cNvPr id="33" name="Freeform 7">
                    <a:extLst>
                      <a:ext uri="{FF2B5EF4-FFF2-40B4-BE49-F238E27FC236}">
                        <a16:creationId xmlns:a16="http://schemas.microsoft.com/office/drawing/2014/main" id="{1312DF0E-DED0-BBAA-C3EA-264E4F2702F6}"/>
                      </a:ext>
                    </a:extLst>
                  </p:cNvPr>
                  <p:cNvSpPr>
                    <a:spLocks/>
                  </p:cNvSpPr>
                  <p:nvPr/>
                </p:nvSpPr>
                <p:spPr bwMode="auto">
                  <a:xfrm>
                    <a:off x="3564034" y="3206284"/>
                    <a:ext cx="1921715" cy="2195431"/>
                  </a:xfrm>
                  <a:custGeom>
                    <a:avLst/>
                    <a:gdLst>
                      <a:gd name="T0" fmla="*/ 2 w 936"/>
                      <a:gd name="T1" fmla="*/ 197 h 1069"/>
                      <a:gd name="T2" fmla="*/ 9 w 936"/>
                      <a:gd name="T3" fmla="*/ 267 h 1069"/>
                      <a:gd name="T4" fmla="*/ 9 w 936"/>
                      <a:gd name="T5" fmla="*/ 271 h 1069"/>
                      <a:gd name="T6" fmla="*/ 273 w 936"/>
                      <a:gd name="T7" fmla="*/ 795 h 1069"/>
                      <a:gd name="T8" fmla="*/ 936 w 936"/>
                      <a:gd name="T9" fmla="*/ 1069 h 1069"/>
                      <a:gd name="T10" fmla="*/ 933 w 936"/>
                      <a:gd name="T11" fmla="*/ 1062 h 1069"/>
                      <a:gd name="T12" fmla="*/ 803 w 936"/>
                      <a:gd name="T13" fmla="*/ 861 h 1069"/>
                      <a:gd name="T14" fmla="*/ 932 w 936"/>
                      <a:gd name="T15" fmla="*/ 659 h 1069"/>
                      <a:gd name="T16" fmla="*/ 417 w 936"/>
                      <a:gd name="T17" fmla="*/ 229 h 1069"/>
                      <a:gd name="T18" fmla="*/ 413 w 936"/>
                      <a:gd name="T19" fmla="*/ 203 h 1069"/>
                      <a:gd name="T20" fmla="*/ 409 w 936"/>
                      <a:gd name="T21" fmla="*/ 136 h 1069"/>
                      <a:gd name="T22" fmla="*/ 409 w 936"/>
                      <a:gd name="T23" fmla="*/ 134 h 1069"/>
                      <a:gd name="T24" fmla="*/ 409 w 936"/>
                      <a:gd name="T25" fmla="*/ 130 h 1069"/>
                      <a:gd name="T26" fmla="*/ 409 w 936"/>
                      <a:gd name="T27" fmla="*/ 129 h 1069"/>
                      <a:gd name="T28" fmla="*/ 208 w 936"/>
                      <a:gd name="T29" fmla="*/ 0 h 1069"/>
                      <a:gd name="T30" fmla="*/ 5 w 936"/>
                      <a:gd name="T31" fmla="*/ 130 h 1069"/>
                      <a:gd name="T32" fmla="*/ 0 w 936"/>
                      <a:gd name="T33" fmla="*/ 133 h 1069"/>
                      <a:gd name="T34" fmla="*/ 0 w 936"/>
                      <a:gd name="T35" fmla="*/ 136 h 1069"/>
                      <a:gd name="T36" fmla="*/ 2 w 936"/>
                      <a:gd name="T37" fmla="*/ 197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6" h="1069">
                        <a:moveTo>
                          <a:pt x="2" y="197"/>
                        </a:moveTo>
                        <a:cubicBezTo>
                          <a:pt x="3" y="221"/>
                          <a:pt x="6" y="244"/>
                          <a:pt x="9" y="267"/>
                        </a:cubicBezTo>
                        <a:cubicBezTo>
                          <a:pt x="9" y="269"/>
                          <a:pt x="9" y="270"/>
                          <a:pt x="9" y="271"/>
                        </a:cubicBezTo>
                        <a:cubicBezTo>
                          <a:pt x="38" y="469"/>
                          <a:pt x="129" y="651"/>
                          <a:pt x="273" y="795"/>
                        </a:cubicBezTo>
                        <a:cubicBezTo>
                          <a:pt x="449" y="971"/>
                          <a:pt x="687" y="1069"/>
                          <a:pt x="936" y="1069"/>
                        </a:cubicBezTo>
                        <a:cubicBezTo>
                          <a:pt x="933" y="1062"/>
                          <a:pt x="933" y="1062"/>
                          <a:pt x="933" y="1062"/>
                        </a:cubicBezTo>
                        <a:cubicBezTo>
                          <a:pt x="803" y="861"/>
                          <a:pt x="803" y="861"/>
                          <a:pt x="803" y="861"/>
                        </a:cubicBezTo>
                        <a:cubicBezTo>
                          <a:pt x="932" y="659"/>
                          <a:pt x="932" y="659"/>
                          <a:pt x="932" y="659"/>
                        </a:cubicBezTo>
                        <a:cubicBezTo>
                          <a:pt x="676" y="659"/>
                          <a:pt x="461" y="473"/>
                          <a:pt x="417" y="229"/>
                        </a:cubicBezTo>
                        <a:cubicBezTo>
                          <a:pt x="416" y="220"/>
                          <a:pt x="414" y="212"/>
                          <a:pt x="413" y="203"/>
                        </a:cubicBezTo>
                        <a:cubicBezTo>
                          <a:pt x="410" y="181"/>
                          <a:pt x="409" y="158"/>
                          <a:pt x="409" y="136"/>
                        </a:cubicBezTo>
                        <a:cubicBezTo>
                          <a:pt x="409" y="135"/>
                          <a:pt x="409" y="135"/>
                          <a:pt x="409" y="134"/>
                        </a:cubicBezTo>
                        <a:cubicBezTo>
                          <a:pt x="409" y="133"/>
                          <a:pt x="409" y="131"/>
                          <a:pt x="409" y="130"/>
                        </a:cubicBezTo>
                        <a:cubicBezTo>
                          <a:pt x="409" y="129"/>
                          <a:pt x="409" y="129"/>
                          <a:pt x="409" y="129"/>
                        </a:cubicBezTo>
                        <a:cubicBezTo>
                          <a:pt x="208" y="0"/>
                          <a:pt x="208" y="0"/>
                          <a:pt x="208" y="0"/>
                        </a:cubicBezTo>
                        <a:cubicBezTo>
                          <a:pt x="5" y="130"/>
                          <a:pt x="5" y="130"/>
                          <a:pt x="5" y="130"/>
                        </a:cubicBezTo>
                        <a:cubicBezTo>
                          <a:pt x="0" y="133"/>
                          <a:pt x="0" y="133"/>
                          <a:pt x="0" y="133"/>
                        </a:cubicBezTo>
                        <a:cubicBezTo>
                          <a:pt x="0" y="134"/>
                          <a:pt x="0" y="135"/>
                          <a:pt x="0" y="136"/>
                        </a:cubicBezTo>
                        <a:cubicBezTo>
                          <a:pt x="0" y="156"/>
                          <a:pt x="0" y="177"/>
                          <a:pt x="2" y="197"/>
                        </a:cubicBezTo>
                        <a:close/>
                      </a:path>
                    </a:pathLst>
                  </a:custGeom>
                  <a:solidFill>
                    <a:srgbClr val="6C06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sp>
                <p:nvSpPr>
                  <p:cNvPr id="34" name="Freeform 8">
                    <a:extLst>
                      <a:ext uri="{FF2B5EF4-FFF2-40B4-BE49-F238E27FC236}">
                        <a16:creationId xmlns:a16="http://schemas.microsoft.com/office/drawing/2014/main" id="{4C544CFB-72A2-6DC5-7C5B-B3B227D58602}"/>
                      </a:ext>
                    </a:extLst>
                  </p:cNvPr>
                  <p:cNvSpPr>
                    <a:spLocks/>
                  </p:cNvSpPr>
                  <p:nvPr/>
                </p:nvSpPr>
                <p:spPr bwMode="auto">
                  <a:xfrm>
                    <a:off x="3564034" y="1555435"/>
                    <a:ext cx="2195432" cy="1923141"/>
                  </a:xfrm>
                  <a:custGeom>
                    <a:avLst/>
                    <a:gdLst>
                      <a:gd name="T0" fmla="*/ 871 w 1069"/>
                      <a:gd name="T1" fmla="*/ 2 h 937"/>
                      <a:gd name="T2" fmla="*/ 801 w 1069"/>
                      <a:gd name="T3" fmla="*/ 10 h 937"/>
                      <a:gd name="T4" fmla="*/ 797 w 1069"/>
                      <a:gd name="T5" fmla="*/ 10 h 937"/>
                      <a:gd name="T6" fmla="*/ 273 w 1069"/>
                      <a:gd name="T7" fmla="*/ 274 h 937"/>
                      <a:gd name="T8" fmla="*/ 0 w 1069"/>
                      <a:gd name="T9" fmla="*/ 937 h 937"/>
                      <a:gd name="T10" fmla="*/ 6 w 1069"/>
                      <a:gd name="T11" fmla="*/ 933 h 937"/>
                      <a:gd name="T12" fmla="*/ 208 w 1069"/>
                      <a:gd name="T13" fmla="*/ 804 h 937"/>
                      <a:gd name="T14" fmla="*/ 409 w 1069"/>
                      <a:gd name="T15" fmla="*/ 933 h 937"/>
                      <a:gd name="T16" fmla="*/ 840 w 1069"/>
                      <a:gd name="T17" fmla="*/ 418 h 937"/>
                      <a:gd name="T18" fmla="*/ 866 w 1069"/>
                      <a:gd name="T19" fmla="*/ 414 h 937"/>
                      <a:gd name="T20" fmla="*/ 933 w 1069"/>
                      <a:gd name="T21" fmla="*/ 410 h 937"/>
                      <a:gd name="T22" fmla="*/ 935 w 1069"/>
                      <a:gd name="T23" fmla="*/ 410 h 937"/>
                      <a:gd name="T24" fmla="*/ 939 w 1069"/>
                      <a:gd name="T25" fmla="*/ 410 h 937"/>
                      <a:gd name="T26" fmla="*/ 939 w 1069"/>
                      <a:gd name="T27" fmla="*/ 410 h 937"/>
                      <a:gd name="T28" fmla="*/ 1069 w 1069"/>
                      <a:gd name="T29" fmla="*/ 208 h 937"/>
                      <a:gd name="T30" fmla="*/ 939 w 1069"/>
                      <a:gd name="T31" fmla="*/ 6 h 937"/>
                      <a:gd name="T32" fmla="*/ 935 w 1069"/>
                      <a:gd name="T33" fmla="*/ 0 h 937"/>
                      <a:gd name="T34" fmla="*/ 933 w 1069"/>
                      <a:gd name="T35" fmla="*/ 0 h 937"/>
                      <a:gd name="T36" fmla="*/ 871 w 1069"/>
                      <a:gd name="T37" fmla="*/ 2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9" h="937">
                        <a:moveTo>
                          <a:pt x="871" y="2"/>
                        </a:moveTo>
                        <a:cubicBezTo>
                          <a:pt x="848" y="4"/>
                          <a:pt x="824" y="6"/>
                          <a:pt x="801" y="10"/>
                        </a:cubicBezTo>
                        <a:cubicBezTo>
                          <a:pt x="800" y="10"/>
                          <a:pt x="799" y="10"/>
                          <a:pt x="797" y="10"/>
                        </a:cubicBezTo>
                        <a:cubicBezTo>
                          <a:pt x="600" y="39"/>
                          <a:pt x="417" y="130"/>
                          <a:pt x="273" y="274"/>
                        </a:cubicBezTo>
                        <a:cubicBezTo>
                          <a:pt x="97" y="450"/>
                          <a:pt x="0" y="688"/>
                          <a:pt x="0" y="937"/>
                        </a:cubicBezTo>
                        <a:cubicBezTo>
                          <a:pt x="6" y="933"/>
                          <a:pt x="6" y="933"/>
                          <a:pt x="6" y="933"/>
                        </a:cubicBezTo>
                        <a:cubicBezTo>
                          <a:pt x="208" y="804"/>
                          <a:pt x="208" y="804"/>
                          <a:pt x="208" y="804"/>
                        </a:cubicBezTo>
                        <a:cubicBezTo>
                          <a:pt x="409" y="933"/>
                          <a:pt x="409" y="933"/>
                          <a:pt x="409" y="933"/>
                        </a:cubicBezTo>
                        <a:cubicBezTo>
                          <a:pt x="409" y="676"/>
                          <a:pt x="595" y="462"/>
                          <a:pt x="840" y="418"/>
                        </a:cubicBezTo>
                        <a:cubicBezTo>
                          <a:pt x="848" y="416"/>
                          <a:pt x="857" y="415"/>
                          <a:pt x="866" y="414"/>
                        </a:cubicBezTo>
                        <a:cubicBezTo>
                          <a:pt x="888" y="411"/>
                          <a:pt x="910" y="410"/>
                          <a:pt x="933" y="410"/>
                        </a:cubicBezTo>
                        <a:cubicBezTo>
                          <a:pt x="933" y="410"/>
                          <a:pt x="934" y="410"/>
                          <a:pt x="935" y="410"/>
                        </a:cubicBezTo>
                        <a:cubicBezTo>
                          <a:pt x="936" y="410"/>
                          <a:pt x="937" y="410"/>
                          <a:pt x="939" y="410"/>
                        </a:cubicBezTo>
                        <a:cubicBezTo>
                          <a:pt x="939" y="410"/>
                          <a:pt x="939" y="410"/>
                          <a:pt x="939" y="410"/>
                        </a:cubicBezTo>
                        <a:cubicBezTo>
                          <a:pt x="1069" y="208"/>
                          <a:pt x="1069" y="208"/>
                          <a:pt x="1069" y="208"/>
                        </a:cubicBezTo>
                        <a:cubicBezTo>
                          <a:pt x="939" y="6"/>
                          <a:pt x="939" y="6"/>
                          <a:pt x="939" y="6"/>
                        </a:cubicBezTo>
                        <a:cubicBezTo>
                          <a:pt x="935" y="0"/>
                          <a:pt x="935" y="0"/>
                          <a:pt x="935" y="0"/>
                        </a:cubicBezTo>
                        <a:cubicBezTo>
                          <a:pt x="934" y="0"/>
                          <a:pt x="934" y="0"/>
                          <a:pt x="933" y="0"/>
                        </a:cubicBezTo>
                        <a:cubicBezTo>
                          <a:pt x="912" y="0"/>
                          <a:pt x="892" y="1"/>
                          <a:pt x="871" y="2"/>
                        </a:cubicBezTo>
                        <a:close/>
                      </a:path>
                    </a:pathLst>
                  </a:custGeom>
                  <a:solidFill>
                    <a:srgbClr val="FF00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grpSp>
          </p:grpSp>
        </p:grpSp>
        <p:sp>
          <p:nvSpPr>
            <p:cNvPr id="37" name="Subtitle 8">
              <a:extLst>
                <a:ext uri="{FF2B5EF4-FFF2-40B4-BE49-F238E27FC236}">
                  <a16:creationId xmlns:a16="http://schemas.microsoft.com/office/drawing/2014/main" id="{01540366-07E3-B060-8C53-E7BBA62859A6}"/>
                </a:ext>
              </a:extLst>
            </p:cNvPr>
            <p:cNvSpPr txBox="1">
              <a:spLocks/>
            </p:cNvSpPr>
            <p:nvPr/>
          </p:nvSpPr>
          <p:spPr bwMode="auto">
            <a:xfrm>
              <a:off x="5453713" y="3764815"/>
              <a:ext cx="13113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marR="0" lvl="0" indent="-239713" algn="ctr" defTabSz="914400" rtl="0" eaLnBrk="1" fontAlgn="base" latinLnBrk="0" hangingPunct="1">
                <a:lnSpc>
                  <a:spcPct val="100000"/>
                </a:lnSpc>
                <a:spcBef>
                  <a:spcPts val="0"/>
                </a:spcBef>
                <a:spcAft>
                  <a:spcPct val="0"/>
                </a:spcAft>
                <a:buClrTx/>
                <a:buSzTx/>
                <a:buFontTx/>
                <a:buNone/>
                <a:tabLst/>
                <a:defRPr/>
              </a:pPr>
              <a:r>
                <a:rPr kumimoji="0" lang="en-US" sz="1500" b="1" i="0" u="none" strike="noStrike" kern="0" cap="none" spc="0" normalizeH="0" baseline="0" noProof="0">
                  <a:ln>
                    <a:noFill/>
                  </a:ln>
                  <a:solidFill>
                    <a:srgbClr val="FFFFFF"/>
                  </a:solidFill>
                  <a:effectLst/>
                  <a:uLnTx/>
                  <a:uFillTx/>
                  <a:latin typeface="Ubuntu"/>
                  <a:sym typeface="Ubuntu" charset="0"/>
                </a:rPr>
                <a:t>Healthy </a:t>
              </a:r>
            </a:p>
            <a:p>
              <a:pPr marL="0" marR="0" lvl="0" indent="-239713" algn="ctr" defTabSz="914400" rtl="0" eaLnBrk="1" fontAlgn="base" latinLnBrk="0" hangingPunct="1">
                <a:lnSpc>
                  <a:spcPct val="100000"/>
                </a:lnSpc>
                <a:spcBef>
                  <a:spcPts val="0"/>
                </a:spcBef>
                <a:spcAft>
                  <a:spcPct val="0"/>
                </a:spcAft>
                <a:buClrTx/>
                <a:buSzTx/>
                <a:buFontTx/>
                <a:buNone/>
                <a:tabLst/>
                <a:defRPr/>
              </a:pPr>
              <a:r>
                <a:rPr kumimoji="0" lang="en-US" sz="1500" b="1" i="0" u="none" strike="noStrike" kern="0" cap="none" spc="0" normalizeH="0" baseline="0" noProof="0">
                  <a:ln>
                    <a:noFill/>
                  </a:ln>
                  <a:solidFill>
                    <a:srgbClr val="FFFFFF"/>
                  </a:solidFill>
                  <a:effectLst/>
                  <a:uLnTx/>
                  <a:uFillTx/>
                  <a:latin typeface="Ubuntu"/>
                  <a:sym typeface="Ubuntu" charset="0"/>
                </a:rPr>
                <a:t>Communities</a:t>
              </a:r>
            </a:p>
          </p:txBody>
        </p:sp>
      </p:grpSp>
    </p:spTree>
    <p:extLst>
      <p:ext uri="{BB962C8B-B14F-4D97-AF65-F5344CB8AC3E}">
        <p14:creationId xmlns:p14="http://schemas.microsoft.com/office/powerpoint/2010/main" val="267545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buntu Light"/>
              </a:rPr>
              <a:t>Partner Visibility &amp; Engagement Opportunities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5" name="Content Placeholder 4">
            <a:extLst>
              <a:ext uri="{FF2B5EF4-FFF2-40B4-BE49-F238E27FC236}">
                <a16:creationId xmlns:a16="http://schemas.microsoft.com/office/drawing/2014/main" id="{BBA460BF-7DFE-80ED-DD82-90CC08274767}"/>
              </a:ext>
            </a:extLst>
          </p:cNvPr>
          <p:cNvSpPr>
            <a:spLocks noGrp="1"/>
          </p:cNvSpPr>
          <p:nvPr>
            <p:ph sz="half" idx="1"/>
          </p:nvPr>
        </p:nvSpPr>
        <p:spPr/>
        <p:txBody>
          <a:bodyPr/>
          <a:lstStyle/>
          <a:p>
            <a:r>
              <a:rPr lang="en-US" b="1" dirty="0"/>
              <a:t>Early Childhood &amp; Families	</a:t>
            </a:r>
          </a:p>
          <a:p>
            <a:pPr marL="342900" indent="-342900">
              <a:buFont typeface="Arial" panose="020B0604020202020204" pitchFamily="34" charset="0"/>
              <a:buChar char="•"/>
            </a:pPr>
            <a:r>
              <a:rPr lang="en-US" dirty="0"/>
              <a:t>Local Program recognition (t-shirt and banners at local events/programming)</a:t>
            </a:r>
          </a:p>
          <a:p>
            <a:pPr marL="342900" indent="-342900">
              <a:buFont typeface="Arial" panose="020B0604020202020204" pitchFamily="34" charset="0"/>
              <a:buChar char="•"/>
            </a:pPr>
            <a:r>
              <a:rPr lang="en-US" dirty="0"/>
              <a:t>Regional/global recognition (as relevant)</a:t>
            </a:r>
          </a:p>
          <a:p>
            <a:pPr marL="342900" indent="-342900">
              <a:buFont typeface="Arial" panose="020B0604020202020204" pitchFamily="34" charset="0"/>
              <a:buChar char="•"/>
            </a:pPr>
            <a:r>
              <a:rPr lang="en-US" dirty="0"/>
              <a:t>Volunteer activation (in-person event volunteers, YA backpack kit distribution)</a:t>
            </a:r>
          </a:p>
          <a:p>
            <a:pPr marL="342900" indent="-342900">
              <a:buFont typeface="Arial" panose="020B0604020202020204" pitchFamily="34" charset="0"/>
              <a:buChar char="•"/>
            </a:pPr>
            <a:r>
              <a:rPr lang="en-US" dirty="0"/>
              <a:t>Digital and physical assets (YA app, Healthy Start online toolkit, YA backpack kits, etc.)</a:t>
            </a:r>
          </a:p>
        </p:txBody>
      </p:sp>
      <p:sp>
        <p:nvSpPr>
          <p:cNvPr id="8" name="Content Placeholder 7">
            <a:extLst>
              <a:ext uri="{FF2B5EF4-FFF2-40B4-BE49-F238E27FC236}">
                <a16:creationId xmlns:a16="http://schemas.microsoft.com/office/drawing/2014/main" id="{2C3FC16E-6367-3F76-D0CE-C6D283F55435}"/>
              </a:ext>
            </a:extLst>
          </p:cNvPr>
          <p:cNvSpPr>
            <a:spLocks noGrp="1"/>
          </p:cNvSpPr>
          <p:nvPr>
            <p:ph sz="half" idx="2"/>
          </p:nvPr>
        </p:nvSpPr>
        <p:spPr/>
        <p:txBody>
          <a:bodyPr/>
          <a:lstStyle/>
          <a:p>
            <a:pPr marL="239395" indent="-239395"/>
            <a:r>
              <a:rPr lang="en-US" b="1" dirty="0"/>
              <a:t>Fitness	</a:t>
            </a:r>
            <a:endParaRPr lang="en-US"/>
          </a:p>
          <a:p>
            <a:pPr marL="342900" indent="-342900">
              <a:buFont typeface="Arial" panose="020B0604020202020204" pitchFamily="34" charset="0"/>
              <a:buChar char="•"/>
            </a:pPr>
            <a:r>
              <a:rPr lang="en-US" dirty="0"/>
              <a:t>Local Program recognition (t-shirt and banners at local events/programming)</a:t>
            </a:r>
          </a:p>
          <a:p>
            <a:pPr marL="342900" indent="-342900">
              <a:buFont typeface="Arial" panose="020B0604020202020204" pitchFamily="34" charset="0"/>
              <a:buChar char="•"/>
            </a:pPr>
            <a:r>
              <a:rPr lang="en-US" dirty="0"/>
              <a:t>Regional/global recognition (as relevant)</a:t>
            </a:r>
          </a:p>
          <a:p>
            <a:pPr marL="342900" indent="-342900">
              <a:buFont typeface="Arial" panose="020B0604020202020204" pitchFamily="34" charset="0"/>
              <a:buChar char="•"/>
            </a:pPr>
            <a:r>
              <a:rPr lang="en-US" dirty="0"/>
              <a:t>Volunteer activation (in-person event volunteers)</a:t>
            </a:r>
          </a:p>
          <a:p>
            <a:pPr marL="342900" indent="-342900">
              <a:buFont typeface="Arial" panose="020B0604020202020204" pitchFamily="34" charset="0"/>
              <a:buChar char="•"/>
            </a:pPr>
            <a:r>
              <a:rPr lang="en-US" dirty="0"/>
              <a:t>Digital &amp; physical assets (</a:t>
            </a:r>
            <a:r>
              <a:rPr lang="en-US"/>
              <a:t>SO </a:t>
            </a:r>
            <a:r>
              <a:rPr lang="en-US" err="1"/>
              <a:t>FitNow</a:t>
            </a:r>
            <a:r>
              <a:rPr lang="en-US" dirty="0"/>
              <a:t> app, Unified Fitness Kits, etc.)</a:t>
            </a:r>
          </a:p>
          <a:p>
            <a:pPr marL="239395" indent="-239395"/>
            <a:endParaRPr lang="en-US"/>
          </a:p>
        </p:txBody>
      </p:sp>
    </p:spTree>
    <p:extLst>
      <p:ext uri="{BB962C8B-B14F-4D97-AF65-F5344CB8AC3E}">
        <p14:creationId xmlns:p14="http://schemas.microsoft.com/office/powerpoint/2010/main" val="231197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DB818-1A44-E30D-D63C-BFA8AD1C36B2}"/>
              </a:ext>
            </a:extLst>
          </p:cNvPr>
          <p:cNvSpPr>
            <a:spLocks noGrp="1"/>
          </p:cNvSpPr>
          <p:nvPr>
            <p:ph type="sldNum" sz="quarter" idx="10"/>
          </p:nvPr>
        </p:nvSpPr>
        <p:spPr>
          <a:xfrm>
            <a:off x="11677072" y="6597815"/>
            <a:ext cx="315382" cy="1585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
        <p:nvSpPr>
          <p:cNvPr id="4" name="TextBox 3">
            <a:extLst>
              <a:ext uri="{FF2B5EF4-FFF2-40B4-BE49-F238E27FC236}">
                <a16:creationId xmlns:a16="http://schemas.microsoft.com/office/drawing/2014/main" id="{F3C3DCCA-FCAC-079C-AD6A-9D98129F6B0A}"/>
              </a:ext>
            </a:extLst>
          </p:cNvPr>
          <p:cNvSpPr txBox="1"/>
          <p:nvPr/>
        </p:nvSpPr>
        <p:spPr>
          <a:xfrm>
            <a:off x="318275" y="365018"/>
            <a:ext cx="51526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Ubuntu"/>
              </a:rPr>
              <a:t>Prevention Team</a:t>
            </a:r>
            <a:endParaRPr kumimoji="0" lang="en-US" sz="3600" b="1" i="0" u="none" strike="noStrike" kern="1200" cap="none" spc="0" normalizeH="0" baseline="0" noProof="0" dirty="0">
              <a:ln>
                <a:noFill/>
              </a:ln>
              <a:solidFill>
                <a:srgbClr val="FF0000"/>
              </a:solidFill>
              <a:effectLst/>
              <a:uLnTx/>
              <a:uFillTx/>
              <a:latin typeface="Ubuntu"/>
            </a:endParaRPr>
          </a:p>
        </p:txBody>
      </p:sp>
      <p:graphicFrame>
        <p:nvGraphicFramePr>
          <p:cNvPr id="68" name="Diagram 67">
            <a:extLst>
              <a:ext uri="{FF2B5EF4-FFF2-40B4-BE49-F238E27FC236}">
                <a16:creationId xmlns:a16="http://schemas.microsoft.com/office/drawing/2014/main" id="{0DB0840D-9C2D-F7DA-7C25-3FE455EB45FB}"/>
              </a:ext>
            </a:extLst>
          </p:cNvPr>
          <p:cNvGraphicFramePr/>
          <p:nvPr>
            <p:extLst>
              <p:ext uri="{D42A27DB-BD31-4B8C-83A1-F6EECF244321}">
                <p14:modId xmlns:p14="http://schemas.microsoft.com/office/powerpoint/2010/main" val="411006146"/>
              </p:ext>
            </p:extLst>
          </p:nvPr>
        </p:nvGraphicFramePr>
        <p:xfrm>
          <a:off x="496498" y="1011349"/>
          <a:ext cx="11377227" cy="5300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5" name="TextBox 84">
            <a:extLst>
              <a:ext uri="{FF2B5EF4-FFF2-40B4-BE49-F238E27FC236}">
                <a16:creationId xmlns:a16="http://schemas.microsoft.com/office/drawing/2014/main" id="{619B3CA5-5604-30E1-87CE-09D56EAF77B0}"/>
              </a:ext>
            </a:extLst>
          </p:cNvPr>
          <p:cNvSpPr txBox="1"/>
          <p:nvPr/>
        </p:nvSpPr>
        <p:spPr>
          <a:xfrm>
            <a:off x="3066689" y="6307775"/>
            <a:ext cx="2812211" cy="369332"/>
          </a:xfrm>
          <a:prstGeom prst="rect">
            <a:avLst/>
          </a:prstGeom>
          <a:noFill/>
        </p:spPr>
        <p:txBody>
          <a:bodyPr wrap="square" rtlCol="0">
            <a:spAutoFit/>
          </a:bodyPr>
          <a:lstStyle/>
          <a:p>
            <a:pPr algn="ctr"/>
            <a:r>
              <a:rPr lang="en-US" b="1" dirty="0"/>
              <a:t>ECD &amp; Families Team</a:t>
            </a:r>
          </a:p>
        </p:txBody>
      </p:sp>
      <p:sp>
        <p:nvSpPr>
          <p:cNvPr id="86" name="TextBox 85">
            <a:extLst>
              <a:ext uri="{FF2B5EF4-FFF2-40B4-BE49-F238E27FC236}">
                <a16:creationId xmlns:a16="http://schemas.microsoft.com/office/drawing/2014/main" id="{3941BFE7-3E84-B148-51DA-CE77FE843B54}"/>
              </a:ext>
            </a:extLst>
          </p:cNvPr>
          <p:cNvSpPr txBox="1"/>
          <p:nvPr/>
        </p:nvSpPr>
        <p:spPr>
          <a:xfrm>
            <a:off x="8894284" y="6324241"/>
            <a:ext cx="1814423" cy="369332"/>
          </a:xfrm>
          <a:prstGeom prst="rect">
            <a:avLst/>
          </a:prstGeom>
          <a:noFill/>
        </p:spPr>
        <p:txBody>
          <a:bodyPr wrap="square" rtlCol="0">
            <a:spAutoFit/>
          </a:bodyPr>
          <a:lstStyle/>
          <a:p>
            <a:pPr algn="ctr"/>
            <a:r>
              <a:rPr lang="en-US" b="1" dirty="0"/>
              <a:t>Fitness Team</a:t>
            </a:r>
          </a:p>
        </p:txBody>
      </p:sp>
    </p:spTree>
    <p:extLst>
      <p:ext uri="{BB962C8B-B14F-4D97-AF65-F5344CB8AC3E}">
        <p14:creationId xmlns:p14="http://schemas.microsoft.com/office/powerpoint/2010/main" val="158874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buntu Light"/>
              </a:rPr>
              <a:t>Strategic Priority</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2" name="Content Placeholder 1">
            <a:extLst>
              <a:ext uri="{FF2B5EF4-FFF2-40B4-BE49-F238E27FC236}">
                <a16:creationId xmlns:a16="http://schemas.microsoft.com/office/drawing/2014/main" id="{E78ADACE-0A19-841D-2FC7-A698551E0CD4}"/>
              </a:ext>
            </a:extLst>
          </p:cNvPr>
          <p:cNvSpPr>
            <a:spLocks noGrp="1"/>
          </p:cNvSpPr>
          <p:nvPr>
            <p:ph sz="half" idx="1"/>
          </p:nvPr>
        </p:nvSpPr>
        <p:spPr>
          <a:xfrm>
            <a:off x="692360" y="1725283"/>
            <a:ext cx="10332198" cy="1958756"/>
          </a:xfrm>
          <a:ln>
            <a:solidFill>
              <a:schemeClr val="accent1"/>
            </a:solidFill>
          </a:ln>
        </p:spPr>
        <p:txBody>
          <a:bodyPr/>
          <a:lstStyle/>
          <a:p>
            <a:pPr marL="0" indent="0"/>
            <a:endParaRPr lang="en-US" sz="1400" i="1" dirty="0"/>
          </a:p>
          <a:p>
            <a:pPr marL="0" indent="0"/>
            <a:r>
              <a:rPr lang="en-US" sz="2400" i="1" dirty="0"/>
              <a:t>Expand ongoing physical activity, motor development, fitness, health and nutrition education, and wellness programming for Special Olympics athletes across the lifespan from early childhood to aging athletes</a:t>
            </a:r>
          </a:p>
        </p:txBody>
      </p:sp>
      <p:pic>
        <p:nvPicPr>
          <p:cNvPr id="5" name="Picture 4">
            <a:extLst>
              <a:ext uri="{FF2B5EF4-FFF2-40B4-BE49-F238E27FC236}">
                <a16:creationId xmlns:a16="http://schemas.microsoft.com/office/drawing/2014/main" id="{72066622-F4D9-7077-385D-329E84E04B85}"/>
              </a:ext>
            </a:extLst>
          </p:cNvPr>
          <p:cNvPicPr>
            <a:picLocks noChangeAspect="1"/>
          </p:cNvPicPr>
          <p:nvPr/>
        </p:nvPicPr>
        <p:blipFill>
          <a:blip r:embed="rId5"/>
          <a:stretch>
            <a:fillRect/>
          </a:stretch>
        </p:blipFill>
        <p:spPr>
          <a:xfrm>
            <a:off x="291616" y="4094356"/>
            <a:ext cx="3528114" cy="2212810"/>
          </a:xfrm>
          <a:prstGeom prst="rect">
            <a:avLst/>
          </a:prstGeom>
          <a:ln/>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5FAEB772-D54C-35BB-8387-6C7CA2CBFC74}"/>
              </a:ext>
            </a:extLst>
          </p:cNvPr>
          <p:cNvPicPr>
            <a:picLocks noChangeAspect="1"/>
          </p:cNvPicPr>
          <p:nvPr/>
        </p:nvPicPr>
        <p:blipFill rotWithShape="1">
          <a:blip r:embed="rId6"/>
          <a:srcRect b="3711"/>
          <a:stretch/>
        </p:blipFill>
        <p:spPr>
          <a:xfrm>
            <a:off x="8407353" y="4094356"/>
            <a:ext cx="3528114" cy="221281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F663CC84-90A1-C644-A574-378CFDA8118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5921"/>
          <a:stretch/>
        </p:blipFill>
        <p:spPr>
          <a:xfrm>
            <a:off x="4342110" y="4106050"/>
            <a:ext cx="3528114" cy="22128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09910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buntu Light"/>
              </a:rPr>
              <a:t>Strategic Goals</a:t>
            </a:r>
          </a:p>
        </p:txBody>
      </p:sp>
      <p:pic>
        <p:nvPicPr>
          <p:cNvPr id="8" name="Picture 7">
            <a:extLst>
              <a:ext uri="{FF2B5EF4-FFF2-40B4-BE49-F238E27FC236}">
                <a16:creationId xmlns:a16="http://schemas.microsoft.com/office/drawing/2014/main" id="{31604584-9EAC-915B-3763-6345975568E6}"/>
              </a:ext>
            </a:extLst>
          </p:cNvPr>
          <p:cNvPicPr>
            <a:picLocks noChangeAspect="1"/>
          </p:cNvPicPr>
          <p:nvPr/>
        </p:nvPicPr>
        <p:blipFill rotWithShape="1">
          <a:blip r:embed="rId3">
            <a:extLst>
              <a:ext uri="{28A0092B-C50C-407E-A947-70E740481C1C}">
                <a14:useLocalDpi xmlns:a14="http://schemas.microsoft.com/office/drawing/2010/main" val="0"/>
              </a:ext>
            </a:extLst>
          </a:blip>
          <a:srcRect l="1351" t="12663" r="5382" b="12663"/>
          <a:stretch/>
        </p:blipFill>
        <p:spPr>
          <a:xfrm>
            <a:off x="781379" y="4196271"/>
            <a:ext cx="4325459" cy="2304401"/>
          </a:xfrm>
          <a:prstGeom prst="rect">
            <a:avLst/>
          </a:prstGeom>
          <a:ln>
            <a:solidFill>
              <a:schemeClr val="accent1"/>
            </a:solidFill>
          </a:ln>
        </p:spPr>
      </p:pic>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592" y="263093"/>
            <a:ext cx="1001542" cy="1001542"/>
          </a:xfrm>
          <a:prstGeom prst="rect">
            <a:avLst/>
          </a:prstGeom>
        </p:spPr>
      </p:pic>
      <p:grpSp>
        <p:nvGrpSpPr>
          <p:cNvPr id="10" name="Group 9">
            <a:extLst>
              <a:ext uri="{FF2B5EF4-FFF2-40B4-BE49-F238E27FC236}">
                <a16:creationId xmlns:a16="http://schemas.microsoft.com/office/drawing/2014/main" id="{3E77D751-3DE4-15FB-DF4C-6DA0ADEB1F6F}"/>
              </a:ext>
            </a:extLst>
          </p:cNvPr>
          <p:cNvGrpSpPr/>
          <p:nvPr/>
        </p:nvGrpSpPr>
        <p:grpSpPr>
          <a:xfrm>
            <a:off x="5416827" y="2269482"/>
            <a:ext cx="869994" cy="869995"/>
            <a:chOff x="5247951" y="3182323"/>
            <a:chExt cx="1674970" cy="1674971"/>
          </a:xfrm>
        </p:grpSpPr>
        <p:sp>
          <p:nvSpPr>
            <p:cNvPr id="11" name="Oval 10">
              <a:extLst>
                <a:ext uri="{FF2B5EF4-FFF2-40B4-BE49-F238E27FC236}">
                  <a16:creationId xmlns:a16="http://schemas.microsoft.com/office/drawing/2014/main" id="{E462F83D-7904-A108-7C19-56A8D046B1F7}"/>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4" name="Oval 13">
              <a:extLst>
                <a:ext uri="{FF2B5EF4-FFF2-40B4-BE49-F238E27FC236}">
                  <a16:creationId xmlns:a16="http://schemas.microsoft.com/office/drawing/2014/main" id="{FCACF825-FE7D-BA36-007A-B93F46D0881E}"/>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grpSp>
        <p:nvGrpSpPr>
          <p:cNvPr id="63" name="Group 62">
            <a:extLst>
              <a:ext uri="{FF2B5EF4-FFF2-40B4-BE49-F238E27FC236}">
                <a16:creationId xmlns:a16="http://schemas.microsoft.com/office/drawing/2014/main" id="{E8465FA7-CA6C-A363-0C7B-DAA06AFFB63D}"/>
              </a:ext>
            </a:extLst>
          </p:cNvPr>
          <p:cNvGrpSpPr/>
          <p:nvPr/>
        </p:nvGrpSpPr>
        <p:grpSpPr>
          <a:xfrm>
            <a:off x="5416827" y="3797944"/>
            <a:ext cx="869994" cy="869995"/>
            <a:chOff x="5247951" y="3182323"/>
            <a:chExt cx="1674970" cy="1674971"/>
          </a:xfrm>
        </p:grpSpPr>
        <p:sp>
          <p:nvSpPr>
            <p:cNvPr id="1024" name="Oval 1023">
              <a:extLst>
                <a:ext uri="{FF2B5EF4-FFF2-40B4-BE49-F238E27FC236}">
                  <a16:creationId xmlns:a16="http://schemas.microsoft.com/office/drawing/2014/main" id="{9B32A618-C978-6C1D-B3A9-4DA6723DC6A5}"/>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025" name="Oval 1024">
              <a:extLst>
                <a:ext uri="{FF2B5EF4-FFF2-40B4-BE49-F238E27FC236}">
                  <a16:creationId xmlns:a16="http://schemas.microsoft.com/office/drawing/2014/main" id="{9C8CD702-475D-C2D0-BC73-1D8B175E23C6}"/>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grpSp>
        <p:nvGrpSpPr>
          <p:cNvPr id="1028" name="Group 1027">
            <a:extLst>
              <a:ext uri="{FF2B5EF4-FFF2-40B4-BE49-F238E27FC236}">
                <a16:creationId xmlns:a16="http://schemas.microsoft.com/office/drawing/2014/main" id="{1BD0F431-C070-CDB1-6CA2-1A10E87F3835}"/>
              </a:ext>
            </a:extLst>
          </p:cNvPr>
          <p:cNvGrpSpPr/>
          <p:nvPr/>
        </p:nvGrpSpPr>
        <p:grpSpPr>
          <a:xfrm>
            <a:off x="5416827" y="5376485"/>
            <a:ext cx="869994" cy="869995"/>
            <a:chOff x="5247951" y="3182323"/>
            <a:chExt cx="1674970" cy="1674971"/>
          </a:xfrm>
        </p:grpSpPr>
        <p:sp>
          <p:nvSpPr>
            <p:cNvPr id="1029" name="Oval 1028">
              <a:extLst>
                <a:ext uri="{FF2B5EF4-FFF2-40B4-BE49-F238E27FC236}">
                  <a16:creationId xmlns:a16="http://schemas.microsoft.com/office/drawing/2014/main" id="{65978FEF-656B-5DFF-3CDB-74A49EDCA2A4}"/>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031" name="Oval 1030">
              <a:extLst>
                <a:ext uri="{FF2B5EF4-FFF2-40B4-BE49-F238E27FC236}">
                  <a16:creationId xmlns:a16="http://schemas.microsoft.com/office/drawing/2014/main" id="{4A4D30F4-B20F-7C89-3585-D970F07EEEE4}"/>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1032" name="TextBox 1031">
            <a:extLst>
              <a:ext uri="{FF2B5EF4-FFF2-40B4-BE49-F238E27FC236}">
                <a16:creationId xmlns:a16="http://schemas.microsoft.com/office/drawing/2014/main" id="{424D45A1-0D2A-50EA-EF3C-DE2769275BFC}"/>
              </a:ext>
            </a:extLst>
          </p:cNvPr>
          <p:cNvSpPr txBox="1"/>
          <p:nvPr/>
        </p:nvSpPr>
        <p:spPr>
          <a:xfrm>
            <a:off x="6456582" y="2137371"/>
            <a:ext cx="552004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E00"/>
                </a:solidFill>
                <a:effectLst/>
                <a:uLnTx/>
                <a:uFillTx/>
                <a:latin typeface="Ubuntu"/>
              </a:rPr>
              <a:t>Early Childhood Development: </a:t>
            </a:r>
            <a:r>
              <a:rPr kumimoji="0" lang="en-US" sz="1800" i="0" u="none" strike="noStrike" kern="1200" cap="none" spc="0" normalizeH="0" baseline="0" noProof="0" dirty="0">
                <a:ln>
                  <a:noFill/>
                </a:ln>
                <a:solidFill>
                  <a:srgbClr val="001E00"/>
                </a:solidFill>
                <a:effectLst/>
                <a:uLnTx/>
                <a:uFillTx/>
                <a:latin typeface="Ubuntu"/>
              </a:rPr>
              <a:t>Extend reach and scope of our early childhood program (Young Athletes) to improve developmental outcomes of children with ID, with a priority focus on using technology and accessing rural areas</a:t>
            </a:r>
          </a:p>
        </p:txBody>
      </p:sp>
      <p:sp>
        <p:nvSpPr>
          <p:cNvPr id="1033" name="TextBox 1032">
            <a:extLst>
              <a:ext uri="{FF2B5EF4-FFF2-40B4-BE49-F238E27FC236}">
                <a16:creationId xmlns:a16="http://schemas.microsoft.com/office/drawing/2014/main" id="{9AD783A7-24B2-D6F5-C65C-75E4CED38F91}"/>
              </a:ext>
            </a:extLst>
          </p:cNvPr>
          <p:cNvSpPr txBox="1"/>
          <p:nvPr/>
        </p:nvSpPr>
        <p:spPr>
          <a:xfrm>
            <a:off x="6456582" y="3797944"/>
            <a:ext cx="5628921" cy="1477328"/>
          </a:xfrm>
          <a:prstGeom prst="rect">
            <a:avLst/>
          </a:prstGeom>
          <a:noFill/>
        </p:spPr>
        <p:txBody>
          <a:bodyPr wrap="square" lIns="91440" tIns="45720" rIns="91440" bIns="45720" anchor="t">
            <a:spAutoFit/>
          </a:bodyPr>
          <a:lstStyle/>
          <a:p>
            <a:pPr>
              <a:defRPr/>
            </a:pPr>
            <a:r>
              <a:rPr kumimoji="0" lang="en-US" sz="1800" b="1" i="0" u="none" strike="noStrike" kern="1200" cap="none" spc="0" normalizeH="0" baseline="0" noProof="0" dirty="0">
                <a:ln>
                  <a:noFill/>
                </a:ln>
                <a:solidFill>
                  <a:srgbClr val="001E00"/>
                </a:solidFill>
                <a:effectLst/>
                <a:uLnTx/>
                <a:uFillTx/>
                <a:latin typeface="Ubuntu"/>
              </a:rPr>
              <a:t>Fitness &amp; Health Education: </a:t>
            </a:r>
            <a:r>
              <a:rPr lang="en-US" dirty="0">
                <a:solidFill>
                  <a:srgbClr val="001E00"/>
                </a:solidFill>
                <a:latin typeface="Ubuntu"/>
              </a:rPr>
              <a:t>Increase growth of global </a:t>
            </a:r>
            <a:r>
              <a:rPr kumimoji="0" lang="en-US" sz="1800" i="0" u="none" strike="noStrike" kern="1200" cap="none" spc="0" normalizeH="0" baseline="0" noProof="0" dirty="0">
                <a:ln>
                  <a:noFill/>
                </a:ln>
                <a:solidFill>
                  <a:srgbClr val="001E00"/>
                </a:solidFill>
                <a:effectLst/>
                <a:uLnTx/>
                <a:uFillTx/>
                <a:latin typeface="Ubuntu"/>
              </a:rPr>
              <a:t>interventions in physical activity, nutrition, health promotion and social–emotional health to improve program quality and ensure </a:t>
            </a:r>
            <a:r>
              <a:rPr lang="en-US" dirty="0">
                <a:solidFill>
                  <a:srgbClr val="001E00"/>
                </a:solidFill>
                <a:latin typeface="Ubuntu"/>
              </a:rPr>
              <a:t>adoption of healthy behaviors.</a:t>
            </a:r>
            <a:endParaRPr kumimoji="0" lang="en-US" sz="1800" i="0" u="none" strike="noStrike" kern="1200" cap="none" spc="0" normalizeH="0" baseline="0" noProof="0" dirty="0">
              <a:ln>
                <a:noFill/>
              </a:ln>
              <a:solidFill>
                <a:srgbClr val="001E00"/>
              </a:solidFill>
              <a:effectLst/>
              <a:uLnTx/>
              <a:uFillTx/>
              <a:latin typeface="Ubuntu"/>
            </a:endParaRPr>
          </a:p>
        </p:txBody>
      </p:sp>
      <p:sp>
        <p:nvSpPr>
          <p:cNvPr id="1034" name="TextBox 1033">
            <a:extLst>
              <a:ext uri="{FF2B5EF4-FFF2-40B4-BE49-F238E27FC236}">
                <a16:creationId xmlns:a16="http://schemas.microsoft.com/office/drawing/2014/main" id="{F520041C-351F-D282-D3AA-4DFB1B824F91}"/>
              </a:ext>
            </a:extLst>
          </p:cNvPr>
          <p:cNvSpPr txBox="1"/>
          <p:nvPr/>
        </p:nvSpPr>
        <p:spPr>
          <a:xfrm>
            <a:off x="6456583" y="5431180"/>
            <a:ext cx="5344716"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E00"/>
                </a:solidFill>
                <a:effectLst/>
                <a:uLnTx/>
                <a:uFillTx/>
                <a:latin typeface="Ubuntu"/>
              </a:rPr>
              <a:t>Family Health Education: </a:t>
            </a:r>
            <a:r>
              <a:rPr kumimoji="0" lang="en-US" sz="1800" b="0" i="0" u="none" strike="noStrike" kern="1200" cap="none" spc="0" normalizeH="0" baseline="0" noProof="0" dirty="0">
                <a:ln>
                  <a:noFill/>
                </a:ln>
                <a:solidFill>
                  <a:srgbClr val="001E00"/>
                </a:solidFill>
                <a:effectLst/>
                <a:uLnTx/>
                <a:uFillTx/>
                <a:latin typeface="Ubuntu"/>
              </a:rPr>
              <a:t>Empower families and caregivers as advocates for people with ID </a:t>
            </a:r>
            <a:r>
              <a:rPr kumimoji="0" lang="en-US" sz="1800" b="0" i="0" u="none" strike="noStrike" kern="1200" cap="none" spc="0" normalizeH="0" baseline="0" noProof="0" dirty="0">
                <a:ln>
                  <a:noFill/>
                </a:ln>
                <a:solidFill>
                  <a:srgbClr val="000000"/>
                </a:solidFill>
                <a:effectLst/>
                <a:uLnTx/>
                <a:uFillTx/>
                <a:latin typeface="Ubuntu"/>
              </a:rPr>
              <a:t>​through evidenced-based health education</a:t>
            </a:r>
          </a:p>
        </p:txBody>
      </p:sp>
      <p:pic>
        <p:nvPicPr>
          <p:cNvPr id="1037" name="Graphic 1036">
            <a:extLst>
              <a:ext uri="{FF2B5EF4-FFF2-40B4-BE49-F238E27FC236}">
                <a16:creationId xmlns:a16="http://schemas.microsoft.com/office/drawing/2014/main" id="{2AC25C6F-D1AE-58FA-126C-4B229C6FF9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5542" y="2350769"/>
            <a:ext cx="707420" cy="707420"/>
          </a:xfrm>
          <a:prstGeom prst="rect">
            <a:avLst/>
          </a:prstGeom>
        </p:spPr>
      </p:pic>
      <p:pic>
        <p:nvPicPr>
          <p:cNvPr id="1039" name="Graphic 1038">
            <a:extLst>
              <a:ext uri="{FF2B5EF4-FFF2-40B4-BE49-F238E27FC236}">
                <a16:creationId xmlns:a16="http://schemas.microsoft.com/office/drawing/2014/main" id="{65E849CA-1795-A7B8-DECC-25B4A25691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3824" y="3920541"/>
            <a:ext cx="730859" cy="730859"/>
          </a:xfrm>
          <a:prstGeom prst="rect">
            <a:avLst/>
          </a:prstGeom>
        </p:spPr>
      </p:pic>
      <p:pic>
        <p:nvPicPr>
          <p:cNvPr id="1041" name="Graphic 1040">
            <a:extLst>
              <a:ext uri="{FF2B5EF4-FFF2-40B4-BE49-F238E27FC236}">
                <a16:creationId xmlns:a16="http://schemas.microsoft.com/office/drawing/2014/main" id="{2B4688AE-4397-9C10-D586-ED36EDA59D3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881" t="28326" r="36407" b="27624"/>
          <a:stretch/>
        </p:blipFill>
        <p:spPr>
          <a:xfrm>
            <a:off x="5509756" y="5493324"/>
            <a:ext cx="678993" cy="629804"/>
          </a:xfrm>
          <a:prstGeom prst="rect">
            <a:avLst/>
          </a:prstGeom>
        </p:spPr>
      </p:pic>
      <p:pic>
        <p:nvPicPr>
          <p:cNvPr id="9" name="Picture 8">
            <a:extLst>
              <a:ext uri="{FF2B5EF4-FFF2-40B4-BE49-F238E27FC236}">
                <a16:creationId xmlns:a16="http://schemas.microsoft.com/office/drawing/2014/main" id="{BE9BC607-ABC3-AAE0-C4BC-A3A2BEAF1456}"/>
              </a:ext>
            </a:extLst>
          </p:cNvPr>
          <p:cNvPicPr>
            <a:picLocks noChangeAspect="1"/>
          </p:cNvPicPr>
          <p:nvPr/>
        </p:nvPicPr>
        <p:blipFill rotWithShape="1">
          <a:blip r:embed="rId12">
            <a:extLst>
              <a:ext uri="{28A0092B-C50C-407E-A947-70E740481C1C}">
                <a14:useLocalDpi xmlns:a14="http://schemas.microsoft.com/office/drawing/2010/main" val="0"/>
              </a:ext>
            </a:extLst>
          </a:blip>
          <a:srcRect l="7199" t="19776" r="6772" b="11477"/>
          <a:stretch/>
        </p:blipFill>
        <p:spPr>
          <a:xfrm>
            <a:off x="781379" y="1581634"/>
            <a:ext cx="4325459" cy="2304401"/>
          </a:xfrm>
          <a:prstGeom prst="rect">
            <a:avLst/>
          </a:prstGeom>
          <a:ln>
            <a:solidFill>
              <a:schemeClr val="accent1"/>
            </a:solidFill>
          </a:ln>
        </p:spPr>
      </p:pic>
    </p:spTree>
    <p:extLst>
      <p:ext uri="{BB962C8B-B14F-4D97-AF65-F5344CB8AC3E}">
        <p14:creationId xmlns:p14="http://schemas.microsoft.com/office/powerpoint/2010/main" val="1001662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Ubuntu Light"/>
              </a:rPr>
              <a:t>Sub-Strategy Priorities</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2" name="Table 4">
            <a:extLst>
              <a:ext uri="{FF2B5EF4-FFF2-40B4-BE49-F238E27FC236}">
                <a16:creationId xmlns:a16="http://schemas.microsoft.com/office/drawing/2014/main" id="{AFAC5E65-1E10-3B7F-4BD9-DDAE21F0CED9}"/>
              </a:ext>
            </a:extLst>
          </p:cNvPr>
          <p:cNvGraphicFramePr>
            <a:graphicFrameLocks noGrp="1"/>
          </p:cNvGraphicFramePr>
          <p:nvPr>
            <p:extLst>
              <p:ext uri="{D42A27DB-BD31-4B8C-83A1-F6EECF244321}">
                <p14:modId xmlns:p14="http://schemas.microsoft.com/office/powerpoint/2010/main" val="1452716935"/>
              </p:ext>
            </p:extLst>
          </p:nvPr>
        </p:nvGraphicFramePr>
        <p:xfrm>
          <a:off x="685321" y="1742537"/>
          <a:ext cx="10821357" cy="4246257"/>
        </p:xfrm>
        <a:graphic>
          <a:graphicData uri="http://schemas.openxmlformats.org/drawingml/2006/table">
            <a:tbl>
              <a:tblPr firstRow="1" bandRow="1">
                <a:tableStyleId>{5C22544A-7EE6-4342-B048-85BDC9FD1C3A}</a:tableStyleId>
              </a:tblPr>
              <a:tblGrid>
                <a:gridCol w="3921185">
                  <a:extLst>
                    <a:ext uri="{9D8B030D-6E8A-4147-A177-3AD203B41FA5}">
                      <a16:colId xmlns:a16="http://schemas.microsoft.com/office/drawing/2014/main" val="1344282120"/>
                    </a:ext>
                  </a:extLst>
                </a:gridCol>
                <a:gridCol w="3293053">
                  <a:extLst>
                    <a:ext uri="{9D8B030D-6E8A-4147-A177-3AD203B41FA5}">
                      <a16:colId xmlns:a16="http://schemas.microsoft.com/office/drawing/2014/main" val="3599941981"/>
                    </a:ext>
                  </a:extLst>
                </a:gridCol>
                <a:gridCol w="3607119">
                  <a:extLst>
                    <a:ext uri="{9D8B030D-6E8A-4147-A177-3AD203B41FA5}">
                      <a16:colId xmlns:a16="http://schemas.microsoft.com/office/drawing/2014/main" val="1297901772"/>
                    </a:ext>
                  </a:extLst>
                </a:gridCol>
              </a:tblGrid>
              <a:tr h="402517">
                <a:tc>
                  <a:txBody>
                    <a:bodyPr/>
                    <a:lstStyle/>
                    <a:p>
                      <a:pPr algn="ctr"/>
                      <a:r>
                        <a:rPr kumimoji="0" lang="en-US" sz="1800" b="1" i="0" u="none" strike="noStrike" kern="1200" cap="none" spc="0" normalizeH="0" baseline="0" noProof="0" dirty="0">
                          <a:ln>
                            <a:noFill/>
                          </a:ln>
                          <a:solidFill>
                            <a:schemeClr val="tx1"/>
                          </a:solidFill>
                          <a:effectLst/>
                          <a:uLnTx/>
                          <a:uFillTx/>
                          <a:latin typeface="+mn-lt"/>
                        </a:rPr>
                        <a:t>Early Childhood Development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0" lang="en-US" sz="1800" b="1" i="0" u="none" strike="noStrike" kern="1200" cap="none" spc="0" normalizeH="0" baseline="0" noProof="0" dirty="0">
                          <a:ln>
                            <a:noFill/>
                          </a:ln>
                          <a:solidFill>
                            <a:schemeClr val="tx1"/>
                          </a:solidFill>
                          <a:effectLst/>
                          <a:uLnTx/>
                          <a:uFillTx/>
                          <a:latin typeface="+mn-lt"/>
                        </a:rPr>
                        <a:t>Fitness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0" lang="en-US" sz="1800" b="1" i="0" u="none" strike="noStrike" kern="1200" cap="none" spc="0" normalizeH="0" baseline="0" noProof="0" dirty="0">
                          <a:ln>
                            <a:noFill/>
                          </a:ln>
                          <a:solidFill>
                            <a:srgbClr val="001E00"/>
                          </a:solidFill>
                          <a:effectLst/>
                          <a:uLnTx/>
                          <a:uFillTx/>
                          <a:latin typeface="+mn-lt"/>
                        </a:rPr>
                        <a:t>Family Health Education</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10128334"/>
                  </a:ext>
                </a:extLst>
              </a:tr>
              <a:tr h="943203">
                <a:tc>
                  <a:txBody>
                    <a:bodyPr/>
                    <a:lstStyle/>
                    <a:p>
                      <a:r>
                        <a:rPr lang="en-US" dirty="0">
                          <a:solidFill>
                            <a:schemeClr val="tx1"/>
                          </a:solidFill>
                        </a:rPr>
                        <a:t>Enhance </a:t>
                      </a:r>
                      <a:r>
                        <a:rPr lang="en-US" b="1" dirty="0">
                          <a:solidFill>
                            <a:schemeClr val="tx1"/>
                          </a:solidFill>
                        </a:rPr>
                        <a:t>quality programming </a:t>
                      </a:r>
                      <a:r>
                        <a:rPr lang="en-US" dirty="0">
                          <a:solidFill>
                            <a:schemeClr val="tx1"/>
                          </a:solidFill>
                        </a:rPr>
                        <a:t>to impact new developmental outcomes (including SEL, problem solving and adaptive skills), support at home implementation, and increase participation.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a:solidFill>
                            <a:schemeClr val="tx1"/>
                          </a:solidFill>
                        </a:rPr>
                        <a:t>Ongoing Programming</a:t>
                      </a:r>
                      <a:r>
                        <a:rPr lang="en-US" dirty="0">
                          <a:solidFill>
                            <a:schemeClr val="tx1"/>
                          </a:solidFill>
                        </a:rPr>
                        <a:t>: Provide high quality programming that supports Special Olympics athletes in achieving higher levels of fitness.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Expand virtual and in-person Family Health Forum programming to include new countries and community health-related prevention programming.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6706467"/>
                  </a:ext>
                </a:extLst>
              </a:tr>
              <a:tr h="1132697">
                <a:tc>
                  <a:txBody>
                    <a:bodyPr/>
                    <a:lstStyle/>
                    <a:p>
                      <a:r>
                        <a:rPr lang="en-US" dirty="0">
                          <a:solidFill>
                            <a:schemeClr val="tx1"/>
                          </a:solidFill>
                        </a:rPr>
                        <a:t>Young Athletes serves as a catalyst for </a:t>
                      </a:r>
                      <a:r>
                        <a:rPr lang="en-US" b="1" dirty="0">
                          <a:solidFill>
                            <a:schemeClr val="tx1"/>
                          </a:solidFill>
                        </a:rPr>
                        <a:t>establishing a lifelong pathway </a:t>
                      </a:r>
                      <a:r>
                        <a:rPr lang="en-US" dirty="0">
                          <a:solidFill>
                            <a:schemeClr val="tx1"/>
                          </a:solidFill>
                        </a:rPr>
                        <a:t>into Special Olympics movement by providing a seamless transition into sport through developmental sports.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a:solidFill>
                            <a:schemeClr val="tx1"/>
                          </a:solidFill>
                        </a:rPr>
                        <a:t>Education</a:t>
                      </a:r>
                      <a:r>
                        <a:rPr lang="en-US" dirty="0">
                          <a:solidFill>
                            <a:schemeClr val="tx1"/>
                          </a:solidFill>
                        </a:rPr>
                        <a:t>: Educate Special Olympics leaders to promote adoption of healthy lifestyle behaviors among athletes.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Develop a family-centered, lifespan approach that activates families as advocates for people with ID and transitions from one-time participation to </a:t>
                      </a:r>
                      <a:r>
                        <a:rPr lang="en-US" b="1" dirty="0">
                          <a:solidFill>
                            <a:schemeClr val="tx1"/>
                          </a:solidFill>
                        </a:rPr>
                        <a:t>regular family engagement </a:t>
                      </a:r>
                      <a:r>
                        <a:rPr lang="en-US" dirty="0">
                          <a:solidFill>
                            <a:schemeClr val="tx1"/>
                          </a:solidFill>
                        </a:rPr>
                        <a:t>through in-person and at-home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0063645"/>
                  </a:ext>
                </a:extLst>
              </a:tr>
              <a:tr h="592586">
                <a:tc>
                  <a:txBody>
                    <a:bodyPr/>
                    <a:lstStyle/>
                    <a:p>
                      <a:r>
                        <a:rPr lang="en-US" b="1" dirty="0">
                          <a:solidFill>
                            <a:schemeClr val="tx1"/>
                          </a:solidFill>
                        </a:rPr>
                        <a:t>Empower families </a:t>
                      </a:r>
                      <a:r>
                        <a:rPr lang="en-US" dirty="0">
                          <a:solidFill>
                            <a:schemeClr val="tx1"/>
                          </a:solidFill>
                        </a:rPr>
                        <a:t>through digital and in-person programming that offers structured education, training and support to maximize potential child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a:solidFill>
                            <a:schemeClr val="tx1"/>
                          </a:solidFill>
                        </a:rPr>
                        <a:t>Technology</a:t>
                      </a:r>
                      <a:r>
                        <a:rPr lang="en-US" dirty="0">
                          <a:solidFill>
                            <a:schemeClr val="tx1"/>
                          </a:solidFill>
                        </a:rPr>
                        <a:t>: Use technology to build awareness of fitness and health behaviors.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solidFill>
                            <a:schemeClr val="tx1"/>
                          </a:solidFill>
                        </a:rPr>
                        <a:t>Health Education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50464421"/>
                  </a:ext>
                </a:extLst>
              </a:tr>
              <a:tr h="0">
                <a:tc>
                  <a:txBody>
                    <a:bodyPr/>
                    <a:lstStyle/>
                    <a:p>
                      <a:r>
                        <a:rPr lang="en-US" dirty="0">
                          <a:solidFill>
                            <a:schemeClr val="tx1"/>
                          </a:solidFill>
                        </a:rPr>
                        <a:t>Establish Young Athletes as an </a:t>
                      </a:r>
                      <a:r>
                        <a:rPr lang="en-US" b="1" dirty="0">
                          <a:solidFill>
                            <a:schemeClr val="tx1"/>
                          </a:solidFill>
                        </a:rPr>
                        <a:t>inclusive early childhood development program </a:t>
                      </a:r>
                      <a:r>
                        <a:rPr lang="en-US" dirty="0">
                          <a:solidFill>
                            <a:schemeClr val="tx1"/>
                          </a:solidFill>
                        </a:rPr>
                        <a:t>that benefits all children and offers significant value to communities and governments.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a:t>Advocacy</a:t>
                      </a:r>
                      <a:r>
                        <a:rPr lang="en-US" dirty="0">
                          <a:solidFill>
                            <a:schemeClr val="tx1"/>
                          </a:solidFill>
                        </a:rPr>
                        <a:t>: Increase accessible fitness opportunities for all individuals with intellectual disabilities.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i="0" dirty="0">
                          <a:solidFill>
                            <a:schemeClr val="tx1"/>
                          </a:solidFill>
                        </a:rPr>
                        <a:t>Expand prevention programming to address the overarching health needs of Special Olympics by developing a comprehensive intervention strategy.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1002606"/>
                  </a:ext>
                </a:extLst>
              </a:tr>
            </a:tbl>
          </a:graphicData>
        </a:graphic>
      </p:graphicFrame>
      <p:graphicFrame>
        <p:nvGraphicFramePr>
          <p:cNvPr id="5" name="Table 5">
            <a:extLst>
              <a:ext uri="{FF2B5EF4-FFF2-40B4-BE49-F238E27FC236}">
                <a16:creationId xmlns:a16="http://schemas.microsoft.com/office/drawing/2014/main" id="{CCF95519-97CD-7288-B2DC-F09B0A751F0C}"/>
              </a:ext>
            </a:extLst>
          </p:cNvPr>
          <p:cNvGraphicFramePr>
            <a:graphicFrameLocks noGrp="1"/>
          </p:cNvGraphicFramePr>
          <p:nvPr>
            <p:extLst>
              <p:ext uri="{D42A27DB-BD31-4B8C-83A1-F6EECF244321}">
                <p14:modId xmlns:p14="http://schemas.microsoft.com/office/powerpoint/2010/main" val="2359043142"/>
              </p:ext>
            </p:extLst>
          </p:nvPr>
        </p:nvGraphicFramePr>
        <p:xfrm>
          <a:off x="7901796" y="4209690"/>
          <a:ext cx="3604882" cy="1779103"/>
        </p:xfrm>
        <a:graphic>
          <a:graphicData uri="http://schemas.openxmlformats.org/drawingml/2006/table">
            <a:tbl>
              <a:tblPr firstRow="1" bandRow="1">
                <a:tableStyleId>{5C22544A-7EE6-4342-B048-85BDC9FD1C3A}</a:tableStyleId>
              </a:tblPr>
              <a:tblGrid>
                <a:gridCol w="3604882">
                  <a:extLst>
                    <a:ext uri="{9D8B030D-6E8A-4147-A177-3AD203B41FA5}">
                      <a16:colId xmlns:a16="http://schemas.microsoft.com/office/drawing/2014/main" val="2121167853"/>
                    </a:ext>
                  </a:extLst>
                </a:gridCol>
              </a:tblGrid>
              <a:tr h="421651">
                <a:tc>
                  <a:txBody>
                    <a:bodyPr/>
                    <a:lstStyle/>
                    <a:p>
                      <a:pPr algn="ctr"/>
                      <a:r>
                        <a:rPr lang="en-US" sz="1800" b="1" dirty="0">
                          <a:solidFill>
                            <a:schemeClr val="tx1"/>
                          </a:solidFill>
                        </a:rPr>
                        <a:t>Health Education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6449594"/>
                  </a:ext>
                </a:extLst>
              </a:tr>
              <a:tr h="1357452">
                <a:tc>
                  <a:txBody>
                    <a:bodyPr/>
                    <a:lstStyle/>
                    <a:p>
                      <a:r>
                        <a:rPr lang="en-US" i="0" dirty="0">
                          <a:solidFill>
                            <a:schemeClr val="tx1"/>
                          </a:solidFill>
                        </a:rPr>
                        <a:t>Expand prevention programming to address the overarching health needs of Special Olympics by developing a comprehensive intervention strategy.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0302308"/>
                  </a:ext>
                </a:extLst>
              </a:tr>
            </a:tbl>
          </a:graphicData>
        </a:graphic>
      </p:graphicFrame>
    </p:spTree>
    <p:extLst>
      <p:ext uri="{BB962C8B-B14F-4D97-AF65-F5344CB8AC3E}">
        <p14:creationId xmlns:p14="http://schemas.microsoft.com/office/powerpoint/2010/main" val="12084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 outdoor, track and field, sport&#10;&#10;Description automatically generated">
            <a:extLst>
              <a:ext uri="{FF2B5EF4-FFF2-40B4-BE49-F238E27FC236}">
                <a16:creationId xmlns:a16="http://schemas.microsoft.com/office/drawing/2014/main" id="{23B76560-B1BD-F304-75C2-24B55502D77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5741"/>
          <a:stretch/>
        </p:blipFill>
        <p:spPr>
          <a:xfrm>
            <a:off x="0" y="11113"/>
            <a:ext cx="12192000" cy="6846888"/>
          </a:xfrm>
          <a:ln w="38100">
            <a:solidFill>
              <a:schemeClr val="tx1"/>
            </a:solidFill>
          </a:ln>
        </p:spPr>
      </p:pic>
      <p:sp>
        <p:nvSpPr>
          <p:cNvPr id="5" name="Slide Number Placeholder 4">
            <a:extLst>
              <a:ext uri="{FF2B5EF4-FFF2-40B4-BE49-F238E27FC236}">
                <a16:creationId xmlns:a16="http://schemas.microsoft.com/office/drawing/2014/main" id="{133128AF-30B1-1CB8-3CB1-88B66FB616B0}"/>
              </a:ext>
            </a:extLst>
          </p:cNvPr>
          <p:cNvSpPr>
            <a:spLocks noGrp="1"/>
          </p:cNvSpPr>
          <p:nvPr>
            <p:ph type="sldNum" sz="quarter" idx="10"/>
          </p:nvPr>
        </p:nvSpPr>
        <p:spPr/>
        <p:txBody>
          <a:bodyPr/>
          <a:lstStyle/>
          <a:p>
            <a:fld id="{65259849-736F-2C48-9F66-0F7642C7CEF8}" type="slidenum">
              <a:rPr lang="en-US" smtClean="0"/>
              <a:pPr/>
              <a:t>7</a:t>
            </a:fld>
            <a:endParaRPr lang="en-US"/>
          </a:p>
        </p:txBody>
      </p:sp>
      <p:sp>
        <p:nvSpPr>
          <p:cNvPr id="8" name="TextBox 7">
            <a:extLst>
              <a:ext uri="{FF2B5EF4-FFF2-40B4-BE49-F238E27FC236}">
                <a16:creationId xmlns:a16="http://schemas.microsoft.com/office/drawing/2014/main" id="{F5AF7E00-DB2B-8300-65B4-E28370B4FBC1}"/>
              </a:ext>
            </a:extLst>
          </p:cNvPr>
          <p:cNvSpPr txBox="1"/>
          <p:nvPr/>
        </p:nvSpPr>
        <p:spPr>
          <a:xfrm>
            <a:off x="5012871" y="5364148"/>
            <a:ext cx="69466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Ubuntu"/>
              </a:rPr>
              <a:t>Early Childhood Development</a:t>
            </a:r>
            <a:r>
              <a:rPr lang="en-US" sz="3600" b="1" dirty="0">
                <a:latin typeface="Ubuntu"/>
              </a:rPr>
              <a:t> &amp; Family Health Education</a:t>
            </a:r>
            <a:endParaRPr kumimoji="0" lang="en-US" sz="2800" b="0" i="1" u="none" strike="noStrike" kern="1200" cap="none" spc="0" normalizeH="0" baseline="0" noProof="0" dirty="0">
              <a:ln>
                <a:noFill/>
              </a:ln>
              <a:effectLst/>
              <a:uLnTx/>
              <a:uFillTx/>
              <a:latin typeface="Ubuntu Light"/>
            </a:endParaRPr>
          </a:p>
        </p:txBody>
      </p:sp>
    </p:spTree>
    <p:extLst>
      <p:ext uri="{BB962C8B-B14F-4D97-AF65-F5344CB8AC3E}">
        <p14:creationId xmlns:p14="http://schemas.microsoft.com/office/powerpoint/2010/main" val="29265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B0F0"/>
                </a:solidFill>
                <a:effectLst/>
                <a:uLnTx/>
                <a:uFillTx/>
                <a:latin typeface="Ubuntu Light"/>
              </a:rPr>
              <a:t>ECD &amp; Families Programming</a:t>
            </a: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11" name="Content Placeholder 10">
            <a:extLst>
              <a:ext uri="{FF2B5EF4-FFF2-40B4-BE49-F238E27FC236}">
                <a16:creationId xmlns:a16="http://schemas.microsoft.com/office/drawing/2014/main" id="{0A419164-7EFC-3E0C-A587-6CA66B537862}"/>
              </a:ext>
            </a:extLst>
          </p:cNvPr>
          <p:cNvGraphicFramePr>
            <a:graphicFrameLocks noGrp="1"/>
          </p:cNvGraphicFramePr>
          <p:nvPr>
            <p:ph idx="1"/>
            <p:extLst>
              <p:ext uri="{D42A27DB-BD31-4B8C-83A1-F6EECF244321}">
                <p14:modId xmlns:p14="http://schemas.microsoft.com/office/powerpoint/2010/main" val="1079415677"/>
              </p:ext>
            </p:extLst>
          </p:nvPr>
        </p:nvGraphicFramePr>
        <p:xfrm>
          <a:off x="820737" y="1905333"/>
          <a:ext cx="10550525" cy="4464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2665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graphicFrame>
        <p:nvGraphicFramePr>
          <p:cNvPr id="2" name="Diagram 1">
            <a:extLst>
              <a:ext uri="{FF2B5EF4-FFF2-40B4-BE49-F238E27FC236}">
                <a16:creationId xmlns:a16="http://schemas.microsoft.com/office/drawing/2014/main" id="{54DD40F5-E040-766B-A53F-5D1A48AE4E12}"/>
              </a:ext>
            </a:extLst>
          </p:cNvPr>
          <p:cNvGraphicFramePr/>
          <p:nvPr>
            <p:extLst>
              <p:ext uri="{D42A27DB-BD31-4B8C-83A1-F6EECF244321}">
                <p14:modId xmlns:p14="http://schemas.microsoft.com/office/powerpoint/2010/main" val="4010125591"/>
              </p:ext>
            </p:extLst>
          </p:nvPr>
        </p:nvGraphicFramePr>
        <p:xfrm>
          <a:off x="690113" y="1277343"/>
          <a:ext cx="10593237" cy="5317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0490218E-AACC-006D-9E08-8E28F4CE7F0B}"/>
              </a:ext>
            </a:extLst>
          </p:cNvPr>
          <p:cNvSpPr txBox="1"/>
          <p:nvPr/>
        </p:nvSpPr>
        <p:spPr>
          <a:xfrm>
            <a:off x="1374564" y="190188"/>
            <a:ext cx="725327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Ubuntu"/>
              </a:rPr>
              <a:t>Pillar 1: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B0F0"/>
                </a:solidFill>
                <a:effectLst/>
                <a:uLnTx/>
                <a:uFillTx/>
                <a:latin typeface="Ubuntu Light"/>
              </a:rPr>
              <a:t>ECD &amp; Families Programming</a:t>
            </a:r>
          </a:p>
        </p:txBody>
      </p:sp>
    </p:spTree>
    <p:extLst>
      <p:ext uri="{BB962C8B-B14F-4D97-AF65-F5344CB8AC3E}">
        <p14:creationId xmlns:p14="http://schemas.microsoft.com/office/powerpoint/2010/main" val="3079689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52B16389E63C4A80FE3B6B3BDC6E1E" ma:contentTypeVersion="14" ma:contentTypeDescription="Create a new document." ma:contentTypeScope="" ma:versionID="54f35a2d821ccf37fde9ceddefe732e4">
  <xsd:schema xmlns:xsd="http://www.w3.org/2001/XMLSchema" xmlns:xs="http://www.w3.org/2001/XMLSchema" xmlns:p="http://schemas.microsoft.com/office/2006/metadata/properties" xmlns:ns3="53a5bd44-d986-4f46-a471-6e65290db771" xmlns:ns4="07e44ae5-4d4c-49c2-a338-77caf4cad79b" targetNamespace="http://schemas.microsoft.com/office/2006/metadata/properties" ma:root="true" ma:fieldsID="eed0e42fd7e371868f6656ba5fea2785" ns3:_="" ns4:_="">
    <xsd:import namespace="53a5bd44-d986-4f46-a471-6e65290db771"/>
    <xsd:import namespace="07e44ae5-4d4c-49c2-a338-77caf4cad79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OCR"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5bd44-d986-4f46-a471-6e65290db7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e44ae5-4d4c-49c2-a338-77caf4cad79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7e44ae5-4d4c-49c2-a338-77caf4cad79b" xsi:nil="true"/>
  </documentManagement>
</p:properties>
</file>

<file path=customXml/itemProps1.xml><?xml version="1.0" encoding="utf-8"?>
<ds:datastoreItem xmlns:ds="http://schemas.openxmlformats.org/officeDocument/2006/customXml" ds:itemID="{75329245-429A-447B-8444-4501FFD59AB2}">
  <ds:schemaRefs>
    <ds:schemaRef ds:uri="07e44ae5-4d4c-49c2-a338-77caf4cad79b"/>
    <ds:schemaRef ds:uri="53a5bd44-d986-4f46-a471-6e65290db7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800A4C-3C26-4838-80AA-56493CD25631}">
  <ds:schemaRefs>
    <ds:schemaRef ds:uri="http://schemas.microsoft.com/sharepoint/v3/contenttype/forms"/>
  </ds:schemaRefs>
</ds:datastoreItem>
</file>

<file path=customXml/itemProps3.xml><?xml version="1.0" encoding="utf-8"?>
<ds:datastoreItem xmlns:ds="http://schemas.openxmlformats.org/officeDocument/2006/customXml" ds:itemID="{E0CEF29A-827D-4D71-A273-3E20C227D4A5}">
  <ds:schemaRefs>
    <ds:schemaRef ds:uri="http://purl.org/dc/elements/1.1/"/>
    <ds:schemaRef ds:uri="http://schemas.microsoft.com/office/infopath/2007/PartnerControls"/>
    <ds:schemaRef ds:uri="07e44ae5-4d4c-49c2-a338-77caf4cad79b"/>
    <ds:schemaRef ds:uri="http://purl.org/dc/dcmitype/"/>
    <ds:schemaRef ds:uri="http://schemas.openxmlformats.org/package/2006/metadata/core-properties"/>
    <ds:schemaRef ds:uri="53a5bd44-d986-4f46-a471-6e65290db771"/>
    <ds:schemaRef ds:uri="http://schemas.microsoft.com/office/2006/documentManagement/types"/>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39252</TotalTime>
  <Words>1862</Words>
  <Application>Microsoft Office PowerPoint</Application>
  <PresentationFormat>Widescreen</PresentationFormat>
  <Paragraphs>273</Paragraphs>
  <Slides>20</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Gill Sans</vt:lpstr>
      <vt:lpstr>Helvetica Neue</vt:lpstr>
      <vt:lpstr>Ubuntu</vt:lpstr>
      <vt:lpstr>Ubuntu Light</vt:lpstr>
      <vt:lpstr>Ubuntu-Bold</vt:lpstr>
      <vt:lpstr>Ubuntu-Light</vt:lpstr>
      <vt:lpstr>SO_AP_Presentation</vt:lpstr>
      <vt:lpstr>Body White copy</vt:lpstr>
      <vt:lpstr>Special Olympics Health Pillar 1: Ongoing Prevention and Fitness</vt:lpstr>
      <vt:lpstr>Health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Olympics Health Pillar 1: Ongoing Prevention and Fitness</dc:title>
  <dc:creator>Rebecca Ralston</dc:creator>
  <cp:lastModifiedBy>Jennifer Hansen</cp:lastModifiedBy>
  <cp:revision>24</cp:revision>
  <dcterms:created xsi:type="dcterms:W3CDTF">2022-09-01T13:45:29Z</dcterms:created>
  <dcterms:modified xsi:type="dcterms:W3CDTF">2025-07-16T16:32:19Z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0x0101002A52B16389E63C4A80FE3B6B3BDC6E1E</vt:lpwstr>
  </property>
</Properties>
</file>