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9.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9" r:id="rId3"/>
    <p:sldMasterId id="2147483678" r:id="rId4"/>
    <p:sldMasterId id="2147483687" r:id="rId5"/>
    <p:sldMasterId id="2147483697" r:id="rId6"/>
    <p:sldMasterId id="2147483706" r:id="rId7"/>
    <p:sldMasterId id="2147483715" r:id="rId8"/>
    <p:sldMasterId id="2147483724" r:id="rId9"/>
    <p:sldMasterId id="2147483733" r:id="rId10"/>
  </p:sldMasterIdLst>
  <p:notesMasterIdLst>
    <p:notesMasterId r:id="rId37"/>
  </p:notesMasterIdLst>
  <p:sldIdLst>
    <p:sldId id="310" r:id="rId11"/>
    <p:sldId id="352" r:id="rId12"/>
    <p:sldId id="353" r:id="rId13"/>
    <p:sldId id="356" r:id="rId14"/>
    <p:sldId id="374" r:id="rId15"/>
    <p:sldId id="355" r:id="rId16"/>
    <p:sldId id="375" r:id="rId17"/>
    <p:sldId id="377" r:id="rId18"/>
    <p:sldId id="357" r:id="rId19"/>
    <p:sldId id="376" r:id="rId20"/>
    <p:sldId id="358" r:id="rId21"/>
    <p:sldId id="351" r:id="rId22"/>
    <p:sldId id="360" r:id="rId23"/>
    <p:sldId id="368" r:id="rId24"/>
    <p:sldId id="378" r:id="rId25"/>
    <p:sldId id="367" r:id="rId26"/>
    <p:sldId id="362" r:id="rId27"/>
    <p:sldId id="363" r:id="rId28"/>
    <p:sldId id="365" r:id="rId29"/>
    <p:sldId id="379" r:id="rId30"/>
    <p:sldId id="380" r:id="rId31"/>
    <p:sldId id="369" r:id="rId32"/>
    <p:sldId id="370" r:id="rId33"/>
    <p:sldId id="371" r:id="rId34"/>
    <p:sldId id="372" r:id="rId35"/>
    <p:sldId id="373"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5BDD791-EB57-4712-8247-B8F87DCF09A1}">
          <p14:sldIdLst>
            <p14:sldId id="310"/>
            <p14:sldId id="352"/>
            <p14:sldId id="353"/>
            <p14:sldId id="356"/>
            <p14:sldId id="374"/>
            <p14:sldId id="355"/>
            <p14:sldId id="375"/>
            <p14:sldId id="377"/>
            <p14:sldId id="357"/>
            <p14:sldId id="376"/>
            <p14:sldId id="358"/>
            <p14:sldId id="351"/>
            <p14:sldId id="360"/>
            <p14:sldId id="368"/>
            <p14:sldId id="378"/>
            <p14:sldId id="367"/>
            <p14:sldId id="362"/>
            <p14:sldId id="363"/>
            <p14:sldId id="365"/>
            <p14:sldId id="379"/>
            <p14:sldId id="380"/>
            <p14:sldId id="369"/>
            <p14:sldId id="370"/>
            <p14:sldId id="371"/>
            <p14:sldId id="372"/>
            <p14:sldId id="37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8B5DF"/>
    <a:srgbClr val="ECEADB"/>
    <a:srgbClr val="FE5289"/>
    <a:srgbClr val="E83049"/>
    <a:srgbClr val="FD5B91"/>
    <a:srgbClr val="FB2E47"/>
    <a:srgbClr val="FF0000"/>
    <a:srgbClr val="C4161C"/>
    <a:srgbClr val="820000"/>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035" autoAdjust="0"/>
  </p:normalViewPr>
  <p:slideViewPr>
    <p:cSldViewPr>
      <p:cViewPr varScale="1">
        <p:scale>
          <a:sx n="65" d="100"/>
          <a:sy n="65" d="100"/>
        </p:scale>
        <p:origin x="1954" y="53"/>
      </p:cViewPr>
      <p:guideLst>
        <p:guide orient="horz" pos="2160"/>
        <p:guide pos="2880"/>
      </p:guideLst>
    </p:cSldViewPr>
  </p:slideViewPr>
  <p:notesTextViewPr>
    <p:cViewPr>
      <p:scale>
        <a:sx n="1" d="1"/>
        <a:sy n="1" d="1"/>
      </p:scale>
      <p:origin x="0" y="0"/>
    </p:cViewPr>
  </p:notesTextViewPr>
  <p:sorterViewPr>
    <p:cViewPr>
      <p:scale>
        <a:sx n="100" d="100"/>
        <a:sy n="100" d="100"/>
      </p:scale>
      <p:origin x="0" y="8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4BD248-7FDD-4BE8-9B57-39D0F2549337}" type="datetimeFigureOut">
              <a:rPr lang="en-US" smtClean="0"/>
              <a:t>10/30/2017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1D55FA-C54A-4225-8174-33BBF78C0413}" type="slidenum">
              <a:rPr lang="en-US" smtClean="0"/>
              <a:t>‹#›</a:t>
            </a:fld>
            <a:endParaRPr lang="en-US"/>
          </a:p>
        </p:txBody>
      </p:sp>
    </p:spTree>
    <p:extLst>
      <p:ext uri="{BB962C8B-B14F-4D97-AF65-F5344CB8AC3E}">
        <p14:creationId xmlns:p14="http://schemas.microsoft.com/office/powerpoint/2010/main" val="2360628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panose="020F0502020204030204" pitchFamily="34" charset="0"/>
              <a:buChar char="–"/>
            </a:pPr>
            <a:r>
              <a:rPr lang="en-US" sz="1200" kern="1200" dirty="0" smtClean="0">
                <a:solidFill>
                  <a:schemeClr val="tx1"/>
                </a:solidFill>
                <a:effectLst/>
                <a:latin typeface="+mn-lt"/>
                <a:ea typeface="+mn-ea"/>
                <a:cs typeface="+mn-cs"/>
              </a:rPr>
              <a:t>Facilitator Introductions </a:t>
            </a:r>
          </a:p>
          <a:p>
            <a:pPr marL="171450" indent="-171450">
              <a:buFont typeface="Calibri" panose="020F0502020204030204" pitchFamily="34" charset="0"/>
              <a:buChar char="–"/>
            </a:pPr>
            <a:r>
              <a:rPr lang="en-US" sz="1200" kern="1200" dirty="0" smtClean="0">
                <a:solidFill>
                  <a:schemeClr val="tx1"/>
                </a:solidFill>
                <a:effectLst/>
                <a:latin typeface="+mn-lt"/>
                <a:ea typeface="+mn-ea"/>
                <a:cs typeface="+mn-cs"/>
              </a:rPr>
              <a:t>Allow all participants in the room to introduce themselves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036B4B2F-0019-C942-9AE2-8EB4A07943DA}"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086442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panose="020F0502020204030204" pitchFamily="34" charset="0"/>
              <a:buChar char="–"/>
            </a:pPr>
            <a:r>
              <a:rPr lang="en-US" sz="1200" kern="1200" dirty="0" smtClean="0">
                <a:solidFill>
                  <a:schemeClr val="tx1"/>
                </a:solidFill>
                <a:effectLst/>
                <a:latin typeface="+mn-lt"/>
                <a:ea typeface="+mn-ea"/>
                <a:cs typeface="+mn-cs"/>
              </a:rPr>
              <a:t>Special Olympics is working on tackling these needs through Young Athletes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D71D55FA-C54A-4225-8174-33BBF78C0413}" type="slidenum">
              <a:rPr lang="en-US" smtClean="0"/>
              <a:t>11</a:t>
            </a:fld>
            <a:endParaRPr lang="en-US"/>
          </a:p>
        </p:txBody>
      </p:sp>
    </p:spTree>
    <p:extLst>
      <p:ext uri="{BB962C8B-B14F-4D97-AF65-F5344CB8AC3E}">
        <p14:creationId xmlns:p14="http://schemas.microsoft.com/office/powerpoint/2010/main" val="204041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D55FA-C54A-4225-8174-33BBF78C0413}" type="slidenum">
              <a:rPr lang="en-US" smtClean="0"/>
              <a:t>12</a:t>
            </a:fld>
            <a:endParaRPr lang="en-US"/>
          </a:p>
        </p:txBody>
      </p:sp>
    </p:spTree>
    <p:extLst>
      <p:ext uri="{BB962C8B-B14F-4D97-AF65-F5344CB8AC3E}">
        <p14:creationId xmlns:p14="http://schemas.microsoft.com/office/powerpoint/2010/main" val="113461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D55FA-C54A-4225-8174-33BBF78C0413}" type="slidenum">
              <a:rPr lang="en-US" smtClean="0"/>
              <a:t>13</a:t>
            </a:fld>
            <a:endParaRPr lang="en-US"/>
          </a:p>
        </p:txBody>
      </p:sp>
    </p:spTree>
    <p:extLst>
      <p:ext uri="{BB962C8B-B14F-4D97-AF65-F5344CB8AC3E}">
        <p14:creationId xmlns:p14="http://schemas.microsoft.com/office/powerpoint/2010/main" val="17429546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panose="020F0502020204030204" pitchFamily="34" charset="0"/>
              <a:buChar char="–"/>
            </a:pPr>
            <a:r>
              <a:rPr lang="en-US" dirty="0" smtClean="0"/>
              <a:t>There are eight skill areas in Young Athletes that help children learn movements they will use in sports and daily life</a:t>
            </a:r>
          </a:p>
          <a:p>
            <a:pPr marL="171450" indent="-171450">
              <a:buFont typeface="Calibri" panose="020F0502020204030204" pitchFamily="34" charset="0"/>
              <a:buChar char="–"/>
            </a:pPr>
            <a:r>
              <a:rPr lang="en-US" dirty="0" smtClean="0"/>
              <a:t>Young Athletes consists of fun and engaging activities that align with the eight skill areas</a:t>
            </a:r>
          </a:p>
          <a:p>
            <a:endParaRPr lang="en-US" dirty="0"/>
          </a:p>
        </p:txBody>
      </p:sp>
      <p:sp>
        <p:nvSpPr>
          <p:cNvPr id="4" name="Slide Number Placeholder 3"/>
          <p:cNvSpPr>
            <a:spLocks noGrp="1"/>
          </p:cNvSpPr>
          <p:nvPr>
            <p:ph type="sldNum" sz="quarter" idx="10"/>
          </p:nvPr>
        </p:nvSpPr>
        <p:spPr/>
        <p:txBody>
          <a:bodyPr/>
          <a:lstStyle/>
          <a:p>
            <a:fld id="{D71D55FA-C54A-4225-8174-33BBF78C0413}" type="slidenum">
              <a:rPr lang="en-US" smtClean="0"/>
              <a:t>14</a:t>
            </a:fld>
            <a:endParaRPr lang="en-US"/>
          </a:p>
        </p:txBody>
      </p:sp>
    </p:spTree>
    <p:extLst>
      <p:ext uri="{BB962C8B-B14F-4D97-AF65-F5344CB8AC3E}">
        <p14:creationId xmlns:p14="http://schemas.microsoft.com/office/powerpoint/2010/main" val="2907132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panose="020F0502020204030204" pitchFamily="34" charset="0"/>
              <a:buChar char="–"/>
            </a:pPr>
            <a:r>
              <a:rPr lang="en-US" dirty="0" smtClean="0"/>
              <a:t>Young Athletes can take place in the home, community or school—led by educators, parents, coaches or volunteers</a:t>
            </a:r>
          </a:p>
          <a:p>
            <a:endParaRPr lang="en-US" dirty="0"/>
          </a:p>
        </p:txBody>
      </p:sp>
      <p:sp>
        <p:nvSpPr>
          <p:cNvPr id="4" name="Slide Number Placeholder 3"/>
          <p:cNvSpPr>
            <a:spLocks noGrp="1"/>
          </p:cNvSpPr>
          <p:nvPr>
            <p:ph type="sldNum" sz="quarter" idx="10"/>
          </p:nvPr>
        </p:nvSpPr>
        <p:spPr/>
        <p:txBody>
          <a:bodyPr/>
          <a:lstStyle/>
          <a:p>
            <a:fld id="{D71D55FA-C54A-4225-8174-33BBF78C0413}" type="slidenum">
              <a:rPr lang="en-US" smtClean="0"/>
              <a:t>15</a:t>
            </a:fld>
            <a:endParaRPr lang="en-US"/>
          </a:p>
        </p:txBody>
      </p:sp>
    </p:spTree>
    <p:extLst>
      <p:ext uri="{BB962C8B-B14F-4D97-AF65-F5344CB8AC3E}">
        <p14:creationId xmlns:p14="http://schemas.microsoft.com/office/powerpoint/2010/main" val="2255930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panose="020F0502020204030204" pitchFamily="34" charset="0"/>
              <a:buChar char="–"/>
            </a:pPr>
            <a:r>
              <a:rPr lang="en-US" dirty="0" smtClean="0"/>
              <a:t>Young Athletes was started in 2005</a:t>
            </a:r>
          </a:p>
          <a:p>
            <a:pPr marL="171450" indent="-171450">
              <a:buFont typeface="Calibri" panose="020F0502020204030204" pitchFamily="34" charset="0"/>
              <a:buChar char="–"/>
            </a:pPr>
            <a:r>
              <a:rPr lang="en-US" dirty="0" smtClean="0"/>
              <a:t>Young Athletes is in all seven Special Olympics regions and 66% of SO Programs conduct YA</a:t>
            </a:r>
          </a:p>
          <a:p>
            <a:endParaRPr lang="en-US" dirty="0"/>
          </a:p>
        </p:txBody>
      </p:sp>
      <p:sp>
        <p:nvSpPr>
          <p:cNvPr id="4" name="Slide Number Placeholder 3"/>
          <p:cNvSpPr>
            <a:spLocks noGrp="1"/>
          </p:cNvSpPr>
          <p:nvPr>
            <p:ph type="sldNum" sz="quarter" idx="10"/>
          </p:nvPr>
        </p:nvSpPr>
        <p:spPr/>
        <p:txBody>
          <a:bodyPr/>
          <a:lstStyle/>
          <a:p>
            <a:fld id="{D71D55FA-C54A-4225-8174-33BBF78C0413}" type="slidenum">
              <a:rPr lang="en-US" smtClean="0"/>
              <a:t>16</a:t>
            </a:fld>
            <a:endParaRPr lang="en-US"/>
          </a:p>
        </p:txBody>
      </p:sp>
    </p:spTree>
    <p:extLst>
      <p:ext uri="{BB962C8B-B14F-4D97-AF65-F5344CB8AC3E}">
        <p14:creationId xmlns:p14="http://schemas.microsoft.com/office/powerpoint/2010/main" val="1877987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panose="020F0502020204030204" pitchFamily="34" charset="0"/>
              <a:buChar char="–"/>
            </a:pPr>
            <a:r>
              <a:rPr lang="en-US" sz="1200" kern="1200" dirty="0" smtClean="0">
                <a:solidFill>
                  <a:schemeClr val="tx1"/>
                </a:solidFill>
                <a:effectLst/>
                <a:latin typeface="+mn-lt"/>
                <a:ea typeface="+mn-ea"/>
                <a:cs typeface="+mn-cs"/>
              </a:rPr>
              <a:t>Young Athletes benefits the child and the family, challenges expectations, forges relationships, fosters support networks, and builds crucial skills for young children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D71D55FA-C54A-4225-8174-33BBF78C0413}" type="slidenum">
              <a:rPr lang="en-US" smtClean="0"/>
              <a:t>17</a:t>
            </a:fld>
            <a:endParaRPr lang="en-US"/>
          </a:p>
        </p:txBody>
      </p:sp>
    </p:spTree>
    <p:extLst>
      <p:ext uri="{BB962C8B-B14F-4D97-AF65-F5344CB8AC3E}">
        <p14:creationId xmlns:p14="http://schemas.microsoft.com/office/powerpoint/2010/main" val="223387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panose="020F0502020204030204" pitchFamily="34" charset="0"/>
              <a:buChar char="–"/>
            </a:pPr>
            <a:r>
              <a:rPr lang="en-US" sz="1200" kern="1200" dirty="0" smtClean="0">
                <a:solidFill>
                  <a:schemeClr val="tx1"/>
                </a:solidFill>
                <a:effectLst/>
                <a:latin typeface="+mn-lt"/>
                <a:ea typeface="+mn-ea"/>
                <a:cs typeface="+mn-cs"/>
              </a:rPr>
              <a:t>YA’s impact has a ripple effect that extends benefits beyond the participants in the program to the family and community</a:t>
            </a:r>
          </a:p>
          <a:p>
            <a:pPr marL="171450" indent="-171450">
              <a:buFont typeface="Calibri" panose="020F0502020204030204" pitchFamily="34" charset="0"/>
              <a:buChar char="–"/>
            </a:pPr>
            <a:r>
              <a:rPr lang="en-US" sz="1200" kern="1200" dirty="0" smtClean="0">
                <a:solidFill>
                  <a:schemeClr val="tx1"/>
                </a:solidFill>
                <a:effectLst/>
                <a:latin typeface="+mn-lt"/>
                <a:ea typeface="+mn-ea"/>
                <a:cs typeface="+mn-cs"/>
              </a:rPr>
              <a:t>In this way, YA serves as a catalyst for change in the community and a mechanism to enhance social inclusion for people with ID </a:t>
            </a:r>
          </a:p>
          <a:p>
            <a:r>
              <a:rPr lang="en-US" sz="1200" kern="1200" dirty="0" smtClean="0">
                <a:solidFill>
                  <a:schemeClr val="tx1"/>
                </a:solidFill>
                <a:effectLst/>
                <a:latin typeface="+mn-lt"/>
                <a:ea typeface="+mn-ea"/>
                <a:cs typeface="+mn-cs"/>
              </a:rPr>
              <a:t> </a:t>
            </a:r>
          </a:p>
          <a:p>
            <a:pPr marL="0" indent="0">
              <a:buFont typeface="Arial" panose="020B0604020202020204"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D71D55FA-C54A-4225-8174-33BBF78C0413}" type="slidenum">
              <a:rPr lang="en-US" smtClean="0"/>
              <a:t>18</a:t>
            </a:fld>
            <a:endParaRPr lang="en-US"/>
          </a:p>
        </p:txBody>
      </p:sp>
    </p:spTree>
    <p:extLst>
      <p:ext uri="{BB962C8B-B14F-4D97-AF65-F5344CB8AC3E}">
        <p14:creationId xmlns:p14="http://schemas.microsoft.com/office/powerpoint/2010/main" val="3051625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panose="020F0502020204030204" pitchFamily="34" charset="0"/>
              <a:buChar char="–"/>
            </a:pPr>
            <a:r>
              <a:rPr lang="en-US" dirty="0" smtClean="0"/>
              <a:t>Children with ID often experience challenges developing motor skills</a:t>
            </a:r>
          </a:p>
          <a:p>
            <a:pPr marL="171450" indent="-171450">
              <a:buFont typeface="Calibri" panose="020F0502020204030204" pitchFamily="34" charset="0"/>
              <a:buChar char="–"/>
            </a:pPr>
            <a:r>
              <a:rPr lang="en-US" dirty="0" smtClean="0"/>
              <a:t>Research conducted by Special Olympics has found that YA improves the motor skills of participants in both U.S. and international contexts</a:t>
            </a:r>
          </a:p>
          <a:p>
            <a:pPr marL="171450" indent="-171450">
              <a:buFont typeface="Calibri" panose="020F0502020204030204" pitchFamily="34" charset="0"/>
              <a:buChar char="–"/>
            </a:pPr>
            <a:r>
              <a:rPr lang="en-US" dirty="0" smtClean="0"/>
              <a:t>YA creates an environment where children with ID can play with their peers, perhaps for the first time, while developing motor and social skills</a:t>
            </a:r>
          </a:p>
          <a:p>
            <a:endParaRPr lang="en-US" dirty="0"/>
          </a:p>
        </p:txBody>
      </p:sp>
      <p:sp>
        <p:nvSpPr>
          <p:cNvPr id="4" name="Slide Number Placeholder 3"/>
          <p:cNvSpPr>
            <a:spLocks noGrp="1"/>
          </p:cNvSpPr>
          <p:nvPr>
            <p:ph type="sldNum" sz="quarter" idx="10"/>
          </p:nvPr>
        </p:nvSpPr>
        <p:spPr/>
        <p:txBody>
          <a:bodyPr/>
          <a:lstStyle/>
          <a:p>
            <a:fld id="{D71D55FA-C54A-4225-8174-33BBF78C0413}" type="slidenum">
              <a:rPr lang="en-US" smtClean="0"/>
              <a:t>19</a:t>
            </a:fld>
            <a:endParaRPr lang="en-US"/>
          </a:p>
        </p:txBody>
      </p:sp>
    </p:spTree>
    <p:extLst>
      <p:ext uri="{BB962C8B-B14F-4D97-AF65-F5344CB8AC3E}">
        <p14:creationId xmlns:p14="http://schemas.microsoft.com/office/powerpoint/2010/main" val="34351715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panose="020F0502020204030204" pitchFamily="34" charset="0"/>
              <a:buChar char="–"/>
            </a:pPr>
            <a:r>
              <a:rPr lang="en-US" dirty="0" smtClean="0"/>
              <a:t>A 2014 study found that by demonstrating that children with ID can participate in, and benefit from, group activities, parents became more willing to bring their children into social settings </a:t>
            </a:r>
          </a:p>
          <a:p>
            <a:pPr marL="171450" indent="-171450">
              <a:buFont typeface="Calibri" panose="020F0502020204030204" pitchFamily="34" charset="0"/>
              <a:buChar char="–"/>
            </a:pPr>
            <a:r>
              <a:rPr lang="en-US" dirty="0" smtClean="0"/>
              <a:t>YA raises parents’ expectations of their child with ID </a:t>
            </a:r>
          </a:p>
          <a:p>
            <a:endParaRPr lang="en-US" dirty="0"/>
          </a:p>
        </p:txBody>
      </p:sp>
      <p:sp>
        <p:nvSpPr>
          <p:cNvPr id="4" name="Slide Number Placeholder 3"/>
          <p:cNvSpPr>
            <a:spLocks noGrp="1"/>
          </p:cNvSpPr>
          <p:nvPr>
            <p:ph type="sldNum" sz="quarter" idx="10"/>
          </p:nvPr>
        </p:nvSpPr>
        <p:spPr/>
        <p:txBody>
          <a:bodyPr/>
          <a:lstStyle/>
          <a:p>
            <a:fld id="{D71D55FA-C54A-4225-8174-33BBF78C0413}" type="slidenum">
              <a:rPr lang="en-US" smtClean="0"/>
              <a:t>20</a:t>
            </a:fld>
            <a:endParaRPr lang="en-US"/>
          </a:p>
        </p:txBody>
      </p:sp>
    </p:spTree>
    <p:extLst>
      <p:ext uri="{BB962C8B-B14F-4D97-AF65-F5344CB8AC3E}">
        <p14:creationId xmlns:p14="http://schemas.microsoft.com/office/powerpoint/2010/main" val="2714946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panose="020F0502020204030204" pitchFamily="34" charset="0"/>
              <a:buChar char="–"/>
            </a:pPr>
            <a:r>
              <a:rPr lang="en-US" sz="1200" kern="1200" dirty="0" smtClean="0">
                <a:solidFill>
                  <a:schemeClr val="tx1"/>
                </a:solidFill>
                <a:effectLst/>
                <a:latin typeface="+mn-lt"/>
                <a:ea typeface="+mn-ea"/>
                <a:cs typeface="+mn-cs"/>
              </a:rPr>
              <a:t>Provide an overview of the four main sections of the training </a:t>
            </a:r>
          </a:p>
          <a:p>
            <a:pPr marL="171450" indent="-171450">
              <a:buFont typeface="Calibri" panose="020F0502020204030204" pitchFamily="34" charset="0"/>
              <a:buChar char="–"/>
            </a:pPr>
            <a:r>
              <a:rPr lang="en-US" sz="1200" kern="1200" dirty="0" smtClean="0">
                <a:solidFill>
                  <a:schemeClr val="tx1"/>
                </a:solidFill>
                <a:effectLst/>
                <a:latin typeface="+mn-lt"/>
                <a:ea typeface="+mn-ea"/>
                <a:cs typeface="+mn-cs"/>
              </a:rPr>
              <a:t>The full training should take approximately 20-30 minutes to complete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D71D55FA-C54A-4225-8174-33BBF78C0413}" type="slidenum">
              <a:rPr lang="en-US" smtClean="0"/>
              <a:t>2</a:t>
            </a:fld>
            <a:endParaRPr lang="en-US"/>
          </a:p>
        </p:txBody>
      </p:sp>
    </p:spTree>
    <p:extLst>
      <p:ext uri="{BB962C8B-B14F-4D97-AF65-F5344CB8AC3E}">
        <p14:creationId xmlns:p14="http://schemas.microsoft.com/office/powerpoint/2010/main" val="15536777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panose="020F0502020204030204" pitchFamily="34" charset="0"/>
              <a:buChar char="–"/>
            </a:pPr>
            <a:r>
              <a:rPr lang="en-US" dirty="0" smtClean="0"/>
              <a:t>YA provides the community with an opportunity to learn about ID and to embrace members of the community with ID and their families</a:t>
            </a:r>
          </a:p>
          <a:p>
            <a:endParaRPr lang="en-US" dirty="0"/>
          </a:p>
        </p:txBody>
      </p:sp>
      <p:sp>
        <p:nvSpPr>
          <p:cNvPr id="4" name="Slide Number Placeholder 3"/>
          <p:cNvSpPr>
            <a:spLocks noGrp="1"/>
          </p:cNvSpPr>
          <p:nvPr>
            <p:ph type="sldNum" sz="quarter" idx="10"/>
          </p:nvPr>
        </p:nvSpPr>
        <p:spPr/>
        <p:txBody>
          <a:bodyPr/>
          <a:lstStyle/>
          <a:p>
            <a:fld id="{D71D55FA-C54A-4225-8174-33BBF78C0413}" type="slidenum">
              <a:rPr lang="en-US" smtClean="0"/>
              <a:t>21</a:t>
            </a:fld>
            <a:endParaRPr lang="en-US"/>
          </a:p>
        </p:txBody>
      </p:sp>
    </p:spTree>
    <p:extLst>
      <p:ext uri="{BB962C8B-B14F-4D97-AF65-F5344CB8AC3E}">
        <p14:creationId xmlns:p14="http://schemas.microsoft.com/office/powerpoint/2010/main" val="15173678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Delete the “Program Name” text and replace it with the name of your Program or Region</a:t>
            </a:r>
          </a:p>
          <a:p>
            <a:pPr marL="228600" indent="-228600">
              <a:buFont typeface="+mj-lt"/>
              <a:buAutoNum type="arabicPeriod"/>
            </a:pPr>
            <a:r>
              <a:rPr lang="en-US" dirty="0" smtClean="0"/>
              <a:t>Delete “insert Program-specific Young Athletes picture.” Insert a picture and place it over the white box</a:t>
            </a:r>
          </a:p>
          <a:p>
            <a:pPr marL="228600" indent="-228600">
              <a:buFont typeface="+mj-lt"/>
              <a:buAutoNum type="arabicPeriod"/>
            </a:pPr>
            <a:r>
              <a:rPr lang="en-US" dirty="0" smtClean="0"/>
              <a:t>Delete the text in the text box and replace it with Young Athletes information for your Program (example: number of registered Young Athletes, number of trained coaches, etc.)</a:t>
            </a:r>
          </a:p>
          <a:p>
            <a:endParaRPr lang="en-US" dirty="0"/>
          </a:p>
        </p:txBody>
      </p:sp>
      <p:sp>
        <p:nvSpPr>
          <p:cNvPr id="4" name="Slide Number Placeholder 3"/>
          <p:cNvSpPr>
            <a:spLocks noGrp="1"/>
          </p:cNvSpPr>
          <p:nvPr>
            <p:ph type="sldNum" sz="quarter" idx="10"/>
          </p:nvPr>
        </p:nvSpPr>
        <p:spPr/>
        <p:txBody>
          <a:bodyPr/>
          <a:lstStyle/>
          <a:p>
            <a:fld id="{D71D55FA-C54A-4225-8174-33BBF78C0413}" type="slidenum">
              <a:rPr lang="en-US" smtClean="0"/>
              <a:t>23</a:t>
            </a:fld>
            <a:endParaRPr lang="en-US"/>
          </a:p>
        </p:txBody>
      </p:sp>
    </p:spTree>
    <p:extLst>
      <p:ext uri="{BB962C8B-B14F-4D97-AF65-F5344CB8AC3E}">
        <p14:creationId xmlns:p14="http://schemas.microsoft.com/office/powerpoint/2010/main" val="41410775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smtClean="0">
                <a:solidFill>
                  <a:schemeClr val="tx1"/>
                </a:solidFill>
                <a:effectLst/>
                <a:latin typeface="+mn-lt"/>
                <a:ea typeface="+mn-ea"/>
                <a:cs typeface="+mn-cs"/>
              </a:rPr>
              <a:t>Delete the “insert Program-specific Young  Athletes picture or video.” Insert picture or  video and 	place over white box. Delete “Program Name” and replace it with the name of your Program.</a:t>
            </a:r>
          </a:p>
          <a:p>
            <a:pPr marL="228600" indent="-228600">
              <a:buAutoNum type="arabicPeriod"/>
            </a:pPr>
            <a:r>
              <a:rPr lang="en-US" sz="1200" kern="1200" dirty="0" smtClean="0">
                <a:solidFill>
                  <a:schemeClr val="tx1"/>
                </a:solidFill>
                <a:effectLst/>
                <a:latin typeface="+mn-lt"/>
                <a:ea typeface="+mn-ea"/>
                <a:cs typeface="+mn-cs"/>
              </a:rPr>
              <a:t>Insert a Young Athletes story or quote in the provided text box</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D71D55FA-C54A-4225-8174-33BBF78C0413}" type="slidenum">
              <a:rPr lang="en-US" smtClean="0"/>
              <a:t>24</a:t>
            </a:fld>
            <a:endParaRPr lang="en-US"/>
          </a:p>
        </p:txBody>
      </p:sp>
    </p:spTree>
    <p:extLst>
      <p:ext uri="{BB962C8B-B14F-4D97-AF65-F5344CB8AC3E}">
        <p14:creationId xmlns:p14="http://schemas.microsoft.com/office/powerpoint/2010/main" val="4194395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smtClean="0">
                <a:solidFill>
                  <a:schemeClr val="tx1"/>
                </a:solidFill>
                <a:effectLst/>
                <a:latin typeface="+mn-lt"/>
                <a:ea typeface="+mn-ea"/>
                <a:cs typeface="+mn-cs"/>
              </a:rPr>
              <a:t>Delete the “insert Program-specific Young  Athletes picture.” Insert picture and place over white 	box. Delete “Program Name” and replace it with the name of your Program.</a:t>
            </a:r>
          </a:p>
          <a:p>
            <a:pPr marL="228600" indent="-228600">
              <a:buAutoNum type="arabicPeriod"/>
            </a:pPr>
            <a:r>
              <a:rPr lang="en-US" sz="1200" kern="1200" dirty="0" smtClean="0">
                <a:solidFill>
                  <a:schemeClr val="tx1"/>
                </a:solidFill>
                <a:effectLst/>
                <a:latin typeface="+mn-lt"/>
                <a:ea typeface="+mn-ea"/>
                <a:cs typeface="+mn-cs"/>
              </a:rPr>
              <a:t>Insert goals in the text box provided</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D71D55FA-C54A-4225-8174-33BBF78C0413}" type="slidenum">
              <a:rPr lang="en-US" smtClean="0"/>
              <a:t>25</a:t>
            </a:fld>
            <a:endParaRPr lang="en-US"/>
          </a:p>
        </p:txBody>
      </p:sp>
    </p:spTree>
    <p:extLst>
      <p:ext uri="{BB962C8B-B14F-4D97-AF65-F5344CB8AC3E}">
        <p14:creationId xmlns:p14="http://schemas.microsoft.com/office/powerpoint/2010/main" val="42005686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panose="020F0502020204030204" pitchFamily="34" charset="0"/>
              <a:buChar char="–"/>
            </a:pPr>
            <a:r>
              <a:rPr lang="en-US" dirty="0" smtClean="0"/>
              <a:t>Use this slide to summarize the information shared and make an “ask” to the audience you are presenting to</a:t>
            </a:r>
          </a:p>
          <a:p>
            <a:endParaRPr lang="en-US" dirty="0"/>
          </a:p>
        </p:txBody>
      </p:sp>
      <p:sp>
        <p:nvSpPr>
          <p:cNvPr id="4" name="Slide Number Placeholder 3"/>
          <p:cNvSpPr>
            <a:spLocks noGrp="1"/>
          </p:cNvSpPr>
          <p:nvPr>
            <p:ph type="sldNum" sz="quarter" idx="10"/>
          </p:nvPr>
        </p:nvSpPr>
        <p:spPr/>
        <p:txBody>
          <a:bodyPr/>
          <a:lstStyle/>
          <a:p>
            <a:fld id="{D71D55FA-C54A-4225-8174-33BBF78C0413}" type="slidenum">
              <a:rPr lang="en-US" smtClean="0"/>
              <a:t>26</a:t>
            </a:fld>
            <a:endParaRPr lang="en-US"/>
          </a:p>
        </p:txBody>
      </p:sp>
    </p:spTree>
    <p:extLst>
      <p:ext uri="{BB962C8B-B14F-4D97-AF65-F5344CB8AC3E}">
        <p14:creationId xmlns:p14="http://schemas.microsoft.com/office/powerpoint/2010/main" val="353044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panose="020F0502020204030204" pitchFamily="34" charset="0"/>
              <a:buChar char="–"/>
            </a:pPr>
            <a:r>
              <a:rPr lang="en-US" sz="1200" kern="1200" dirty="0" smtClean="0">
                <a:solidFill>
                  <a:schemeClr val="tx1"/>
                </a:solidFill>
                <a:effectLst/>
                <a:latin typeface="+mn-lt"/>
                <a:ea typeface="+mn-ea"/>
                <a:cs typeface="+mn-cs"/>
              </a:rPr>
              <a:t>Participating in Special Olympics has been shown to inspire joy, improve self-confidence, bolster family relationships and improve parents’ expectations of their children with intellectual disabilities (ID)</a:t>
            </a:r>
          </a:p>
          <a:p>
            <a:pPr marL="171450" indent="-171450">
              <a:buFont typeface="Calibri" panose="020F0502020204030204" pitchFamily="34" charset="0"/>
              <a:buChar char="–"/>
            </a:pPr>
            <a:r>
              <a:rPr lang="en-US" sz="1200" kern="1200" dirty="0" smtClean="0">
                <a:solidFill>
                  <a:schemeClr val="tx1"/>
                </a:solidFill>
                <a:effectLst/>
                <a:latin typeface="+mn-lt"/>
                <a:ea typeface="+mn-ea"/>
                <a:cs typeface="+mn-cs"/>
              </a:rPr>
              <a:t>While this is crucial for people with ID of all ages, Special Olympics’ traditional sports program is only available to athletes ages eight and over</a:t>
            </a:r>
          </a:p>
          <a:p>
            <a:pPr marL="171450" indent="-171450">
              <a:buFont typeface="Calibri" panose="020F0502020204030204" pitchFamily="34" charset="0"/>
              <a:buChar char="–"/>
            </a:pPr>
            <a:r>
              <a:rPr lang="en-US" sz="1200" kern="1200" dirty="0" smtClean="0">
                <a:solidFill>
                  <a:schemeClr val="tx1"/>
                </a:solidFill>
                <a:effectLst/>
                <a:latin typeface="+mn-lt"/>
                <a:ea typeface="+mn-ea"/>
                <a:cs typeface="+mn-cs"/>
              </a:rPr>
              <a:t>Children from impoverished areas who have an intellectual disability are destined to perpetuate the cycle of poverty if they are unable to access, and participate in, early childhood intervention programs like Young Athletes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D71D55FA-C54A-4225-8174-33BBF78C0413}" type="slidenum">
              <a:rPr lang="en-US" smtClean="0"/>
              <a:t>3</a:t>
            </a:fld>
            <a:endParaRPr lang="en-US"/>
          </a:p>
        </p:txBody>
      </p:sp>
    </p:spTree>
    <p:extLst>
      <p:ext uri="{BB962C8B-B14F-4D97-AF65-F5344CB8AC3E}">
        <p14:creationId xmlns:p14="http://schemas.microsoft.com/office/powerpoint/2010/main" val="1667904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D55FA-C54A-4225-8174-33BBF78C0413}" type="slidenum">
              <a:rPr lang="en-US" smtClean="0"/>
              <a:t>4</a:t>
            </a:fld>
            <a:endParaRPr lang="en-US"/>
          </a:p>
        </p:txBody>
      </p:sp>
    </p:spTree>
    <p:extLst>
      <p:ext uri="{BB962C8B-B14F-4D97-AF65-F5344CB8AC3E}">
        <p14:creationId xmlns:p14="http://schemas.microsoft.com/office/powerpoint/2010/main" val="1521134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D55FA-C54A-4225-8174-33BBF78C0413}" type="slidenum">
              <a:rPr lang="en-US" smtClean="0"/>
              <a:t>5</a:t>
            </a:fld>
            <a:endParaRPr lang="en-US"/>
          </a:p>
        </p:txBody>
      </p:sp>
    </p:spTree>
    <p:extLst>
      <p:ext uri="{BB962C8B-B14F-4D97-AF65-F5344CB8AC3E}">
        <p14:creationId xmlns:p14="http://schemas.microsoft.com/office/powerpoint/2010/main" val="2309727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D55FA-C54A-4225-8174-33BBF78C0413}" type="slidenum">
              <a:rPr lang="en-US" smtClean="0"/>
              <a:t>7</a:t>
            </a:fld>
            <a:endParaRPr lang="en-US"/>
          </a:p>
        </p:txBody>
      </p:sp>
    </p:spTree>
    <p:extLst>
      <p:ext uri="{BB962C8B-B14F-4D97-AF65-F5344CB8AC3E}">
        <p14:creationId xmlns:p14="http://schemas.microsoft.com/office/powerpoint/2010/main" val="908291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D55FA-C54A-4225-8174-33BBF78C0413}" type="slidenum">
              <a:rPr lang="en-US" smtClean="0"/>
              <a:t>8</a:t>
            </a:fld>
            <a:endParaRPr lang="en-US"/>
          </a:p>
        </p:txBody>
      </p:sp>
    </p:spTree>
    <p:extLst>
      <p:ext uri="{BB962C8B-B14F-4D97-AF65-F5344CB8AC3E}">
        <p14:creationId xmlns:p14="http://schemas.microsoft.com/office/powerpoint/2010/main" val="3240524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panose="020F0502020204030204" pitchFamily="34" charset="0"/>
              <a:buChar char="–"/>
            </a:pPr>
            <a:r>
              <a:rPr lang="en-US" sz="1200" kern="1200" dirty="0" smtClean="0">
                <a:solidFill>
                  <a:schemeClr val="tx1"/>
                </a:solidFill>
                <a:effectLst/>
                <a:latin typeface="+mn-lt"/>
                <a:ea typeface="+mn-ea"/>
                <a:cs typeface="+mn-cs"/>
              </a:rPr>
              <a:t>Most individuals with intellectual disabilities do not have access to medical care and do not see a doctor regularly</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D71D55FA-C54A-4225-8174-33BBF78C0413}" type="slidenum">
              <a:rPr lang="en-US" smtClean="0"/>
              <a:t>9</a:t>
            </a:fld>
            <a:endParaRPr lang="en-US"/>
          </a:p>
        </p:txBody>
      </p:sp>
    </p:spTree>
    <p:extLst>
      <p:ext uri="{BB962C8B-B14F-4D97-AF65-F5344CB8AC3E}">
        <p14:creationId xmlns:p14="http://schemas.microsoft.com/office/powerpoint/2010/main" val="2806361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panose="020F0502020204030204" pitchFamily="34" charset="0"/>
              <a:buChar char="–"/>
            </a:pPr>
            <a:r>
              <a:rPr lang="en-US" sz="1200" kern="1200" dirty="0" smtClean="0">
                <a:solidFill>
                  <a:schemeClr val="tx1"/>
                </a:solidFill>
                <a:effectLst/>
                <a:latin typeface="+mn-lt"/>
                <a:ea typeface="+mn-ea"/>
                <a:cs typeface="+mn-cs"/>
              </a:rPr>
              <a:t>Although society has come a long way with inclusion and respect, we still have a long way to go</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D71D55FA-C54A-4225-8174-33BBF78C0413}" type="slidenum">
              <a:rPr lang="en-US" smtClean="0"/>
              <a:t>10</a:t>
            </a:fld>
            <a:endParaRPr lang="en-US"/>
          </a:p>
        </p:txBody>
      </p:sp>
    </p:spTree>
    <p:extLst>
      <p:ext uri="{BB962C8B-B14F-4D97-AF65-F5344CB8AC3E}">
        <p14:creationId xmlns:p14="http://schemas.microsoft.com/office/powerpoint/2010/main" val="35382883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3BA7D3-60A1-49DF-9934-C8D0CCDE6DE2}" type="datetimeFigureOut">
              <a:rPr lang="en-US" smtClean="0"/>
              <a:t>10/30/2017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2FB23A-A55C-49C4-926E-A0370B7D51AF}" type="slidenum">
              <a:rPr lang="en-US" smtClean="0"/>
              <a:t>‹#›</a:t>
            </a:fld>
            <a:endParaRPr lang="en-US"/>
          </a:p>
        </p:txBody>
      </p:sp>
      <p:sp>
        <p:nvSpPr>
          <p:cNvPr id="7" name="Rectangle 6"/>
          <p:cNvSpPr/>
          <p:nvPr userDrawn="1"/>
        </p:nvSpPr>
        <p:spPr>
          <a:xfrm>
            <a:off x="0" y="6172200"/>
            <a:ext cx="9144000" cy="685800"/>
          </a:xfrm>
          <a:prstGeom prst="rect">
            <a:avLst/>
          </a:prstGeom>
          <a:solidFill>
            <a:srgbClr val="C416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6019800"/>
            <a:ext cx="9144000" cy="152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27975" y="5943600"/>
            <a:ext cx="1444625" cy="96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0090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3BA7D3-60A1-49DF-9934-C8D0CCDE6DE2}" type="datetimeFigureOut">
              <a:rPr lang="en-US" smtClean="0"/>
              <a:t>10/30/2017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2FB23A-A55C-49C4-926E-A0370B7D51AF}" type="slidenum">
              <a:rPr lang="en-US" smtClean="0"/>
              <a:t>‹#›</a:t>
            </a:fld>
            <a:endParaRPr lang="en-US"/>
          </a:p>
        </p:txBody>
      </p:sp>
    </p:spTree>
    <p:extLst>
      <p:ext uri="{BB962C8B-B14F-4D97-AF65-F5344CB8AC3E}">
        <p14:creationId xmlns:p14="http://schemas.microsoft.com/office/powerpoint/2010/main" val="2299385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3BA7D3-60A1-49DF-9934-C8D0CCDE6DE2}" type="datetimeFigureOut">
              <a:rPr lang="en-US" smtClean="0"/>
              <a:t>10/30/2017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2FB23A-A55C-49C4-926E-A0370B7D51AF}" type="slidenum">
              <a:rPr lang="en-US" smtClean="0"/>
              <a:t>‹#›</a:t>
            </a:fld>
            <a:endParaRPr lang="en-US"/>
          </a:p>
        </p:txBody>
      </p:sp>
    </p:spTree>
    <p:extLst>
      <p:ext uri="{BB962C8B-B14F-4D97-AF65-F5344CB8AC3E}">
        <p14:creationId xmlns:p14="http://schemas.microsoft.com/office/powerpoint/2010/main" val="1451636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ga-IE" smtClean="0"/>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smtClean="0"/>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3741040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idx="1"/>
          </p:nvPr>
        </p:nvSpPr>
        <p:spPr/>
        <p:txBody>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solidFill>
                  <a:srgbClr val="000000"/>
                </a:solidFill>
              </a:rPr>
              <a:pPr/>
              <a:t>‹#›</a:t>
            </a:fld>
            <a:r>
              <a:rPr lang="en-US" dirty="0" smtClean="0">
                <a:solidFill>
                  <a:srgbClr val="2E3333"/>
                </a:solidFill>
              </a:rPr>
              <a:t> /  </a:t>
            </a:r>
            <a:r>
              <a:rPr lang="en-US" dirty="0" smtClean="0">
                <a:solidFill>
                  <a:srgbClr val="2E3333"/>
                </a:solidFill>
                <a:latin typeface="Ubuntu"/>
                <a:cs typeface="Ubuntu"/>
              </a:rPr>
              <a:t>Special Olympics</a:t>
            </a:r>
          </a:p>
        </p:txBody>
      </p:sp>
    </p:spTree>
    <p:extLst>
      <p:ext uri="{BB962C8B-B14F-4D97-AF65-F5344CB8AC3E}">
        <p14:creationId xmlns:p14="http://schemas.microsoft.com/office/powerpoint/2010/main" val="163706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sz="half" idx="1"/>
          </p:nvPr>
        </p:nvSpPr>
        <p:spPr>
          <a:xfrm>
            <a:off x="544711" y="1741289"/>
            <a:ext cx="3902273"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Content Placeholder 3"/>
          <p:cNvSpPr>
            <a:spLocks noGrp="1"/>
          </p:cNvSpPr>
          <p:nvPr>
            <p:ph sz="half" idx="2"/>
          </p:nvPr>
        </p:nvSpPr>
        <p:spPr>
          <a:xfrm>
            <a:off x="4554141" y="1741289"/>
            <a:ext cx="3902273"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1221223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ga-IE"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7"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solidFill>
                  <a:srgbClr val="000000"/>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712232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255358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220133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826519"/>
          </a:xfrm>
        </p:spPr>
        <p:txBody>
          <a:bodyPr anchor="b"/>
          <a:lstStyle>
            <a:lvl1pPr algn="l">
              <a:defRPr sz="1400" b="1"/>
            </a:lvl1pPr>
          </a:lstStyle>
          <a:p>
            <a:r>
              <a:rPr lang="ga-IE" smtClean="0"/>
              <a:t>Click to edit Master title style</a:t>
            </a:r>
            <a:endParaRPr lang="en-US" dirty="0"/>
          </a:p>
        </p:txBody>
      </p:sp>
      <p:sp>
        <p:nvSpPr>
          <p:cNvPr id="3" name="Content Placeholder 2"/>
          <p:cNvSpPr>
            <a:spLocks noGrp="1"/>
          </p:cNvSpPr>
          <p:nvPr>
            <p:ph idx="1"/>
          </p:nvPr>
        </p:nvSpPr>
        <p:spPr>
          <a:xfrm>
            <a:off x="3575224" y="1910081"/>
            <a:ext cx="5111130" cy="421568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dirty="0"/>
          </a:p>
        </p:txBody>
      </p:sp>
      <p:sp>
        <p:nvSpPr>
          <p:cNvPr id="4" name="Text Placeholder 3"/>
          <p:cNvSpPr>
            <a:spLocks noGrp="1"/>
          </p:cNvSpPr>
          <p:nvPr>
            <p:ph type="body" sz="half" idx="2"/>
          </p:nvPr>
        </p:nvSpPr>
        <p:spPr>
          <a:xfrm>
            <a:off x="457647" y="1910081"/>
            <a:ext cx="3008189" cy="4215684"/>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1559359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 Box 4"/>
          <p:cNvSpPr txBox="1">
            <a:spLocks noGrp="1" noChangeArrowheads="1"/>
          </p:cNvSpPr>
          <p:nvPr>
            <p:ph type="sldNum" sz="quarter" idx="10"/>
          </p:nvPr>
        </p:nvSpPr>
        <p:spPr>
          <a:ln/>
        </p:spPr>
        <p:txBody>
          <a:bodyPr/>
          <a:lstStyle>
            <a:lvl1pPr>
              <a:defRPr>
                <a:solidFill>
                  <a:schemeClr val="bg1"/>
                </a:solidFill>
              </a:defRPr>
            </a:lvl1pPr>
          </a:lstStyle>
          <a:p>
            <a:fld id="{978F6C85-62F1-2E45-BAF4-9247EEFC730C}" type="slidenum">
              <a:rPr lang="en-US" smtClean="0">
                <a:solidFill>
                  <a:srgbClr val="FFFFFF"/>
                </a:solidFill>
              </a:rPr>
              <a:pPr/>
              <a:t>‹#›</a:t>
            </a:fld>
            <a:endParaRPr lang="en-US" dirty="0">
              <a:solidFill>
                <a:srgbClr val="FFFFFF"/>
              </a:solidFill>
            </a:endParaRPr>
          </a:p>
        </p:txBody>
      </p:sp>
      <p:sp>
        <p:nvSpPr>
          <p:cNvPr id="3" name="Picture Placeholder 2"/>
          <p:cNvSpPr>
            <a:spLocks noGrp="1"/>
          </p:cNvSpPr>
          <p:nvPr>
            <p:ph type="pic" idx="1"/>
          </p:nvPr>
        </p:nvSpPr>
        <p:spPr>
          <a:xfrm>
            <a:off x="176917" y="221921"/>
            <a:ext cx="8791061" cy="6436217"/>
          </a:xfrm>
          <a:solidFill>
            <a:schemeClr val="bg1"/>
          </a:solidFill>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smtClean="0">
                <a:sym typeface="Ubuntu" charset="0"/>
              </a:rPr>
              <a:t>Drag picture to placeholder or click icon to add</a:t>
            </a:r>
            <a:endParaRPr lang="en-US" noProof="0" smtClean="0">
              <a:sym typeface="Ubuntu" charset="0"/>
            </a:endParaRPr>
          </a:p>
        </p:txBody>
      </p:sp>
      <p:sp>
        <p:nvSpPr>
          <p:cNvPr id="2" name="Title 1"/>
          <p:cNvSpPr>
            <a:spLocks noGrp="1"/>
          </p:cNvSpPr>
          <p:nvPr>
            <p:ph type="title"/>
          </p:nvPr>
        </p:nvSpPr>
        <p:spPr>
          <a:xfrm>
            <a:off x="300743" y="5084341"/>
            <a:ext cx="6875132" cy="567035"/>
          </a:xfrm>
        </p:spPr>
        <p:txBody>
          <a:bodyPr anchor="b"/>
          <a:lstStyle>
            <a:lvl1pPr algn="l">
              <a:defRPr sz="1400" b="1"/>
            </a:lvl1pPr>
          </a:lstStyle>
          <a:p>
            <a:r>
              <a:rPr lang="ga-IE" dirty="0" smtClean="0"/>
              <a:t>Click to edit Master title style</a:t>
            </a:r>
            <a:endParaRPr lang="en-US" dirty="0"/>
          </a:p>
        </p:txBody>
      </p:sp>
      <p:sp>
        <p:nvSpPr>
          <p:cNvPr id="4" name="Text Placeholder 3"/>
          <p:cNvSpPr>
            <a:spLocks noGrp="1"/>
          </p:cNvSpPr>
          <p:nvPr>
            <p:ph type="body" sz="half" idx="2"/>
          </p:nvPr>
        </p:nvSpPr>
        <p:spPr>
          <a:xfrm>
            <a:off x="300743" y="5757637"/>
            <a:ext cx="6891759" cy="616450"/>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smtClean="0"/>
              <a:t>Click to edit Master text styles</a:t>
            </a:r>
          </a:p>
        </p:txBody>
      </p:sp>
    </p:spTree>
    <p:extLst>
      <p:ext uri="{BB962C8B-B14F-4D97-AF65-F5344CB8AC3E}">
        <p14:creationId xmlns:p14="http://schemas.microsoft.com/office/powerpoint/2010/main" val="665910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3BA7D3-60A1-49DF-9934-C8D0CCDE6DE2}" type="datetimeFigureOut">
              <a:rPr lang="en-US" smtClean="0"/>
              <a:t>10/30/2017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2FB23A-A55C-49C4-926E-A0370B7D51AF}" type="slidenum">
              <a:rPr lang="en-US" smtClean="0"/>
              <a:t>‹#›</a:t>
            </a:fld>
            <a:endParaRPr lang="en-US"/>
          </a:p>
        </p:txBody>
      </p:sp>
    </p:spTree>
    <p:extLst>
      <p:ext uri="{BB962C8B-B14F-4D97-AF65-F5344CB8AC3E}">
        <p14:creationId xmlns:p14="http://schemas.microsoft.com/office/powerpoint/2010/main" val="40029892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ga-IE" smtClean="0"/>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smtClean="0"/>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2782743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idx="1"/>
          </p:nvPr>
        </p:nvSpPr>
        <p:spPr/>
        <p:txBody>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solidFill>
                  <a:srgbClr val="000000"/>
                </a:solidFill>
              </a:rPr>
              <a:pPr/>
              <a:t>‹#›</a:t>
            </a:fld>
            <a:r>
              <a:rPr lang="en-US" dirty="0" smtClean="0">
                <a:solidFill>
                  <a:srgbClr val="2E3333"/>
                </a:solidFill>
              </a:rPr>
              <a:t> /  </a:t>
            </a:r>
            <a:r>
              <a:rPr lang="en-US" dirty="0" smtClean="0">
                <a:solidFill>
                  <a:srgbClr val="2E3333"/>
                </a:solidFill>
                <a:latin typeface="Ubuntu"/>
                <a:cs typeface="Ubuntu"/>
              </a:rPr>
              <a:t>Special Olympics</a:t>
            </a:r>
          </a:p>
        </p:txBody>
      </p:sp>
    </p:spTree>
    <p:extLst>
      <p:ext uri="{BB962C8B-B14F-4D97-AF65-F5344CB8AC3E}">
        <p14:creationId xmlns:p14="http://schemas.microsoft.com/office/powerpoint/2010/main" val="3098561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sz="half" idx="1"/>
          </p:nvPr>
        </p:nvSpPr>
        <p:spPr>
          <a:xfrm>
            <a:off x="544711" y="1741289"/>
            <a:ext cx="3902273"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Content Placeholder 3"/>
          <p:cNvSpPr>
            <a:spLocks noGrp="1"/>
          </p:cNvSpPr>
          <p:nvPr>
            <p:ph sz="half" idx="2"/>
          </p:nvPr>
        </p:nvSpPr>
        <p:spPr>
          <a:xfrm>
            <a:off x="4554141" y="1741289"/>
            <a:ext cx="3902273"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1342166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ga-IE"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7"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solidFill>
                  <a:srgbClr val="000000"/>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713856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200681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1149272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826519"/>
          </a:xfrm>
        </p:spPr>
        <p:txBody>
          <a:bodyPr anchor="b"/>
          <a:lstStyle>
            <a:lvl1pPr algn="l">
              <a:defRPr sz="1400" b="1"/>
            </a:lvl1pPr>
          </a:lstStyle>
          <a:p>
            <a:r>
              <a:rPr lang="ga-IE" smtClean="0"/>
              <a:t>Click to edit Master title style</a:t>
            </a:r>
            <a:endParaRPr lang="en-US" dirty="0"/>
          </a:p>
        </p:txBody>
      </p:sp>
      <p:sp>
        <p:nvSpPr>
          <p:cNvPr id="3" name="Content Placeholder 2"/>
          <p:cNvSpPr>
            <a:spLocks noGrp="1"/>
          </p:cNvSpPr>
          <p:nvPr>
            <p:ph idx="1"/>
          </p:nvPr>
        </p:nvSpPr>
        <p:spPr>
          <a:xfrm>
            <a:off x="3575224" y="1910081"/>
            <a:ext cx="5111130" cy="421568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dirty="0"/>
          </a:p>
        </p:txBody>
      </p:sp>
      <p:sp>
        <p:nvSpPr>
          <p:cNvPr id="4" name="Text Placeholder 3"/>
          <p:cNvSpPr>
            <a:spLocks noGrp="1"/>
          </p:cNvSpPr>
          <p:nvPr>
            <p:ph type="body" sz="half" idx="2"/>
          </p:nvPr>
        </p:nvSpPr>
        <p:spPr>
          <a:xfrm>
            <a:off x="457647" y="1910081"/>
            <a:ext cx="3008189" cy="4215684"/>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3865345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 Box 4"/>
          <p:cNvSpPr txBox="1">
            <a:spLocks noGrp="1" noChangeArrowheads="1"/>
          </p:cNvSpPr>
          <p:nvPr>
            <p:ph type="sldNum" sz="quarter" idx="10"/>
          </p:nvPr>
        </p:nvSpPr>
        <p:spPr>
          <a:ln/>
        </p:spPr>
        <p:txBody>
          <a:bodyPr/>
          <a:lstStyle>
            <a:lvl1pPr>
              <a:defRPr>
                <a:solidFill>
                  <a:schemeClr val="bg1"/>
                </a:solidFill>
              </a:defRPr>
            </a:lvl1pPr>
          </a:lstStyle>
          <a:p>
            <a:fld id="{978F6C85-62F1-2E45-BAF4-9247EEFC730C}" type="slidenum">
              <a:rPr lang="en-US" smtClean="0">
                <a:solidFill>
                  <a:srgbClr val="FFFFFF"/>
                </a:solidFill>
              </a:rPr>
              <a:pPr/>
              <a:t>‹#›</a:t>
            </a:fld>
            <a:endParaRPr lang="en-US" dirty="0">
              <a:solidFill>
                <a:srgbClr val="FFFFFF"/>
              </a:solidFill>
            </a:endParaRPr>
          </a:p>
        </p:txBody>
      </p:sp>
      <p:sp>
        <p:nvSpPr>
          <p:cNvPr id="3" name="Picture Placeholder 2"/>
          <p:cNvSpPr>
            <a:spLocks noGrp="1"/>
          </p:cNvSpPr>
          <p:nvPr>
            <p:ph type="pic" idx="1"/>
          </p:nvPr>
        </p:nvSpPr>
        <p:spPr>
          <a:xfrm>
            <a:off x="176917" y="221921"/>
            <a:ext cx="8791061" cy="6436217"/>
          </a:xfrm>
          <a:solidFill>
            <a:schemeClr val="bg1"/>
          </a:solidFill>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smtClean="0">
                <a:sym typeface="Ubuntu" charset="0"/>
              </a:rPr>
              <a:t>Drag picture to placeholder or click icon to add</a:t>
            </a:r>
            <a:endParaRPr lang="en-US" noProof="0" smtClean="0">
              <a:sym typeface="Ubuntu" charset="0"/>
            </a:endParaRPr>
          </a:p>
        </p:txBody>
      </p:sp>
      <p:sp>
        <p:nvSpPr>
          <p:cNvPr id="2" name="Title 1"/>
          <p:cNvSpPr>
            <a:spLocks noGrp="1"/>
          </p:cNvSpPr>
          <p:nvPr>
            <p:ph type="title"/>
          </p:nvPr>
        </p:nvSpPr>
        <p:spPr>
          <a:xfrm>
            <a:off x="300743" y="5084341"/>
            <a:ext cx="6875132" cy="567035"/>
          </a:xfrm>
        </p:spPr>
        <p:txBody>
          <a:bodyPr anchor="b"/>
          <a:lstStyle>
            <a:lvl1pPr algn="l">
              <a:defRPr sz="1400" b="1"/>
            </a:lvl1pPr>
          </a:lstStyle>
          <a:p>
            <a:r>
              <a:rPr lang="ga-IE" dirty="0" smtClean="0"/>
              <a:t>Click to edit Master title style</a:t>
            </a:r>
            <a:endParaRPr lang="en-US" dirty="0"/>
          </a:p>
        </p:txBody>
      </p:sp>
      <p:sp>
        <p:nvSpPr>
          <p:cNvPr id="4" name="Text Placeholder 3"/>
          <p:cNvSpPr>
            <a:spLocks noGrp="1"/>
          </p:cNvSpPr>
          <p:nvPr>
            <p:ph type="body" sz="half" idx="2"/>
          </p:nvPr>
        </p:nvSpPr>
        <p:spPr>
          <a:xfrm>
            <a:off x="300743" y="5757637"/>
            <a:ext cx="6891759" cy="616450"/>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smtClean="0"/>
              <a:t>Click to edit Master text styles</a:t>
            </a:r>
          </a:p>
        </p:txBody>
      </p:sp>
    </p:spTree>
    <p:extLst>
      <p:ext uri="{BB962C8B-B14F-4D97-AF65-F5344CB8AC3E}">
        <p14:creationId xmlns:p14="http://schemas.microsoft.com/office/powerpoint/2010/main" val="1765573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ga-IE" smtClean="0"/>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smtClean="0"/>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248162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idx="1"/>
          </p:nvPr>
        </p:nvSpPr>
        <p:spPr/>
        <p:txBody>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solidFill>
                  <a:srgbClr val="000000"/>
                </a:solidFill>
              </a:rPr>
              <a:pPr/>
              <a:t>‹#›</a:t>
            </a:fld>
            <a:r>
              <a:rPr lang="en-US" dirty="0" smtClean="0">
                <a:solidFill>
                  <a:srgbClr val="2E3333"/>
                </a:solidFill>
              </a:rPr>
              <a:t> /  </a:t>
            </a:r>
            <a:r>
              <a:rPr lang="en-US" dirty="0" smtClean="0">
                <a:solidFill>
                  <a:srgbClr val="2E3333"/>
                </a:solidFill>
                <a:latin typeface="Ubuntu"/>
                <a:cs typeface="Ubuntu"/>
              </a:rPr>
              <a:t>Special Olympics</a:t>
            </a:r>
          </a:p>
        </p:txBody>
      </p:sp>
    </p:spTree>
    <p:extLst>
      <p:ext uri="{BB962C8B-B14F-4D97-AF65-F5344CB8AC3E}">
        <p14:creationId xmlns:p14="http://schemas.microsoft.com/office/powerpoint/2010/main" val="441221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3BA7D3-60A1-49DF-9934-C8D0CCDE6DE2}" type="datetimeFigureOut">
              <a:rPr lang="en-US" smtClean="0"/>
              <a:t>10/30/2017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2FB23A-A55C-49C4-926E-A0370B7D51AF}" type="slidenum">
              <a:rPr lang="en-US" smtClean="0"/>
              <a:t>‹#›</a:t>
            </a:fld>
            <a:endParaRPr lang="en-US"/>
          </a:p>
        </p:txBody>
      </p:sp>
    </p:spTree>
    <p:extLst>
      <p:ext uri="{BB962C8B-B14F-4D97-AF65-F5344CB8AC3E}">
        <p14:creationId xmlns:p14="http://schemas.microsoft.com/office/powerpoint/2010/main" val="2415207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sz="half" idx="1"/>
          </p:nvPr>
        </p:nvSpPr>
        <p:spPr>
          <a:xfrm>
            <a:off x="544711" y="1741289"/>
            <a:ext cx="3902273"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Content Placeholder 3"/>
          <p:cNvSpPr>
            <a:spLocks noGrp="1"/>
          </p:cNvSpPr>
          <p:nvPr>
            <p:ph sz="half" idx="2"/>
          </p:nvPr>
        </p:nvSpPr>
        <p:spPr>
          <a:xfrm>
            <a:off x="4554141" y="1741289"/>
            <a:ext cx="3902273"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2752893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ga-IE"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7"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solidFill>
                  <a:srgbClr val="000000"/>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21953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4242838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385057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826519"/>
          </a:xfrm>
        </p:spPr>
        <p:txBody>
          <a:bodyPr anchor="b"/>
          <a:lstStyle>
            <a:lvl1pPr algn="l">
              <a:defRPr sz="1400" b="1"/>
            </a:lvl1pPr>
          </a:lstStyle>
          <a:p>
            <a:r>
              <a:rPr lang="ga-IE" smtClean="0"/>
              <a:t>Click to edit Master title style</a:t>
            </a:r>
            <a:endParaRPr lang="en-US" dirty="0"/>
          </a:p>
        </p:txBody>
      </p:sp>
      <p:sp>
        <p:nvSpPr>
          <p:cNvPr id="3" name="Content Placeholder 2"/>
          <p:cNvSpPr>
            <a:spLocks noGrp="1"/>
          </p:cNvSpPr>
          <p:nvPr>
            <p:ph idx="1"/>
          </p:nvPr>
        </p:nvSpPr>
        <p:spPr>
          <a:xfrm>
            <a:off x="3575224" y="1910081"/>
            <a:ext cx="5111130" cy="421568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dirty="0"/>
          </a:p>
        </p:txBody>
      </p:sp>
      <p:sp>
        <p:nvSpPr>
          <p:cNvPr id="4" name="Text Placeholder 3"/>
          <p:cNvSpPr>
            <a:spLocks noGrp="1"/>
          </p:cNvSpPr>
          <p:nvPr>
            <p:ph type="body" sz="half" idx="2"/>
          </p:nvPr>
        </p:nvSpPr>
        <p:spPr>
          <a:xfrm>
            <a:off x="457647" y="1910081"/>
            <a:ext cx="3008189" cy="4215684"/>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246225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 Box 4"/>
          <p:cNvSpPr txBox="1">
            <a:spLocks noGrp="1" noChangeArrowheads="1"/>
          </p:cNvSpPr>
          <p:nvPr>
            <p:ph type="sldNum" sz="quarter" idx="10"/>
          </p:nvPr>
        </p:nvSpPr>
        <p:spPr>
          <a:ln/>
        </p:spPr>
        <p:txBody>
          <a:bodyPr/>
          <a:lstStyle>
            <a:lvl1pPr>
              <a:defRPr>
                <a:solidFill>
                  <a:schemeClr val="bg1"/>
                </a:solidFill>
              </a:defRPr>
            </a:lvl1pPr>
          </a:lstStyle>
          <a:p>
            <a:fld id="{978F6C85-62F1-2E45-BAF4-9247EEFC730C}" type="slidenum">
              <a:rPr lang="en-US" smtClean="0">
                <a:solidFill>
                  <a:srgbClr val="FFFFFF"/>
                </a:solidFill>
              </a:rPr>
              <a:pPr/>
              <a:t>‹#›</a:t>
            </a:fld>
            <a:endParaRPr lang="en-US" dirty="0">
              <a:solidFill>
                <a:srgbClr val="FFFFFF"/>
              </a:solidFill>
            </a:endParaRPr>
          </a:p>
        </p:txBody>
      </p:sp>
      <p:sp>
        <p:nvSpPr>
          <p:cNvPr id="3" name="Picture Placeholder 2"/>
          <p:cNvSpPr>
            <a:spLocks noGrp="1"/>
          </p:cNvSpPr>
          <p:nvPr>
            <p:ph type="pic" idx="1"/>
          </p:nvPr>
        </p:nvSpPr>
        <p:spPr>
          <a:xfrm>
            <a:off x="176917" y="221921"/>
            <a:ext cx="8791061" cy="6436217"/>
          </a:xfrm>
          <a:solidFill>
            <a:schemeClr val="bg1"/>
          </a:solidFill>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smtClean="0">
                <a:sym typeface="Ubuntu" charset="0"/>
              </a:rPr>
              <a:t>Drag picture to placeholder or click icon to add</a:t>
            </a:r>
            <a:endParaRPr lang="en-US" noProof="0" smtClean="0">
              <a:sym typeface="Ubuntu" charset="0"/>
            </a:endParaRPr>
          </a:p>
        </p:txBody>
      </p:sp>
      <p:sp>
        <p:nvSpPr>
          <p:cNvPr id="2" name="Title 1"/>
          <p:cNvSpPr>
            <a:spLocks noGrp="1"/>
          </p:cNvSpPr>
          <p:nvPr>
            <p:ph type="title"/>
          </p:nvPr>
        </p:nvSpPr>
        <p:spPr>
          <a:xfrm>
            <a:off x="300743" y="5084341"/>
            <a:ext cx="6875132" cy="567035"/>
          </a:xfrm>
        </p:spPr>
        <p:txBody>
          <a:bodyPr anchor="b"/>
          <a:lstStyle>
            <a:lvl1pPr algn="l">
              <a:defRPr sz="1400" b="1"/>
            </a:lvl1pPr>
          </a:lstStyle>
          <a:p>
            <a:r>
              <a:rPr lang="ga-IE" dirty="0" smtClean="0"/>
              <a:t>Click to edit Master title style</a:t>
            </a:r>
            <a:endParaRPr lang="en-US" dirty="0"/>
          </a:p>
        </p:txBody>
      </p:sp>
      <p:sp>
        <p:nvSpPr>
          <p:cNvPr id="4" name="Text Placeholder 3"/>
          <p:cNvSpPr>
            <a:spLocks noGrp="1"/>
          </p:cNvSpPr>
          <p:nvPr>
            <p:ph type="body" sz="half" idx="2"/>
          </p:nvPr>
        </p:nvSpPr>
        <p:spPr>
          <a:xfrm>
            <a:off x="300743" y="5757637"/>
            <a:ext cx="6891759" cy="616450"/>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smtClean="0"/>
              <a:t>Click to edit Master text styles</a:t>
            </a:r>
          </a:p>
        </p:txBody>
      </p:sp>
    </p:spTree>
    <p:extLst>
      <p:ext uri="{BB962C8B-B14F-4D97-AF65-F5344CB8AC3E}">
        <p14:creationId xmlns:p14="http://schemas.microsoft.com/office/powerpoint/2010/main" val="2671025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1150622"/>
            <a:ext cx="7773293" cy="1470049"/>
          </a:xfrm>
        </p:spPr>
        <p:txBody>
          <a:bodyPr/>
          <a:lstStyle/>
          <a:p>
            <a:r>
              <a:rPr lang="ga-IE" smtClean="0"/>
              <a:t>Click to edit Master title style</a:t>
            </a:r>
            <a:endParaRPr lang="en-US"/>
          </a:p>
        </p:txBody>
      </p:sp>
      <p:sp>
        <p:nvSpPr>
          <p:cNvPr id="3" name="Subtitle 2"/>
          <p:cNvSpPr>
            <a:spLocks noGrp="1"/>
          </p:cNvSpPr>
          <p:nvPr>
            <p:ph type="subTitle" idx="1"/>
          </p:nvPr>
        </p:nvSpPr>
        <p:spPr>
          <a:xfrm>
            <a:off x="774703" y="2973325"/>
            <a:ext cx="6400354" cy="1752451"/>
          </a:xfrm>
        </p:spPr>
        <p:txBody>
          <a:bodyPr/>
          <a:lstStyle>
            <a:lvl1pPr marL="0" indent="0" algn="l">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smtClean="0"/>
              <a:t>Click to edit Master subtitle style</a:t>
            </a:r>
            <a:endParaRPr lang="en-US" dirty="0"/>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46473E"/>
                </a:solidFill>
              </a:rPr>
              <a:pPr/>
              <a:t>‹#›</a:t>
            </a:fld>
            <a:r>
              <a:rPr lang="en-US" smtClean="0">
                <a:solidFill>
                  <a:srgbClr val="46473E"/>
                </a:solidFill>
              </a:rPr>
              <a:t> </a:t>
            </a:r>
            <a:endParaRPr lang="en-US" b="1" dirty="0">
              <a:solidFill>
                <a:srgbClr val="46473E"/>
              </a:solidFill>
              <a:latin typeface="Helvetica Neue"/>
              <a:cs typeface="Helvetica Neue"/>
            </a:endParaRPr>
          </a:p>
        </p:txBody>
      </p:sp>
    </p:spTree>
    <p:extLst>
      <p:ext uri="{BB962C8B-B14F-4D97-AF65-F5344CB8AC3E}">
        <p14:creationId xmlns:p14="http://schemas.microsoft.com/office/powerpoint/2010/main" val="3115714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idx="1"/>
          </p:nvPr>
        </p:nvSpPr>
        <p:spPr/>
        <p:txBody>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46473E"/>
                </a:solidFill>
              </a:rPr>
              <a:pPr/>
              <a:t>‹#›</a:t>
            </a:fld>
            <a:r>
              <a:rPr lang="en-US" smtClean="0">
                <a:solidFill>
                  <a:srgbClr val="46473E"/>
                </a:solidFill>
              </a:rPr>
              <a:t> </a:t>
            </a:r>
            <a:endParaRPr lang="en-US" b="1" dirty="0">
              <a:solidFill>
                <a:srgbClr val="46473E"/>
              </a:solidFill>
              <a:latin typeface="Helvetica Neue"/>
              <a:cs typeface="Helvetica Neue"/>
            </a:endParaRPr>
          </a:p>
        </p:txBody>
      </p:sp>
    </p:spTree>
    <p:extLst>
      <p:ext uri="{BB962C8B-B14F-4D97-AF65-F5344CB8AC3E}">
        <p14:creationId xmlns:p14="http://schemas.microsoft.com/office/powerpoint/2010/main" val="726439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2600179"/>
            <a:ext cx="7772176" cy="1361777"/>
          </a:xfrm>
        </p:spPr>
        <p:txBody>
          <a:bodyPr/>
          <a:lstStyle>
            <a:lvl1pPr algn="l">
              <a:defRPr sz="2800" b="1" cap="all"/>
            </a:lvl1pPr>
          </a:lstStyle>
          <a:p>
            <a:r>
              <a:rPr lang="ga-IE" smtClean="0"/>
              <a:t>Click to edit Master title style</a:t>
            </a:r>
            <a:endParaRPr lang="en-US"/>
          </a:p>
        </p:txBody>
      </p:sp>
      <p:sp>
        <p:nvSpPr>
          <p:cNvPr id="3" name="Text Placeholder 2"/>
          <p:cNvSpPr>
            <a:spLocks noGrp="1"/>
          </p:cNvSpPr>
          <p:nvPr>
            <p:ph type="body" idx="1"/>
          </p:nvPr>
        </p:nvSpPr>
        <p:spPr>
          <a:xfrm>
            <a:off x="722189" y="1099991"/>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ga-IE" smtClean="0"/>
              <a:t>Click to edit Master text styles</a:t>
            </a:r>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46473E"/>
                </a:solidFill>
              </a:rPr>
              <a:pPr/>
              <a:t>‹#›</a:t>
            </a:fld>
            <a:r>
              <a:rPr lang="en-US" smtClean="0">
                <a:solidFill>
                  <a:srgbClr val="46473E"/>
                </a:solidFill>
              </a:rPr>
              <a:t> </a:t>
            </a:r>
            <a:endParaRPr lang="en-US" b="1" dirty="0">
              <a:solidFill>
                <a:srgbClr val="46473E"/>
              </a:solidFill>
              <a:latin typeface="Helvetica Neue"/>
              <a:cs typeface="Helvetica Neue"/>
            </a:endParaRPr>
          </a:p>
        </p:txBody>
      </p:sp>
    </p:spTree>
    <p:extLst>
      <p:ext uri="{BB962C8B-B14F-4D97-AF65-F5344CB8AC3E}">
        <p14:creationId xmlns:p14="http://schemas.microsoft.com/office/powerpoint/2010/main" val="775760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sz="half" idx="1"/>
          </p:nvPr>
        </p:nvSpPr>
        <p:spPr>
          <a:xfrm>
            <a:off x="544711" y="2375297"/>
            <a:ext cx="3902273" cy="1857375"/>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Content Placeholder 3"/>
          <p:cNvSpPr>
            <a:spLocks noGrp="1"/>
          </p:cNvSpPr>
          <p:nvPr>
            <p:ph sz="half" idx="2"/>
          </p:nvPr>
        </p:nvSpPr>
        <p:spPr>
          <a:xfrm>
            <a:off x="4554141" y="2375297"/>
            <a:ext cx="3902273" cy="1857375"/>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46473E"/>
                </a:solidFill>
              </a:rPr>
              <a:pPr/>
              <a:t>‹#›</a:t>
            </a:fld>
            <a:r>
              <a:rPr lang="en-US" smtClean="0">
                <a:solidFill>
                  <a:srgbClr val="46473E"/>
                </a:solidFill>
              </a:rPr>
              <a:t> </a:t>
            </a:r>
            <a:endParaRPr lang="en-US" b="1" dirty="0">
              <a:solidFill>
                <a:srgbClr val="46473E"/>
              </a:solidFill>
              <a:latin typeface="Helvetica Neue"/>
              <a:cs typeface="Helvetica Neue"/>
            </a:endParaRPr>
          </a:p>
        </p:txBody>
      </p:sp>
    </p:spTree>
    <p:extLst>
      <p:ext uri="{BB962C8B-B14F-4D97-AF65-F5344CB8AC3E}">
        <p14:creationId xmlns:p14="http://schemas.microsoft.com/office/powerpoint/2010/main" val="946867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D93BA7D3-60A1-49DF-9934-C8D0CCDE6DE2}" type="datetimeFigureOut">
              <a:rPr lang="en-US" smtClean="0"/>
              <a:t>10/30/2017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2FB23A-A55C-49C4-926E-A0370B7D51AF}" type="slidenum">
              <a:rPr lang="en-US" smtClean="0"/>
              <a:t>‹#›</a:t>
            </a:fld>
            <a:endParaRPr lang="en-US"/>
          </a:p>
        </p:txBody>
      </p:sp>
    </p:spTree>
    <p:extLst>
      <p:ext uri="{BB962C8B-B14F-4D97-AF65-F5344CB8AC3E}">
        <p14:creationId xmlns:p14="http://schemas.microsoft.com/office/powerpoint/2010/main" val="21953054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ga-IE" smtClean="0"/>
              <a:t>Click to edit Master title style</a:t>
            </a:r>
            <a:endParaRPr lang="en-US"/>
          </a:p>
        </p:txBody>
      </p:sp>
      <p:sp>
        <p:nvSpPr>
          <p:cNvPr id="3" name="Text Placeholder 2"/>
          <p:cNvSpPr>
            <a:spLocks noGrp="1"/>
          </p:cNvSpPr>
          <p:nvPr>
            <p:ph type="body" idx="1"/>
          </p:nvPr>
        </p:nvSpPr>
        <p:spPr>
          <a:xfrm>
            <a:off x="457647" y="2246177"/>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smtClean="0"/>
              <a:t>Click to edit Master text styles</a:t>
            </a:r>
          </a:p>
        </p:txBody>
      </p:sp>
      <p:sp>
        <p:nvSpPr>
          <p:cNvPr id="4" name="Content Placeholder 3"/>
          <p:cNvSpPr>
            <a:spLocks noGrp="1"/>
          </p:cNvSpPr>
          <p:nvPr>
            <p:ph sz="half" idx="2"/>
          </p:nvPr>
        </p:nvSpPr>
        <p:spPr>
          <a:xfrm>
            <a:off x="457647" y="2885765"/>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dirty="0"/>
          </a:p>
        </p:txBody>
      </p:sp>
      <p:sp>
        <p:nvSpPr>
          <p:cNvPr id="5" name="Text Placeholder 4"/>
          <p:cNvSpPr>
            <a:spLocks noGrp="1"/>
          </p:cNvSpPr>
          <p:nvPr>
            <p:ph type="body" sz="quarter" idx="3"/>
          </p:nvPr>
        </p:nvSpPr>
        <p:spPr>
          <a:xfrm>
            <a:off x="4644555" y="2267025"/>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smtClean="0"/>
              <a:t>Click to edit Master text styles</a:t>
            </a:r>
          </a:p>
        </p:txBody>
      </p:sp>
      <p:sp>
        <p:nvSpPr>
          <p:cNvPr id="6" name="Content Placeholder 5"/>
          <p:cNvSpPr>
            <a:spLocks noGrp="1"/>
          </p:cNvSpPr>
          <p:nvPr>
            <p:ph sz="quarter" idx="4"/>
          </p:nvPr>
        </p:nvSpPr>
        <p:spPr>
          <a:xfrm>
            <a:off x="4644555" y="2906613"/>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7"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46473E"/>
                </a:solidFill>
              </a:rPr>
              <a:pPr/>
              <a:t>‹#›</a:t>
            </a:fld>
            <a:r>
              <a:rPr lang="en-US" smtClean="0">
                <a:solidFill>
                  <a:srgbClr val="46473E"/>
                </a:solidFill>
              </a:rPr>
              <a:t> </a:t>
            </a:r>
            <a:endParaRPr lang="en-US" b="1" dirty="0">
              <a:solidFill>
                <a:srgbClr val="46473E"/>
              </a:solidFill>
              <a:latin typeface="Helvetica Neue"/>
              <a:cs typeface="Helvetica Neue"/>
            </a:endParaRPr>
          </a:p>
        </p:txBody>
      </p:sp>
    </p:spTree>
    <p:extLst>
      <p:ext uri="{BB962C8B-B14F-4D97-AF65-F5344CB8AC3E}">
        <p14:creationId xmlns:p14="http://schemas.microsoft.com/office/powerpoint/2010/main" val="351285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46473E"/>
                </a:solidFill>
              </a:rPr>
              <a:pPr/>
              <a:t>‹#›</a:t>
            </a:fld>
            <a:r>
              <a:rPr lang="en-US" smtClean="0">
                <a:solidFill>
                  <a:srgbClr val="46473E"/>
                </a:solidFill>
              </a:rPr>
              <a:t> </a:t>
            </a:r>
            <a:endParaRPr lang="en-US" b="1" dirty="0">
              <a:solidFill>
                <a:srgbClr val="46473E"/>
              </a:solidFill>
              <a:latin typeface="Helvetica Neue"/>
              <a:cs typeface="Helvetica Neue"/>
            </a:endParaRPr>
          </a:p>
        </p:txBody>
      </p:sp>
    </p:spTree>
    <p:extLst>
      <p:ext uri="{BB962C8B-B14F-4D97-AF65-F5344CB8AC3E}">
        <p14:creationId xmlns:p14="http://schemas.microsoft.com/office/powerpoint/2010/main" val="1811577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46473E"/>
                </a:solidFill>
              </a:rPr>
              <a:pPr/>
              <a:t>‹#›</a:t>
            </a:fld>
            <a:r>
              <a:rPr lang="en-US" smtClean="0">
                <a:solidFill>
                  <a:srgbClr val="46473E"/>
                </a:solidFill>
              </a:rPr>
              <a:t> / </a:t>
            </a:r>
            <a:r>
              <a:rPr lang="en-US" b="1" smtClean="0">
                <a:solidFill>
                  <a:srgbClr val="46473E"/>
                </a:solidFill>
                <a:latin typeface="Helvetica Neue"/>
                <a:cs typeface="Helvetica Neue"/>
              </a:rPr>
              <a:t>storyful.</a:t>
            </a:r>
            <a:endParaRPr lang="en-US" b="1" dirty="0">
              <a:solidFill>
                <a:srgbClr val="46473E"/>
              </a:solidFill>
              <a:latin typeface="Helvetica Neue"/>
              <a:cs typeface="Helvetica Neue"/>
            </a:endParaRPr>
          </a:p>
        </p:txBody>
      </p:sp>
    </p:spTree>
    <p:extLst>
      <p:ext uri="{BB962C8B-B14F-4D97-AF65-F5344CB8AC3E}">
        <p14:creationId xmlns:p14="http://schemas.microsoft.com/office/powerpoint/2010/main" val="55514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nchor="b"/>
          <a:lstStyle>
            <a:lvl1pPr algn="l">
              <a:defRPr sz="1400" b="1"/>
            </a:lvl1pPr>
          </a:lstStyle>
          <a:p>
            <a:r>
              <a:rPr lang="ga-IE" smtClean="0"/>
              <a:t>Click to edit Master title style</a:t>
            </a:r>
            <a:endParaRPr lang="en-US"/>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46473E"/>
                </a:solidFill>
              </a:rPr>
              <a:pPr/>
              <a:t>‹#›</a:t>
            </a:fld>
            <a:r>
              <a:rPr lang="en-US" smtClean="0">
                <a:solidFill>
                  <a:srgbClr val="46473E"/>
                </a:solidFill>
              </a:rPr>
              <a:t> </a:t>
            </a:r>
            <a:endParaRPr lang="en-US" b="1" dirty="0">
              <a:solidFill>
                <a:srgbClr val="46473E"/>
              </a:solidFill>
              <a:latin typeface="Helvetica Neue"/>
              <a:cs typeface="Helvetica Neue"/>
            </a:endParaRPr>
          </a:p>
        </p:txBody>
      </p:sp>
    </p:spTree>
    <p:extLst>
      <p:ext uri="{BB962C8B-B14F-4D97-AF65-F5344CB8AC3E}">
        <p14:creationId xmlns:p14="http://schemas.microsoft.com/office/powerpoint/2010/main" val="884071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nchor="b"/>
          <a:lstStyle>
            <a:lvl1pPr algn="l">
              <a:defRPr sz="1400" b="1"/>
            </a:lvl1pPr>
          </a:lstStyle>
          <a:p>
            <a:r>
              <a:rPr lang="ga-IE" smtClean="0"/>
              <a:t>Click to edit Master title style</a:t>
            </a:r>
            <a:endParaRPr lang="en-US"/>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smtClean="0">
                <a:sym typeface="Ubuntu Light" charset="0"/>
              </a:rPr>
              <a:t>Drag picture to placeholder or click icon to add</a:t>
            </a:r>
            <a:endParaRPr lang="en-US" noProof="0" smtClean="0">
              <a:sym typeface="Ubuntu Light" charset="0"/>
            </a:endParaRPr>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46473E"/>
                </a:solidFill>
              </a:rPr>
              <a:pPr/>
              <a:t>‹#›</a:t>
            </a:fld>
            <a:r>
              <a:rPr lang="en-US" smtClean="0">
                <a:solidFill>
                  <a:srgbClr val="46473E"/>
                </a:solidFill>
              </a:rPr>
              <a:t> </a:t>
            </a:r>
            <a:endParaRPr lang="en-US" b="1" dirty="0">
              <a:solidFill>
                <a:srgbClr val="46473E"/>
              </a:solidFill>
              <a:latin typeface="Helvetica Neue"/>
              <a:cs typeface="Helvetica Neue"/>
            </a:endParaRPr>
          </a:p>
        </p:txBody>
      </p:sp>
    </p:spTree>
    <p:extLst>
      <p:ext uri="{BB962C8B-B14F-4D97-AF65-F5344CB8AC3E}">
        <p14:creationId xmlns:p14="http://schemas.microsoft.com/office/powerpoint/2010/main" val="324046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ga-IE" smtClean="0"/>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smtClean="0"/>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prstClr val="black"/>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1798380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idx="1"/>
          </p:nvPr>
        </p:nvSpPr>
        <p:spPr/>
        <p:txBody>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solidFill>
                  <a:prstClr val="black"/>
                </a:solidFill>
              </a:rPr>
              <a:pPr/>
              <a:t>‹#›</a:t>
            </a:fld>
            <a:r>
              <a:rPr lang="en-US" dirty="0" smtClean="0">
                <a:solidFill>
                  <a:srgbClr val="2E3333"/>
                </a:solidFill>
              </a:rPr>
              <a:t> /  </a:t>
            </a:r>
            <a:r>
              <a:rPr lang="en-US" dirty="0" smtClean="0">
                <a:solidFill>
                  <a:srgbClr val="2E3333"/>
                </a:solidFill>
                <a:latin typeface="Ubuntu"/>
                <a:cs typeface="Ubuntu"/>
              </a:rPr>
              <a:t>Special Olympics</a:t>
            </a:r>
          </a:p>
        </p:txBody>
      </p:sp>
    </p:spTree>
    <p:extLst>
      <p:ext uri="{BB962C8B-B14F-4D97-AF65-F5344CB8AC3E}">
        <p14:creationId xmlns:p14="http://schemas.microsoft.com/office/powerpoint/2010/main" val="221392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sz="half" idx="1"/>
          </p:nvPr>
        </p:nvSpPr>
        <p:spPr>
          <a:xfrm>
            <a:off x="544711" y="1741289"/>
            <a:ext cx="3902273"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Content Placeholder 3"/>
          <p:cNvSpPr>
            <a:spLocks noGrp="1"/>
          </p:cNvSpPr>
          <p:nvPr>
            <p:ph sz="half" idx="2"/>
          </p:nvPr>
        </p:nvSpPr>
        <p:spPr>
          <a:xfrm>
            <a:off x="4554141" y="1741289"/>
            <a:ext cx="3902273"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prstClr val="black"/>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1217411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ga-IE"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7"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solidFill>
                  <a:prstClr val="black"/>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1096081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prstClr val="black"/>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2786636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3BA7D3-60A1-49DF-9934-C8D0CCDE6DE2}" type="datetimeFigureOut">
              <a:rPr lang="en-US" smtClean="0"/>
              <a:t>10/30/2017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2FB23A-A55C-49C4-926E-A0370B7D51AF}" type="slidenum">
              <a:rPr lang="en-US" smtClean="0"/>
              <a:t>‹#›</a:t>
            </a:fld>
            <a:endParaRPr lang="en-US"/>
          </a:p>
        </p:txBody>
      </p:sp>
    </p:spTree>
    <p:extLst>
      <p:ext uri="{BB962C8B-B14F-4D97-AF65-F5344CB8AC3E}">
        <p14:creationId xmlns:p14="http://schemas.microsoft.com/office/powerpoint/2010/main" val="16683122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prstClr val="black"/>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2329041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826519"/>
          </a:xfrm>
        </p:spPr>
        <p:txBody>
          <a:bodyPr anchor="b"/>
          <a:lstStyle>
            <a:lvl1pPr algn="l">
              <a:defRPr sz="1400" b="1"/>
            </a:lvl1pPr>
          </a:lstStyle>
          <a:p>
            <a:r>
              <a:rPr lang="ga-IE" smtClean="0"/>
              <a:t>Click to edit Master title style</a:t>
            </a:r>
            <a:endParaRPr lang="en-US" dirty="0"/>
          </a:p>
        </p:txBody>
      </p:sp>
      <p:sp>
        <p:nvSpPr>
          <p:cNvPr id="3" name="Content Placeholder 2"/>
          <p:cNvSpPr>
            <a:spLocks noGrp="1"/>
          </p:cNvSpPr>
          <p:nvPr>
            <p:ph idx="1"/>
          </p:nvPr>
        </p:nvSpPr>
        <p:spPr>
          <a:xfrm>
            <a:off x="3575224" y="1910081"/>
            <a:ext cx="5111130" cy="421568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dirty="0"/>
          </a:p>
        </p:txBody>
      </p:sp>
      <p:sp>
        <p:nvSpPr>
          <p:cNvPr id="4" name="Text Placeholder 3"/>
          <p:cNvSpPr>
            <a:spLocks noGrp="1"/>
          </p:cNvSpPr>
          <p:nvPr>
            <p:ph type="body" sz="half" idx="2"/>
          </p:nvPr>
        </p:nvSpPr>
        <p:spPr>
          <a:xfrm>
            <a:off x="457647" y="1910081"/>
            <a:ext cx="3008189" cy="4215684"/>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prstClr val="black"/>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3985818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 Box 4"/>
          <p:cNvSpPr txBox="1">
            <a:spLocks noGrp="1" noChangeArrowheads="1"/>
          </p:cNvSpPr>
          <p:nvPr>
            <p:ph type="sldNum" sz="quarter" idx="10"/>
          </p:nvPr>
        </p:nvSpPr>
        <p:spPr>
          <a:ln/>
        </p:spPr>
        <p:txBody>
          <a:bodyPr/>
          <a:lstStyle>
            <a:lvl1pPr>
              <a:defRPr>
                <a:solidFill>
                  <a:schemeClr val="bg1"/>
                </a:solidFill>
              </a:defRPr>
            </a:lvl1pPr>
          </a:lstStyle>
          <a:p>
            <a:fld id="{978F6C85-62F1-2E45-BAF4-9247EEFC730C}" type="slidenum">
              <a:rPr lang="en-US" smtClean="0">
                <a:solidFill>
                  <a:prstClr val="white"/>
                </a:solidFill>
              </a:rPr>
              <a:pPr/>
              <a:t>‹#›</a:t>
            </a:fld>
            <a:endParaRPr lang="en-US" dirty="0">
              <a:solidFill>
                <a:prstClr val="white"/>
              </a:solidFill>
            </a:endParaRPr>
          </a:p>
        </p:txBody>
      </p:sp>
      <p:sp>
        <p:nvSpPr>
          <p:cNvPr id="3" name="Picture Placeholder 2"/>
          <p:cNvSpPr>
            <a:spLocks noGrp="1"/>
          </p:cNvSpPr>
          <p:nvPr>
            <p:ph type="pic" idx="1"/>
          </p:nvPr>
        </p:nvSpPr>
        <p:spPr>
          <a:xfrm>
            <a:off x="176917" y="221921"/>
            <a:ext cx="8791061" cy="6436217"/>
          </a:xfrm>
          <a:solidFill>
            <a:schemeClr val="bg1"/>
          </a:solidFill>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smtClean="0">
                <a:sym typeface="Ubuntu" charset="0"/>
              </a:rPr>
              <a:t>Drag picture to placeholder or click icon to add</a:t>
            </a:r>
            <a:endParaRPr lang="en-US" noProof="0" smtClean="0">
              <a:sym typeface="Ubuntu" charset="0"/>
            </a:endParaRPr>
          </a:p>
        </p:txBody>
      </p:sp>
      <p:sp>
        <p:nvSpPr>
          <p:cNvPr id="2" name="Title 1"/>
          <p:cNvSpPr>
            <a:spLocks noGrp="1"/>
          </p:cNvSpPr>
          <p:nvPr>
            <p:ph type="title"/>
          </p:nvPr>
        </p:nvSpPr>
        <p:spPr>
          <a:xfrm>
            <a:off x="300743" y="5084341"/>
            <a:ext cx="6875132" cy="567035"/>
          </a:xfrm>
        </p:spPr>
        <p:txBody>
          <a:bodyPr anchor="b"/>
          <a:lstStyle>
            <a:lvl1pPr algn="l">
              <a:defRPr sz="1400" b="1"/>
            </a:lvl1pPr>
          </a:lstStyle>
          <a:p>
            <a:r>
              <a:rPr lang="ga-IE" dirty="0" smtClean="0"/>
              <a:t>Click to edit Master title style</a:t>
            </a:r>
            <a:endParaRPr lang="en-US" dirty="0"/>
          </a:p>
        </p:txBody>
      </p:sp>
      <p:sp>
        <p:nvSpPr>
          <p:cNvPr id="4" name="Text Placeholder 3"/>
          <p:cNvSpPr>
            <a:spLocks noGrp="1"/>
          </p:cNvSpPr>
          <p:nvPr>
            <p:ph type="body" sz="half" idx="2"/>
          </p:nvPr>
        </p:nvSpPr>
        <p:spPr>
          <a:xfrm>
            <a:off x="300743" y="5757637"/>
            <a:ext cx="6891759" cy="616450"/>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smtClean="0"/>
              <a:t>Click to edit Master text styles</a:t>
            </a:r>
          </a:p>
        </p:txBody>
      </p:sp>
    </p:spTree>
    <p:extLst>
      <p:ext uri="{BB962C8B-B14F-4D97-AF65-F5344CB8AC3E}">
        <p14:creationId xmlns:p14="http://schemas.microsoft.com/office/powerpoint/2010/main" val="2464760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ga-IE" smtClean="0"/>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smtClean="0"/>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101238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idx="1"/>
          </p:nvPr>
        </p:nvSpPr>
        <p:spPr/>
        <p:txBody>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solidFill>
                  <a:srgbClr val="000000"/>
                </a:solidFill>
              </a:rPr>
              <a:pPr/>
              <a:t>‹#›</a:t>
            </a:fld>
            <a:r>
              <a:rPr lang="en-US" dirty="0" smtClean="0">
                <a:solidFill>
                  <a:srgbClr val="2E3333"/>
                </a:solidFill>
              </a:rPr>
              <a:t> /  </a:t>
            </a:r>
            <a:r>
              <a:rPr lang="en-US" dirty="0" smtClean="0">
                <a:solidFill>
                  <a:srgbClr val="2E3333"/>
                </a:solidFill>
                <a:latin typeface="Ubuntu"/>
                <a:cs typeface="Ubuntu"/>
              </a:rPr>
              <a:t>Special Olympics</a:t>
            </a:r>
          </a:p>
        </p:txBody>
      </p:sp>
    </p:spTree>
    <p:extLst>
      <p:ext uri="{BB962C8B-B14F-4D97-AF65-F5344CB8AC3E}">
        <p14:creationId xmlns:p14="http://schemas.microsoft.com/office/powerpoint/2010/main" val="193397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sz="half" idx="1"/>
          </p:nvPr>
        </p:nvSpPr>
        <p:spPr>
          <a:xfrm>
            <a:off x="544711" y="1741289"/>
            <a:ext cx="3902273"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Content Placeholder 3"/>
          <p:cNvSpPr>
            <a:spLocks noGrp="1"/>
          </p:cNvSpPr>
          <p:nvPr>
            <p:ph sz="half" idx="2"/>
          </p:nvPr>
        </p:nvSpPr>
        <p:spPr>
          <a:xfrm>
            <a:off x="4554141" y="1741289"/>
            <a:ext cx="3902273"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1492375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ga-IE"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7"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solidFill>
                  <a:srgbClr val="000000"/>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3880025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238055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1066157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826519"/>
          </a:xfrm>
        </p:spPr>
        <p:txBody>
          <a:bodyPr anchor="b"/>
          <a:lstStyle>
            <a:lvl1pPr algn="l">
              <a:defRPr sz="1400" b="1"/>
            </a:lvl1pPr>
          </a:lstStyle>
          <a:p>
            <a:r>
              <a:rPr lang="ga-IE" smtClean="0"/>
              <a:t>Click to edit Master title style</a:t>
            </a:r>
            <a:endParaRPr lang="en-US" dirty="0"/>
          </a:p>
        </p:txBody>
      </p:sp>
      <p:sp>
        <p:nvSpPr>
          <p:cNvPr id="3" name="Content Placeholder 2"/>
          <p:cNvSpPr>
            <a:spLocks noGrp="1"/>
          </p:cNvSpPr>
          <p:nvPr>
            <p:ph idx="1"/>
          </p:nvPr>
        </p:nvSpPr>
        <p:spPr>
          <a:xfrm>
            <a:off x="3575224" y="1910081"/>
            <a:ext cx="5111130" cy="421568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dirty="0"/>
          </a:p>
        </p:txBody>
      </p:sp>
      <p:sp>
        <p:nvSpPr>
          <p:cNvPr id="4" name="Text Placeholder 3"/>
          <p:cNvSpPr>
            <a:spLocks noGrp="1"/>
          </p:cNvSpPr>
          <p:nvPr>
            <p:ph type="body" sz="half" idx="2"/>
          </p:nvPr>
        </p:nvSpPr>
        <p:spPr>
          <a:xfrm>
            <a:off x="457647" y="1910081"/>
            <a:ext cx="3008189" cy="4215684"/>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1087485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3BA7D3-60A1-49DF-9934-C8D0CCDE6DE2}" type="datetimeFigureOut">
              <a:rPr lang="en-US" smtClean="0"/>
              <a:t>10/30/2017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2FB23A-A55C-49C4-926E-A0370B7D51AF}" type="slidenum">
              <a:rPr lang="en-US" smtClean="0"/>
              <a:t>‹#›</a:t>
            </a:fld>
            <a:endParaRPr lang="en-US"/>
          </a:p>
        </p:txBody>
      </p:sp>
    </p:spTree>
    <p:extLst>
      <p:ext uri="{BB962C8B-B14F-4D97-AF65-F5344CB8AC3E}">
        <p14:creationId xmlns:p14="http://schemas.microsoft.com/office/powerpoint/2010/main" val="23333874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 Box 4"/>
          <p:cNvSpPr txBox="1">
            <a:spLocks noGrp="1" noChangeArrowheads="1"/>
          </p:cNvSpPr>
          <p:nvPr>
            <p:ph type="sldNum" sz="quarter" idx="10"/>
          </p:nvPr>
        </p:nvSpPr>
        <p:spPr>
          <a:ln/>
        </p:spPr>
        <p:txBody>
          <a:bodyPr/>
          <a:lstStyle>
            <a:lvl1pPr>
              <a:defRPr>
                <a:solidFill>
                  <a:schemeClr val="bg1"/>
                </a:solidFill>
              </a:defRPr>
            </a:lvl1pPr>
          </a:lstStyle>
          <a:p>
            <a:fld id="{978F6C85-62F1-2E45-BAF4-9247EEFC730C}" type="slidenum">
              <a:rPr lang="en-US" smtClean="0">
                <a:solidFill>
                  <a:srgbClr val="FFFFFF"/>
                </a:solidFill>
              </a:rPr>
              <a:pPr/>
              <a:t>‹#›</a:t>
            </a:fld>
            <a:endParaRPr lang="en-US" dirty="0">
              <a:solidFill>
                <a:srgbClr val="FFFFFF"/>
              </a:solidFill>
            </a:endParaRPr>
          </a:p>
        </p:txBody>
      </p:sp>
      <p:sp>
        <p:nvSpPr>
          <p:cNvPr id="3" name="Picture Placeholder 2"/>
          <p:cNvSpPr>
            <a:spLocks noGrp="1"/>
          </p:cNvSpPr>
          <p:nvPr>
            <p:ph type="pic" idx="1"/>
          </p:nvPr>
        </p:nvSpPr>
        <p:spPr>
          <a:xfrm>
            <a:off x="176917" y="221921"/>
            <a:ext cx="8791061" cy="6436217"/>
          </a:xfrm>
          <a:solidFill>
            <a:schemeClr val="bg1"/>
          </a:solidFill>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smtClean="0">
                <a:sym typeface="Ubuntu" charset="0"/>
              </a:rPr>
              <a:t>Drag picture to placeholder or click icon to add</a:t>
            </a:r>
            <a:endParaRPr lang="en-US" noProof="0" smtClean="0">
              <a:sym typeface="Ubuntu" charset="0"/>
            </a:endParaRPr>
          </a:p>
        </p:txBody>
      </p:sp>
      <p:sp>
        <p:nvSpPr>
          <p:cNvPr id="2" name="Title 1"/>
          <p:cNvSpPr>
            <a:spLocks noGrp="1"/>
          </p:cNvSpPr>
          <p:nvPr>
            <p:ph type="title"/>
          </p:nvPr>
        </p:nvSpPr>
        <p:spPr>
          <a:xfrm>
            <a:off x="300743" y="5084341"/>
            <a:ext cx="6875132" cy="567035"/>
          </a:xfrm>
        </p:spPr>
        <p:txBody>
          <a:bodyPr anchor="b"/>
          <a:lstStyle>
            <a:lvl1pPr algn="l">
              <a:defRPr sz="1400" b="1"/>
            </a:lvl1pPr>
          </a:lstStyle>
          <a:p>
            <a:r>
              <a:rPr lang="ga-IE" dirty="0" smtClean="0"/>
              <a:t>Click to edit Master title style</a:t>
            </a:r>
            <a:endParaRPr lang="en-US" dirty="0"/>
          </a:p>
        </p:txBody>
      </p:sp>
      <p:sp>
        <p:nvSpPr>
          <p:cNvPr id="4" name="Text Placeholder 3"/>
          <p:cNvSpPr>
            <a:spLocks noGrp="1"/>
          </p:cNvSpPr>
          <p:nvPr>
            <p:ph type="body" sz="half" idx="2"/>
          </p:nvPr>
        </p:nvSpPr>
        <p:spPr>
          <a:xfrm>
            <a:off x="300743" y="5757637"/>
            <a:ext cx="6891759" cy="616450"/>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smtClean="0"/>
              <a:t>Click to edit Master text styles</a:t>
            </a:r>
          </a:p>
        </p:txBody>
      </p:sp>
    </p:spTree>
    <p:extLst>
      <p:ext uri="{BB962C8B-B14F-4D97-AF65-F5344CB8AC3E}">
        <p14:creationId xmlns:p14="http://schemas.microsoft.com/office/powerpoint/2010/main" val="3392105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ga-IE" smtClean="0"/>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smtClean="0"/>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2354258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idx="1"/>
          </p:nvPr>
        </p:nvSpPr>
        <p:spPr/>
        <p:txBody>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solidFill>
                  <a:srgbClr val="000000"/>
                </a:solidFill>
              </a:rPr>
              <a:pPr/>
              <a:t>‹#›</a:t>
            </a:fld>
            <a:r>
              <a:rPr lang="en-US" dirty="0" smtClean="0">
                <a:solidFill>
                  <a:srgbClr val="2E3333"/>
                </a:solidFill>
              </a:rPr>
              <a:t> /  </a:t>
            </a:r>
            <a:r>
              <a:rPr lang="en-US" dirty="0" smtClean="0">
                <a:solidFill>
                  <a:srgbClr val="2E3333"/>
                </a:solidFill>
                <a:latin typeface="Ubuntu"/>
                <a:cs typeface="Ubuntu"/>
              </a:rPr>
              <a:t>Special Olympics</a:t>
            </a:r>
          </a:p>
        </p:txBody>
      </p:sp>
    </p:spTree>
    <p:extLst>
      <p:ext uri="{BB962C8B-B14F-4D97-AF65-F5344CB8AC3E}">
        <p14:creationId xmlns:p14="http://schemas.microsoft.com/office/powerpoint/2010/main" val="3920732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sz="half" idx="1"/>
          </p:nvPr>
        </p:nvSpPr>
        <p:spPr>
          <a:xfrm>
            <a:off x="544711" y="1741289"/>
            <a:ext cx="3902273"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Content Placeholder 3"/>
          <p:cNvSpPr>
            <a:spLocks noGrp="1"/>
          </p:cNvSpPr>
          <p:nvPr>
            <p:ph sz="half" idx="2"/>
          </p:nvPr>
        </p:nvSpPr>
        <p:spPr>
          <a:xfrm>
            <a:off x="4554141" y="1741289"/>
            <a:ext cx="3902273"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396428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ga-IE"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7"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solidFill>
                  <a:srgbClr val="000000"/>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211778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1965335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554139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826519"/>
          </a:xfrm>
        </p:spPr>
        <p:txBody>
          <a:bodyPr anchor="b"/>
          <a:lstStyle>
            <a:lvl1pPr algn="l">
              <a:defRPr sz="1400" b="1"/>
            </a:lvl1pPr>
          </a:lstStyle>
          <a:p>
            <a:r>
              <a:rPr lang="ga-IE" smtClean="0"/>
              <a:t>Click to edit Master title style</a:t>
            </a:r>
            <a:endParaRPr lang="en-US" dirty="0"/>
          </a:p>
        </p:txBody>
      </p:sp>
      <p:sp>
        <p:nvSpPr>
          <p:cNvPr id="3" name="Content Placeholder 2"/>
          <p:cNvSpPr>
            <a:spLocks noGrp="1"/>
          </p:cNvSpPr>
          <p:nvPr>
            <p:ph idx="1"/>
          </p:nvPr>
        </p:nvSpPr>
        <p:spPr>
          <a:xfrm>
            <a:off x="3575224" y="1910081"/>
            <a:ext cx="5111130" cy="421568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dirty="0"/>
          </a:p>
        </p:txBody>
      </p:sp>
      <p:sp>
        <p:nvSpPr>
          <p:cNvPr id="4" name="Text Placeholder 3"/>
          <p:cNvSpPr>
            <a:spLocks noGrp="1"/>
          </p:cNvSpPr>
          <p:nvPr>
            <p:ph type="body" sz="half" idx="2"/>
          </p:nvPr>
        </p:nvSpPr>
        <p:spPr>
          <a:xfrm>
            <a:off x="457647" y="1910081"/>
            <a:ext cx="3008189" cy="4215684"/>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2785650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 Box 4"/>
          <p:cNvSpPr txBox="1">
            <a:spLocks noGrp="1" noChangeArrowheads="1"/>
          </p:cNvSpPr>
          <p:nvPr>
            <p:ph type="sldNum" sz="quarter" idx="10"/>
          </p:nvPr>
        </p:nvSpPr>
        <p:spPr>
          <a:ln/>
        </p:spPr>
        <p:txBody>
          <a:bodyPr/>
          <a:lstStyle>
            <a:lvl1pPr>
              <a:defRPr>
                <a:solidFill>
                  <a:schemeClr val="bg1"/>
                </a:solidFill>
              </a:defRPr>
            </a:lvl1pPr>
          </a:lstStyle>
          <a:p>
            <a:fld id="{978F6C85-62F1-2E45-BAF4-9247EEFC730C}" type="slidenum">
              <a:rPr lang="en-US" smtClean="0">
                <a:solidFill>
                  <a:srgbClr val="FFFFFF"/>
                </a:solidFill>
              </a:rPr>
              <a:pPr/>
              <a:t>‹#›</a:t>
            </a:fld>
            <a:endParaRPr lang="en-US" dirty="0">
              <a:solidFill>
                <a:srgbClr val="FFFFFF"/>
              </a:solidFill>
            </a:endParaRPr>
          </a:p>
        </p:txBody>
      </p:sp>
      <p:sp>
        <p:nvSpPr>
          <p:cNvPr id="3" name="Picture Placeholder 2"/>
          <p:cNvSpPr>
            <a:spLocks noGrp="1"/>
          </p:cNvSpPr>
          <p:nvPr>
            <p:ph type="pic" idx="1"/>
          </p:nvPr>
        </p:nvSpPr>
        <p:spPr>
          <a:xfrm>
            <a:off x="176917" y="221921"/>
            <a:ext cx="8791061" cy="6436217"/>
          </a:xfrm>
          <a:solidFill>
            <a:schemeClr val="bg1"/>
          </a:solidFill>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smtClean="0">
                <a:sym typeface="Ubuntu" charset="0"/>
              </a:rPr>
              <a:t>Drag picture to placeholder or click icon to add</a:t>
            </a:r>
            <a:endParaRPr lang="en-US" noProof="0" smtClean="0">
              <a:sym typeface="Ubuntu" charset="0"/>
            </a:endParaRPr>
          </a:p>
        </p:txBody>
      </p:sp>
      <p:sp>
        <p:nvSpPr>
          <p:cNvPr id="2" name="Title 1"/>
          <p:cNvSpPr>
            <a:spLocks noGrp="1"/>
          </p:cNvSpPr>
          <p:nvPr>
            <p:ph type="title"/>
          </p:nvPr>
        </p:nvSpPr>
        <p:spPr>
          <a:xfrm>
            <a:off x="300743" y="5084341"/>
            <a:ext cx="6875132" cy="567035"/>
          </a:xfrm>
        </p:spPr>
        <p:txBody>
          <a:bodyPr anchor="b"/>
          <a:lstStyle>
            <a:lvl1pPr algn="l">
              <a:defRPr sz="1400" b="1"/>
            </a:lvl1pPr>
          </a:lstStyle>
          <a:p>
            <a:r>
              <a:rPr lang="ga-IE" dirty="0" smtClean="0"/>
              <a:t>Click to edit Master title style</a:t>
            </a:r>
            <a:endParaRPr lang="en-US" dirty="0"/>
          </a:p>
        </p:txBody>
      </p:sp>
      <p:sp>
        <p:nvSpPr>
          <p:cNvPr id="4" name="Text Placeholder 3"/>
          <p:cNvSpPr>
            <a:spLocks noGrp="1"/>
          </p:cNvSpPr>
          <p:nvPr>
            <p:ph type="body" sz="half" idx="2"/>
          </p:nvPr>
        </p:nvSpPr>
        <p:spPr>
          <a:xfrm>
            <a:off x="300743" y="5757637"/>
            <a:ext cx="6891759" cy="616450"/>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smtClean="0"/>
              <a:t>Click to edit Master text styles</a:t>
            </a:r>
          </a:p>
        </p:txBody>
      </p:sp>
    </p:spTree>
    <p:extLst>
      <p:ext uri="{BB962C8B-B14F-4D97-AF65-F5344CB8AC3E}">
        <p14:creationId xmlns:p14="http://schemas.microsoft.com/office/powerpoint/2010/main" val="1987321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ga-IE" smtClean="0"/>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smtClean="0"/>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prstClr val="black"/>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413376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3BA7D3-60A1-49DF-9934-C8D0CCDE6DE2}" type="datetimeFigureOut">
              <a:rPr lang="en-US" smtClean="0"/>
              <a:t>10/30/2017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2FB23A-A55C-49C4-926E-A0370B7D51AF}" type="slidenum">
              <a:rPr lang="en-US" smtClean="0"/>
              <a:t>‹#›</a:t>
            </a:fld>
            <a:endParaRPr lang="en-US"/>
          </a:p>
        </p:txBody>
      </p:sp>
    </p:spTree>
    <p:extLst>
      <p:ext uri="{BB962C8B-B14F-4D97-AF65-F5344CB8AC3E}">
        <p14:creationId xmlns:p14="http://schemas.microsoft.com/office/powerpoint/2010/main" val="36374876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idx="1"/>
          </p:nvPr>
        </p:nvSpPr>
        <p:spPr/>
        <p:txBody>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solidFill>
                  <a:prstClr val="black"/>
                </a:solidFill>
              </a:rPr>
              <a:pPr/>
              <a:t>‹#›</a:t>
            </a:fld>
            <a:r>
              <a:rPr lang="en-US" dirty="0" smtClean="0">
                <a:solidFill>
                  <a:srgbClr val="2E3333"/>
                </a:solidFill>
              </a:rPr>
              <a:t> /  </a:t>
            </a:r>
            <a:r>
              <a:rPr lang="en-US" dirty="0" smtClean="0">
                <a:solidFill>
                  <a:srgbClr val="2E3333"/>
                </a:solidFill>
                <a:latin typeface="Ubuntu"/>
                <a:cs typeface="Ubuntu"/>
              </a:rPr>
              <a:t>Special Olympics</a:t>
            </a:r>
          </a:p>
        </p:txBody>
      </p:sp>
    </p:spTree>
    <p:extLst>
      <p:ext uri="{BB962C8B-B14F-4D97-AF65-F5344CB8AC3E}">
        <p14:creationId xmlns:p14="http://schemas.microsoft.com/office/powerpoint/2010/main" val="2234699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sz="half" idx="1"/>
          </p:nvPr>
        </p:nvSpPr>
        <p:spPr>
          <a:xfrm>
            <a:off x="544711" y="1741289"/>
            <a:ext cx="3902273"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Content Placeholder 3"/>
          <p:cNvSpPr>
            <a:spLocks noGrp="1"/>
          </p:cNvSpPr>
          <p:nvPr>
            <p:ph sz="half" idx="2"/>
          </p:nvPr>
        </p:nvSpPr>
        <p:spPr>
          <a:xfrm>
            <a:off x="4554141" y="1741289"/>
            <a:ext cx="3902273"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prstClr val="black"/>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3829415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ga-IE"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7"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solidFill>
                  <a:prstClr val="black"/>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3950241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prstClr val="black"/>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2933854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prstClr val="black"/>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3347573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826519"/>
          </a:xfrm>
        </p:spPr>
        <p:txBody>
          <a:bodyPr anchor="b"/>
          <a:lstStyle>
            <a:lvl1pPr algn="l">
              <a:defRPr sz="1400" b="1"/>
            </a:lvl1pPr>
          </a:lstStyle>
          <a:p>
            <a:r>
              <a:rPr lang="ga-IE" smtClean="0"/>
              <a:t>Click to edit Master title style</a:t>
            </a:r>
            <a:endParaRPr lang="en-US" dirty="0"/>
          </a:p>
        </p:txBody>
      </p:sp>
      <p:sp>
        <p:nvSpPr>
          <p:cNvPr id="3" name="Content Placeholder 2"/>
          <p:cNvSpPr>
            <a:spLocks noGrp="1"/>
          </p:cNvSpPr>
          <p:nvPr>
            <p:ph idx="1"/>
          </p:nvPr>
        </p:nvSpPr>
        <p:spPr>
          <a:xfrm>
            <a:off x="3575224" y="1910081"/>
            <a:ext cx="5111130" cy="421568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dirty="0"/>
          </a:p>
        </p:txBody>
      </p:sp>
      <p:sp>
        <p:nvSpPr>
          <p:cNvPr id="4" name="Text Placeholder 3"/>
          <p:cNvSpPr>
            <a:spLocks noGrp="1"/>
          </p:cNvSpPr>
          <p:nvPr>
            <p:ph type="body" sz="half" idx="2"/>
          </p:nvPr>
        </p:nvSpPr>
        <p:spPr>
          <a:xfrm>
            <a:off x="457647" y="1910081"/>
            <a:ext cx="3008189" cy="4215684"/>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prstClr val="black"/>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2653845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 Box 4"/>
          <p:cNvSpPr txBox="1">
            <a:spLocks noGrp="1" noChangeArrowheads="1"/>
          </p:cNvSpPr>
          <p:nvPr>
            <p:ph type="sldNum" sz="quarter" idx="10"/>
          </p:nvPr>
        </p:nvSpPr>
        <p:spPr>
          <a:ln/>
        </p:spPr>
        <p:txBody>
          <a:bodyPr/>
          <a:lstStyle>
            <a:lvl1pPr>
              <a:defRPr>
                <a:solidFill>
                  <a:schemeClr val="bg1"/>
                </a:solidFill>
              </a:defRPr>
            </a:lvl1pPr>
          </a:lstStyle>
          <a:p>
            <a:fld id="{978F6C85-62F1-2E45-BAF4-9247EEFC730C}" type="slidenum">
              <a:rPr lang="en-US" smtClean="0">
                <a:solidFill>
                  <a:prstClr val="white"/>
                </a:solidFill>
              </a:rPr>
              <a:pPr/>
              <a:t>‹#›</a:t>
            </a:fld>
            <a:endParaRPr lang="en-US" dirty="0">
              <a:solidFill>
                <a:prstClr val="white"/>
              </a:solidFill>
            </a:endParaRPr>
          </a:p>
        </p:txBody>
      </p:sp>
      <p:sp>
        <p:nvSpPr>
          <p:cNvPr id="3" name="Picture Placeholder 2"/>
          <p:cNvSpPr>
            <a:spLocks noGrp="1"/>
          </p:cNvSpPr>
          <p:nvPr>
            <p:ph type="pic" idx="1"/>
          </p:nvPr>
        </p:nvSpPr>
        <p:spPr>
          <a:xfrm>
            <a:off x="176917" y="221921"/>
            <a:ext cx="8791061" cy="6436217"/>
          </a:xfrm>
          <a:solidFill>
            <a:schemeClr val="bg1"/>
          </a:solidFill>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smtClean="0">
                <a:sym typeface="Ubuntu" charset="0"/>
              </a:rPr>
              <a:t>Drag picture to placeholder or click icon to add</a:t>
            </a:r>
            <a:endParaRPr lang="en-US" noProof="0" smtClean="0">
              <a:sym typeface="Ubuntu" charset="0"/>
            </a:endParaRPr>
          </a:p>
        </p:txBody>
      </p:sp>
      <p:sp>
        <p:nvSpPr>
          <p:cNvPr id="2" name="Title 1"/>
          <p:cNvSpPr>
            <a:spLocks noGrp="1"/>
          </p:cNvSpPr>
          <p:nvPr>
            <p:ph type="title"/>
          </p:nvPr>
        </p:nvSpPr>
        <p:spPr>
          <a:xfrm>
            <a:off x="300743" y="5084341"/>
            <a:ext cx="6875132" cy="567035"/>
          </a:xfrm>
        </p:spPr>
        <p:txBody>
          <a:bodyPr anchor="b"/>
          <a:lstStyle>
            <a:lvl1pPr algn="l">
              <a:defRPr sz="1400" b="1"/>
            </a:lvl1pPr>
          </a:lstStyle>
          <a:p>
            <a:r>
              <a:rPr lang="ga-IE" dirty="0" smtClean="0"/>
              <a:t>Click to edit Master title style</a:t>
            </a:r>
            <a:endParaRPr lang="en-US" dirty="0"/>
          </a:p>
        </p:txBody>
      </p:sp>
      <p:sp>
        <p:nvSpPr>
          <p:cNvPr id="4" name="Text Placeholder 3"/>
          <p:cNvSpPr>
            <a:spLocks noGrp="1"/>
          </p:cNvSpPr>
          <p:nvPr>
            <p:ph type="body" sz="half" idx="2"/>
          </p:nvPr>
        </p:nvSpPr>
        <p:spPr>
          <a:xfrm>
            <a:off x="300743" y="5757637"/>
            <a:ext cx="6891759" cy="616450"/>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smtClean="0"/>
              <a:t>Click to edit Master text styles</a:t>
            </a:r>
          </a:p>
        </p:txBody>
      </p:sp>
    </p:spTree>
    <p:extLst>
      <p:ext uri="{BB962C8B-B14F-4D97-AF65-F5344CB8AC3E}">
        <p14:creationId xmlns:p14="http://schemas.microsoft.com/office/powerpoint/2010/main" val="1445165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ga-IE" smtClean="0"/>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smtClean="0"/>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2692555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idx="1"/>
          </p:nvPr>
        </p:nvSpPr>
        <p:spPr/>
        <p:txBody>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solidFill>
                  <a:srgbClr val="000000"/>
                </a:solidFill>
              </a:rPr>
              <a:pPr/>
              <a:t>‹#›</a:t>
            </a:fld>
            <a:r>
              <a:rPr lang="en-US" dirty="0" smtClean="0">
                <a:solidFill>
                  <a:srgbClr val="2E3333"/>
                </a:solidFill>
              </a:rPr>
              <a:t> /  </a:t>
            </a:r>
            <a:r>
              <a:rPr lang="en-US" dirty="0" smtClean="0">
                <a:solidFill>
                  <a:srgbClr val="2E3333"/>
                </a:solidFill>
                <a:latin typeface="Ubuntu"/>
                <a:cs typeface="Ubuntu"/>
              </a:rPr>
              <a:t>Special Olympics</a:t>
            </a:r>
          </a:p>
        </p:txBody>
      </p:sp>
    </p:spTree>
    <p:extLst>
      <p:ext uri="{BB962C8B-B14F-4D97-AF65-F5344CB8AC3E}">
        <p14:creationId xmlns:p14="http://schemas.microsoft.com/office/powerpoint/2010/main" val="2772176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sz="half" idx="1"/>
          </p:nvPr>
        </p:nvSpPr>
        <p:spPr>
          <a:xfrm>
            <a:off x="544711" y="1741289"/>
            <a:ext cx="3902273"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Content Placeholder 3"/>
          <p:cNvSpPr>
            <a:spLocks noGrp="1"/>
          </p:cNvSpPr>
          <p:nvPr>
            <p:ph sz="half" idx="2"/>
          </p:nvPr>
        </p:nvSpPr>
        <p:spPr>
          <a:xfrm>
            <a:off x="4554141" y="1741289"/>
            <a:ext cx="3902273"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3813592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3BA7D3-60A1-49DF-9934-C8D0CCDE6DE2}" type="datetimeFigureOut">
              <a:rPr lang="en-US" smtClean="0"/>
              <a:t>10/30/2017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2FB23A-A55C-49C4-926E-A0370B7D51AF}" type="slidenum">
              <a:rPr lang="en-US" smtClean="0"/>
              <a:t>‹#›</a:t>
            </a:fld>
            <a:endParaRPr lang="en-US"/>
          </a:p>
        </p:txBody>
      </p:sp>
    </p:spTree>
    <p:extLst>
      <p:ext uri="{BB962C8B-B14F-4D97-AF65-F5344CB8AC3E}">
        <p14:creationId xmlns:p14="http://schemas.microsoft.com/office/powerpoint/2010/main" val="40856165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ga-IE"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7"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solidFill>
                  <a:srgbClr val="000000"/>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2943036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110650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3897398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826519"/>
          </a:xfrm>
        </p:spPr>
        <p:txBody>
          <a:bodyPr anchor="b"/>
          <a:lstStyle>
            <a:lvl1pPr algn="l">
              <a:defRPr sz="1400" b="1"/>
            </a:lvl1pPr>
          </a:lstStyle>
          <a:p>
            <a:r>
              <a:rPr lang="ga-IE" smtClean="0"/>
              <a:t>Click to edit Master title style</a:t>
            </a:r>
            <a:endParaRPr lang="en-US" dirty="0"/>
          </a:p>
        </p:txBody>
      </p:sp>
      <p:sp>
        <p:nvSpPr>
          <p:cNvPr id="3" name="Content Placeholder 2"/>
          <p:cNvSpPr>
            <a:spLocks noGrp="1"/>
          </p:cNvSpPr>
          <p:nvPr>
            <p:ph idx="1"/>
          </p:nvPr>
        </p:nvSpPr>
        <p:spPr>
          <a:xfrm>
            <a:off x="3575224" y="1910081"/>
            <a:ext cx="5111130" cy="421568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dirty="0"/>
          </a:p>
        </p:txBody>
      </p:sp>
      <p:sp>
        <p:nvSpPr>
          <p:cNvPr id="4" name="Text Placeholder 3"/>
          <p:cNvSpPr>
            <a:spLocks noGrp="1"/>
          </p:cNvSpPr>
          <p:nvPr>
            <p:ph type="body" sz="half" idx="2"/>
          </p:nvPr>
        </p:nvSpPr>
        <p:spPr>
          <a:xfrm>
            <a:off x="457647" y="1910081"/>
            <a:ext cx="3008189" cy="4215684"/>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500275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 Box 4"/>
          <p:cNvSpPr txBox="1">
            <a:spLocks noGrp="1" noChangeArrowheads="1"/>
          </p:cNvSpPr>
          <p:nvPr>
            <p:ph type="sldNum" sz="quarter" idx="10"/>
          </p:nvPr>
        </p:nvSpPr>
        <p:spPr>
          <a:ln/>
        </p:spPr>
        <p:txBody>
          <a:bodyPr/>
          <a:lstStyle>
            <a:lvl1pPr>
              <a:defRPr>
                <a:solidFill>
                  <a:schemeClr val="bg1"/>
                </a:solidFill>
              </a:defRPr>
            </a:lvl1pPr>
          </a:lstStyle>
          <a:p>
            <a:fld id="{978F6C85-62F1-2E45-BAF4-9247EEFC730C}" type="slidenum">
              <a:rPr lang="en-US" smtClean="0">
                <a:solidFill>
                  <a:srgbClr val="FFFFFF"/>
                </a:solidFill>
              </a:rPr>
              <a:pPr/>
              <a:t>‹#›</a:t>
            </a:fld>
            <a:endParaRPr lang="en-US" dirty="0">
              <a:solidFill>
                <a:srgbClr val="FFFFFF"/>
              </a:solidFill>
            </a:endParaRPr>
          </a:p>
        </p:txBody>
      </p:sp>
      <p:sp>
        <p:nvSpPr>
          <p:cNvPr id="3" name="Picture Placeholder 2"/>
          <p:cNvSpPr>
            <a:spLocks noGrp="1"/>
          </p:cNvSpPr>
          <p:nvPr>
            <p:ph type="pic" idx="1"/>
          </p:nvPr>
        </p:nvSpPr>
        <p:spPr>
          <a:xfrm>
            <a:off x="176917" y="221921"/>
            <a:ext cx="8791061" cy="6436217"/>
          </a:xfrm>
          <a:solidFill>
            <a:schemeClr val="bg1"/>
          </a:solidFill>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smtClean="0">
                <a:sym typeface="Ubuntu" charset="0"/>
              </a:rPr>
              <a:t>Drag picture to placeholder or click icon to add</a:t>
            </a:r>
            <a:endParaRPr lang="en-US" noProof="0" smtClean="0">
              <a:sym typeface="Ubuntu" charset="0"/>
            </a:endParaRPr>
          </a:p>
        </p:txBody>
      </p:sp>
      <p:sp>
        <p:nvSpPr>
          <p:cNvPr id="2" name="Title 1"/>
          <p:cNvSpPr>
            <a:spLocks noGrp="1"/>
          </p:cNvSpPr>
          <p:nvPr>
            <p:ph type="title"/>
          </p:nvPr>
        </p:nvSpPr>
        <p:spPr>
          <a:xfrm>
            <a:off x="300743" y="5084341"/>
            <a:ext cx="6875132" cy="567035"/>
          </a:xfrm>
        </p:spPr>
        <p:txBody>
          <a:bodyPr anchor="b"/>
          <a:lstStyle>
            <a:lvl1pPr algn="l">
              <a:defRPr sz="1400" b="1"/>
            </a:lvl1pPr>
          </a:lstStyle>
          <a:p>
            <a:r>
              <a:rPr lang="ga-IE" dirty="0" smtClean="0"/>
              <a:t>Click to edit Master title style</a:t>
            </a:r>
            <a:endParaRPr lang="en-US" dirty="0"/>
          </a:p>
        </p:txBody>
      </p:sp>
      <p:sp>
        <p:nvSpPr>
          <p:cNvPr id="4" name="Text Placeholder 3"/>
          <p:cNvSpPr>
            <a:spLocks noGrp="1"/>
          </p:cNvSpPr>
          <p:nvPr>
            <p:ph type="body" sz="half" idx="2"/>
          </p:nvPr>
        </p:nvSpPr>
        <p:spPr>
          <a:xfrm>
            <a:off x="300743" y="5757637"/>
            <a:ext cx="6891759" cy="616450"/>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smtClean="0"/>
              <a:t>Click to edit Master text styles</a:t>
            </a:r>
          </a:p>
        </p:txBody>
      </p:sp>
    </p:spTree>
    <p:extLst>
      <p:ext uri="{BB962C8B-B14F-4D97-AF65-F5344CB8AC3E}">
        <p14:creationId xmlns:p14="http://schemas.microsoft.com/office/powerpoint/2010/main" val="93954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3BA7D3-60A1-49DF-9934-C8D0CCDE6DE2}" type="datetimeFigureOut">
              <a:rPr lang="en-US" smtClean="0"/>
              <a:t>10/30/2017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2FB23A-A55C-49C4-926E-A0370B7D51AF}" type="slidenum">
              <a:rPr lang="en-US" smtClean="0"/>
              <a:t>‹#›</a:t>
            </a:fld>
            <a:endParaRPr lang="en-US"/>
          </a:p>
        </p:txBody>
      </p:sp>
    </p:spTree>
    <p:extLst>
      <p:ext uri="{BB962C8B-B14F-4D97-AF65-F5344CB8AC3E}">
        <p14:creationId xmlns:p14="http://schemas.microsoft.com/office/powerpoint/2010/main" val="1703706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image" Target="../media/image4.png"/><Relationship Id="rId5" Type="http://schemas.openxmlformats.org/officeDocument/2006/relationships/slideLayout" Target="../slideLayouts/slideLayout81.xml"/><Relationship Id="rId10" Type="http://schemas.openxmlformats.org/officeDocument/2006/relationships/image" Target="../media/image3.png"/><Relationship Id="rId4" Type="http://schemas.openxmlformats.org/officeDocument/2006/relationships/slideLayout" Target="../slideLayouts/slideLayout80.xml"/><Relationship Id="rId9"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4.png"/><Relationship Id="rId5" Type="http://schemas.openxmlformats.org/officeDocument/2006/relationships/slideLayout" Target="../slideLayouts/slideLayout16.xml"/><Relationship Id="rId10"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image" Target="../media/image4.png"/><Relationship Id="rId5" Type="http://schemas.openxmlformats.org/officeDocument/2006/relationships/slideLayout" Target="../slideLayouts/slideLayout24.xml"/><Relationship Id="rId10" Type="http://schemas.openxmlformats.org/officeDocument/2006/relationships/image" Target="../media/image3.png"/><Relationship Id="rId4" Type="http://schemas.openxmlformats.org/officeDocument/2006/relationships/slideLayout" Target="../slideLayouts/slideLayout23.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4.png"/><Relationship Id="rId5" Type="http://schemas.openxmlformats.org/officeDocument/2006/relationships/slideLayout" Target="../slideLayouts/slideLayout32.xml"/><Relationship Id="rId10" Type="http://schemas.openxmlformats.org/officeDocument/2006/relationships/image" Target="../media/image3.png"/><Relationship Id="rId4" Type="http://schemas.openxmlformats.org/officeDocument/2006/relationships/slideLayout" Target="../slideLayouts/slideLayout3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image" Target="../media/image3.png"/><Relationship Id="rId5" Type="http://schemas.openxmlformats.org/officeDocument/2006/relationships/slideLayout" Target="../slideLayouts/slideLayout40.xml"/><Relationship Id="rId10" Type="http://schemas.openxmlformats.org/officeDocument/2006/relationships/theme" Target="../theme/theme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image" Target="../media/image4.png"/><Relationship Id="rId5" Type="http://schemas.openxmlformats.org/officeDocument/2006/relationships/slideLayout" Target="../slideLayouts/slideLayout49.xml"/><Relationship Id="rId10" Type="http://schemas.openxmlformats.org/officeDocument/2006/relationships/image" Target="../media/image3.png"/><Relationship Id="rId4" Type="http://schemas.openxmlformats.org/officeDocument/2006/relationships/slideLayout" Target="../slideLayouts/slideLayout48.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image" Target="../media/image4.png"/><Relationship Id="rId5" Type="http://schemas.openxmlformats.org/officeDocument/2006/relationships/slideLayout" Target="../slideLayouts/slideLayout57.xml"/><Relationship Id="rId10" Type="http://schemas.openxmlformats.org/officeDocument/2006/relationships/image" Target="../media/image3.png"/><Relationship Id="rId4" Type="http://schemas.openxmlformats.org/officeDocument/2006/relationships/slideLayout" Target="../slideLayouts/slideLayout56.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image" Target="../media/image4.png"/><Relationship Id="rId5" Type="http://schemas.openxmlformats.org/officeDocument/2006/relationships/slideLayout" Target="../slideLayouts/slideLayout65.xml"/><Relationship Id="rId10" Type="http://schemas.openxmlformats.org/officeDocument/2006/relationships/image" Target="../media/image3.png"/><Relationship Id="rId4" Type="http://schemas.openxmlformats.org/officeDocument/2006/relationships/slideLayout" Target="../slideLayouts/slideLayout64.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image" Target="../media/image4.png"/><Relationship Id="rId5" Type="http://schemas.openxmlformats.org/officeDocument/2006/relationships/slideLayout" Target="../slideLayouts/slideLayout73.xml"/><Relationship Id="rId10" Type="http://schemas.openxmlformats.org/officeDocument/2006/relationships/image" Target="../media/image3.png"/><Relationship Id="rId4" Type="http://schemas.openxmlformats.org/officeDocument/2006/relationships/slideLayout" Target="../slideLayouts/slideLayout72.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3BA7D3-60A1-49DF-9934-C8D0CCDE6DE2}" type="datetimeFigureOut">
              <a:rPr lang="en-US" smtClean="0"/>
              <a:t>10/30/2017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2FB23A-A55C-49C4-926E-A0370B7D51AF}" type="slidenum">
              <a:rPr lang="en-US" smtClean="0"/>
              <a:t>‹#›</a:t>
            </a:fld>
            <a:endParaRPr lang="en-US"/>
          </a:p>
        </p:txBody>
      </p:sp>
    </p:spTree>
    <p:extLst>
      <p:ext uri="{BB962C8B-B14F-4D97-AF65-F5344CB8AC3E}">
        <p14:creationId xmlns:p14="http://schemas.microsoft.com/office/powerpoint/2010/main" val="31892263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srcRect/>
          <a:stretch>
            <a:fillRect/>
          </a:stretch>
        </a:blip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a:solidFill>
                  <a:schemeClr val="tx1"/>
                </a:solidFill>
                <a:miter lim="800000"/>
                <a:headEnd/>
                <a:tailEnd/>
              </a14:hiddenLine>
            </a:ext>
          </a:extLst>
        </p:spPr>
      </p:pic>
      <p:sp>
        <p:nvSpPr>
          <p:cNvPr id="2" name="Rectangle 2"/>
          <p:cNvSpPr>
            <a:spLocks noGrp="1" noChangeArrowheads="1"/>
          </p:cNvSpPr>
          <p:nvPr>
            <p:ph type="body" idx="1"/>
          </p:nvPr>
        </p:nvSpPr>
        <p:spPr bwMode="auto">
          <a:xfrm>
            <a:off x="544513" y="1741488"/>
            <a:ext cx="7912100" cy="4464050"/>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p>
            <a:pPr lvl="0"/>
            <a:r>
              <a:rPr lang="ga-IE" smtClean="0">
                <a:sym typeface="Ubuntu" charset="0"/>
              </a:rPr>
              <a:t>Click to edit Master text styles</a:t>
            </a:r>
          </a:p>
          <a:p>
            <a:pPr lvl="1"/>
            <a:r>
              <a:rPr lang="ga-IE" smtClean="0">
                <a:sym typeface="Ubuntu" charset="0"/>
              </a:rPr>
              <a:t>Second level</a:t>
            </a:r>
          </a:p>
          <a:p>
            <a:pPr lvl="2"/>
            <a:r>
              <a:rPr lang="ga-IE" smtClean="0">
                <a:sym typeface="Ubuntu" charset="0"/>
              </a:rPr>
              <a:t>Third level</a:t>
            </a:r>
          </a:p>
          <a:p>
            <a:pPr lvl="3"/>
            <a:r>
              <a:rPr lang="ga-IE" smtClean="0">
                <a:sym typeface="Ubuntu" charset="0"/>
              </a:rPr>
              <a:t>Fourth level</a:t>
            </a:r>
          </a:p>
          <a:p>
            <a:pPr lvl="4"/>
            <a:r>
              <a:rPr lang="ga-IE" smtClean="0">
                <a:sym typeface="Ubuntu" charset="0"/>
              </a:rPr>
              <a:t>Fifth level</a:t>
            </a:r>
            <a:endParaRPr lang="en-US" dirty="0">
              <a:sym typeface="Ubuntu Light" charset="0"/>
            </a:endParaRPr>
          </a:p>
        </p:txBody>
      </p:sp>
      <p:sp>
        <p:nvSpPr>
          <p:cNvPr id="2051" name="Rectangle 3"/>
          <p:cNvSpPr>
            <a:spLocks noGrp="1" noChangeArrowheads="1"/>
          </p:cNvSpPr>
          <p:nvPr>
            <p:ph type="title"/>
          </p:nvPr>
        </p:nvSpPr>
        <p:spPr bwMode="auto">
          <a:xfrm>
            <a:off x="544513" y="366713"/>
            <a:ext cx="7051823" cy="1046064"/>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ctr" anchorCtr="0" compatLnSpc="1">
            <a:prstTxWarp prst="textNoShape">
              <a:avLst/>
            </a:prstTxWarp>
          </a:bodyPr>
          <a:lstStyle/>
          <a:p>
            <a:pPr lvl="0"/>
            <a:r>
              <a:rPr lang="ga-IE" smtClean="0">
                <a:sym typeface="Ubuntu Light" charset="0"/>
              </a:rPr>
              <a:t>Click to edit Master title style</a:t>
            </a:r>
            <a:endParaRPr lang="en-US" dirty="0">
              <a:sym typeface="Ubuntu Light" charset="0"/>
            </a:endParaRPr>
          </a:p>
        </p:txBody>
      </p:sp>
      <p:sp>
        <p:nvSpPr>
          <p:cNvPr id="2052" name="Text Box 4"/>
          <p:cNvSpPr txBox="1">
            <a:spLocks noGrp="1" noChangeArrowheads="1"/>
          </p:cNvSpPr>
          <p:nvPr>
            <p:ph type="sldNum" sz="quarter" idx="4"/>
          </p:nvPr>
        </p:nvSpPr>
        <p:spPr bwMode="auto">
          <a:xfrm>
            <a:off x="554038" y="6470814"/>
            <a:ext cx="3498781" cy="187325"/>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none" lIns="64291" tIns="32146" rIns="64291" bIns="32146" numCol="1" anchor="t" anchorCtr="0" compatLnSpc="1">
            <a:prstTxWarp prst="textNoShape">
              <a:avLst/>
            </a:prstTxWarp>
          </a:bodyPr>
          <a:lstStyle>
            <a:lvl1pPr algn="l" eaLnBrk="1" hangingPunct="1">
              <a:defRPr sz="90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defTabSz="457200"/>
            <a:fld id="{F4B88F72-1EA4-FE40-A5CA-BD0111E6622B}" type="slidenum">
              <a:rPr lang="en-US" smtClean="0">
                <a:solidFill>
                  <a:srgbClr val="000000"/>
                </a:solidFill>
              </a:rPr>
              <a:pPr defTabSz="457200"/>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1222265722"/>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hf hdr="0" ftr="0" dt="0"/>
  <p:txStyles>
    <p:title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srcRect/>
          <a:stretch>
            <a:fillRect/>
          </a:stretch>
        </a:blip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2" name="Rectangle 2"/>
          <p:cNvSpPr>
            <a:spLocks noGrp="1" noChangeArrowheads="1"/>
          </p:cNvSpPr>
          <p:nvPr>
            <p:ph type="body" idx="1"/>
          </p:nvPr>
        </p:nvSpPr>
        <p:spPr bwMode="auto">
          <a:xfrm>
            <a:off x="544513" y="1741488"/>
            <a:ext cx="7912100" cy="44640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txBody>
          <a:bodyPr vert="horz" wrap="square" lIns="35717" tIns="35717" rIns="35717" bIns="35717" numCol="1" anchor="t" anchorCtr="0" compatLnSpc="1">
            <a:prstTxWarp prst="textNoShape">
              <a:avLst/>
            </a:prstTxWarp>
          </a:bodyPr>
          <a:lstStyle/>
          <a:p>
            <a:pPr lvl="0"/>
            <a:r>
              <a:rPr lang="ga-IE" smtClean="0">
                <a:sym typeface="Ubuntu" charset="0"/>
              </a:rPr>
              <a:t>Click to edit Master text styles</a:t>
            </a:r>
          </a:p>
          <a:p>
            <a:pPr lvl="1"/>
            <a:r>
              <a:rPr lang="ga-IE" smtClean="0">
                <a:sym typeface="Ubuntu" charset="0"/>
              </a:rPr>
              <a:t>Second level</a:t>
            </a:r>
          </a:p>
          <a:p>
            <a:pPr lvl="2"/>
            <a:r>
              <a:rPr lang="ga-IE" smtClean="0">
                <a:sym typeface="Ubuntu" charset="0"/>
              </a:rPr>
              <a:t>Third level</a:t>
            </a:r>
          </a:p>
          <a:p>
            <a:pPr lvl="3"/>
            <a:r>
              <a:rPr lang="ga-IE" smtClean="0">
                <a:sym typeface="Ubuntu" charset="0"/>
              </a:rPr>
              <a:t>Fourth level</a:t>
            </a:r>
          </a:p>
          <a:p>
            <a:pPr lvl="4"/>
            <a:r>
              <a:rPr lang="ga-IE" smtClean="0">
                <a:sym typeface="Ubuntu" charset="0"/>
              </a:rPr>
              <a:t>Fifth level</a:t>
            </a:r>
            <a:endParaRPr lang="en-US" dirty="0">
              <a:sym typeface="Ubuntu Light" charset="0"/>
            </a:endParaRPr>
          </a:p>
        </p:txBody>
      </p:sp>
      <p:sp>
        <p:nvSpPr>
          <p:cNvPr id="2051" name="Rectangle 3"/>
          <p:cNvSpPr>
            <a:spLocks noGrp="1" noChangeArrowheads="1"/>
          </p:cNvSpPr>
          <p:nvPr>
            <p:ph type="title"/>
          </p:nvPr>
        </p:nvSpPr>
        <p:spPr bwMode="auto">
          <a:xfrm>
            <a:off x="544513" y="366713"/>
            <a:ext cx="7051823" cy="10460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txBody>
          <a:bodyPr vert="horz" wrap="square" lIns="35717" tIns="35717" rIns="35717" bIns="35717" numCol="1" anchor="ctr" anchorCtr="0" compatLnSpc="1">
            <a:prstTxWarp prst="textNoShape">
              <a:avLst/>
            </a:prstTxWarp>
          </a:bodyPr>
          <a:lstStyle/>
          <a:p>
            <a:pPr lvl="0"/>
            <a:r>
              <a:rPr lang="ga-IE" smtClean="0">
                <a:sym typeface="Ubuntu Light" charset="0"/>
              </a:rPr>
              <a:t>Click to edit Master title style</a:t>
            </a:r>
            <a:endParaRPr lang="en-US" dirty="0">
              <a:sym typeface="Ubuntu Light" charset="0"/>
            </a:endParaRPr>
          </a:p>
        </p:txBody>
      </p:sp>
      <p:sp>
        <p:nvSpPr>
          <p:cNvPr id="2052" name="Text Box 4"/>
          <p:cNvSpPr txBox="1">
            <a:spLocks noGrp="1" noChangeArrowheads="1"/>
          </p:cNvSpPr>
          <p:nvPr>
            <p:ph type="sldNum" sz="quarter" idx="4"/>
          </p:nvPr>
        </p:nvSpPr>
        <p:spPr bwMode="auto">
          <a:xfrm>
            <a:off x="554038" y="6470814"/>
            <a:ext cx="3498781" cy="1873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txBody>
          <a:bodyPr vert="horz" wrap="none" lIns="64291" tIns="32146" rIns="64291" bIns="32146" numCol="1" anchor="t" anchorCtr="0" compatLnSpc="1">
            <a:prstTxWarp prst="textNoShape">
              <a:avLst/>
            </a:prstTxWarp>
          </a:bodyPr>
          <a:lstStyle>
            <a:lvl1pPr algn="l" eaLnBrk="1" hangingPunct="1">
              <a:defRPr sz="90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defTabSz="457200"/>
            <a:fld id="{F4B88F72-1EA4-FE40-A5CA-BD0111E6622B}" type="slidenum">
              <a:rPr lang="en-US" smtClean="0">
                <a:solidFill>
                  <a:srgbClr val="000000"/>
                </a:solidFill>
              </a:rPr>
              <a:pPr defTabSz="457200"/>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10809365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hf hdr="0" ftr="0" dt="0"/>
  <p:txStyles>
    <p:title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srcRect/>
          <a:stretch>
            <a:fillRect/>
          </a:stretch>
        </a:blip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2" name="Rectangle 2"/>
          <p:cNvSpPr>
            <a:spLocks noGrp="1" noChangeArrowheads="1"/>
          </p:cNvSpPr>
          <p:nvPr>
            <p:ph type="body" idx="1"/>
          </p:nvPr>
        </p:nvSpPr>
        <p:spPr bwMode="auto">
          <a:xfrm>
            <a:off x="544513" y="1741488"/>
            <a:ext cx="7912100" cy="44640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txBody>
          <a:bodyPr vert="horz" wrap="square" lIns="35717" tIns="35717" rIns="35717" bIns="35717" numCol="1" anchor="t" anchorCtr="0" compatLnSpc="1">
            <a:prstTxWarp prst="textNoShape">
              <a:avLst/>
            </a:prstTxWarp>
          </a:bodyPr>
          <a:lstStyle/>
          <a:p>
            <a:pPr lvl="0"/>
            <a:r>
              <a:rPr lang="ga-IE" smtClean="0">
                <a:sym typeface="Ubuntu" charset="0"/>
              </a:rPr>
              <a:t>Click to edit Master text styles</a:t>
            </a:r>
          </a:p>
          <a:p>
            <a:pPr lvl="1"/>
            <a:r>
              <a:rPr lang="ga-IE" smtClean="0">
                <a:sym typeface="Ubuntu" charset="0"/>
              </a:rPr>
              <a:t>Second level</a:t>
            </a:r>
          </a:p>
          <a:p>
            <a:pPr lvl="2"/>
            <a:r>
              <a:rPr lang="ga-IE" smtClean="0">
                <a:sym typeface="Ubuntu" charset="0"/>
              </a:rPr>
              <a:t>Third level</a:t>
            </a:r>
          </a:p>
          <a:p>
            <a:pPr lvl="3"/>
            <a:r>
              <a:rPr lang="ga-IE" smtClean="0">
                <a:sym typeface="Ubuntu" charset="0"/>
              </a:rPr>
              <a:t>Fourth level</a:t>
            </a:r>
          </a:p>
          <a:p>
            <a:pPr lvl="4"/>
            <a:r>
              <a:rPr lang="ga-IE" smtClean="0">
                <a:sym typeface="Ubuntu" charset="0"/>
              </a:rPr>
              <a:t>Fifth level</a:t>
            </a:r>
            <a:endParaRPr lang="en-US" dirty="0">
              <a:sym typeface="Ubuntu Light" charset="0"/>
            </a:endParaRPr>
          </a:p>
        </p:txBody>
      </p:sp>
      <p:sp>
        <p:nvSpPr>
          <p:cNvPr id="2051" name="Rectangle 3"/>
          <p:cNvSpPr>
            <a:spLocks noGrp="1" noChangeArrowheads="1"/>
          </p:cNvSpPr>
          <p:nvPr>
            <p:ph type="title"/>
          </p:nvPr>
        </p:nvSpPr>
        <p:spPr bwMode="auto">
          <a:xfrm>
            <a:off x="544513" y="366713"/>
            <a:ext cx="7051823" cy="10460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txBody>
          <a:bodyPr vert="horz" wrap="square" lIns="35717" tIns="35717" rIns="35717" bIns="35717" numCol="1" anchor="ctr" anchorCtr="0" compatLnSpc="1">
            <a:prstTxWarp prst="textNoShape">
              <a:avLst/>
            </a:prstTxWarp>
          </a:bodyPr>
          <a:lstStyle/>
          <a:p>
            <a:pPr lvl="0"/>
            <a:r>
              <a:rPr lang="ga-IE" smtClean="0">
                <a:sym typeface="Ubuntu Light" charset="0"/>
              </a:rPr>
              <a:t>Click to edit Master title style</a:t>
            </a:r>
            <a:endParaRPr lang="en-US" dirty="0">
              <a:sym typeface="Ubuntu Light" charset="0"/>
            </a:endParaRPr>
          </a:p>
        </p:txBody>
      </p:sp>
      <p:sp>
        <p:nvSpPr>
          <p:cNvPr id="2052" name="Text Box 4"/>
          <p:cNvSpPr txBox="1">
            <a:spLocks noGrp="1" noChangeArrowheads="1"/>
          </p:cNvSpPr>
          <p:nvPr>
            <p:ph type="sldNum" sz="quarter" idx="4"/>
          </p:nvPr>
        </p:nvSpPr>
        <p:spPr bwMode="auto">
          <a:xfrm>
            <a:off x="554038" y="6470814"/>
            <a:ext cx="3498781" cy="1873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txBody>
          <a:bodyPr vert="horz" wrap="none" lIns="64291" tIns="32146" rIns="64291" bIns="32146" numCol="1" anchor="t" anchorCtr="0" compatLnSpc="1">
            <a:prstTxWarp prst="textNoShape">
              <a:avLst/>
            </a:prstTxWarp>
          </a:bodyPr>
          <a:lstStyle>
            <a:lvl1pPr algn="l" eaLnBrk="1" hangingPunct="1">
              <a:defRPr sz="90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defTabSz="457200"/>
            <a:fld id="{F4B88F72-1EA4-FE40-A5CA-BD0111E6622B}" type="slidenum">
              <a:rPr lang="en-US" smtClean="0">
                <a:solidFill>
                  <a:srgbClr val="000000"/>
                </a:solidFill>
              </a:rPr>
              <a:pPr defTabSz="457200"/>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420732145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hf hdr="0" ftr="0" dt="0"/>
  <p:txStyles>
    <p:title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srcRect/>
          <a:stretch>
            <a:fillRect/>
          </a:stretch>
        </a:blip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2" name="Rectangle 2"/>
          <p:cNvSpPr>
            <a:spLocks noGrp="1" noChangeArrowheads="1"/>
          </p:cNvSpPr>
          <p:nvPr>
            <p:ph type="body" idx="1"/>
          </p:nvPr>
        </p:nvSpPr>
        <p:spPr bwMode="auto">
          <a:xfrm>
            <a:off x="544513" y="1741488"/>
            <a:ext cx="7912100" cy="44640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txBody>
          <a:bodyPr vert="horz" wrap="square" lIns="35717" tIns="35717" rIns="35717" bIns="35717" numCol="1" anchor="t" anchorCtr="0" compatLnSpc="1">
            <a:prstTxWarp prst="textNoShape">
              <a:avLst/>
            </a:prstTxWarp>
          </a:bodyPr>
          <a:lstStyle/>
          <a:p>
            <a:pPr lvl="0"/>
            <a:r>
              <a:rPr lang="ga-IE" smtClean="0">
                <a:sym typeface="Ubuntu" charset="0"/>
              </a:rPr>
              <a:t>Click to edit Master text styles</a:t>
            </a:r>
          </a:p>
          <a:p>
            <a:pPr lvl="1"/>
            <a:r>
              <a:rPr lang="ga-IE" smtClean="0">
                <a:sym typeface="Ubuntu" charset="0"/>
              </a:rPr>
              <a:t>Second level</a:t>
            </a:r>
          </a:p>
          <a:p>
            <a:pPr lvl="2"/>
            <a:r>
              <a:rPr lang="ga-IE" smtClean="0">
                <a:sym typeface="Ubuntu" charset="0"/>
              </a:rPr>
              <a:t>Third level</a:t>
            </a:r>
          </a:p>
          <a:p>
            <a:pPr lvl="3"/>
            <a:r>
              <a:rPr lang="ga-IE" smtClean="0">
                <a:sym typeface="Ubuntu" charset="0"/>
              </a:rPr>
              <a:t>Fourth level</a:t>
            </a:r>
          </a:p>
          <a:p>
            <a:pPr lvl="4"/>
            <a:r>
              <a:rPr lang="ga-IE" smtClean="0">
                <a:sym typeface="Ubuntu" charset="0"/>
              </a:rPr>
              <a:t>Fifth level</a:t>
            </a:r>
            <a:endParaRPr lang="en-US" dirty="0">
              <a:sym typeface="Ubuntu Light" charset="0"/>
            </a:endParaRPr>
          </a:p>
        </p:txBody>
      </p:sp>
      <p:sp>
        <p:nvSpPr>
          <p:cNvPr id="2051" name="Rectangle 3"/>
          <p:cNvSpPr>
            <a:spLocks noGrp="1" noChangeArrowheads="1"/>
          </p:cNvSpPr>
          <p:nvPr>
            <p:ph type="title"/>
          </p:nvPr>
        </p:nvSpPr>
        <p:spPr bwMode="auto">
          <a:xfrm>
            <a:off x="544513" y="366713"/>
            <a:ext cx="7051823" cy="10460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txBody>
          <a:bodyPr vert="horz" wrap="square" lIns="35717" tIns="35717" rIns="35717" bIns="35717" numCol="1" anchor="ctr" anchorCtr="0" compatLnSpc="1">
            <a:prstTxWarp prst="textNoShape">
              <a:avLst/>
            </a:prstTxWarp>
          </a:bodyPr>
          <a:lstStyle/>
          <a:p>
            <a:pPr lvl="0"/>
            <a:r>
              <a:rPr lang="ga-IE" smtClean="0">
                <a:sym typeface="Ubuntu Light" charset="0"/>
              </a:rPr>
              <a:t>Click to edit Master title style</a:t>
            </a:r>
            <a:endParaRPr lang="en-US" dirty="0">
              <a:sym typeface="Ubuntu Light" charset="0"/>
            </a:endParaRPr>
          </a:p>
        </p:txBody>
      </p:sp>
      <p:sp>
        <p:nvSpPr>
          <p:cNvPr id="2052" name="Text Box 4"/>
          <p:cNvSpPr txBox="1">
            <a:spLocks noGrp="1" noChangeArrowheads="1"/>
          </p:cNvSpPr>
          <p:nvPr>
            <p:ph type="sldNum" sz="quarter" idx="4"/>
          </p:nvPr>
        </p:nvSpPr>
        <p:spPr bwMode="auto">
          <a:xfrm>
            <a:off x="554038" y="6470814"/>
            <a:ext cx="3498781" cy="1873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txBody>
          <a:bodyPr vert="horz" wrap="none" lIns="64291" tIns="32146" rIns="64291" bIns="32146" numCol="1" anchor="t" anchorCtr="0" compatLnSpc="1">
            <a:prstTxWarp prst="textNoShape">
              <a:avLst/>
            </a:prstTxWarp>
          </a:bodyPr>
          <a:lstStyle>
            <a:lvl1pPr algn="l" eaLnBrk="1" hangingPunct="1">
              <a:defRPr sz="90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defTabSz="457200"/>
            <a:fld id="{F4B88F72-1EA4-FE40-A5CA-BD0111E6622B}" type="slidenum">
              <a:rPr lang="en-US" smtClean="0">
                <a:solidFill>
                  <a:srgbClr val="000000"/>
                </a:solidFill>
              </a:rPr>
              <a:pPr defTabSz="457200"/>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190506643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hf hdr="0" ftr="0" dt="0"/>
  <p:txStyles>
    <p:title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body" idx="1"/>
          </p:nvPr>
        </p:nvSpPr>
        <p:spPr bwMode="auto">
          <a:xfrm>
            <a:off x="544513" y="2374900"/>
            <a:ext cx="7912100" cy="185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p>
            <a:pPr lvl="0"/>
            <a:r>
              <a:rPr lang="ga-IE" smtClean="0">
                <a:sym typeface="Ubuntu Light" charset="0"/>
              </a:rPr>
              <a:t>Click to edit Master text styles</a:t>
            </a:r>
          </a:p>
          <a:p>
            <a:pPr lvl="1"/>
            <a:r>
              <a:rPr lang="ga-IE" smtClean="0">
                <a:sym typeface="Ubuntu Light" charset="0"/>
              </a:rPr>
              <a:t>Second level</a:t>
            </a:r>
          </a:p>
          <a:p>
            <a:pPr lvl="2"/>
            <a:r>
              <a:rPr lang="ga-IE" smtClean="0">
                <a:sym typeface="Ubuntu Light" charset="0"/>
              </a:rPr>
              <a:t>Third level</a:t>
            </a:r>
          </a:p>
          <a:p>
            <a:pPr lvl="3"/>
            <a:r>
              <a:rPr lang="ga-IE" smtClean="0">
                <a:sym typeface="Ubuntu Light" charset="0"/>
              </a:rPr>
              <a:t>Fourth level</a:t>
            </a:r>
          </a:p>
          <a:p>
            <a:pPr lvl="4"/>
            <a:r>
              <a:rPr lang="ga-IE" smtClean="0">
                <a:sym typeface="Ubuntu Light" charset="0"/>
              </a:rPr>
              <a:t>Fifth level</a:t>
            </a:r>
            <a:endParaRPr lang="en-US" dirty="0">
              <a:sym typeface="Ubuntu Light" charset="0"/>
            </a:endParaRPr>
          </a:p>
        </p:txBody>
      </p:sp>
      <p:sp>
        <p:nvSpPr>
          <p:cNvPr id="1027" name="Rectangle 3"/>
          <p:cNvSpPr>
            <a:spLocks noGrp="1" noChangeArrowheads="1"/>
          </p:cNvSpPr>
          <p:nvPr>
            <p:ph type="title"/>
          </p:nvPr>
        </p:nvSpPr>
        <p:spPr bwMode="auto">
          <a:xfrm>
            <a:off x="544513" y="482600"/>
            <a:ext cx="7902575" cy="1195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p>
            <a:pPr lvl="0"/>
            <a:r>
              <a:rPr lang="ga-IE" smtClean="0">
                <a:sym typeface="Ubuntu Light" charset="0"/>
              </a:rPr>
              <a:t>Click to edit Master title style</a:t>
            </a:r>
            <a:endParaRPr lang="en-US" dirty="0">
              <a:sym typeface="Ubuntu Light" charset="0"/>
            </a:endParaRPr>
          </a:p>
        </p:txBody>
      </p:sp>
      <p:sp>
        <p:nvSpPr>
          <p:cNvPr id="1028" name="Text Box 4"/>
          <p:cNvSpPr txBox="1">
            <a:spLocks noGrp="1" noChangeArrowheads="1"/>
          </p:cNvSpPr>
          <p:nvPr>
            <p:ph type="sldNum" sz="quarter" idx="4"/>
          </p:nvPr>
        </p:nvSpPr>
        <p:spPr bwMode="auto">
          <a:xfrm>
            <a:off x="554037" y="6446156"/>
            <a:ext cx="3630637" cy="18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none" lIns="64291" tIns="32146" rIns="64291" bIns="32146" numCol="1" anchor="t" anchorCtr="0" compatLnSpc="1">
            <a:prstTxWarp prst="textNoShape">
              <a:avLst/>
            </a:prstTxWarp>
          </a:bodyPr>
          <a:lstStyle>
            <a:lvl1pPr algn="l" eaLnBrk="1" hangingPunct="1">
              <a:defRPr sz="900" spc="2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defTabSz="457200"/>
            <a:fld id="{F4B88F72-1EA4-FE40-A5CA-BD0111E6622B}" type="slidenum">
              <a:rPr lang="en-US" smtClean="0">
                <a:solidFill>
                  <a:srgbClr val="46473E"/>
                </a:solidFill>
              </a:rPr>
              <a:pPr defTabSz="457200"/>
              <a:t>‹#›</a:t>
            </a:fld>
            <a:r>
              <a:rPr lang="en-US" smtClean="0">
                <a:solidFill>
                  <a:srgbClr val="46473E"/>
                </a:solidFill>
              </a:rPr>
              <a:t> </a:t>
            </a:r>
            <a:endParaRPr lang="en-US" dirty="0">
              <a:solidFill>
                <a:srgbClr val="46473E"/>
              </a:solidFill>
              <a:latin typeface="Ubuntu"/>
              <a:cs typeface="Ubuntu"/>
            </a:endParaRPr>
          </a:p>
        </p:txBody>
      </p:sp>
    </p:spTree>
    <p:extLst>
      <p:ext uri="{BB962C8B-B14F-4D97-AF65-F5344CB8AC3E}">
        <p14:creationId xmlns:p14="http://schemas.microsoft.com/office/powerpoint/2010/main" val="248928310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hf hdr="0" dt="0"/>
  <p:txStyles>
    <p:titleStyle>
      <a:lvl1pPr algn="l" rtl="0" eaLnBrk="1" fontAlgn="base" hangingPunct="1">
        <a:spcBef>
          <a:spcPct val="0"/>
        </a:spcBef>
        <a:spcAft>
          <a:spcPct val="0"/>
        </a:spcAft>
        <a:defRPr sz="5900" spc="-100">
          <a:solidFill>
            <a:srgbClr val="FFFFFF"/>
          </a:solidFill>
          <a:latin typeface="+mj-lt"/>
          <a:ea typeface="+mj-ea"/>
          <a:cs typeface="+mj-cs"/>
          <a:sym typeface="Ubuntu Light" charset="0"/>
        </a:defRPr>
      </a:lvl1pPr>
      <a:lvl2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1pPr>
      <a:lvl2pPr marL="522288" indent="-200025"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2pPr>
      <a:lvl3pPr marL="803275" indent="-160338"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3pPr>
      <a:lvl4pPr marL="1123950" indent="-160338"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4pPr>
      <a:lvl5pPr marL="1446213" indent="-160338"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5pPr>
      <a:lvl6pPr marL="321457"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6pPr>
      <a:lvl7pPr marL="642915"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7pPr>
      <a:lvl8pPr marL="964372"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8pPr>
      <a:lvl9pPr marL="1285829"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srcRect/>
          <a:stretch>
            <a:fillRect/>
          </a:stretch>
        </a:blip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Rectangle 2"/>
          <p:cNvSpPr>
            <a:spLocks noGrp="1" noChangeArrowheads="1"/>
          </p:cNvSpPr>
          <p:nvPr>
            <p:ph type="body" idx="1"/>
          </p:nvPr>
        </p:nvSpPr>
        <p:spPr bwMode="auto">
          <a:xfrm>
            <a:off x="544513" y="1741488"/>
            <a:ext cx="7912100" cy="446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txBody>
          <a:bodyPr vert="horz" wrap="square" lIns="35717" tIns="35717" rIns="35717" bIns="35717" numCol="1" anchor="t" anchorCtr="0" compatLnSpc="1">
            <a:prstTxWarp prst="textNoShape">
              <a:avLst/>
            </a:prstTxWarp>
          </a:bodyPr>
          <a:lstStyle/>
          <a:p>
            <a:pPr lvl="0"/>
            <a:r>
              <a:rPr lang="ga-IE" smtClean="0">
                <a:sym typeface="Ubuntu" charset="0"/>
              </a:rPr>
              <a:t>Click to edit Master text styles</a:t>
            </a:r>
          </a:p>
          <a:p>
            <a:pPr lvl="1"/>
            <a:r>
              <a:rPr lang="ga-IE" smtClean="0">
                <a:sym typeface="Ubuntu" charset="0"/>
              </a:rPr>
              <a:t>Second level</a:t>
            </a:r>
          </a:p>
          <a:p>
            <a:pPr lvl="2"/>
            <a:r>
              <a:rPr lang="ga-IE" smtClean="0">
                <a:sym typeface="Ubuntu" charset="0"/>
              </a:rPr>
              <a:t>Third level</a:t>
            </a:r>
          </a:p>
          <a:p>
            <a:pPr lvl="3"/>
            <a:r>
              <a:rPr lang="ga-IE" smtClean="0">
                <a:sym typeface="Ubuntu" charset="0"/>
              </a:rPr>
              <a:t>Fourth level</a:t>
            </a:r>
          </a:p>
          <a:p>
            <a:pPr lvl="4"/>
            <a:r>
              <a:rPr lang="ga-IE" smtClean="0">
                <a:sym typeface="Ubuntu" charset="0"/>
              </a:rPr>
              <a:t>Fifth level</a:t>
            </a:r>
            <a:endParaRPr lang="en-US" dirty="0">
              <a:sym typeface="Ubuntu Light" charset="0"/>
            </a:endParaRPr>
          </a:p>
        </p:txBody>
      </p:sp>
      <p:sp>
        <p:nvSpPr>
          <p:cNvPr id="2051" name="Rectangle 3"/>
          <p:cNvSpPr>
            <a:spLocks noGrp="1" noChangeArrowheads="1"/>
          </p:cNvSpPr>
          <p:nvPr>
            <p:ph type="title"/>
          </p:nvPr>
        </p:nvSpPr>
        <p:spPr bwMode="auto">
          <a:xfrm>
            <a:off x="544513" y="366713"/>
            <a:ext cx="7051823" cy="1046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txBody>
          <a:bodyPr vert="horz" wrap="square" lIns="35717" tIns="35717" rIns="35717" bIns="35717" numCol="1" anchor="ctr" anchorCtr="0" compatLnSpc="1">
            <a:prstTxWarp prst="textNoShape">
              <a:avLst/>
            </a:prstTxWarp>
          </a:bodyPr>
          <a:lstStyle/>
          <a:p>
            <a:pPr lvl="0"/>
            <a:r>
              <a:rPr lang="ga-IE" smtClean="0">
                <a:sym typeface="Ubuntu Light" charset="0"/>
              </a:rPr>
              <a:t>Click to edit Master title style</a:t>
            </a:r>
            <a:endParaRPr lang="en-US" dirty="0">
              <a:sym typeface="Ubuntu Light" charset="0"/>
            </a:endParaRPr>
          </a:p>
        </p:txBody>
      </p:sp>
      <p:sp>
        <p:nvSpPr>
          <p:cNvPr id="2052" name="Text Box 4"/>
          <p:cNvSpPr txBox="1">
            <a:spLocks noGrp="1" noChangeArrowheads="1"/>
          </p:cNvSpPr>
          <p:nvPr>
            <p:ph type="sldNum" sz="quarter" idx="4"/>
          </p:nvPr>
        </p:nvSpPr>
        <p:spPr bwMode="auto">
          <a:xfrm>
            <a:off x="554038" y="6470814"/>
            <a:ext cx="3498781" cy="18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txBody>
          <a:bodyPr vert="horz" wrap="none" lIns="64291" tIns="32146" rIns="64291" bIns="32146" numCol="1" anchor="t" anchorCtr="0" compatLnSpc="1">
            <a:prstTxWarp prst="textNoShape">
              <a:avLst/>
            </a:prstTxWarp>
          </a:bodyPr>
          <a:lstStyle>
            <a:lvl1pPr algn="l" eaLnBrk="1" hangingPunct="1">
              <a:defRPr sz="90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defTabSz="457200"/>
            <a:fld id="{F4B88F72-1EA4-FE40-A5CA-BD0111E6622B}" type="slidenum">
              <a:rPr lang="en-US" smtClean="0">
                <a:solidFill>
                  <a:prstClr val="black"/>
                </a:solidFill>
              </a:rPr>
              <a:pPr defTabSz="457200"/>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320662198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hf hdr="0" ftr="0" dt="0"/>
  <p:txStyles>
    <p:title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srcRect/>
          <a:stretch>
            <a:fillRect/>
          </a:stretch>
        </a:blip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Rectangle 2"/>
          <p:cNvSpPr>
            <a:spLocks noGrp="1" noChangeArrowheads="1"/>
          </p:cNvSpPr>
          <p:nvPr>
            <p:ph type="body" idx="1"/>
          </p:nvPr>
        </p:nvSpPr>
        <p:spPr bwMode="auto">
          <a:xfrm>
            <a:off x="544513" y="1741488"/>
            <a:ext cx="7912100" cy="446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p>
            <a:pPr lvl="0"/>
            <a:r>
              <a:rPr lang="ga-IE" smtClean="0">
                <a:sym typeface="Ubuntu" charset="0"/>
              </a:rPr>
              <a:t>Click to edit Master text styles</a:t>
            </a:r>
          </a:p>
          <a:p>
            <a:pPr lvl="1"/>
            <a:r>
              <a:rPr lang="ga-IE" smtClean="0">
                <a:sym typeface="Ubuntu" charset="0"/>
              </a:rPr>
              <a:t>Second level</a:t>
            </a:r>
          </a:p>
          <a:p>
            <a:pPr lvl="2"/>
            <a:r>
              <a:rPr lang="ga-IE" smtClean="0">
                <a:sym typeface="Ubuntu" charset="0"/>
              </a:rPr>
              <a:t>Third level</a:t>
            </a:r>
          </a:p>
          <a:p>
            <a:pPr lvl="3"/>
            <a:r>
              <a:rPr lang="ga-IE" smtClean="0">
                <a:sym typeface="Ubuntu" charset="0"/>
              </a:rPr>
              <a:t>Fourth level</a:t>
            </a:r>
          </a:p>
          <a:p>
            <a:pPr lvl="4"/>
            <a:r>
              <a:rPr lang="ga-IE" smtClean="0">
                <a:sym typeface="Ubuntu" charset="0"/>
              </a:rPr>
              <a:t>Fifth level</a:t>
            </a:r>
            <a:endParaRPr lang="en-US" dirty="0">
              <a:sym typeface="Ubuntu Light" charset="0"/>
            </a:endParaRPr>
          </a:p>
        </p:txBody>
      </p:sp>
      <p:sp>
        <p:nvSpPr>
          <p:cNvPr id="2051" name="Rectangle 3"/>
          <p:cNvSpPr>
            <a:spLocks noGrp="1" noChangeArrowheads="1"/>
          </p:cNvSpPr>
          <p:nvPr>
            <p:ph type="title"/>
          </p:nvPr>
        </p:nvSpPr>
        <p:spPr bwMode="auto">
          <a:xfrm>
            <a:off x="544513" y="366713"/>
            <a:ext cx="7051823" cy="1046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ctr" anchorCtr="0" compatLnSpc="1">
            <a:prstTxWarp prst="textNoShape">
              <a:avLst/>
            </a:prstTxWarp>
          </a:bodyPr>
          <a:lstStyle/>
          <a:p>
            <a:pPr lvl="0"/>
            <a:r>
              <a:rPr lang="ga-IE" smtClean="0">
                <a:sym typeface="Ubuntu Light" charset="0"/>
              </a:rPr>
              <a:t>Click to edit Master title style</a:t>
            </a:r>
            <a:endParaRPr lang="en-US" dirty="0">
              <a:sym typeface="Ubuntu Light" charset="0"/>
            </a:endParaRPr>
          </a:p>
        </p:txBody>
      </p:sp>
      <p:sp>
        <p:nvSpPr>
          <p:cNvPr id="2052" name="Text Box 4"/>
          <p:cNvSpPr txBox="1">
            <a:spLocks noGrp="1" noChangeArrowheads="1"/>
          </p:cNvSpPr>
          <p:nvPr>
            <p:ph type="sldNum" sz="quarter" idx="4"/>
          </p:nvPr>
        </p:nvSpPr>
        <p:spPr bwMode="auto">
          <a:xfrm>
            <a:off x="554038" y="6470814"/>
            <a:ext cx="3498781" cy="18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none" lIns="64291" tIns="32146" rIns="64291" bIns="32146" numCol="1" anchor="t" anchorCtr="0" compatLnSpc="1">
            <a:prstTxWarp prst="textNoShape">
              <a:avLst/>
            </a:prstTxWarp>
          </a:bodyPr>
          <a:lstStyle>
            <a:lvl1pPr algn="l" eaLnBrk="1" hangingPunct="1">
              <a:defRPr sz="90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defTabSz="457200"/>
            <a:fld id="{F4B88F72-1EA4-FE40-A5CA-BD0111E6622B}" type="slidenum">
              <a:rPr lang="en-US" smtClean="0">
                <a:solidFill>
                  <a:srgbClr val="000000"/>
                </a:solidFill>
              </a:rPr>
              <a:pPr defTabSz="457200"/>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83593317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hf hdr="0" dt="0"/>
  <p:txStyles>
    <p:title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srcRect/>
          <a:stretch>
            <a:fillRect/>
          </a:stretch>
        </a:blip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2" name="Rectangle 2"/>
          <p:cNvSpPr>
            <a:spLocks noGrp="1" noChangeArrowheads="1"/>
          </p:cNvSpPr>
          <p:nvPr>
            <p:ph type="body" idx="1"/>
          </p:nvPr>
        </p:nvSpPr>
        <p:spPr bwMode="auto">
          <a:xfrm>
            <a:off x="544513" y="1741488"/>
            <a:ext cx="7912100" cy="44640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t" anchorCtr="0" compatLnSpc="1">
            <a:prstTxWarp prst="textNoShape">
              <a:avLst/>
            </a:prstTxWarp>
          </a:bodyPr>
          <a:lstStyle/>
          <a:p>
            <a:pPr lvl="0"/>
            <a:r>
              <a:rPr lang="ga-IE" smtClean="0">
                <a:sym typeface="Ubuntu" charset="0"/>
              </a:rPr>
              <a:t>Click to edit Master text styles</a:t>
            </a:r>
          </a:p>
          <a:p>
            <a:pPr lvl="1"/>
            <a:r>
              <a:rPr lang="ga-IE" smtClean="0">
                <a:sym typeface="Ubuntu" charset="0"/>
              </a:rPr>
              <a:t>Second level</a:t>
            </a:r>
          </a:p>
          <a:p>
            <a:pPr lvl="2"/>
            <a:r>
              <a:rPr lang="ga-IE" smtClean="0">
                <a:sym typeface="Ubuntu" charset="0"/>
              </a:rPr>
              <a:t>Third level</a:t>
            </a:r>
          </a:p>
          <a:p>
            <a:pPr lvl="3"/>
            <a:r>
              <a:rPr lang="ga-IE" smtClean="0">
                <a:sym typeface="Ubuntu" charset="0"/>
              </a:rPr>
              <a:t>Fourth level</a:t>
            </a:r>
          </a:p>
          <a:p>
            <a:pPr lvl="4"/>
            <a:r>
              <a:rPr lang="ga-IE" smtClean="0">
                <a:sym typeface="Ubuntu" charset="0"/>
              </a:rPr>
              <a:t>Fifth level</a:t>
            </a:r>
            <a:endParaRPr lang="en-US" dirty="0">
              <a:sym typeface="Ubuntu Light" charset="0"/>
            </a:endParaRPr>
          </a:p>
        </p:txBody>
      </p:sp>
      <p:sp>
        <p:nvSpPr>
          <p:cNvPr id="2051" name="Rectangle 3"/>
          <p:cNvSpPr>
            <a:spLocks noGrp="1" noChangeArrowheads="1"/>
          </p:cNvSpPr>
          <p:nvPr>
            <p:ph type="title"/>
          </p:nvPr>
        </p:nvSpPr>
        <p:spPr bwMode="auto">
          <a:xfrm>
            <a:off x="544513" y="366713"/>
            <a:ext cx="7051823" cy="10460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ctr" anchorCtr="0" compatLnSpc="1">
            <a:prstTxWarp prst="textNoShape">
              <a:avLst/>
            </a:prstTxWarp>
          </a:bodyPr>
          <a:lstStyle/>
          <a:p>
            <a:pPr lvl="0"/>
            <a:r>
              <a:rPr lang="ga-IE" smtClean="0">
                <a:sym typeface="Ubuntu Light" charset="0"/>
              </a:rPr>
              <a:t>Click to edit Master title style</a:t>
            </a:r>
            <a:endParaRPr lang="en-US" dirty="0">
              <a:sym typeface="Ubuntu Light" charset="0"/>
            </a:endParaRPr>
          </a:p>
        </p:txBody>
      </p:sp>
      <p:sp>
        <p:nvSpPr>
          <p:cNvPr id="2052" name="Text Box 4"/>
          <p:cNvSpPr txBox="1">
            <a:spLocks noGrp="1" noChangeArrowheads="1"/>
          </p:cNvSpPr>
          <p:nvPr>
            <p:ph type="sldNum" sz="quarter" idx="4"/>
          </p:nvPr>
        </p:nvSpPr>
        <p:spPr bwMode="auto">
          <a:xfrm>
            <a:off x="554038" y="6470814"/>
            <a:ext cx="3498781" cy="187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none" lIns="64291" tIns="32146" rIns="64291" bIns="32146" numCol="1" anchor="t" anchorCtr="0" compatLnSpc="1">
            <a:prstTxWarp prst="textNoShape">
              <a:avLst/>
            </a:prstTxWarp>
          </a:bodyPr>
          <a:lstStyle>
            <a:lvl1pPr algn="l" eaLnBrk="1" hangingPunct="1">
              <a:defRPr sz="90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defTabSz="457200"/>
            <a:fld id="{F4B88F72-1EA4-FE40-A5CA-BD0111E6622B}" type="slidenum">
              <a:rPr lang="en-US" smtClean="0">
                <a:solidFill>
                  <a:srgbClr val="000000"/>
                </a:solidFill>
              </a:rPr>
              <a:pPr defTabSz="457200"/>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100727212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hf hdr="0" ftr="0" dt="0"/>
  <p:txStyles>
    <p:title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srcRect/>
          <a:stretch>
            <a:fillRect/>
          </a:stretch>
        </a:blip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Rectangle 2"/>
          <p:cNvSpPr>
            <a:spLocks noGrp="1" noChangeArrowheads="1"/>
          </p:cNvSpPr>
          <p:nvPr>
            <p:ph type="body" idx="1"/>
          </p:nvPr>
        </p:nvSpPr>
        <p:spPr bwMode="auto">
          <a:xfrm>
            <a:off x="544513" y="1741488"/>
            <a:ext cx="7912100" cy="446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txBody>
          <a:bodyPr vert="horz" wrap="square" lIns="35717" tIns="35717" rIns="35717" bIns="35717" numCol="1" anchor="t" anchorCtr="0" compatLnSpc="1">
            <a:prstTxWarp prst="textNoShape">
              <a:avLst/>
            </a:prstTxWarp>
          </a:bodyPr>
          <a:lstStyle/>
          <a:p>
            <a:pPr lvl="0"/>
            <a:r>
              <a:rPr lang="ga-IE" smtClean="0">
                <a:sym typeface="Ubuntu" charset="0"/>
              </a:rPr>
              <a:t>Click to edit Master text styles</a:t>
            </a:r>
          </a:p>
          <a:p>
            <a:pPr lvl="1"/>
            <a:r>
              <a:rPr lang="ga-IE" smtClean="0">
                <a:sym typeface="Ubuntu" charset="0"/>
              </a:rPr>
              <a:t>Second level</a:t>
            </a:r>
          </a:p>
          <a:p>
            <a:pPr lvl="2"/>
            <a:r>
              <a:rPr lang="ga-IE" smtClean="0">
                <a:sym typeface="Ubuntu" charset="0"/>
              </a:rPr>
              <a:t>Third level</a:t>
            </a:r>
          </a:p>
          <a:p>
            <a:pPr lvl="3"/>
            <a:r>
              <a:rPr lang="ga-IE" smtClean="0">
                <a:sym typeface="Ubuntu" charset="0"/>
              </a:rPr>
              <a:t>Fourth level</a:t>
            </a:r>
          </a:p>
          <a:p>
            <a:pPr lvl="4"/>
            <a:r>
              <a:rPr lang="ga-IE" smtClean="0">
                <a:sym typeface="Ubuntu" charset="0"/>
              </a:rPr>
              <a:t>Fifth level</a:t>
            </a:r>
            <a:endParaRPr lang="en-US" dirty="0">
              <a:sym typeface="Ubuntu Light" charset="0"/>
            </a:endParaRPr>
          </a:p>
        </p:txBody>
      </p:sp>
      <p:sp>
        <p:nvSpPr>
          <p:cNvPr id="2051" name="Rectangle 3"/>
          <p:cNvSpPr>
            <a:spLocks noGrp="1" noChangeArrowheads="1"/>
          </p:cNvSpPr>
          <p:nvPr>
            <p:ph type="title"/>
          </p:nvPr>
        </p:nvSpPr>
        <p:spPr bwMode="auto">
          <a:xfrm>
            <a:off x="544513" y="366713"/>
            <a:ext cx="7051823" cy="1046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txBody>
          <a:bodyPr vert="horz" wrap="square" lIns="35717" tIns="35717" rIns="35717" bIns="35717" numCol="1" anchor="ctr" anchorCtr="0" compatLnSpc="1">
            <a:prstTxWarp prst="textNoShape">
              <a:avLst/>
            </a:prstTxWarp>
          </a:bodyPr>
          <a:lstStyle/>
          <a:p>
            <a:pPr lvl="0"/>
            <a:r>
              <a:rPr lang="ga-IE" smtClean="0">
                <a:sym typeface="Ubuntu Light" charset="0"/>
              </a:rPr>
              <a:t>Click to edit Master title style</a:t>
            </a:r>
            <a:endParaRPr lang="en-US" dirty="0">
              <a:sym typeface="Ubuntu Light" charset="0"/>
            </a:endParaRPr>
          </a:p>
        </p:txBody>
      </p:sp>
      <p:sp>
        <p:nvSpPr>
          <p:cNvPr id="2052" name="Text Box 4"/>
          <p:cNvSpPr txBox="1">
            <a:spLocks noGrp="1" noChangeArrowheads="1"/>
          </p:cNvSpPr>
          <p:nvPr>
            <p:ph type="sldNum" sz="quarter" idx="4"/>
          </p:nvPr>
        </p:nvSpPr>
        <p:spPr bwMode="auto">
          <a:xfrm>
            <a:off x="554038" y="6470814"/>
            <a:ext cx="3498781" cy="18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txBody>
          <a:bodyPr vert="horz" wrap="none" lIns="64291" tIns="32146" rIns="64291" bIns="32146" numCol="1" anchor="t" anchorCtr="0" compatLnSpc="1">
            <a:prstTxWarp prst="textNoShape">
              <a:avLst/>
            </a:prstTxWarp>
          </a:bodyPr>
          <a:lstStyle>
            <a:lvl1pPr algn="l" eaLnBrk="1" hangingPunct="1">
              <a:defRPr sz="90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defTabSz="457200"/>
            <a:fld id="{F4B88F72-1EA4-FE40-A5CA-BD0111E6622B}" type="slidenum">
              <a:rPr lang="en-US" smtClean="0">
                <a:solidFill>
                  <a:prstClr val="black"/>
                </a:solidFill>
              </a:rPr>
              <a:pPr defTabSz="457200"/>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389797205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hf hdr="0" ftr="0" dt="0"/>
  <p:txStyles>
    <p:title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6.xml"/><Relationship Id="rId6" Type="http://schemas.openxmlformats.org/officeDocument/2006/relationships/image" Target="../media/image6.emf"/><Relationship Id="rId5" Type="http://schemas.microsoft.com/office/2007/relationships/hdphoto" Target="../media/hdphoto1.wdp"/><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jpe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jpe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jpe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1.png"/><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2.jpe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2.jpe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2.jpe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524000"/>
            <a:ext cx="7773293" cy="1470049"/>
          </a:xfrm>
        </p:spPr>
        <p:txBody>
          <a:bodyPr/>
          <a:lstStyle/>
          <a:p>
            <a:r>
              <a:rPr lang="en-US" dirty="0" smtClean="0"/>
              <a:t>Young Athletes </a:t>
            </a:r>
            <a:endParaRPr lang="en-US" dirty="0"/>
          </a:p>
        </p:txBody>
      </p:sp>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40000"/>
                    </a14:imgEffect>
                    <a14:imgEffect>
                      <a14:colorTemperature colorTemp="7131"/>
                    </a14:imgEffect>
                    <a14:imgEffect>
                      <a14:brightnessContrast bright="-15000" contrast="-7000"/>
                    </a14:imgEffect>
                  </a14:imgLayer>
                </a14:imgProps>
              </a:ext>
              <a:ext uri="{28A0092B-C50C-407E-A947-70E740481C1C}">
                <a14:useLocalDpi xmlns:a14="http://schemas.microsoft.com/office/drawing/2010/main" val="0"/>
              </a:ext>
            </a:extLst>
          </a:blip>
          <a:srcRect l="6941" r="9068" b="16672"/>
          <a:stretch/>
        </p:blipFill>
        <p:spPr>
          <a:xfrm>
            <a:off x="-76200" y="-2628"/>
            <a:ext cx="9220200" cy="6860628"/>
          </a:xfrm>
          <a:prstGeom prst="rect">
            <a:avLst/>
          </a:prstGeom>
          <a:solidFill>
            <a:schemeClr val="bg1"/>
          </a:solidFill>
          <a:effectLst/>
        </p:spPr>
      </p:pic>
      <p:sp>
        <p:nvSpPr>
          <p:cNvPr id="5" name="Rectangle 4"/>
          <p:cNvSpPr/>
          <p:nvPr/>
        </p:nvSpPr>
        <p:spPr bwMode="auto">
          <a:xfrm>
            <a:off x="-76200" y="-39414"/>
            <a:ext cx="9220200" cy="6934200"/>
          </a:xfrm>
          <a:prstGeom prst="rect">
            <a:avLst/>
          </a:prstGeom>
          <a:solidFill>
            <a:schemeClr val="tx1">
              <a:lumMod val="60000"/>
              <a:lumOff val="40000"/>
              <a:alpha val="47000"/>
            </a:schemeClr>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8" name="Picture 7" descr="Macintosh HD:Users:administrator:Desktop:SO_YA_Lockups:EPS:SO_YA_Lockups-03.eps"/>
          <p:cNvPicPr/>
          <p:nvPr/>
        </p:nvPicPr>
        <p:blipFill rotWithShape="1">
          <a:blip r:embed="rId6">
            <a:biLevel thresh="25000"/>
            <a:extLst>
              <a:ext uri="{28A0092B-C50C-407E-A947-70E740481C1C}">
                <a14:useLocalDpi xmlns:a14="http://schemas.microsoft.com/office/drawing/2010/main" val="0"/>
              </a:ext>
            </a:extLst>
          </a:blip>
          <a:srcRect l="7440" t="18181" r="18516" b="22314"/>
          <a:stretch/>
        </p:blipFill>
        <p:spPr bwMode="auto">
          <a:xfrm>
            <a:off x="946092" y="2209800"/>
            <a:ext cx="6826308" cy="18288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86589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10922"/>
          <a:stretch/>
        </p:blipFill>
        <p:spPr>
          <a:xfrm>
            <a:off x="-17585" y="-1397"/>
            <a:ext cx="9161585" cy="6856604"/>
          </a:xfrm>
          <a:prstGeom prst="rect">
            <a:avLst/>
          </a:prstGeom>
        </p:spPr>
      </p:pic>
      <p:sp>
        <p:nvSpPr>
          <p:cNvPr id="3" name="Oval 2"/>
          <p:cNvSpPr/>
          <p:nvPr/>
        </p:nvSpPr>
        <p:spPr>
          <a:xfrm>
            <a:off x="381000" y="374449"/>
            <a:ext cx="60960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Box 3"/>
          <p:cNvSpPr txBox="1"/>
          <p:nvPr/>
        </p:nvSpPr>
        <p:spPr>
          <a:xfrm>
            <a:off x="457200" y="399274"/>
            <a:ext cx="1676400" cy="584775"/>
          </a:xfrm>
          <a:prstGeom prst="rect">
            <a:avLst/>
          </a:prstGeom>
          <a:noFill/>
        </p:spPr>
        <p:txBody>
          <a:bodyPr wrap="square" rtlCol="0">
            <a:spAutoFit/>
          </a:bodyPr>
          <a:lstStyle/>
          <a:p>
            <a:r>
              <a:rPr lang="en-US" sz="3200" dirty="0" smtClean="0">
                <a:solidFill>
                  <a:schemeClr val="bg1"/>
                </a:solidFill>
                <a:latin typeface="Arial Black" panose="020B0A04020102020204" pitchFamily="34" charset="0"/>
              </a:rPr>
              <a:t>1</a:t>
            </a:r>
          </a:p>
        </p:txBody>
      </p:sp>
      <p:sp>
        <p:nvSpPr>
          <p:cNvPr id="6" name="TextBox 5"/>
          <p:cNvSpPr txBox="1"/>
          <p:nvPr/>
        </p:nvSpPr>
        <p:spPr>
          <a:xfrm>
            <a:off x="990600" y="452735"/>
            <a:ext cx="2667000" cy="461665"/>
          </a:xfrm>
          <a:prstGeom prst="rect">
            <a:avLst/>
          </a:prstGeom>
          <a:noFill/>
        </p:spPr>
        <p:txBody>
          <a:bodyPr wrap="square" rtlCol="0">
            <a:spAutoFit/>
          </a:bodyPr>
          <a:lstStyle/>
          <a:p>
            <a:r>
              <a:rPr lang="en-US" sz="2400" dirty="0" smtClean="0">
                <a:solidFill>
                  <a:schemeClr val="bg1"/>
                </a:solidFill>
                <a:latin typeface="Ubuntu Condensed" panose="020B0506030602030204" pitchFamily="34" charset="0"/>
              </a:rPr>
              <a:t>The </a:t>
            </a:r>
            <a:r>
              <a:rPr lang="en-US" sz="2400" b="1" dirty="0" smtClean="0">
                <a:solidFill>
                  <a:schemeClr val="bg1"/>
                </a:solidFill>
                <a:latin typeface="Ubuntu Condensed" panose="020B0506030602030204" pitchFamily="34" charset="0"/>
              </a:rPr>
              <a:t>Need</a:t>
            </a:r>
            <a:endParaRPr lang="en-US" sz="2400" b="1" dirty="0">
              <a:solidFill>
                <a:schemeClr val="bg1"/>
              </a:solidFill>
              <a:latin typeface="Ubuntu Condensed" panose="020B0506030602030204" pitchFamily="34" charset="0"/>
            </a:endParaRPr>
          </a:p>
        </p:txBody>
      </p:sp>
      <p:sp>
        <p:nvSpPr>
          <p:cNvPr id="11" name="Rectangle 10"/>
          <p:cNvSpPr/>
          <p:nvPr/>
        </p:nvSpPr>
        <p:spPr>
          <a:xfrm>
            <a:off x="-35168" y="5334000"/>
            <a:ext cx="9179168" cy="1521207"/>
          </a:xfrm>
          <a:prstGeom prst="rect">
            <a:avLst/>
          </a:prstGeom>
          <a:solidFill>
            <a:schemeClr val="bg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29856" y="5621215"/>
            <a:ext cx="8849119" cy="830997"/>
          </a:xfrm>
          <a:prstGeom prst="rect">
            <a:avLst/>
          </a:prstGeom>
          <a:noFill/>
        </p:spPr>
        <p:txBody>
          <a:bodyPr wrap="square" rtlCol="0">
            <a:spAutoFit/>
          </a:bodyPr>
          <a:lstStyle/>
          <a:p>
            <a:r>
              <a:rPr lang="en-US" sz="2400" dirty="0" smtClean="0">
                <a:solidFill>
                  <a:schemeClr val="bg1"/>
                </a:solidFill>
                <a:latin typeface="Ubuntu" panose="020B0504030602030204" pitchFamily="34" charset="0"/>
              </a:rPr>
              <a:t>Societal </a:t>
            </a:r>
            <a:r>
              <a:rPr lang="en-US" sz="2400" dirty="0">
                <a:solidFill>
                  <a:schemeClr val="bg1"/>
                </a:solidFill>
                <a:latin typeface="Ubuntu" panose="020B0504030602030204" pitchFamily="34" charset="0"/>
              </a:rPr>
              <a:t>views still do not recognize the full potential of children with intellectual </a:t>
            </a:r>
            <a:r>
              <a:rPr lang="en-US" sz="2400" dirty="0" smtClean="0">
                <a:solidFill>
                  <a:schemeClr val="bg1"/>
                </a:solidFill>
                <a:latin typeface="Ubuntu" panose="020B0504030602030204" pitchFamily="34" charset="0"/>
              </a:rPr>
              <a:t>disabilities</a:t>
            </a:r>
            <a:endParaRPr lang="en-US" sz="2400" dirty="0">
              <a:solidFill>
                <a:schemeClr val="bg1"/>
              </a:solidFill>
              <a:latin typeface="Ubuntu" panose="020B0504030602030204" pitchFamily="34" charset="0"/>
            </a:endParaRPr>
          </a:p>
        </p:txBody>
      </p:sp>
      <p:pic>
        <p:nvPicPr>
          <p:cNvPr id="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4356" y="52729"/>
            <a:ext cx="1737296" cy="116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8616462" y="6367014"/>
            <a:ext cx="762000" cy="369332"/>
          </a:xfrm>
          <a:prstGeom prst="rect">
            <a:avLst/>
          </a:prstGeom>
          <a:noFill/>
          <a:ln>
            <a:noFill/>
          </a:ln>
        </p:spPr>
        <p:txBody>
          <a:bodyPr wrap="square" rtlCol="0">
            <a:spAutoFit/>
          </a:bodyPr>
          <a:lstStyle/>
          <a:p>
            <a:r>
              <a:rPr lang="en-US" dirty="0" smtClean="0">
                <a:solidFill>
                  <a:schemeClr val="bg1"/>
                </a:solidFill>
                <a:latin typeface="Ubuntu Condensed" panose="020B0506030602030204" pitchFamily="34" charset="0"/>
              </a:rPr>
              <a:t>10</a:t>
            </a:r>
            <a:endParaRPr lang="en-US" dirty="0">
              <a:solidFill>
                <a:schemeClr val="bg1"/>
              </a:solidFill>
              <a:latin typeface="Ubuntu Condensed" panose="020B0506030602030204" pitchFamily="34" charset="0"/>
            </a:endParaRPr>
          </a:p>
        </p:txBody>
      </p:sp>
    </p:spTree>
    <p:extLst>
      <p:ext uri="{BB962C8B-B14F-4D97-AF65-F5344CB8AC3E}">
        <p14:creationId xmlns:p14="http://schemas.microsoft.com/office/powerpoint/2010/main" val="28331282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958" r="8297"/>
          <a:stretch/>
        </p:blipFill>
        <p:spPr>
          <a:xfrm>
            <a:off x="0" y="0"/>
            <a:ext cx="9144000" cy="6858000"/>
          </a:xfrm>
          <a:prstGeom prst="rect">
            <a:avLst/>
          </a:prstGeom>
        </p:spPr>
      </p:pic>
      <p:sp>
        <p:nvSpPr>
          <p:cNvPr id="8" name="Rectangle 7"/>
          <p:cNvSpPr/>
          <p:nvPr/>
        </p:nvSpPr>
        <p:spPr>
          <a:xfrm>
            <a:off x="609600" y="381000"/>
            <a:ext cx="748923" cy="1107996"/>
          </a:xfrm>
          <a:prstGeom prst="rect">
            <a:avLst/>
          </a:prstGeom>
        </p:spPr>
        <p:txBody>
          <a:bodyPr wrap="none">
            <a:spAutoFit/>
          </a:bodyPr>
          <a:lstStyle/>
          <a:p>
            <a:r>
              <a:rPr lang="en-US" sz="6600" dirty="0" smtClean="0">
                <a:solidFill>
                  <a:schemeClr val="bg1"/>
                </a:solidFill>
                <a:latin typeface="Arial Black" panose="020B0A04020102020204" pitchFamily="34" charset="0"/>
              </a:rPr>
              <a:t>2</a:t>
            </a:r>
            <a:endParaRPr lang="en-US" sz="6600" dirty="0">
              <a:solidFill>
                <a:schemeClr val="bg1"/>
              </a:solidFill>
              <a:latin typeface="Arial Black" panose="020B0A04020102020204" pitchFamily="34" charset="0"/>
            </a:endParaRPr>
          </a:p>
        </p:txBody>
      </p:sp>
      <p:sp>
        <p:nvSpPr>
          <p:cNvPr id="9" name="Oval 8"/>
          <p:cNvSpPr/>
          <p:nvPr/>
        </p:nvSpPr>
        <p:spPr>
          <a:xfrm>
            <a:off x="411480" y="304800"/>
            <a:ext cx="1188720" cy="118872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600200" y="175885"/>
            <a:ext cx="5105400" cy="1384995"/>
          </a:xfrm>
          <a:prstGeom prst="rect">
            <a:avLst/>
          </a:prstGeom>
          <a:noFill/>
        </p:spPr>
        <p:txBody>
          <a:bodyPr wrap="square" rtlCol="0">
            <a:spAutoFit/>
          </a:bodyPr>
          <a:lstStyle/>
          <a:p>
            <a:r>
              <a:rPr lang="en-US" sz="3600" dirty="0" smtClean="0">
                <a:solidFill>
                  <a:schemeClr val="bg1"/>
                </a:solidFill>
                <a:latin typeface="Ubuntu Condensed" panose="020B0506030602030204" pitchFamily="34" charset="0"/>
              </a:rPr>
              <a:t>Special Olympics</a:t>
            </a:r>
            <a:endParaRPr lang="en-US" sz="4000" dirty="0" smtClean="0">
              <a:solidFill>
                <a:schemeClr val="bg1"/>
              </a:solidFill>
              <a:latin typeface="Ubuntu Condensed" panose="020B0506030602030204" pitchFamily="34" charset="0"/>
            </a:endParaRPr>
          </a:p>
          <a:p>
            <a:r>
              <a:rPr lang="en-US" sz="4800" b="1" dirty="0" smtClean="0">
                <a:solidFill>
                  <a:schemeClr val="bg1"/>
                </a:solidFill>
                <a:latin typeface="Ubuntu Condensed" panose="020B0506030602030204" pitchFamily="34" charset="0"/>
              </a:rPr>
              <a:t>YOUNG ATHLETES</a:t>
            </a:r>
            <a:endParaRPr lang="en-US" sz="4800" b="1" dirty="0">
              <a:solidFill>
                <a:schemeClr val="bg1"/>
              </a:solidFill>
              <a:latin typeface="Ubuntu Condensed" panose="020B0506030602030204" pitchFamily="34" charset="0"/>
            </a:endParaRPr>
          </a:p>
        </p:txBody>
      </p:sp>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4356" y="52729"/>
            <a:ext cx="1737296" cy="116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8616462" y="6367014"/>
            <a:ext cx="762000" cy="369332"/>
          </a:xfrm>
          <a:prstGeom prst="rect">
            <a:avLst/>
          </a:prstGeom>
          <a:noFill/>
          <a:ln>
            <a:noFill/>
          </a:ln>
        </p:spPr>
        <p:txBody>
          <a:bodyPr wrap="square" rtlCol="0">
            <a:spAutoFit/>
          </a:bodyPr>
          <a:lstStyle/>
          <a:p>
            <a:r>
              <a:rPr lang="en-US" dirty="0" smtClean="0">
                <a:solidFill>
                  <a:schemeClr val="bg1"/>
                </a:solidFill>
                <a:latin typeface="Ubuntu Condensed" panose="020B0506030602030204" pitchFamily="34" charset="0"/>
              </a:rPr>
              <a:t>11</a:t>
            </a:r>
            <a:endParaRPr lang="en-US" dirty="0">
              <a:solidFill>
                <a:schemeClr val="bg1"/>
              </a:solidFill>
              <a:latin typeface="Ubuntu Condensed" panose="020B0506030602030204" pitchFamily="34" charset="0"/>
            </a:endParaRPr>
          </a:p>
        </p:txBody>
      </p:sp>
    </p:spTree>
    <p:extLst>
      <p:ext uri="{BB962C8B-B14F-4D97-AF65-F5344CB8AC3E}">
        <p14:creationId xmlns:p14="http://schemas.microsoft.com/office/powerpoint/2010/main" val="24704128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l="22288" t="2561" r="64"/>
          <a:stretch/>
        </p:blipFill>
        <p:spPr>
          <a:xfrm>
            <a:off x="-76199" y="-1"/>
            <a:ext cx="9220200" cy="7717309"/>
          </a:xfrm>
          <a:prstGeom prst="rect">
            <a:avLst/>
          </a:prstGeom>
          <a:solidFill>
            <a:schemeClr val="bg1"/>
          </a:solidFill>
          <a:effectLst>
            <a:outerShdw dist="50800" dir="5400000" algn="ctr" rotWithShape="0">
              <a:srgbClr val="000000">
                <a:alpha val="43137"/>
              </a:srgbClr>
            </a:outerShdw>
          </a:effectLst>
        </p:spPr>
      </p:pic>
      <p:sp>
        <p:nvSpPr>
          <p:cNvPr id="21" name="Rectangle 20"/>
          <p:cNvSpPr/>
          <p:nvPr/>
        </p:nvSpPr>
        <p:spPr>
          <a:xfrm>
            <a:off x="4319016" y="-76200"/>
            <a:ext cx="4608576" cy="7010400"/>
          </a:xfrm>
          <a:prstGeom prst="rect">
            <a:avLst/>
          </a:prstGeom>
          <a:solidFill>
            <a:schemeClr val="bg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395216" y="1295400"/>
            <a:ext cx="4748784" cy="5139869"/>
          </a:xfrm>
          <a:prstGeom prst="rect">
            <a:avLst/>
          </a:prstGeom>
          <a:noFill/>
        </p:spPr>
        <p:txBody>
          <a:bodyPr wrap="square" rtlCol="0">
            <a:spAutoFit/>
          </a:bodyPr>
          <a:lstStyle/>
          <a:p>
            <a:r>
              <a:rPr lang="en-US" sz="2800" b="1" dirty="0" smtClean="0">
                <a:solidFill>
                  <a:schemeClr val="bg1"/>
                </a:solidFill>
                <a:latin typeface="Ubuntu" panose="020B0504030602030204" pitchFamily="34" charset="0"/>
              </a:rPr>
              <a:t>Young Athletes</a:t>
            </a:r>
          </a:p>
          <a:p>
            <a:endParaRPr lang="en-US" sz="2400" b="1" dirty="0" smtClean="0">
              <a:solidFill>
                <a:schemeClr val="bg1"/>
              </a:solidFill>
              <a:latin typeface="Ubuntu" panose="020B0504030602030204" pitchFamily="34" charset="0"/>
            </a:endParaRPr>
          </a:p>
          <a:p>
            <a:r>
              <a:rPr lang="en-US" sz="2800" dirty="0" smtClean="0">
                <a:solidFill>
                  <a:schemeClr val="bg1"/>
                </a:solidFill>
                <a:latin typeface="Ubuntu" panose="020B0504030602030204" pitchFamily="34" charset="0"/>
              </a:rPr>
              <a:t>An inclusive sport and play program for children with and without intellectual disabilities (ID), ages 2 to 7 years old</a:t>
            </a:r>
          </a:p>
          <a:p>
            <a:endParaRPr lang="en-US" sz="2800" dirty="0" smtClean="0">
              <a:solidFill>
                <a:schemeClr val="bg1"/>
              </a:solidFill>
              <a:latin typeface="Ubuntu" panose="020B0504030602030204" pitchFamily="34" charset="0"/>
            </a:endParaRPr>
          </a:p>
          <a:p>
            <a:r>
              <a:rPr lang="en-US" sz="2800" dirty="0" smtClean="0">
                <a:solidFill>
                  <a:schemeClr val="bg1"/>
                </a:solidFill>
                <a:latin typeface="Ubuntu" panose="020B0504030602030204" pitchFamily="34" charset="0"/>
              </a:rPr>
              <a:t>Young Athletes develops critical cognitive, social and motor skills.</a:t>
            </a:r>
          </a:p>
          <a:p>
            <a:endParaRPr lang="en-US" sz="2000" dirty="0">
              <a:solidFill>
                <a:schemeClr val="bg1">
                  <a:lumMod val="50000"/>
                </a:schemeClr>
              </a:solidFill>
              <a:latin typeface="Ubuntu" panose="020B0504030602030204" pitchFamily="34" charset="0"/>
            </a:endParaRPr>
          </a:p>
        </p:txBody>
      </p:sp>
      <p:cxnSp>
        <p:nvCxnSpPr>
          <p:cNvPr id="22" name="Straight Connector 21"/>
          <p:cNvCxnSpPr/>
          <p:nvPr/>
        </p:nvCxnSpPr>
        <p:spPr bwMode="auto">
          <a:xfrm>
            <a:off x="4319015" y="1981200"/>
            <a:ext cx="4620768" cy="4257"/>
          </a:xfrm>
          <a:prstGeom prst="line">
            <a:avLst/>
          </a:prstGeom>
          <a:blipFill dpi="0" rotWithShape="0">
            <a:blip r:embed="rId4"/>
            <a:srcRect/>
            <a:tile tx="0" ty="0" sx="100000" sy="100000" flip="none" algn="tl"/>
          </a:blip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2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4356" y="52729"/>
            <a:ext cx="1737296" cy="116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5" name="Straight Connector 24"/>
          <p:cNvCxnSpPr/>
          <p:nvPr/>
        </p:nvCxnSpPr>
        <p:spPr bwMode="auto">
          <a:xfrm>
            <a:off x="4319015" y="4572000"/>
            <a:ext cx="4608576" cy="1"/>
          </a:xfrm>
          <a:prstGeom prst="line">
            <a:avLst/>
          </a:prstGeom>
          <a:blipFill dpi="0" rotWithShape="0">
            <a:blip r:embed="rId4"/>
            <a:srcRect/>
            <a:tile tx="0" ty="0" sx="100000" sy="100000" flip="none" algn="tl"/>
          </a:blip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7" name="Oval 26"/>
          <p:cNvSpPr/>
          <p:nvPr/>
        </p:nvSpPr>
        <p:spPr>
          <a:xfrm>
            <a:off x="381000" y="374449"/>
            <a:ext cx="60960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TextBox 27"/>
          <p:cNvSpPr txBox="1"/>
          <p:nvPr/>
        </p:nvSpPr>
        <p:spPr>
          <a:xfrm>
            <a:off x="457200" y="399274"/>
            <a:ext cx="1676400" cy="584775"/>
          </a:xfrm>
          <a:prstGeom prst="rect">
            <a:avLst/>
          </a:prstGeom>
          <a:noFill/>
        </p:spPr>
        <p:txBody>
          <a:bodyPr wrap="square" rtlCol="0">
            <a:spAutoFit/>
          </a:bodyPr>
          <a:lstStyle/>
          <a:p>
            <a:r>
              <a:rPr lang="en-US" sz="3200" dirty="0">
                <a:solidFill>
                  <a:schemeClr val="bg1"/>
                </a:solidFill>
                <a:latin typeface="Arial Black" panose="020B0A04020102020204" pitchFamily="34" charset="0"/>
              </a:rPr>
              <a:t>2</a:t>
            </a:r>
            <a:endParaRPr lang="en-US" sz="3200" dirty="0" smtClean="0">
              <a:solidFill>
                <a:schemeClr val="bg1"/>
              </a:solidFill>
              <a:latin typeface="Arial Black" panose="020B0A04020102020204" pitchFamily="34" charset="0"/>
            </a:endParaRPr>
          </a:p>
        </p:txBody>
      </p:sp>
      <p:sp>
        <p:nvSpPr>
          <p:cNvPr id="29" name="TextBox 28"/>
          <p:cNvSpPr txBox="1"/>
          <p:nvPr/>
        </p:nvSpPr>
        <p:spPr>
          <a:xfrm>
            <a:off x="990600" y="452735"/>
            <a:ext cx="2667000" cy="461665"/>
          </a:xfrm>
          <a:prstGeom prst="rect">
            <a:avLst/>
          </a:prstGeom>
          <a:noFill/>
        </p:spPr>
        <p:txBody>
          <a:bodyPr wrap="square" rtlCol="0">
            <a:spAutoFit/>
          </a:bodyPr>
          <a:lstStyle/>
          <a:p>
            <a:r>
              <a:rPr lang="en-US" sz="2400" dirty="0" smtClean="0">
                <a:solidFill>
                  <a:schemeClr val="bg1"/>
                </a:solidFill>
                <a:latin typeface="Ubuntu Condensed" panose="020B0506030602030204" pitchFamily="34" charset="0"/>
              </a:rPr>
              <a:t>Young Athletes</a:t>
            </a:r>
            <a:endParaRPr lang="en-US" sz="2400" b="1" dirty="0">
              <a:solidFill>
                <a:schemeClr val="bg1"/>
              </a:solidFill>
              <a:latin typeface="Ubuntu Condensed" panose="020B0506030602030204" pitchFamily="34" charset="0"/>
            </a:endParaRPr>
          </a:p>
        </p:txBody>
      </p:sp>
      <p:sp>
        <p:nvSpPr>
          <p:cNvPr id="11" name="TextBox 10"/>
          <p:cNvSpPr txBox="1"/>
          <p:nvPr/>
        </p:nvSpPr>
        <p:spPr>
          <a:xfrm>
            <a:off x="8616462" y="6367014"/>
            <a:ext cx="762000" cy="369332"/>
          </a:xfrm>
          <a:prstGeom prst="rect">
            <a:avLst/>
          </a:prstGeom>
          <a:noFill/>
          <a:ln>
            <a:noFill/>
          </a:ln>
        </p:spPr>
        <p:txBody>
          <a:bodyPr wrap="square" rtlCol="0">
            <a:spAutoFit/>
          </a:bodyPr>
          <a:lstStyle/>
          <a:p>
            <a:r>
              <a:rPr lang="en-US" dirty="0" smtClean="0">
                <a:solidFill>
                  <a:schemeClr val="bg1"/>
                </a:solidFill>
                <a:latin typeface="Ubuntu Condensed" panose="020B0506030602030204" pitchFamily="34" charset="0"/>
              </a:rPr>
              <a:t>12</a:t>
            </a:r>
            <a:endParaRPr lang="en-US" dirty="0">
              <a:solidFill>
                <a:schemeClr val="bg1"/>
              </a:solidFill>
              <a:latin typeface="Ubuntu Condensed" panose="020B0506030602030204" pitchFamily="34" charset="0"/>
            </a:endParaRPr>
          </a:p>
        </p:txBody>
      </p:sp>
    </p:spTree>
    <p:extLst>
      <p:ext uri="{BB962C8B-B14F-4D97-AF65-F5344CB8AC3E}">
        <p14:creationId xmlns:p14="http://schemas.microsoft.com/office/powerpoint/2010/main" val="30454943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0906" y="-300973"/>
            <a:ext cx="4983094" cy="7471672"/>
          </a:xfrm>
          <a:prstGeom prst="rect">
            <a:avLst/>
          </a:prstGeom>
        </p:spPr>
      </p:pic>
      <p:sp>
        <p:nvSpPr>
          <p:cNvPr id="21" name="Rectangle 20"/>
          <p:cNvSpPr/>
          <p:nvPr/>
        </p:nvSpPr>
        <p:spPr>
          <a:xfrm>
            <a:off x="-33418" y="5861"/>
            <a:ext cx="4194324" cy="6863862"/>
          </a:xfrm>
          <a:prstGeom prst="rect">
            <a:avLst/>
          </a:prstGeom>
          <a:solidFill>
            <a:schemeClr val="bg1">
              <a:lumMod val="6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4356" y="52729"/>
            <a:ext cx="1737296" cy="116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Oval 26"/>
          <p:cNvSpPr/>
          <p:nvPr/>
        </p:nvSpPr>
        <p:spPr>
          <a:xfrm>
            <a:off x="381000" y="374449"/>
            <a:ext cx="60960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TextBox 27"/>
          <p:cNvSpPr txBox="1"/>
          <p:nvPr/>
        </p:nvSpPr>
        <p:spPr>
          <a:xfrm>
            <a:off x="457200" y="399274"/>
            <a:ext cx="1676400" cy="584775"/>
          </a:xfrm>
          <a:prstGeom prst="rect">
            <a:avLst/>
          </a:prstGeom>
          <a:noFill/>
        </p:spPr>
        <p:txBody>
          <a:bodyPr wrap="square" rtlCol="0">
            <a:spAutoFit/>
          </a:bodyPr>
          <a:lstStyle/>
          <a:p>
            <a:r>
              <a:rPr lang="en-US" sz="3200" dirty="0">
                <a:solidFill>
                  <a:schemeClr val="bg1"/>
                </a:solidFill>
                <a:latin typeface="Arial Black" panose="020B0A04020102020204" pitchFamily="34" charset="0"/>
              </a:rPr>
              <a:t>2</a:t>
            </a:r>
            <a:endParaRPr lang="en-US" sz="3200" dirty="0" smtClean="0">
              <a:solidFill>
                <a:schemeClr val="bg1"/>
              </a:solidFill>
              <a:latin typeface="Arial Black" panose="020B0A04020102020204" pitchFamily="34" charset="0"/>
            </a:endParaRPr>
          </a:p>
        </p:txBody>
      </p:sp>
      <p:sp>
        <p:nvSpPr>
          <p:cNvPr id="29" name="TextBox 28"/>
          <p:cNvSpPr txBox="1"/>
          <p:nvPr/>
        </p:nvSpPr>
        <p:spPr>
          <a:xfrm>
            <a:off x="990600" y="452735"/>
            <a:ext cx="2667000" cy="461665"/>
          </a:xfrm>
          <a:prstGeom prst="rect">
            <a:avLst/>
          </a:prstGeom>
          <a:noFill/>
        </p:spPr>
        <p:txBody>
          <a:bodyPr wrap="square" rtlCol="0">
            <a:spAutoFit/>
          </a:bodyPr>
          <a:lstStyle/>
          <a:p>
            <a:r>
              <a:rPr lang="en-US" sz="2400" dirty="0" smtClean="0">
                <a:solidFill>
                  <a:schemeClr val="bg1"/>
                </a:solidFill>
                <a:latin typeface="Ubuntu Condensed" panose="020B0506030602030204" pitchFamily="34" charset="0"/>
              </a:rPr>
              <a:t>Young Athletes</a:t>
            </a:r>
            <a:endParaRPr lang="en-US" sz="2400" b="1" dirty="0">
              <a:solidFill>
                <a:schemeClr val="bg1"/>
              </a:solidFill>
              <a:latin typeface="Ubuntu Condensed" panose="020B0506030602030204" pitchFamily="34" charset="0"/>
            </a:endParaRPr>
          </a:p>
        </p:txBody>
      </p:sp>
      <p:sp>
        <p:nvSpPr>
          <p:cNvPr id="4" name="TextBox 3"/>
          <p:cNvSpPr txBox="1"/>
          <p:nvPr/>
        </p:nvSpPr>
        <p:spPr>
          <a:xfrm>
            <a:off x="152400" y="1219200"/>
            <a:ext cx="3962400" cy="800219"/>
          </a:xfrm>
          <a:prstGeom prst="rect">
            <a:avLst/>
          </a:prstGeom>
          <a:noFill/>
        </p:spPr>
        <p:txBody>
          <a:bodyPr wrap="square" rtlCol="0">
            <a:spAutoFit/>
          </a:bodyPr>
          <a:lstStyle/>
          <a:p>
            <a:pPr lvl="0"/>
            <a:r>
              <a:rPr lang="en-US" sz="2800" b="1" dirty="0" smtClean="0">
                <a:solidFill>
                  <a:prstClr val="white"/>
                </a:solidFill>
                <a:latin typeface="Ubuntu" panose="020B0504030602030204" pitchFamily="34" charset="0"/>
              </a:rPr>
              <a:t>The Goals</a:t>
            </a:r>
            <a:endParaRPr lang="en-US" sz="2800" b="1" dirty="0">
              <a:solidFill>
                <a:prstClr val="white"/>
              </a:solidFill>
              <a:latin typeface="Ubuntu" panose="020B0504030602030204" pitchFamily="34" charset="0"/>
            </a:endParaRPr>
          </a:p>
          <a:p>
            <a:endParaRPr lang="en-US" dirty="0"/>
          </a:p>
        </p:txBody>
      </p:sp>
      <p:sp>
        <p:nvSpPr>
          <p:cNvPr id="5" name="Rectangle 4"/>
          <p:cNvSpPr/>
          <p:nvPr/>
        </p:nvSpPr>
        <p:spPr>
          <a:xfrm>
            <a:off x="251653" y="1828800"/>
            <a:ext cx="4648200" cy="914400"/>
          </a:xfrm>
          <a:prstGeom prst="rect">
            <a:avLst/>
          </a:prstGeom>
          <a:solidFill>
            <a:schemeClr val="bg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latin typeface="Ubuntu Condensed" panose="020B0506030602030204" pitchFamily="34" charset="0"/>
              </a:rPr>
              <a:t>Support social inclusion and inclusive play</a:t>
            </a:r>
            <a:r>
              <a:rPr lang="en-US" sz="2000" dirty="0" smtClean="0"/>
              <a:t> </a:t>
            </a:r>
            <a:endParaRPr lang="en-US" sz="2000" dirty="0"/>
          </a:p>
        </p:txBody>
      </p:sp>
      <p:sp>
        <p:nvSpPr>
          <p:cNvPr id="15" name="Rectangle 14"/>
          <p:cNvSpPr/>
          <p:nvPr/>
        </p:nvSpPr>
        <p:spPr>
          <a:xfrm>
            <a:off x="251653" y="2819400"/>
            <a:ext cx="4648200" cy="914400"/>
          </a:xfrm>
          <a:prstGeom prst="rect">
            <a:avLst/>
          </a:prstGeom>
          <a:solidFill>
            <a:schemeClr val="bg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latin typeface="Ubuntu Condensed" panose="020B0506030602030204" pitchFamily="34" charset="0"/>
              </a:rPr>
              <a:t>Encourage children with and without intellectual disabilities to learn &amp; play together</a:t>
            </a:r>
            <a:endParaRPr lang="en-US" sz="2000" dirty="0"/>
          </a:p>
        </p:txBody>
      </p:sp>
      <p:sp>
        <p:nvSpPr>
          <p:cNvPr id="16" name="Rectangle 15"/>
          <p:cNvSpPr/>
          <p:nvPr/>
        </p:nvSpPr>
        <p:spPr>
          <a:xfrm>
            <a:off x="251653" y="3810000"/>
            <a:ext cx="4648200" cy="914400"/>
          </a:xfrm>
          <a:prstGeom prst="rect">
            <a:avLst/>
          </a:prstGeom>
          <a:solidFill>
            <a:schemeClr val="bg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latin typeface="Ubuntu Condensed" panose="020B0506030602030204" pitchFamily="34" charset="0"/>
              </a:rPr>
              <a:t>Provide children with activities and games that meet their skill and ability leve</a:t>
            </a:r>
            <a:r>
              <a:rPr lang="en-US" sz="2000" dirty="0">
                <a:latin typeface="Ubuntu Condensed" panose="020B0506030602030204" pitchFamily="34" charset="0"/>
              </a:rPr>
              <a:t>l</a:t>
            </a:r>
            <a:endParaRPr lang="en-US" sz="2000" dirty="0"/>
          </a:p>
        </p:txBody>
      </p:sp>
      <p:cxnSp>
        <p:nvCxnSpPr>
          <p:cNvPr id="17" name="Straight Connector 16"/>
          <p:cNvCxnSpPr/>
          <p:nvPr/>
        </p:nvCxnSpPr>
        <p:spPr bwMode="auto">
          <a:xfrm>
            <a:off x="-33418" y="1214684"/>
            <a:ext cx="4186672" cy="4516"/>
          </a:xfrm>
          <a:prstGeom prst="line">
            <a:avLst/>
          </a:prstGeom>
          <a:blipFill dpi="0" rotWithShape="0">
            <a:blip r:embed="rId5"/>
            <a:srcRect/>
            <a:tile tx="0" ty="0" sx="100000" sy="100000" flip="none" algn="tl"/>
          </a:blip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3" name="Straight Connector 22"/>
          <p:cNvCxnSpPr/>
          <p:nvPr/>
        </p:nvCxnSpPr>
        <p:spPr bwMode="auto">
          <a:xfrm>
            <a:off x="-33418" y="5867400"/>
            <a:ext cx="4186672" cy="4516"/>
          </a:xfrm>
          <a:prstGeom prst="line">
            <a:avLst/>
          </a:prstGeom>
          <a:blipFill dpi="0" rotWithShape="0">
            <a:blip r:embed="rId5"/>
            <a:srcRect/>
            <a:tile tx="0" ty="0" sx="100000" sy="100000" flip="none" algn="tl"/>
          </a:blip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4" name="Rectangle 13"/>
          <p:cNvSpPr/>
          <p:nvPr/>
        </p:nvSpPr>
        <p:spPr>
          <a:xfrm>
            <a:off x="228600" y="4800600"/>
            <a:ext cx="4648200" cy="914400"/>
          </a:xfrm>
          <a:prstGeom prst="rect">
            <a:avLst/>
          </a:prstGeom>
          <a:solidFill>
            <a:schemeClr val="bg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Ubuntu Condensed" panose="020B0506030602030204" pitchFamily="34" charset="0"/>
              </a:rPr>
              <a:t>Empower family </a:t>
            </a:r>
            <a:r>
              <a:rPr lang="en-US" sz="2000" dirty="0" smtClean="0">
                <a:latin typeface="Ubuntu Condensed" panose="020B0506030602030204" pitchFamily="34" charset="0"/>
              </a:rPr>
              <a:t>members to see their </a:t>
            </a:r>
            <a:r>
              <a:rPr lang="en-US" sz="2000" dirty="0">
                <a:latin typeface="Ubuntu Condensed" panose="020B0506030602030204" pitchFamily="34" charset="0"/>
              </a:rPr>
              <a:t>child’s abilities and </a:t>
            </a:r>
            <a:r>
              <a:rPr lang="en-US" sz="2000" dirty="0" smtClean="0">
                <a:latin typeface="Ubuntu Condensed" panose="020B0506030602030204" pitchFamily="34" charset="0"/>
              </a:rPr>
              <a:t>future potential</a:t>
            </a:r>
            <a:endParaRPr lang="en-US" sz="2000" dirty="0"/>
          </a:p>
        </p:txBody>
      </p:sp>
      <p:sp>
        <p:nvSpPr>
          <p:cNvPr id="18" name="TextBox 17"/>
          <p:cNvSpPr txBox="1"/>
          <p:nvPr/>
        </p:nvSpPr>
        <p:spPr>
          <a:xfrm>
            <a:off x="8616462" y="6367014"/>
            <a:ext cx="762000" cy="369332"/>
          </a:xfrm>
          <a:prstGeom prst="rect">
            <a:avLst/>
          </a:prstGeom>
          <a:noFill/>
          <a:ln>
            <a:noFill/>
          </a:ln>
        </p:spPr>
        <p:txBody>
          <a:bodyPr wrap="square" rtlCol="0">
            <a:spAutoFit/>
          </a:bodyPr>
          <a:lstStyle/>
          <a:p>
            <a:r>
              <a:rPr lang="en-US" dirty="0" smtClean="0">
                <a:solidFill>
                  <a:schemeClr val="bg1"/>
                </a:solidFill>
                <a:latin typeface="Ubuntu Condensed" panose="020B0506030602030204" pitchFamily="34" charset="0"/>
              </a:rPr>
              <a:t>13</a:t>
            </a:r>
            <a:endParaRPr lang="en-US" dirty="0">
              <a:solidFill>
                <a:schemeClr val="bg1"/>
              </a:solidFill>
              <a:latin typeface="Ubuntu Condensed" panose="020B0506030602030204" pitchFamily="34" charset="0"/>
            </a:endParaRPr>
          </a:p>
        </p:txBody>
      </p:sp>
    </p:spTree>
    <p:extLst>
      <p:ext uri="{BB962C8B-B14F-4D97-AF65-F5344CB8AC3E}">
        <p14:creationId xmlns:p14="http://schemas.microsoft.com/office/powerpoint/2010/main" val="16080327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1263"/>
          <a:stretch/>
        </p:blipFill>
        <p:spPr>
          <a:xfrm>
            <a:off x="0" y="-11724"/>
            <a:ext cx="9144000" cy="6869724"/>
          </a:xfrm>
          <a:prstGeom prst="rect">
            <a:avLst/>
          </a:prstGeom>
        </p:spPr>
      </p:pic>
      <p:pic>
        <p:nvPicPr>
          <p:cNvPr id="2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4356" y="52729"/>
            <a:ext cx="1737296" cy="116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Oval 26"/>
          <p:cNvSpPr/>
          <p:nvPr/>
        </p:nvSpPr>
        <p:spPr>
          <a:xfrm>
            <a:off x="381000" y="374449"/>
            <a:ext cx="60960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TextBox 27"/>
          <p:cNvSpPr txBox="1"/>
          <p:nvPr/>
        </p:nvSpPr>
        <p:spPr>
          <a:xfrm>
            <a:off x="457200" y="399274"/>
            <a:ext cx="1676400" cy="584775"/>
          </a:xfrm>
          <a:prstGeom prst="rect">
            <a:avLst/>
          </a:prstGeom>
          <a:noFill/>
        </p:spPr>
        <p:txBody>
          <a:bodyPr wrap="square" rtlCol="0">
            <a:spAutoFit/>
          </a:bodyPr>
          <a:lstStyle/>
          <a:p>
            <a:r>
              <a:rPr lang="en-US" sz="3200" dirty="0">
                <a:solidFill>
                  <a:schemeClr val="bg1"/>
                </a:solidFill>
                <a:latin typeface="Arial Black" panose="020B0A04020102020204" pitchFamily="34" charset="0"/>
              </a:rPr>
              <a:t>2</a:t>
            </a:r>
            <a:endParaRPr lang="en-US" sz="3200" dirty="0" smtClean="0">
              <a:solidFill>
                <a:schemeClr val="bg1"/>
              </a:solidFill>
              <a:latin typeface="Arial Black" panose="020B0A04020102020204" pitchFamily="34" charset="0"/>
            </a:endParaRPr>
          </a:p>
        </p:txBody>
      </p:sp>
      <p:sp>
        <p:nvSpPr>
          <p:cNvPr id="29" name="TextBox 28"/>
          <p:cNvSpPr txBox="1"/>
          <p:nvPr/>
        </p:nvSpPr>
        <p:spPr>
          <a:xfrm>
            <a:off x="990600" y="452735"/>
            <a:ext cx="2667000" cy="461665"/>
          </a:xfrm>
          <a:prstGeom prst="rect">
            <a:avLst/>
          </a:prstGeom>
          <a:noFill/>
        </p:spPr>
        <p:txBody>
          <a:bodyPr wrap="square" rtlCol="0">
            <a:spAutoFit/>
          </a:bodyPr>
          <a:lstStyle/>
          <a:p>
            <a:r>
              <a:rPr lang="en-US" sz="2400" dirty="0" smtClean="0">
                <a:solidFill>
                  <a:schemeClr val="bg1"/>
                </a:solidFill>
                <a:latin typeface="Ubuntu Condensed" panose="020B0506030602030204" pitchFamily="34" charset="0"/>
              </a:rPr>
              <a:t>Young Athletes</a:t>
            </a:r>
            <a:endParaRPr lang="en-US" sz="2400" b="1" dirty="0">
              <a:solidFill>
                <a:schemeClr val="bg1"/>
              </a:solidFill>
              <a:latin typeface="Ubuntu Condensed" panose="020B0506030602030204" pitchFamily="34" charset="0"/>
            </a:endParaRPr>
          </a:p>
        </p:txBody>
      </p:sp>
      <p:sp>
        <p:nvSpPr>
          <p:cNvPr id="4" name="Rectangle 3"/>
          <p:cNvSpPr/>
          <p:nvPr/>
        </p:nvSpPr>
        <p:spPr>
          <a:xfrm>
            <a:off x="352439" y="1225062"/>
            <a:ext cx="3425938" cy="523220"/>
          </a:xfrm>
          <a:prstGeom prst="rect">
            <a:avLst/>
          </a:prstGeom>
        </p:spPr>
        <p:txBody>
          <a:bodyPr wrap="none">
            <a:spAutoFit/>
          </a:bodyPr>
          <a:lstStyle/>
          <a:p>
            <a:pPr lvl="0"/>
            <a:r>
              <a:rPr lang="en-US" sz="2800" b="1" dirty="0" smtClean="0">
                <a:solidFill>
                  <a:prstClr val="white"/>
                </a:solidFill>
                <a:latin typeface="Ubuntu" panose="020B0504030602030204" pitchFamily="34" charset="0"/>
              </a:rPr>
              <a:t>Skill Development </a:t>
            </a:r>
            <a:endParaRPr lang="en-US" sz="2800" b="1" dirty="0">
              <a:solidFill>
                <a:prstClr val="white"/>
              </a:solidFill>
              <a:latin typeface="Ubuntu" panose="020B0504030602030204" pitchFamily="34" charset="0"/>
            </a:endParaRPr>
          </a:p>
        </p:txBody>
      </p:sp>
      <p:cxnSp>
        <p:nvCxnSpPr>
          <p:cNvPr id="10" name="Straight Connector 9"/>
          <p:cNvCxnSpPr/>
          <p:nvPr/>
        </p:nvCxnSpPr>
        <p:spPr bwMode="auto">
          <a:xfrm>
            <a:off x="480646" y="1219200"/>
            <a:ext cx="3022385" cy="0"/>
          </a:xfrm>
          <a:prstGeom prst="line">
            <a:avLst/>
          </a:prstGeom>
          <a:blipFill dpi="0" rotWithShape="0">
            <a:blip r:embed="rId5"/>
            <a:srcRect/>
            <a:tile tx="0" ty="0" sx="100000" sy="100000" flip="none" algn="tl"/>
          </a:blip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 name="Straight Connector 11"/>
          <p:cNvCxnSpPr/>
          <p:nvPr/>
        </p:nvCxnSpPr>
        <p:spPr bwMode="auto">
          <a:xfrm>
            <a:off x="480646" y="1828800"/>
            <a:ext cx="3022385" cy="0"/>
          </a:xfrm>
          <a:prstGeom prst="line">
            <a:avLst/>
          </a:prstGeom>
          <a:blipFill dpi="0" rotWithShape="0">
            <a:blip r:embed="rId5"/>
            <a:srcRect/>
            <a:tile tx="0" ty="0" sx="100000" sy="100000" flip="none" algn="tl"/>
          </a:blip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3" name="Rectangle 12"/>
          <p:cNvSpPr/>
          <p:nvPr/>
        </p:nvSpPr>
        <p:spPr>
          <a:xfrm>
            <a:off x="96673" y="2021884"/>
            <a:ext cx="4073854" cy="468554"/>
          </a:xfrm>
          <a:prstGeom prst="rect">
            <a:avLst/>
          </a:prstGeom>
          <a:solidFill>
            <a:schemeClr val="bg1">
              <a:lumMod val="50000"/>
              <a:alpha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Foundational Skills</a:t>
            </a:r>
            <a:endParaRPr lang="en-US" b="1" dirty="0">
              <a:solidFill>
                <a:schemeClr val="bg1"/>
              </a:solidFill>
            </a:endParaRPr>
          </a:p>
        </p:txBody>
      </p:sp>
      <p:sp>
        <p:nvSpPr>
          <p:cNvPr id="14" name="Rectangle 13"/>
          <p:cNvSpPr/>
          <p:nvPr/>
        </p:nvSpPr>
        <p:spPr>
          <a:xfrm>
            <a:off x="105373" y="2587094"/>
            <a:ext cx="4073854" cy="468554"/>
          </a:xfrm>
          <a:prstGeom prst="rect">
            <a:avLst/>
          </a:prstGeom>
          <a:solidFill>
            <a:schemeClr val="bg1">
              <a:lumMod val="50000"/>
              <a:alpha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Walking &amp; Running</a:t>
            </a:r>
            <a:endParaRPr lang="en-US" b="1" dirty="0">
              <a:solidFill>
                <a:schemeClr val="bg1"/>
              </a:solidFill>
            </a:endParaRPr>
          </a:p>
        </p:txBody>
      </p:sp>
      <p:sp>
        <p:nvSpPr>
          <p:cNvPr id="15" name="Rectangle 14"/>
          <p:cNvSpPr/>
          <p:nvPr/>
        </p:nvSpPr>
        <p:spPr>
          <a:xfrm>
            <a:off x="96673" y="3155701"/>
            <a:ext cx="4073854" cy="468554"/>
          </a:xfrm>
          <a:prstGeom prst="rect">
            <a:avLst/>
          </a:prstGeom>
          <a:solidFill>
            <a:schemeClr val="bg1">
              <a:lumMod val="50000"/>
              <a:alpha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Balance &amp; Jumping</a:t>
            </a:r>
            <a:endParaRPr lang="en-US" b="1" dirty="0">
              <a:solidFill>
                <a:schemeClr val="bg1"/>
              </a:solidFill>
            </a:endParaRPr>
          </a:p>
        </p:txBody>
      </p:sp>
      <p:sp>
        <p:nvSpPr>
          <p:cNvPr id="16" name="Rectangle 15"/>
          <p:cNvSpPr/>
          <p:nvPr/>
        </p:nvSpPr>
        <p:spPr>
          <a:xfrm>
            <a:off x="96673" y="3716634"/>
            <a:ext cx="4073854" cy="468554"/>
          </a:xfrm>
          <a:prstGeom prst="rect">
            <a:avLst/>
          </a:prstGeom>
          <a:solidFill>
            <a:schemeClr val="bg1">
              <a:lumMod val="50000"/>
              <a:alpha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Trapping &amp; Catching</a:t>
            </a:r>
            <a:endParaRPr lang="en-US" b="1" dirty="0">
              <a:solidFill>
                <a:schemeClr val="bg1"/>
              </a:solidFill>
            </a:endParaRPr>
          </a:p>
        </p:txBody>
      </p:sp>
      <p:sp>
        <p:nvSpPr>
          <p:cNvPr id="17" name="Rectangle 16"/>
          <p:cNvSpPr/>
          <p:nvPr/>
        </p:nvSpPr>
        <p:spPr>
          <a:xfrm>
            <a:off x="96673" y="5976709"/>
            <a:ext cx="4073854" cy="468554"/>
          </a:xfrm>
          <a:prstGeom prst="rect">
            <a:avLst/>
          </a:prstGeom>
          <a:solidFill>
            <a:schemeClr val="bg1">
              <a:lumMod val="50000"/>
              <a:alpha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Advanced Sport Skills</a:t>
            </a:r>
            <a:endParaRPr lang="en-US" b="1" dirty="0">
              <a:solidFill>
                <a:schemeClr val="bg1"/>
              </a:solidFill>
            </a:endParaRPr>
          </a:p>
        </p:txBody>
      </p:sp>
      <p:sp>
        <p:nvSpPr>
          <p:cNvPr id="18" name="Rectangle 17"/>
          <p:cNvSpPr/>
          <p:nvPr/>
        </p:nvSpPr>
        <p:spPr>
          <a:xfrm>
            <a:off x="105373" y="5423946"/>
            <a:ext cx="4073854" cy="468554"/>
          </a:xfrm>
          <a:prstGeom prst="rect">
            <a:avLst/>
          </a:prstGeom>
          <a:solidFill>
            <a:schemeClr val="bg1">
              <a:lumMod val="50000"/>
              <a:alpha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Kicking</a:t>
            </a:r>
            <a:endParaRPr lang="en-US" b="1" dirty="0">
              <a:solidFill>
                <a:schemeClr val="bg1"/>
              </a:solidFill>
            </a:endParaRPr>
          </a:p>
        </p:txBody>
      </p:sp>
      <p:sp>
        <p:nvSpPr>
          <p:cNvPr id="19" name="Rectangle 18"/>
          <p:cNvSpPr/>
          <p:nvPr/>
        </p:nvSpPr>
        <p:spPr>
          <a:xfrm>
            <a:off x="96673" y="4854842"/>
            <a:ext cx="4073854" cy="468554"/>
          </a:xfrm>
          <a:prstGeom prst="rect">
            <a:avLst/>
          </a:prstGeom>
          <a:solidFill>
            <a:schemeClr val="bg1">
              <a:lumMod val="50000"/>
              <a:alpha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Striking</a:t>
            </a:r>
            <a:endParaRPr lang="en-US" b="1" dirty="0">
              <a:solidFill>
                <a:schemeClr val="bg1"/>
              </a:solidFill>
            </a:endParaRPr>
          </a:p>
        </p:txBody>
      </p:sp>
      <p:sp>
        <p:nvSpPr>
          <p:cNvPr id="20" name="Rectangle 19"/>
          <p:cNvSpPr/>
          <p:nvPr/>
        </p:nvSpPr>
        <p:spPr>
          <a:xfrm>
            <a:off x="105373" y="4285738"/>
            <a:ext cx="4073854" cy="468554"/>
          </a:xfrm>
          <a:prstGeom prst="rect">
            <a:avLst/>
          </a:prstGeom>
          <a:solidFill>
            <a:schemeClr val="bg1">
              <a:lumMod val="50000"/>
              <a:alpha val="8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Throwing</a:t>
            </a:r>
            <a:endParaRPr lang="en-US" b="1" dirty="0">
              <a:solidFill>
                <a:schemeClr val="bg1"/>
              </a:solidFill>
            </a:endParaRPr>
          </a:p>
        </p:txBody>
      </p:sp>
      <p:sp>
        <p:nvSpPr>
          <p:cNvPr id="21" name="TextBox 20"/>
          <p:cNvSpPr txBox="1"/>
          <p:nvPr/>
        </p:nvSpPr>
        <p:spPr>
          <a:xfrm>
            <a:off x="8616462" y="6367014"/>
            <a:ext cx="762000" cy="369332"/>
          </a:xfrm>
          <a:prstGeom prst="rect">
            <a:avLst/>
          </a:prstGeom>
          <a:noFill/>
          <a:ln>
            <a:noFill/>
          </a:ln>
        </p:spPr>
        <p:txBody>
          <a:bodyPr wrap="square" rtlCol="0">
            <a:spAutoFit/>
          </a:bodyPr>
          <a:lstStyle/>
          <a:p>
            <a:r>
              <a:rPr lang="en-US" dirty="0" smtClean="0">
                <a:solidFill>
                  <a:schemeClr val="bg1"/>
                </a:solidFill>
                <a:latin typeface="Ubuntu Condensed" panose="020B0506030602030204" pitchFamily="34" charset="0"/>
              </a:rPr>
              <a:t>14</a:t>
            </a:r>
            <a:endParaRPr lang="en-US" dirty="0">
              <a:solidFill>
                <a:schemeClr val="bg1"/>
              </a:solidFill>
              <a:latin typeface="Ubuntu Condensed" panose="020B0506030602030204" pitchFamily="34" charset="0"/>
            </a:endParaRPr>
          </a:p>
        </p:txBody>
      </p:sp>
    </p:spTree>
    <p:extLst>
      <p:ext uri="{BB962C8B-B14F-4D97-AF65-F5344CB8AC3E}">
        <p14:creationId xmlns:p14="http://schemas.microsoft.com/office/powerpoint/2010/main" val="4706450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4364" b="15683"/>
          <a:stretch/>
        </p:blipFill>
        <p:spPr>
          <a:xfrm>
            <a:off x="-76200" y="0"/>
            <a:ext cx="9227852" cy="6858000"/>
          </a:xfrm>
          <a:prstGeom prst="rect">
            <a:avLst/>
          </a:prstGeom>
        </p:spPr>
      </p:pic>
      <p:sp>
        <p:nvSpPr>
          <p:cNvPr id="27" name="Oval 26"/>
          <p:cNvSpPr/>
          <p:nvPr/>
        </p:nvSpPr>
        <p:spPr>
          <a:xfrm>
            <a:off x="381000" y="374449"/>
            <a:ext cx="60960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TextBox 27"/>
          <p:cNvSpPr txBox="1"/>
          <p:nvPr/>
        </p:nvSpPr>
        <p:spPr>
          <a:xfrm>
            <a:off x="457200" y="399274"/>
            <a:ext cx="1676400" cy="584775"/>
          </a:xfrm>
          <a:prstGeom prst="rect">
            <a:avLst/>
          </a:prstGeom>
          <a:noFill/>
        </p:spPr>
        <p:txBody>
          <a:bodyPr wrap="square" rtlCol="0">
            <a:spAutoFit/>
          </a:bodyPr>
          <a:lstStyle/>
          <a:p>
            <a:r>
              <a:rPr lang="en-US" sz="3200" dirty="0">
                <a:solidFill>
                  <a:schemeClr val="bg1"/>
                </a:solidFill>
                <a:latin typeface="Arial Black" panose="020B0A04020102020204" pitchFamily="34" charset="0"/>
              </a:rPr>
              <a:t>2</a:t>
            </a:r>
            <a:endParaRPr lang="en-US" sz="3200" dirty="0" smtClean="0">
              <a:solidFill>
                <a:schemeClr val="bg1"/>
              </a:solidFill>
              <a:latin typeface="Arial Black" panose="020B0A04020102020204" pitchFamily="34" charset="0"/>
            </a:endParaRPr>
          </a:p>
        </p:txBody>
      </p:sp>
      <p:sp>
        <p:nvSpPr>
          <p:cNvPr id="29" name="TextBox 28"/>
          <p:cNvSpPr txBox="1"/>
          <p:nvPr/>
        </p:nvSpPr>
        <p:spPr>
          <a:xfrm>
            <a:off x="990600" y="452735"/>
            <a:ext cx="2667000" cy="461665"/>
          </a:xfrm>
          <a:prstGeom prst="rect">
            <a:avLst/>
          </a:prstGeom>
          <a:noFill/>
        </p:spPr>
        <p:txBody>
          <a:bodyPr wrap="square" rtlCol="0">
            <a:spAutoFit/>
          </a:bodyPr>
          <a:lstStyle/>
          <a:p>
            <a:r>
              <a:rPr lang="en-US" sz="2400" dirty="0" smtClean="0">
                <a:solidFill>
                  <a:schemeClr val="bg1"/>
                </a:solidFill>
                <a:latin typeface="Ubuntu Condensed" panose="020B0506030602030204" pitchFamily="34" charset="0"/>
              </a:rPr>
              <a:t>Young Athletes</a:t>
            </a:r>
            <a:endParaRPr lang="en-US" sz="2400" b="1" dirty="0">
              <a:solidFill>
                <a:schemeClr val="bg1"/>
              </a:solidFill>
              <a:latin typeface="Ubuntu Condensed" panose="020B0506030602030204" pitchFamily="34" charset="0"/>
            </a:endParaRPr>
          </a:p>
        </p:txBody>
      </p:sp>
      <p:sp>
        <p:nvSpPr>
          <p:cNvPr id="21" name="Rectangle 20"/>
          <p:cNvSpPr/>
          <p:nvPr/>
        </p:nvSpPr>
        <p:spPr>
          <a:xfrm>
            <a:off x="4109872" y="0"/>
            <a:ext cx="3662528" cy="6858000"/>
          </a:xfrm>
          <a:prstGeom prst="rect">
            <a:avLst/>
          </a:prstGeom>
          <a:solidFill>
            <a:schemeClr val="bg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261705" y="778017"/>
            <a:ext cx="3235181" cy="523220"/>
          </a:xfrm>
          <a:prstGeom prst="rect">
            <a:avLst/>
          </a:prstGeom>
        </p:spPr>
        <p:txBody>
          <a:bodyPr wrap="none">
            <a:spAutoFit/>
          </a:bodyPr>
          <a:lstStyle/>
          <a:p>
            <a:pPr lvl="0"/>
            <a:r>
              <a:rPr lang="en-US" sz="2800" b="1" dirty="0" smtClean="0">
                <a:solidFill>
                  <a:prstClr val="white"/>
                </a:solidFill>
                <a:latin typeface="Ubuntu" panose="020B0504030602030204" pitchFamily="34" charset="0"/>
              </a:rPr>
              <a:t>Where it Happens</a:t>
            </a:r>
            <a:endParaRPr lang="en-US" sz="2800" b="1" dirty="0">
              <a:solidFill>
                <a:prstClr val="white"/>
              </a:solidFill>
              <a:latin typeface="Ubuntu" panose="020B0504030602030204" pitchFamily="34" charset="0"/>
            </a:endParaRPr>
          </a:p>
        </p:txBody>
      </p:sp>
      <p:cxnSp>
        <p:nvCxnSpPr>
          <p:cNvPr id="10" name="Straight Connector 9"/>
          <p:cNvCxnSpPr/>
          <p:nvPr/>
        </p:nvCxnSpPr>
        <p:spPr bwMode="auto">
          <a:xfrm>
            <a:off x="4334289" y="778017"/>
            <a:ext cx="3022385" cy="0"/>
          </a:xfrm>
          <a:prstGeom prst="line">
            <a:avLst/>
          </a:prstGeom>
          <a:blipFill dpi="0" rotWithShape="0">
            <a:blip r:embed="rId4"/>
            <a:srcRect/>
            <a:tile tx="0" ty="0" sx="100000" sy="100000" flip="none" algn="tl"/>
          </a:blip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 name="Straight Connector 11"/>
          <p:cNvCxnSpPr/>
          <p:nvPr/>
        </p:nvCxnSpPr>
        <p:spPr bwMode="auto">
          <a:xfrm>
            <a:off x="4389912" y="1381755"/>
            <a:ext cx="3022385" cy="0"/>
          </a:xfrm>
          <a:prstGeom prst="line">
            <a:avLst/>
          </a:prstGeom>
          <a:blipFill dpi="0" rotWithShape="0">
            <a:blip r:embed="rId4"/>
            <a:srcRect/>
            <a:tile tx="0" ty="0" sx="100000" sy="100000" flip="none" algn="tl"/>
          </a:blip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2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4356" y="52729"/>
            <a:ext cx="1737296" cy="116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85151" y="1528900"/>
            <a:ext cx="1589791" cy="1589791"/>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38600" y="4671102"/>
            <a:ext cx="2057400" cy="2057400"/>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85151" y="3192197"/>
            <a:ext cx="1544946" cy="1544946"/>
          </a:xfrm>
          <a:prstGeom prst="rect">
            <a:avLst/>
          </a:prstGeom>
        </p:spPr>
      </p:pic>
      <p:sp>
        <p:nvSpPr>
          <p:cNvPr id="9" name="TextBox 8"/>
          <p:cNvSpPr txBox="1"/>
          <p:nvPr/>
        </p:nvSpPr>
        <p:spPr>
          <a:xfrm>
            <a:off x="5946214" y="2380912"/>
            <a:ext cx="2601776" cy="3539430"/>
          </a:xfrm>
          <a:prstGeom prst="rect">
            <a:avLst/>
          </a:prstGeom>
          <a:noFill/>
        </p:spPr>
        <p:txBody>
          <a:bodyPr wrap="square" rtlCol="0">
            <a:spAutoFit/>
          </a:bodyPr>
          <a:lstStyle/>
          <a:p>
            <a:r>
              <a:rPr lang="en-US" sz="2800" dirty="0" smtClean="0">
                <a:solidFill>
                  <a:schemeClr val="bg1"/>
                </a:solidFill>
                <a:latin typeface="Ubuntu Condensed" panose="020B0506030602030204" pitchFamily="34" charset="0"/>
              </a:rPr>
              <a:t>School</a:t>
            </a:r>
          </a:p>
          <a:p>
            <a:endParaRPr lang="en-US" sz="2800" dirty="0">
              <a:solidFill>
                <a:schemeClr val="bg1"/>
              </a:solidFill>
              <a:latin typeface="Ubuntu Condensed" panose="020B0506030602030204" pitchFamily="34" charset="0"/>
            </a:endParaRPr>
          </a:p>
          <a:p>
            <a:endParaRPr lang="en-US" sz="2800" dirty="0" smtClean="0">
              <a:solidFill>
                <a:schemeClr val="bg1"/>
              </a:solidFill>
              <a:latin typeface="Ubuntu Condensed" panose="020B0506030602030204" pitchFamily="34" charset="0"/>
            </a:endParaRPr>
          </a:p>
          <a:p>
            <a:r>
              <a:rPr lang="en-US" sz="2800" dirty="0" smtClean="0">
                <a:solidFill>
                  <a:schemeClr val="bg1"/>
                </a:solidFill>
                <a:latin typeface="Ubuntu Condensed" panose="020B0506030602030204" pitchFamily="34" charset="0"/>
              </a:rPr>
              <a:t>Community</a:t>
            </a:r>
          </a:p>
          <a:p>
            <a:endParaRPr lang="en-US" sz="2800" dirty="0">
              <a:solidFill>
                <a:schemeClr val="bg1"/>
              </a:solidFill>
              <a:latin typeface="Ubuntu Condensed" panose="020B0506030602030204" pitchFamily="34" charset="0"/>
            </a:endParaRPr>
          </a:p>
          <a:p>
            <a:endParaRPr lang="en-US" sz="2800" dirty="0" smtClean="0">
              <a:solidFill>
                <a:schemeClr val="bg1"/>
              </a:solidFill>
              <a:latin typeface="Ubuntu Condensed" panose="020B0506030602030204" pitchFamily="34" charset="0"/>
            </a:endParaRPr>
          </a:p>
          <a:p>
            <a:endParaRPr lang="en-US" sz="2800" dirty="0">
              <a:solidFill>
                <a:schemeClr val="bg1"/>
              </a:solidFill>
              <a:latin typeface="Ubuntu Condensed" panose="020B0506030602030204" pitchFamily="34" charset="0"/>
            </a:endParaRPr>
          </a:p>
          <a:p>
            <a:r>
              <a:rPr lang="en-US" sz="2800" dirty="0" smtClean="0">
                <a:solidFill>
                  <a:schemeClr val="bg1"/>
                </a:solidFill>
                <a:latin typeface="Ubuntu Condensed" panose="020B0506030602030204" pitchFamily="34" charset="0"/>
              </a:rPr>
              <a:t>Home</a:t>
            </a:r>
          </a:p>
        </p:txBody>
      </p:sp>
      <p:sp>
        <p:nvSpPr>
          <p:cNvPr id="25" name="TextBox 24"/>
          <p:cNvSpPr txBox="1"/>
          <p:nvPr/>
        </p:nvSpPr>
        <p:spPr>
          <a:xfrm>
            <a:off x="8616462" y="6367014"/>
            <a:ext cx="762000" cy="369332"/>
          </a:xfrm>
          <a:prstGeom prst="rect">
            <a:avLst/>
          </a:prstGeom>
          <a:noFill/>
          <a:ln>
            <a:noFill/>
          </a:ln>
        </p:spPr>
        <p:txBody>
          <a:bodyPr wrap="square" rtlCol="0">
            <a:spAutoFit/>
          </a:bodyPr>
          <a:lstStyle/>
          <a:p>
            <a:r>
              <a:rPr lang="en-US" dirty="0" smtClean="0">
                <a:solidFill>
                  <a:schemeClr val="bg1"/>
                </a:solidFill>
                <a:latin typeface="Ubuntu Condensed" panose="020B0506030602030204" pitchFamily="34" charset="0"/>
              </a:rPr>
              <a:t>15</a:t>
            </a:r>
            <a:endParaRPr lang="en-US" dirty="0">
              <a:solidFill>
                <a:schemeClr val="bg1"/>
              </a:solidFill>
              <a:latin typeface="Ubuntu Condensed" panose="020B0506030602030204" pitchFamily="34" charset="0"/>
            </a:endParaRPr>
          </a:p>
        </p:txBody>
      </p:sp>
    </p:spTree>
    <p:extLst>
      <p:ext uri="{BB962C8B-B14F-4D97-AF65-F5344CB8AC3E}">
        <p14:creationId xmlns:p14="http://schemas.microsoft.com/office/powerpoint/2010/main" val="35043408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33418" y="-5862"/>
            <a:ext cx="9177418" cy="2901462"/>
          </a:xfrm>
          <a:prstGeom prst="rect">
            <a:avLst/>
          </a:prstGeom>
          <a:solidFill>
            <a:schemeClr val="bg1">
              <a:lumMod val="6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4356" y="52729"/>
            <a:ext cx="1737296" cy="116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Oval 26"/>
          <p:cNvSpPr/>
          <p:nvPr/>
        </p:nvSpPr>
        <p:spPr>
          <a:xfrm>
            <a:off x="381000" y="374449"/>
            <a:ext cx="60960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TextBox 27"/>
          <p:cNvSpPr txBox="1"/>
          <p:nvPr/>
        </p:nvSpPr>
        <p:spPr>
          <a:xfrm>
            <a:off x="457200" y="399274"/>
            <a:ext cx="1676400" cy="584775"/>
          </a:xfrm>
          <a:prstGeom prst="rect">
            <a:avLst/>
          </a:prstGeom>
          <a:noFill/>
        </p:spPr>
        <p:txBody>
          <a:bodyPr wrap="square" rtlCol="0">
            <a:spAutoFit/>
          </a:bodyPr>
          <a:lstStyle/>
          <a:p>
            <a:r>
              <a:rPr lang="en-US" sz="3200" dirty="0">
                <a:solidFill>
                  <a:schemeClr val="bg1"/>
                </a:solidFill>
                <a:latin typeface="Arial Black" panose="020B0A04020102020204" pitchFamily="34" charset="0"/>
              </a:rPr>
              <a:t>2</a:t>
            </a:r>
            <a:endParaRPr lang="en-US" sz="3200" dirty="0" smtClean="0">
              <a:solidFill>
                <a:schemeClr val="bg1"/>
              </a:solidFill>
              <a:latin typeface="Arial Black" panose="020B0A04020102020204" pitchFamily="34" charset="0"/>
            </a:endParaRPr>
          </a:p>
        </p:txBody>
      </p:sp>
      <p:sp>
        <p:nvSpPr>
          <p:cNvPr id="29" name="TextBox 28"/>
          <p:cNvSpPr txBox="1"/>
          <p:nvPr/>
        </p:nvSpPr>
        <p:spPr>
          <a:xfrm>
            <a:off x="990600" y="452735"/>
            <a:ext cx="2667000" cy="461665"/>
          </a:xfrm>
          <a:prstGeom prst="rect">
            <a:avLst/>
          </a:prstGeom>
          <a:noFill/>
        </p:spPr>
        <p:txBody>
          <a:bodyPr wrap="square" rtlCol="0">
            <a:spAutoFit/>
          </a:bodyPr>
          <a:lstStyle/>
          <a:p>
            <a:r>
              <a:rPr lang="en-US" sz="2400" dirty="0" smtClean="0">
                <a:solidFill>
                  <a:schemeClr val="bg1"/>
                </a:solidFill>
                <a:latin typeface="Ubuntu Condensed" panose="020B0506030602030204" pitchFamily="34" charset="0"/>
              </a:rPr>
              <a:t>Young Athletes</a:t>
            </a:r>
            <a:endParaRPr lang="en-US" sz="2400" b="1" dirty="0">
              <a:solidFill>
                <a:schemeClr val="bg1"/>
              </a:solidFill>
              <a:latin typeface="Ubuntu Condensed" panose="020B0506030602030204" pitchFamily="34" charset="0"/>
            </a:endParaRPr>
          </a:p>
        </p:txBody>
      </p:sp>
      <p:sp>
        <p:nvSpPr>
          <p:cNvPr id="4" name="TextBox 3"/>
          <p:cNvSpPr txBox="1"/>
          <p:nvPr/>
        </p:nvSpPr>
        <p:spPr>
          <a:xfrm>
            <a:off x="151485" y="1409030"/>
            <a:ext cx="3962400" cy="1231106"/>
          </a:xfrm>
          <a:prstGeom prst="rect">
            <a:avLst/>
          </a:prstGeom>
          <a:noFill/>
        </p:spPr>
        <p:txBody>
          <a:bodyPr wrap="square" rtlCol="0">
            <a:spAutoFit/>
          </a:bodyPr>
          <a:lstStyle/>
          <a:p>
            <a:pPr lvl="0"/>
            <a:r>
              <a:rPr lang="en-US" sz="2800" b="1" dirty="0" smtClean="0">
                <a:solidFill>
                  <a:prstClr val="white"/>
                </a:solidFill>
                <a:latin typeface="Ubuntu" panose="020B0504030602030204" pitchFamily="34" charset="0"/>
              </a:rPr>
              <a:t>The Reach</a:t>
            </a:r>
          </a:p>
          <a:p>
            <a:pPr lvl="0"/>
            <a:endParaRPr lang="en-US" sz="2800" b="1" dirty="0">
              <a:solidFill>
                <a:prstClr val="white"/>
              </a:solidFill>
              <a:latin typeface="Ubuntu" panose="020B0504030602030204" pitchFamily="34" charset="0"/>
            </a:endParaRPr>
          </a:p>
          <a:p>
            <a:endParaRPr lang="en-US" dirty="0"/>
          </a:p>
        </p:txBody>
      </p:sp>
      <p:cxnSp>
        <p:nvCxnSpPr>
          <p:cNvPr id="17" name="Straight Connector 16"/>
          <p:cNvCxnSpPr/>
          <p:nvPr/>
        </p:nvCxnSpPr>
        <p:spPr bwMode="auto">
          <a:xfrm>
            <a:off x="229476" y="1372997"/>
            <a:ext cx="1845509" cy="5885"/>
          </a:xfrm>
          <a:prstGeom prst="line">
            <a:avLst/>
          </a:prstGeom>
          <a:blipFill dpi="0" rotWithShape="0">
            <a:blip r:embed="rId4"/>
            <a:srcRect/>
            <a:tile tx="0" ty="0" sx="100000" sy="100000" flip="none" algn="tl"/>
          </a:blip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891" y="2130712"/>
            <a:ext cx="8686800" cy="5791200"/>
          </a:xfrm>
          <a:prstGeom prst="rect">
            <a:avLst/>
          </a:prstGeom>
        </p:spPr>
      </p:pic>
      <p:cxnSp>
        <p:nvCxnSpPr>
          <p:cNvPr id="18" name="Straight Connector 17"/>
          <p:cNvCxnSpPr/>
          <p:nvPr/>
        </p:nvCxnSpPr>
        <p:spPr bwMode="auto">
          <a:xfrm>
            <a:off x="234422" y="2018698"/>
            <a:ext cx="1845509" cy="5885"/>
          </a:xfrm>
          <a:prstGeom prst="line">
            <a:avLst/>
          </a:prstGeom>
          <a:blipFill dpi="0" rotWithShape="0">
            <a:blip r:embed="rId4"/>
            <a:srcRect/>
            <a:tile tx="0" ty="0" sx="100000" sy="100000" flip="none" algn="tl"/>
          </a:blip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8" name="TextBox 7"/>
          <p:cNvSpPr txBox="1"/>
          <p:nvPr/>
        </p:nvSpPr>
        <p:spPr>
          <a:xfrm>
            <a:off x="4298788" y="691661"/>
            <a:ext cx="2971800" cy="769441"/>
          </a:xfrm>
          <a:prstGeom prst="rect">
            <a:avLst/>
          </a:prstGeom>
          <a:noFill/>
        </p:spPr>
        <p:txBody>
          <a:bodyPr wrap="square" rtlCol="0">
            <a:spAutoFit/>
          </a:bodyPr>
          <a:lstStyle/>
          <a:p>
            <a:pPr algn="ctr"/>
            <a:r>
              <a:rPr lang="en-US" sz="2400" b="1" dirty="0" smtClean="0">
                <a:solidFill>
                  <a:schemeClr val="bg1"/>
                </a:solidFill>
                <a:latin typeface="Ubuntu Condensed" panose="020B0506030602030204" pitchFamily="34" charset="0"/>
              </a:rPr>
              <a:t>163,159 Young Athletes </a:t>
            </a:r>
            <a:r>
              <a:rPr lang="en-US" sz="2000" dirty="0" smtClean="0">
                <a:solidFill>
                  <a:schemeClr val="bg1"/>
                </a:solidFill>
                <a:latin typeface="Ubuntu Condensed" panose="020B0506030602030204" pitchFamily="34" charset="0"/>
              </a:rPr>
              <a:t>worldwide in 2016</a:t>
            </a:r>
            <a:endParaRPr lang="en-US" sz="2000" dirty="0">
              <a:solidFill>
                <a:schemeClr val="bg1"/>
              </a:solidFill>
              <a:latin typeface="Ubuntu Condensed" panose="020B0506030602030204" pitchFamily="34" charset="0"/>
            </a:endParaRPr>
          </a:p>
        </p:txBody>
      </p:sp>
      <p:sp>
        <p:nvSpPr>
          <p:cNvPr id="20" name="TextBox 19"/>
          <p:cNvSpPr txBox="1"/>
          <p:nvPr/>
        </p:nvSpPr>
        <p:spPr>
          <a:xfrm>
            <a:off x="3662288" y="1889816"/>
            <a:ext cx="4456135" cy="769441"/>
          </a:xfrm>
          <a:prstGeom prst="rect">
            <a:avLst/>
          </a:prstGeom>
          <a:noFill/>
        </p:spPr>
        <p:txBody>
          <a:bodyPr wrap="square" rtlCol="0">
            <a:spAutoFit/>
          </a:bodyPr>
          <a:lstStyle/>
          <a:p>
            <a:pPr algn="ctr"/>
            <a:r>
              <a:rPr lang="en-US" sz="2400" b="1" dirty="0" smtClean="0">
                <a:solidFill>
                  <a:schemeClr val="bg1"/>
                </a:solidFill>
                <a:latin typeface="Ubuntu Condensed" panose="020B0506030602030204" pitchFamily="34" charset="0"/>
              </a:rPr>
              <a:t>66% of Special Olympics Programs </a:t>
            </a:r>
            <a:r>
              <a:rPr lang="en-US" sz="2000" dirty="0" smtClean="0">
                <a:solidFill>
                  <a:schemeClr val="bg1"/>
                </a:solidFill>
                <a:latin typeface="Ubuntu Condensed" panose="020B0506030602030204" pitchFamily="34" charset="0"/>
              </a:rPr>
              <a:t>conduct Young Athletes</a:t>
            </a:r>
            <a:endParaRPr lang="en-US" sz="2000" dirty="0">
              <a:solidFill>
                <a:schemeClr val="bg1"/>
              </a:solidFill>
              <a:latin typeface="Ubuntu Condensed" panose="020B0506030602030204" pitchFamily="34" charset="0"/>
            </a:endParaRPr>
          </a:p>
        </p:txBody>
      </p:sp>
      <p:sp>
        <p:nvSpPr>
          <p:cNvPr id="13" name="TextBox 12"/>
          <p:cNvSpPr txBox="1"/>
          <p:nvPr/>
        </p:nvSpPr>
        <p:spPr>
          <a:xfrm>
            <a:off x="8616462" y="6367014"/>
            <a:ext cx="762000" cy="369332"/>
          </a:xfrm>
          <a:prstGeom prst="rect">
            <a:avLst/>
          </a:prstGeom>
          <a:noFill/>
          <a:ln>
            <a:noFill/>
          </a:ln>
        </p:spPr>
        <p:txBody>
          <a:bodyPr wrap="square" rtlCol="0">
            <a:spAutoFit/>
          </a:bodyPr>
          <a:lstStyle/>
          <a:p>
            <a:r>
              <a:rPr lang="en-US" dirty="0" smtClean="0">
                <a:latin typeface="Ubuntu Condensed" panose="020B0506030602030204" pitchFamily="34" charset="0"/>
              </a:rPr>
              <a:t>16</a:t>
            </a:r>
            <a:endParaRPr lang="en-US" dirty="0">
              <a:latin typeface="Ubuntu Condensed" panose="020B0506030602030204" pitchFamily="34" charset="0"/>
            </a:endParaRPr>
          </a:p>
        </p:txBody>
      </p:sp>
    </p:spTree>
    <p:extLst>
      <p:ext uri="{BB962C8B-B14F-4D97-AF65-F5344CB8AC3E}">
        <p14:creationId xmlns:p14="http://schemas.microsoft.com/office/powerpoint/2010/main" val="25503098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7"/>
          <p:cNvSpPr/>
          <p:nvPr/>
        </p:nvSpPr>
        <p:spPr>
          <a:xfrm>
            <a:off x="609600" y="381000"/>
            <a:ext cx="748923" cy="1107996"/>
          </a:xfrm>
          <a:prstGeom prst="rect">
            <a:avLst/>
          </a:prstGeom>
        </p:spPr>
        <p:txBody>
          <a:bodyPr wrap="none">
            <a:spAutoFit/>
          </a:bodyPr>
          <a:lstStyle/>
          <a:p>
            <a:r>
              <a:rPr lang="en-US" sz="6600" dirty="0">
                <a:solidFill>
                  <a:schemeClr val="bg1"/>
                </a:solidFill>
                <a:latin typeface="Arial Black" panose="020B0A04020102020204" pitchFamily="34" charset="0"/>
              </a:rPr>
              <a:t>3</a:t>
            </a:r>
          </a:p>
        </p:txBody>
      </p:sp>
      <p:sp>
        <p:nvSpPr>
          <p:cNvPr id="9" name="Oval 8"/>
          <p:cNvSpPr/>
          <p:nvPr/>
        </p:nvSpPr>
        <p:spPr>
          <a:xfrm>
            <a:off x="411480" y="304800"/>
            <a:ext cx="1188720" cy="118872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600200" y="175885"/>
            <a:ext cx="5105400" cy="1384995"/>
          </a:xfrm>
          <a:prstGeom prst="rect">
            <a:avLst/>
          </a:prstGeom>
          <a:noFill/>
        </p:spPr>
        <p:txBody>
          <a:bodyPr wrap="square" rtlCol="0">
            <a:spAutoFit/>
          </a:bodyPr>
          <a:lstStyle/>
          <a:p>
            <a:r>
              <a:rPr lang="en-US" sz="3600" dirty="0" smtClean="0">
                <a:solidFill>
                  <a:schemeClr val="bg1"/>
                </a:solidFill>
                <a:latin typeface="Ubuntu Condensed" panose="020B0506030602030204" pitchFamily="34" charset="0"/>
              </a:rPr>
              <a:t>The </a:t>
            </a:r>
            <a:endParaRPr lang="en-US" sz="4000" dirty="0" smtClean="0">
              <a:solidFill>
                <a:schemeClr val="bg1"/>
              </a:solidFill>
              <a:latin typeface="Ubuntu Condensed" panose="020B0506030602030204" pitchFamily="34" charset="0"/>
            </a:endParaRPr>
          </a:p>
          <a:p>
            <a:r>
              <a:rPr lang="en-US" sz="4800" b="1" dirty="0" smtClean="0">
                <a:solidFill>
                  <a:schemeClr val="bg1"/>
                </a:solidFill>
                <a:latin typeface="Ubuntu Condensed" panose="020B0506030602030204" pitchFamily="34" charset="0"/>
              </a:rPr>
              <a:t>IMPACT</a:t>
            </a:r>
            <a:endParaRPr lang="en-US" sz="4800" b="1" dirty="0">
              <a:solidFill>
                <a:schemeClr val="bg1"/>
              </a:solidFill>
              <a:latin typeface="Ubuntu Condensed" panose="020B0506030602030204" pitchFamily="34" charset="0"/>
            </a:endParaRPr>
          </a:p>
        </p:txBody>
      </p:sp>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4356" y="52729"/>
            <a:ext cx="1737296" cy="116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8616462" y="6367014"/>
            <a:ext cx="762000" cy="369332"/>
          </a:xfrm>
          <a:prstGeom prst="rect">
            <a:avLst/>
          </a:prstGeom>
          <a:noFill/>
          <a:ln>
            <a:noFill/>
          </a:ln>
        </p:spPr>
        <p:txBody>
          <a:bodyPr wrap="square" rtlCol="0">
            <a:spAutoFit/>
          </a:bodyPr>
          <a:lstStyle/>
          <a:p>
            <a:r>
              <a:rPr lang="en-US" dirty="0" smtClean="0">
                <a:solidFill>
                  <a:schemeClr val="bg1"/>
                </a:solidFill>
                <a:latin typeface="Ubuntu Condensed" panose="020B0506030602030204" pitchFamily="34" charset="0"/>
              </a:rPr>
              <a:t>17</a:t>
            </a:r>
            <a:endParaRPr lang="en-US" dirty="0">
              <a:solidFill>
                <a:schemeClr val="bg1"/>
              </a:solidFill>
              <a:latin typeface="Ubuntu Condensed" panose="020B0506030602030204" pitchFamily="34" charset="0"/>
            </a:endParaRPr>
          </a:p>
        </p:txBody>
      </p:sp>
    </p:spTree>
    <p:extLst>
      <p:ext uri="{BB962C8B-B14F-4D97-AF65-F5344CB8AC3E}">
        <p14:creationId xmlns:p14="http://schemas.microsoft.com/office/powerpoint/2010/main" val="9625720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50000"/>
            <a:alpha val="80000"/>
          </a:schemeClr>
        </a:solidFill>
        <a:effectLst/>
      </p:bgPr>
    </p:bg>
    <p:spTree>
      <p:nvGrpSpPr>
        <p:cNvPr id="1" name=""/>
        <p:cNvGrpSpPr/>
        <p:nvPr/>
      </p:nvGrpSpPr>
      <p:grpSpPr>
        <a:xfrm>
          <a:off x="0" y="0"/>
          <a:ext cx="0" cy="0"/>
          <a:chOff x="0" y="0"/>
          <a:chExt cx="0" cy="0"/>
        </a:xfrm>
      </p:grpSpPr>
      <p:pic>
        <p:nvPicPr>
          <p:cNvPr id="2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4356" y="52729"/>
            <a:ext cx="1737296" cy="116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Oval 26"/>
          <p:cNvSpPr/>
          <p:nvPr/>
        </p:nvSpPr>
        <p:spPr>
          <a:xfrm>
            <a:off x="381000" y="374449"/>
            <a:ext cx="60960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TextBox 27"/>
          <p:cNvSpPr txBox="1"/>
          <p:nvPr/>
        </p:nvSpPr>
        <p:spPr>
          <a:xfrm>
            <a:off x="457200" y="399274"/>
            <a:ext cx="1676400" cy="584775"/>
          </a:xfrm>
          <a:prstGeom prst="rect">
            <a:avLst/>
          </a:prstGeom>
          <a:noFill/>
        </p:spPr>
        <p:txBody>
          <a:bodyPr wrap="square" rtlCol="0">
            <a:spAutoFit/>
          </a:bodyPr>
          <a:lstStyle/>
          <a:p>
            <a:r>
              <a:rPr lang="en-US" sz="3200" dirty="0" smtClean="0">
                <a:solidFill>
                  <a:schemeClr val="bg1"/>
                </a:solidFill>
                <a:latin typeface="Arial Black" panose="020B0A04020102020204" pitchFamily="34" charset="0"/>
              </a:rPr>
              <a:t>3</a:t>
            </a:r>
          </a:p>
        </p:txBody>
      </p:sp>
      <p:sp>
        <p:nvSpPr>
          <p:cNvPr id="29" name="TextBox 28"/>
          <p:cNvSpPr txBox="1"/>
          <p:nvPr/>
        </p:nvSpPr>
        <p:spPr>
          <a:xfrm>
            <a:off x="990600" y="452735"/>
            <a:ext cx="2667000" cy="461665"/>
          </a:xfrm>
          <a:prstGeom prst="rect">
            <a:avLst/>
          </a:prstGeom>
          <a:noFill/>
        </p:spPr>
        <p:txBody>
          <a:bodyPr wrap="square" rtlCol="0">
            <a:spAutoFit/>
          </a:bodyPr>
          <a:lstStyle/>
          <a:p>
            <a:r>
              <a:rPr lang="en-US" sz="2400" dirty="0" smtClean="0">
                <a:solidFill>
                  <a:schemeClr val="bg1"/>
                </a:solidFill>
                <a:latin typeface="Ubuntu Condensed" panose="020B0506030602030204" pitchFamily="34" charset="0"/>
              </a:rPr>
              <a:t>The </a:t>
            </a:r>
            <a:r>
              <a:rPr lang="en-US" sz="2400" b="1" dirty="0" smtClean="0">
                <a:solidFill>
                  <a:schemeClr val="bg1"/>
                </a:solidFill>
                <a:latin typeface="Ubuntu Condensed" panose="020B0506030602030204" pitchFamily="34" charset="0"/>
              </a:rPr>
              <a:t>Impact</a:t>
            </a:r>
            <a:endParaRPr lang="en-US" sz="2400" b="1" dirty="0">
              <a:solidFill>
                <a:schemeClr val="bg1"/>
              </a:solidFill>
              <a:latin typeface="Ubuntu Condensed" panose="020B0506030602030204" pitchFamily="34" charset="0"/>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8346" r="13899" b="16667"/>
          <a:stretch/>
        </p:blipFill>
        <p:spPr>
          <a:xfrm>
            <a:off x="3170847" y="1905000"/>
            <a:ext cx="2650786" cy="3537396"/>
          </a:xfrm>
          <a:prstGeom prst="rect">
            <a:avLst/>
          </a:prstGeom>
          <a:ln w="38100">
            <a:solidFill>
              <a:schemeClr val="bg1"/>
            </a:solidFill>
          </a:ln>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32382" r="17655"/>
          <a:stretch/>
        </p:blipFill>
        <p:spPr>
          <a:xfrm>
            <a:off x="5971465" y="1905000"/>
            <a:ext cx="2668443" cy="3537397"/>
          </a:xfrm>
          <a:prstGeom prst="rect">
            <a:avLst/>
          </a:prstGeom>
          <a:ln w="38100">
            <a:solidFill>
              <a:schemeClr val="bg1"/>
            </a:solidFill>
          </a:ln>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t="10417"/>
          <a:stretch/>
        </p:blipFill>
        <p:spPr>
          <a:xfrm>
            <a:off x="385909" y="1905000"/>
            <a:ext cx="2632481" cy="3537397"/>
          </a:xfrm>
          <a:prstGeom prst="rect">
            <a:avLst/>
          </a:prstGeom>
          <a:ln w="38100">
            <a:solidFill>
              <a:schemeClr val="bg1"/>
            </a:solidFill>
          </a:ln>
        </p:spPr>
      </p:pic>
      <p:sp>
        <p:nvSpPr>
          <p:cNvPr id="11" name="TextBox 10"/>
          <p:cNvSpPr txBox="1"/>
          <p:nvPr/>
        </p:nvSpPr>
        <p:spPr>
          <a:xfrm>
            <a:off x="304800" y="1466019"/>
            <a:ext cx="8153400" cy="1477328"/>
          </a:xfrm>
          <a:prstGeom prst="rect">
            <a:avLst/>
          </a:prstGeom>
          <a:noFill/>
        </p:spPr>
        <p:txBody>
          <a:bodyPr wrap="square" rtlCol="0">
            <a:spAutoFit/>
          </a:bodyPr>
          <a:lstStyle/>
          <a:p>
            <a:r>
              <a:rPr lang="en-US" sz="2400" dirty="0">
                <a:solidFill>
                  <a:schemeClr val="bg1"/>
                </a:solidFill>
                <a:latin typeface="Ubuntu Condensed" panose="020B0506030602030204" pitchFamily="34" charset="0"/>
              </a:rPr>
              <a:t>The </a:t>
            </a:r>
            <a:r>
              <a:rPr lang="en-US" sz="2400" b="1" dirty="0" smtClean="0">
                <a:solidFill>
                  <a:schemeClr val="bg1"/>
                </a:solidFill>
                <a:latin typeface="Ubuntu Condensed" panose="020B0506030602030204" pitchFamily="34" charset="0"/>
              </a:rPr>
              <a:t>Child                             </a:t>
            </a:r>
            <a:r>
              <a:rPr lang="en-US" sz="2400" dirty="0">
                <a:solidFill>
                  <a:schemeClr val="bg1"/>
                </a:solidFill>
                <a:latin typeface="Ubuntu Condensed" panose="020B0506030602030204" pitchFamily="34" charset="0"/>
              </a:rPr>
              <a:t>The </a:t>
            </a:r>
            <a:r>
              <a:rPr lang="en-US" sz="2400" b="1" dirty="0" smtClean="0">
                <a:solidFill>
                  <a:schemeClr val="bg1"/>
                </a:solidFill>
                <a:latin typeface="Ubuntu Condensed" panose="020B0506030602030204" pitchFamily="34" charset="0"/>
              </a:rPr>
              <a:t>Family                          </a:t>
            </a:r>
            <a:r>
              <a:rPr lang="en-US" sz="2400" dirty="0">
                <a:solidFill>
                  <a:schemeClr val="bg1"/>
                </a:solidFill>
                <a:latin typeface="Ubuntu Condensed" panose="020B0506030602030204" pitchFamily="34" charset="0"/>
              </a:rPr>
              <a:t>The </a:t>
            </a:r>
            <a:r>
              <a:rPr lang="en-US" sz="2400" b="1" dirty="0" smtClean="0">
                <a:solidFill>
                  <a:schemeClr val="bg1"/>
                </a:solidFill>
                <a:latin typeface="Ubuntu Condensed" panose="020B0506030602030204" pitchFamily="34" charset="0"/>
              </a:rPr>
              <a:t>Community</a:t>
            </a:r>
            <a:endParaRPr lang="en-US" sz="2400" b="1" dirty="0">
              <a:solidFill>
                <a:schemeClr val="bg1"/>
              </a:solidFill>
              <a:latin typeface="Ubuntu Condensed" panose="020B0506030602030204" pitchFamily="34" charset="0"/>
            </a:endParaRPr>
          </a:p>
          <a:p>
            <a:endParaRPr lang="en-US" sz="2400" b="1" dirty="0">
              <a:solidFill>
                <a:schemeClr val="bg1"/>
              </a:solidFill>
              <a:latin typeface="Ubuntu Condensed" panose="020B0506030602030204" pitchFamily="34" charset="0"/>
            </a:endParaRPr>
          </a:p>
          <a:p>
            <a:endParaRPr lang="en-US" sz="2400" b="1" dirty="0">
              <a:solidFill>
                <a:schemeClr val="bg1"/>
              </a:solidFill>
              <a:latin typeface="Ubuntu Condensed" panose="020B0506030602030204" pitchFamily="34" charset="0"/>
            </a:endParaRPr>
          </a:p>
          <a:p>
            <a:endParaRPr lang="en-US" dirty="0"/>
          </a:p>
        </p:txBody>
      </p:sp>
      <p:sp>
        <p:nvSpPr>
          <p:cNvPr id="12" name="TextBox 11"/>
          <p:cNvSpPr txBox="1"/>
          <p:nvPr/>
        </p:nvSpPr>
        <p:spPr>
          <a:xfrm>
            <a:off x="304800" y="5486400"/>
            <a:ext cx="2564438" cy="1292662"/>
          </a:xfrm>
          <a:prstGeom prst="rect">
            <a:avLst/>
          </a:prstGeom>
          <a:noFill/>
        </p:spPr>
        <p:txBody>
          <a:bodyPr wrap="square" rtlCol="0">
            <a:spAutoFit/>
          </a:bodyPr>
          <a:lstStyle/>
          <a:p>
            <a:r>
              <a:rPr lang="en-US" sz="2000" dirty="0" smtClean="0">
                <a:solidFill>
                  <a:schemeClr val="bg1"/>
                </a:solidFill>
                <a:latin typeface="Ubuntu" panose="020B0504030602030204" pitchFamily="34" charset="0"/>
              </a:rPr>
              <a:t>Develops gross motor and social skills</a:t>
            </a:r>
            <a:endParaRPr lang="en-US" sz="2000" dirty="0">
              <a:solidFill>
                <a:schemeClr val="bg1"/>
              </a:solidFill>
              <a:latin typeface="Ubuntu" panose="020B0504030602030204" pitchFamily="34" charset="0"/>
            </a:endParaRPr>
          </a:p>
          <a:p>
            <a:endParaRPr lang="en-US" dirty="0"/>
          </a:p>
        </p:txBody>
      </p:sp>
      <p:sp>
        <p:nvSpPr>
          <p:cNvPr id="22" name="TextBox 21"/>
          <p:cNvSpPr txBox="1"/>
          <p:nvPr/>
        </p:nvSpPr>
        <p:spPr>
          <a:xfrm>
            <a:off x="3099281" y="5486400"/>
            <a:ext cx="2722352" cy="984885"/>
          </a:xfrm>
          <a:prstGeom prst="rect">
            <a:avLst/>
          </a:prstGeom>
          <a:noFill/>
        </p:spPr>
        <p:txBody>
          <a:bodyPr wrap="square" rtlCol="0">
            <a:spAutoFit/>
          </a:bodyPr>
          <a:lstStyle/>
          <a:p>
            <a:r>
              <a:rPr lang="en-US" sz="2000" dirty="0" smtClean="0">
                <a:solidFill>
                  <a:schemeClr val="bg1"/>
                </a:solidFill>
                <a:latin typeface="Ubuntu" panose="020B0504030602030204" pitchFamily="34" charset="0"/>
              </a:rPr>
              <a:t>Promotes positive family interactions </a:t>
            </a:r>
            <a:endParaRPr lang="en-US" sz="2000" dirty="0">
              <a:solidFill>
                <a:schemeClr val="bg1"/>
              </a:solidFill>
              <a:latin typeface="Ubuntu" panose="020B0504030602030204" pitchFamily="34" charset="0"/>
            </a:endParaRPr>
          </a:p>
          <a:p>
            <a:endParaRPr lang="en-US" dirty="0"/>
          </a:p>
        </p:txBody>
      </p:sp>
      <p:sp>
        <p:nvSpPr>
          <p:cNvPr id="24" name="TextBox 23"/>
          <p:cNvSpPr txBox="1"/>
          <p:nvPr/>
        </p:nvSpPr>
        <p:spPr>
          <a:xfrm>
            <a:off x="5923070" y="5486400"/>
            <a:ext cx="2916130" cy="1292662"/>
          </a:xfrm>
          <a:prstGeom prst="rect">
            <a:avLst/>
          </a:prstGeom>
          <a:noFill/>
        </p:spPr>
        <p:txBody>
          <a:bodyPr wrap="square" rtlCol="0">
            <a:spAutoFit/>
          </a:bodyPr>
          <a:lstStyle/>
          <a:p>
            <a:r>
              <a:rPr lang="en-US" sz="2000" dirty="0" smtClean="0">
                <a:solidFill>
                  <a:schemeClr val="bg1"/>
                </a:solidFill>
                <a:latin typeface="Ubuntu" panose="020B0504030602030204" pitchFamily="34" charset="0"/>
              </a:rPr>
              <a:t>Breaks down stereotypes and promotes acceptance</a:t>
            </a:r>
            <a:endParaRPr lang="en-US" sz="2000" dirty="0">
              <a:solidFill>
                <a:schemeClr val="bg1"/>
              </a:solidFill>
              <a:latin typeface="Ubuntu" panose="020B0504030602030204" pitchFamily="34" charset="0"/>
            </a:endParaRPr>
          </a:p>
          <a:p>
            <a:endParaRPr lang="en-US" dirty="0"/>
          </a:p>
        </p:txBody>
      </p:sp>
      <p:sp>
        <p:nvSpPr>
          <p:cNvPr id="13" name="TextBox 12"/>
          <p:cNvSpPr txBox="1"/>
          <p:nvPr/>
        </p:nvSpPr>
        <p:spPr>
          <a:xfrm>
            <a:off x="8616462" y="6367014"/>
            <a:ext cx="762000" cy="369332"/>
          </a:xfrm>
          <a:prstGeom prst="rect">
            <a:avLst/>
          </a:prstGeom>
          <a:noFill/>
          <a:ln>
            <a:noFill/>
          </a:ln>
        </p:spPr>
        <p:txBody>
          <a:bodyPr wrap="square" rtlCol="0">
            <a:spAutoFit/>
          </a:bodyPr>
          <a:lstStyle/>
          <a:p>
            <a:r>
              <a:rPr lang="en-US" dirty="0" smtClean="0">
                <a:solidFill>
                  <a:schemeClr val="bg1"/>
                </a:solidFill>
                <a:latin typeface="Ubuntu Condensed" panose="020B0506030602030204" pitchFamily="34" charset="0"/>
              </a:rPr>
              <a:t>18</a:t>
            </a:r>
            <a:endParaRPr lang="en-US" dirty="0">
              <a:solidFill>
                <a:schemeClr val="bg1"/>
              </a:solidFill>
              <a:latin typeface="Ubuntu Condensed" panose="020B0506030602030204" pitchFamily="34" charset="0"/>
            </a:endParaRPr>
          </a:p>
        </p:txBody>
      </p:sp>
    </p:spTree>
    <p:extLst>
      <p:ext uri="{BB962C8B-B14F-4D97-AF65-F5344CB8AC3E}">
        <p14:creationId xmlns:p14="http://schemas.microsoft.com/office/powerpoint/2010/main" val="15198716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8174" b="6937"/>
          <a:stretch/>
        </p:blipFill>
        <p:spPr>
          <a:xfrm>
            <a:off x="0" y="-1"/>
            <a:ext cx="9144000" cy="6934201"/>
          </a:xfrm>
          <a:prstGeom prst="rect">
            <a:avLst/>
          </a:prstGeom>
        </p:spPr>
      </p:pic>
      <p:pic>
        <p:nvPicPr>
          <p:cNvPr id="2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4356" y="52729"/>
            <a:ext cx="1737296" cy="116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Oval 26"/>
          <p:cNvSpPr/>
          <p:nvPr/>
        </p:nvSpPr>
        <p:spPr>
          <a:xfrm>
            <a:off x="381000" y="374449"/>
            <a:ext cx="60960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TextBox 27"/>
          <p:cNvSpPr txBox="1"/>
          <p:nvPr/>
        </p:nvSpPr>
        <p:spPr>
          <a:xfrm>
            <a:off x="457200" y="399274"/>
            <a:ext cx="1676400" cy="584775"/>
          </a:xfrm>
          <a:prstGeom prst="rect">
            <a:avLst/>
          </a:prstGeom>
          <a:noFill/>
        </p:spPr>
        <p:txBody>
          <a:bodyPr wrap="square" rtlCol="0">
            <a:spAutoFit/>
          </a:bodyPr>
          <a:lstStyle/>
          <a:p>
            <a:r>
              <a:rPr lang="en-US" sz="3200" dirty="0" smtClean="0">
                <a:solidFill>
                  <a:schemeClr val="bg1"/>
                </a:solidFill>
                <a:latin typeface="Arial Black" panose="020B0A04020102020204" pitchFamily="34" charset="0"/>
              </a:rPr>
              <a:t>3</a:t>
            </a:r>
          </a:p>
        </p:txBody>
      </p:sp>
      <p:sp>
        <p:nvSpPr>
          <p:cNvPr id="29" name="TextBox 28"/>
          <p:cNvSpPr txBox="1"/>
          <p:nvPr/>
        </p:nvSpPr>
        <p:spPr>
          <a:xfrm>
            <a:off x="990600" y="452735"/>
            <a:ext cx="2667000" cy="461665"/>
          </a:xfrm>
          <a:prstGeom prst="rect">
            <a:avLst/>
          </a:prstGeom>
          <a:noFill/>
        </p:spPr>
        <p:txBody>
          <a:bodyPr wrap="square" rtlCol="0">
            <a:spAutoFit/>
          </a:bodyPr>
          <a:lstStyle/>
          <a:p>
            <a:r>
              <a:rPr lang="en-US" sz="2400" dirty="0" smtClean="0">
                <a:solidFill>
                  <a:schemeClr val="bg1"/>
                </a:solidFill>
                <a:latin typeface="Ubuntu Condensed" panose="020B0506030602030204" pitchFamily="34" charset="0"/>
              </a:rPr>
              <a:t>The </a:t>
            </a:r>
            <a:r>
              <a:rPr lang="en-US" sz="2400" b="1" dirty="0" smtClean="0">
                <a:solidFill>
                  <a:schemeClr val="bg1"/>
                </a:solidFill>
                <a:latin typeface="Ubuntu Condensed" panose="020B0506030602030204" pitchFamily="34" charset="0"/>
              </a:rPr>
              <a:t>Impact</a:t>
            </a:r>
            <a:endParaRPr lang="en-US" sz="2400" b="1" dirty="0">
              <a:solidFill>
                <a:schemeClr val="bg1"/>
              </a:solidFill>
              <a:latin typeface="Ubuntu Condensed" panose="020B0506030602030204" pitchFamily="34" charset="0"/>
            </a:endParaRPr>
          </a:p>
        </p:txBody>
      </p:sp>
      <p:sp>
        <p:nvSpPr>
          <p:cNvPr id="5" name="Rectangle 4"/>
          <p:cNvSpPr/>
          <p:nvPr/>
        </p:nvSpPr>
        <p:spPr>
          <a:xfrm>
            <a:off x="4648200" y="1271929"/>
            <a:ext cx="4205113" cy="4671671"/>
          </a:xfrm>
          <a:prstGeom prst="rect">
            <a:avLst/>
          </a:prstGeom>
          <a:solidFill>
            <a:schemeClr val="bg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724400" y="1447800"/>
            <a:ext cx="4052713" cy="523220"/>
          </a:xfrm>
          <a:prstGeom prst="rect">
            <a:avLst/>
          </a:prstGeom>
        </p:spPr>
        <p:txBody>
          <a:bodyPr wrap="none">
            <a:spAutoFit/>
          </a:bodyPr>
          <a:lstStyle/>
          <a:p>
            <a:pPr lvl="0"/>
            <a:r>
              <a:rPr lang="en-US" sz="2800" b="1" dirty="0" smtClean="0">
                <a:solidFill>
                  <a:prstClr val="white"/>
                </a:solidFill>
                <a:latin typeface="Ubuntu" panose="020B0504030602030204" pitchFamily="34" charset="0"/>
              </a:rPr>
              <a:t>Impact on Participants</a:t>
            </a:r>
            <a:endParaRPr lang="en-US" sz="2800" b="1" dirty="0">
              <a:solidFill>
                <a:prstClr val="white"/>
              </a:solidFill>
              <a:latin typeface="Ubuntu" panose="020B0504030602030204" pitchFamily="34" charset="0"/>
            </a:endParaRPr>
          </a:p>
        </p:txBody>
      </p:sp>
      <p:cxnSp>
        <p:nvCxnSpPr>
          <p:cNvPr id="17" name="Straight Connector 16"/>
          <p:cNvCxnSpPr/>
          <p:nvPr/>
        </p:nvCxnSpPr>
        <p:spPr bwMode="auto">
          <a:xfrm>
            <a:off x="4876800" y="1441938"/>
            <a:ext cx="3757993" cy="5862"/>
          </a:xfrm>
          <a:prstGeom prst="line">
            <a:avLst/>
          </a:prstGeom>
          <a:blipFill dpi="0" rotWithShape="0">
            <a:blip r:embed="rId5"/>
            <a:srcRect/>
            <a:tile tx="0" ty="0" sx="100000" sy="100000" flip="none" algn="tl"/>
          </a:blip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 name="Straight Connector 17"/>
          <p:cNvCxnSpPr/>
          <p:nvPr/>
        </p:nvCxnSpPr>
        <p:spPr bwMode="auto">
          <a:xfrm>
            <a:off x="4852607" y="2051538"/>
            <a:ext cx="3757993" cy="5862"/>
          </a:xfrm>
          <a:prstGeom prst="line">
            <a:avLst/>
          </a:prstGeom>
          <a:blipFill dpi="0" rotWithShape="0">
            <a:blip r:embed="rId5"/>
            <a:srcRect/>
            <a:tile tx="0" ty="0" sx="100000" sy="100000" flip="none" algn="tl"/>
          </a:blip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5" name="TextBox 14"/>
          <p:cNvSpPr txBox="1"/>
          <p:nvPr/>
        </p:nvSpPr>
        <p:spPr>
          <a:xfrm>
            <a:off x="4876800" y="2450336"/>
            <a:ext cx="3924506" cy="3754874"/>
          </a:xfrm>
          <a:prstGeom prst="rect">
            <a:avLst/>
          </a:prstGeom>
          <a:noFill/>
        </p:spPr>
        <p:txBody>
          <a:bodyPr wrap="square" rtlCol="0">
            <a:spAutoFit/>
          </a:bodyPr>
          <a:lstStyle/>
          <a:p>
            <a:pPr marL="342900" lvl="0" indent="-342900">
              <a:buFont typeface="Arial" panose="020B0604020202020204" pitchFamily="34" charset="0"/>
              <a:buChar char="•"/>
            </a:pPr>
            <a:r>
              <a:rPr lang="en-US" sz="2000" dirty="0" smtClean="0">
                <a:solidFill>
                  <a:prstClr val="white"/>
                </a:solidFill>
                <a:latin typeface="Ubuntu Condensed" panose="020B0506030602030204" pitchFamily="34" charset="0"/>
              </a:rPr>
              <a:t>After 2 months of participation in Young Athletes, children with ID experienced </a:t>
            </a:r>
            <a:r>
              <a:rPr lang="en-US" sz="2000" b="1" dirty="0" smtClean="0">
                <a:solidFill>
                  <a:prstClr val="white"/>
                </a:solidFill>
                <a:latin typeface="Ubuntu Condensed" panose="020B0506030602030204" pitchFamily="34" charset="0"/>
              </a:rPr>
              <a:t>7 month gain in motor skills*</a:t>
            </a:r>
          </a:p>
          <a:p>
            <a:pPr marL="342900" lvl="0" indent="-342900">
              <a:buFont typeface="Arial" panose="020B0604020202020204" pitchFamily="34" charset="0"/>
              <a:buChar char="•"/>
            </a:pPr>
            <a:endParaRPr lang="en-US" sz="2000" b="1" dirty="0">
              <a:solidFill>
                <a:prstClr val="white"/>
              </a:solidFill>
              <a:latin typeface="Ubuntu Condensed" panose="020B0506030602030204" pitchFamily="34" charset="0"/>
            </a:endParaRPr>
          </a:p>
          <a:p>
            <a:pPr marL="342900" lvl="0" indent="-342900">
              <a:buFont typeface="Arial" panose="020B0604020202020204" pitchFamily="34" charset="0"/>
              <a:buChar char="•"/>
            </a:pPr>
            <a:r>
              <a:rPr lang="en-US" sz="2000" dirty="0" smtClean="0">
                <a:solidFill>
                  <a:prstClr val="white"/>
                </a:solidFill>
                <a:latin typeface="Ubuntu Condensed" panose="020B0506030602030204" pitchFamily="34" charset="0"/>
              </a:rPr>
              <a:t>At 5 and 10 month follow ups, children who participated in Young Athletes </a:t>
            </a:r>
            <a:r>
              <a:rPr lang="en-US" sz="2000" b="1" dirty="0" smtClean="0">
                <a:solidFill>
                  <a:prstClr val="white"/>
                </a:solidFill>
                <a:latin typeface="Ubuntu Condensed" panose="020B0506030602030204" pitchFamily="34" charset="0"/>
              </a:rPr>
              <a:t>maintained a 4 month advantage </a:t>
            </a:r>
            <a:r>
              <a:rPr lang="en-US" sz="2000" dirty="0" smtClean="0">
                <a:solidFill>
                  <a:prstClr val="white"/>
                </a:solidFill>
                <a:latin typeface="Ubuntu Condensed" panose="020B0506030602030204" pitchFamily="34" charset="0"/>
              </a:rPr>
              <a:t>in development </a:t>
            </a:r>
          </a:p>
          <a:p>
            <a:pPr marL="342900" lvl="0" indent="-342900">
              <a:buFont typeface="Arial" panose="020B0604020202020204" pitchFamily="34" charset="0"/>
              <a:buChar char="•"/>
            </a:pPr>
            <a:endParaRPr lang="en-US" sz="2000" dirty="0" smtClean="0">
              <a:solidFill>
                <a:prstClr val="white"/>
              </a:solidFill>
            </a:endParaRPr>
          </a:p>
          <a:p>
            <a:pPr marL="342900" lvl="0" indent="-342900">
              <a:buFont typeface="Arial" panose="020B0604020202020204" pitchFamily="34" charset="0"/>
              <a:buChar char="•"/>
            </a:pPr>
            <a:endParaRPr lang="en-US" sz="2000" dirty="0">
              <a:solidFill>
                <a:prstClr val="white"/>
              </a:solidFill>
            </a:endParaRPr>
          </a:p>
          <a:p>
            <a:endParaRPr lang="en-US" dirty="0"/>
          </a:p>
        </p:txBody>
      </p:sp>
      <p:sp>
        <p:nvSpPr>
          <p:cNvPr id="2" name="TextBox 1"/>
          <p:cNvSpPr txBox="1"/>
          <p:nvPr/>
        </p:nvSpPr>
        <p:spPr>
          <a:xfrm>
            <a:off x="-76200" y="6528592"/>
            <a:ext cx="5334000" cy="369332"/>
          </a:xfrm>
          <a:prstGeom prst="rect">
            <a:avLst/>
          </a:prstGeom>
          <a:noFill/>
        </p:spPr>
        <p:txBody>
          <a:bodyPr wrap="square" rtlCol="0">
            <a:spAutoFit/>
          </a:bodyPr>
          <a:lstStyle/>
          <a:p>
            <a:r>
              <a:rPr lang="en-US" dirty="0" smtClean="0">
                <a:solidFill>
                  <a:schemeClr val="bg1"/>
                </a:solidFill>
                <a:latin typeface="Ubuntu Condensed" panose="020B0506030602030204" pitchFamily="34" charset="0"/>
              </a:rPr>
              <a:t>*Participation consisted of an 8-week structured curriculum</a:t>
            </a:r>
            <a:endParaRPr lang="en-US" dirty="0">
              <a:solidFill>
                <a:schemeClr val="bg1"/>
              </a:solidFill>
              <a:latin typeface="Ubuntu Condensed" panose="020B0506030602030204" pitchFamily="34" charset="0"/>
            </a:endParaRPr>
          </a:p>
        </p:txBody>
      </p:sp>
      <p:sp>
        <p:nvSpPr>
          <p:cNvPr id="13" name="TextBox 12"/>
          <p:cNvSpPr txBox="1"/>
          <p:nvPr/>
        </p:nvSpPr>
        <p:spPr>
          <a:xfrm>
            <a:off x="8616462" y="6367014"/>
            <a:ext cx="762000" cy="369332"/>
          </a:xfrm>
          <a:prstGeom prst="rect">
            <a:avLst/>
          </a:prstGeom>
          <a:noFill/>
          <a:ln>
            <a:noFill/>
          </a:ln>
        </p:spPr>
        <p:txBody>
          <a:bodyPr wrap="square" rtlCol="0">
            <a:spAutoFit/>
          </a:bodyPr>
          <a:lstStyle/>
          <a:p>
            <a:r>
              <a:rPr lang="en-US" dirty="0" smtClean="0">
                <a:solidFill>
                  <a:schemeClr val="bg1"/>
                </a:solidFill>
                <a:latin typeface="Ubuntu Condensed" panose="020B0506030602030204" pitchFamily="34" charset="0"/>
              </a:rPr>
              <a:t>19</a:t>
            </a:r>
            <a:endParaRPr lang="en-US" dirty="0">
              <a:solidFill>
                <a:schemeClr val="bg1"/>
              </a:solidFill>
              <a:latin typeface="Ubuntu Condensed" panose="020B0506030602030204" pitchFamily="34" charset="0"/>
            </a:endParaRPr>
          </a:p>
        </p:txBody>
      </p:sp>
    </p:spTree>
    <p:extLst>
      <p:ext uri="{BB962C8B-B14F-4D97-AF65-F5344CB8AC3E}">
        <p14:creationId xmlns:p14="http://schemas.microsoft.com/office/powerpoint/2010/main" val="25761684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921" t="980" r="17647" b="10785"/>
          <a:stretch/>
        </p:blipFill>
        <p:spPr>
          <a:xfrm>
            <a:off x="0" y="0"/>
            <a:ext cx="9144000" cy="6858000"/>
          </a:xfrm>
          <a:prstGeom prst="rect">
            <a:avLst/>
          </a:prstGeom>
          <a:effectLst>
            <a:outerShdw blurRad="50800" dist="50800" dir="5400000" sx="99000" sy="99000" algn="ctr" rotWithShape="0">
              <a:srgbClr val="000000"/>
            </a:outerShdw>
          </a:effectLst>
        </p:spPr>
      </p:pic>
      <p:sp>
        <p:nvSpPr>
          <p:cNvPr id="4" name="Rectangle 3"/>
          <p:cNvSpPr/>
          <p:nvPr/>
        </p:nvSpPr>
        <p:spPr bwMode="auto">
          <a:xfrm>
            <a:off x="-38100" y="-38100"/>
            <a:ext cx="9220200" cy="6934200"/>
          </a:xfrm>
          <a:prstGeom prst="rect">
            <a:avLst/>
          </a:prstGeom>
          <a:solidFill>
            <a:schemeClr val="accent3">
              <a:lumMod val="40000"/>
              <a:lumOff val="60000"/>
              <a:alpha val="26000"/>
            </a:schemeClr>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5" name="TextBox 4"/>
          <p:cNvSpPr txBox="1"/>
          <p:nvPr/>
        </p:nvSpPr>
        <p:spPr>
          <a:xfrm>
            <a:off x="457200" y="401204"/>
            <a:ext cx="4648200" cy="646331"/>
          </a:xfrm>
          <a:prstGeom prst="rect">
            <a:avLst/>
          </a:prstGeom>
          <a:noFill/>
        </p:spPr>
        <p:txBody>
          <a:bodyPr wrap="square" rtlCol="0">
            <a:spAutoFit/>
          </a:bodyPr>
          <a:lstStyle/>
          <a:p>
            <a:r>
              <a:rPr lang="en-US" sz="3600" b="1" dirty="0" smtClean="0">
                <a:solidFill>
                  <a:schemeClr val="bg1"/>
                </a:solidFill>
                <a:latin typeface="Ubuntu" panose="020B0504030602030204" pitchFamily="34" charset="0"/>
              </a:rPr>
              <a:t>OVERVIEW</a:t>
            </a:r>
            <a:endParaRPr lang="en-US" sz="3600" b="1" dirty="0">
              <a:solidFill>
                <a:schemeClr val="bg1"/>
              </a:solidFill>
              <a:latin typeface="Ubuntu" panose="020B0504030602030204" pitchFamily="34" charset="0"/>
            </a:endParaRPr>
          </a:p>
        </p:txBody>
      </p:sp>
      <p:cxnSp>
        <p:nvCxnSpPr>
          <p:cNvPr id="7" name="Straight Connector 6"/>
          <p:cNvCxnSpPr/>
          <p:nvPr/>
        </p:nvCxnSpPr>
        <p:spPr>
          <a:xfrm>
            <a:off x="533400" y="381000"/>
            <a:ext cx="2514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33400" y="1047535"/>
            <a:ext cx="2514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533400" y="1195203"/>
            <a:ext cx="1752600" cy="617391"/>
            <a:chOff x="533400" y="1219200"/>
            <a:chExt cx="1752600" cy="617391"/>
          </a:xfrm>
        </p:grpSpPr>
        <p:sp>
          <p:nvSpPr>
            <p:cNvPr id="11" name="Oval 10"/>
            <p:cNvSpPr/>
            <p:nvPr/>
          </p:nvSpPr>
          <p:spPr>
            <a:xfrm>
              <a:off x="533400" y="1219200"/>
              <a:ext cx="60960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09600" y="1251816"/>
              <a:ext cx="1676400" cy="584775"/>
            </a:xfrm>
            <a:prstGeom prst="rect">
              <a:avLst/>
            </a:prstGeom>
            <a:noFill/>
          </p:spPr>
          <p:txBody>
            <a:bodyPr wrap="square" rtlCol="0">
              <a:spAutoFit/>
            </a:bodyPr>
            <a:lstStyle/>
            <a:p>
              <a:r>
                <a:rPr lang="en-US" sz="3200" dirty="0" smtClean="0">
                  <a:solidFill>
                    <a:schemeClr val="bg1"/>
                  </a:solidFill>
                  <a:latin typeface="Arial Black" panose="020B0A04020102020204" pitchFamily="34" charset="0"/>
                </a:rPr>
                <a:t>1</a:t>
              </a:r>
            </a:p>
          </p:txBody>
        </p:sp>
      </p:grpSp>
      <p:sp>
        <p:nvSpPr>
          <p:cNvPr id="13" name="Oval 12"/>
          <p:cNvSpPr/>
          <p:nvPr/>
        </p:nvSpPr>
        <p:spPr>
          <a:xfrm>
            <a:off x="533400" y="1905000"/>
            <a:ext cx="60960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33400" y="2590800"/>
            <a:ext cx="60960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33400" y="3276600"/>
            <a:ext cx="60960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09600" y="1929825"/>
            <a:ext cx="1676400" cy="584775"/>
          </a:xfrm>
          <a:prstGeom prst="rect">
            <a:avLst/>
          </a:prstGeom>
          <a:noFill/>
        </p:spPr>
        <p:txBody>
          <a:bodyPr wrap="square" rtlCol="0">
            <a:spAutoFit/>
          </a:bodyPr>
          <a:lstStyle/>
          <a:p>
            <a:r>
              <a:rPr lang="en-US" sz="3200" dirty="0">
                <a:solidFill>
                  <a:schemeClr val="bg1"/>
                </a:solidFill>
                <a:latin typeface="Arial Black" panose="020B0A04020102020204" pitchFamily="34" charset="0"/>
              </a:rPr>
              <a:t>2</a:t>
            </a:r>
            <a:endParaRPr lang="en-US" sz="3200" dirty="0" smtClean="0">
              <a:solidFill>
                <a:schemeClr val="bg1"/>
              </a:solidFill>
              <a:latin typeface="Arial Black" panose="020B0A04020102020204" pitchFamily="34" charset="0"/>
            </a:endParaRPr>
          </a:p>
        </p:txBody>
      </p:sp>
      <p:sp>
        <p:nvSpPr>
          <p:cNvPr id="17" name="TextBox 16"/>
          <p:cNvSpPr txBox="1"/>
          <p:nvPr/>
        </p:nvSpPr>
        <p:spPr>
          <a:xfrm>
            <a:off x="609600" y="2615625"/>
            <a:ext cx="1676400" cy="584775"/>
          </a:xfrm>
          <a:prstGeom prst="rect">
            <a:avLst/>
          </a:prstGeom>
          <a:noFill/>
        </p:spPr>
        <p:txBody>
          <a:bodyPr wrap="square" rtlCol="0">
            <a:spAutoFit/>
          </a:bodyPr>
          <a:lstStyle/>
          <a:p>
            <a:r>
              <a:rPr lang="en-US" sz="3200" dirty="0">
                <a:solidFill>
                  <a:schemeClr val="bg1"/>
                </a:solidFill>
                <a:latin typeface="Arial Black" panose="020B0A04020102020204" pitchFamily="34" charset="0"/>
              </a:rPr>
              <a:t>3</a:t>
            </a:r>
            <a:endParaRPr lang="en-US" sz="3200" dirty="0" smtClean="0">
              <a:solidFill>
                <a:schemeClr val="bg1"/>
              </a:solidFill>
              <a:latin typeface="Arial Black" panose="020B0A04020102020204" pitchFamily="34" charset="0"/>
            </a:endParaRPr>
          </a:p>
        </p:txBody>
      </p:sp>
      <p:sp>
        <p:nvSpPr>
          <p:cNvPr id="18" name="TextBox 17"/>
          <p:cNvSpPr txBox="1"/>
          <p:nvPr/>
        </p:nvSpPr>
        <p:spPr>
          <a:xfrm>
            <a:off x="609600" y="3301425"/>
            <a:ext cx="1676400" cy="584775"/>
          </a:xfrm>
          <a:prstGeom prst="rect">
            <a:avLst/>
          </a:prstGeom>
          <a:noFill/>
        </p:spPr>
        <p:txBody>
          <a:bodyPr wrap="square" rtlCol="0">
            <a:spAutoFit/>
          </a:bodyPr>
          <a:lstStyle/>
          <a:p>
            <a:r>
              <a:rPr lang="en-US" sz="3200" dirty="0">
                <a:solidFill>
                  <a:schemeClr val="bg1"/>
                </a:solidFill>
                <a:latin typeface="Arial Black" panose="020B0A04020102020204" pitchFamily="34" charset="0"/>
              </a:rPr>
              <a:t>4</a:t>
            </a:r>
            <a:endParaRPr lang="en-US" sz="3200" dirty="0" smtClean="0">
              <a:solidFill>
                <a:schemeClr val="bg1"/>
              </a:solidFill>
              <a:latin typeface="Arial Black" panose="020B0A04020102020204" pitchFamily="34" charset="0"/>
            </a:endParaRPr>
          </a:p>
        </p:txBody>
      </p:sp>
      <p:pic>
        <p:nvPicPr>
          <p:cNvPr id="2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4356" y="52729"/>
            <a:ext cx="1737296" cy="116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1230923" y="1960602"/>
            <a:ext cx="4114800" cy="523220"/>
          </a:xfrm>
          <a:prstGeom prst="rect">
            <a:avLst/>
          </a:prstGeom>
          <a:noFill/>
        </p:spPr>
        <p:txBody>
          <a:bodyPr wrap="square" rtlCol="0">
            <a:spAutoFit/>
          </a:bodyPr>
          <a:lstStyle/>
          <a:p>
            <a:r>
              <a:rPr lang="en-US" sz="2800" dirty="0" smtClean="0">
                <a:solidFill>
                  <a:schemeClr val="bg1"/>
                </a:solidFill>
                <a:latin typeface="Ubuntu Condensed" panose="020B0506030602030204" pitchFamily="34" charset="0"/>
              </a:rPr>
              <a:t>Young Athletes</a:t>
            </a:r>
            <a:endParaRPr lang="en-US" sz="2400" dirty="0">
              <a:solidFill>
                <a:schemeClr val="bg1"/>
              </a:solidFill>
              <a:latin typeface="Ubuntu Condensed" panose="020B0506030602030204" pitchFamily="34" charset="0"/>
            </a:endParaRPr>
          </a:p>
        </p:txBody>
      </p:sp>
      <p:sp>
        <p:nvSpPr>
          <p:cNvPr id="24" name="TextBox 23"/>
          <p:cNvSpPr txBox="1"/>
          <p:nvPr/>
        </p:nvSpPr>
        <p:spPr>
          <a:xfrm>
            <a:off x="1219200" y="1295400"/>
            <a:ext cx="4114800" cy="523220"/>
          </a:xfrm>
          <a:prstGeom prst="rect">
            <a:avLst/>
          </a:prstGeom>
          <a:noFill/>
        </p:spPr>
        <p:txBody>
          <a:bodyPr wrap="square" rtlCol="0">
            <a:spAutoFit/>
          </a:bodyPr>
          <a:lstStyle/>
          <a:p>
            <a:r>
              <a:rPr lang="en-US" sz="2800" dirty="0" smtClean="0">
                <a:solidFill>
                  <a:schemeClr val="bg1"/>
                </a:solidFill>
                <a:latin typeface="Ubuntu Condensed" panose="020B0506030602030204" pitchFamily="34" charset="0"/>
              </a:rPr>
              <a:t>The Need </a:t>
            </a:r>
            <a:endParaRPr lang="en-US" sz="2400" dirty="0">
              <a:solidFill>
                <a:schemeClr val="bg1"/>
              </a:solidFill>
              <a:latin typeface="Ubuntu Condensed" panose="020B0506030602030204" pitchFamily="34" charset="0"/>
            </a:endParaRPr>
          </a:p>
        </p:txBody>
      </p:sp>
      <p:sp>
        <p:nvSpPr>
          <p:cNvPr id="25" name="TextBox 24"/>
          <p:cNvSpPr txBox="1"/>
          <p:nvPr/>
        </p:nvSpPr>
        <p:spPr>
          <a:xfrm>
            <a:off x="1230923" y="2660973"/>
            <a:ext cx="4114800" cy="523220"/>
          </a:xfrm>
          <a:prstGeom prst="rect">
            <a:avLst/>
          </a:prstGeom>
          <a:noFill/>
        </p:spPr>
        <p:txBody>
          <a:bodyPr wrap="square" rtlCol="0">
            <a:spAutoFit/>
          </a:bodyPr>
          <a:lstStyle/>
          <a:p>
            <a:r>
              <a:rPr lang="en-US" sz="2800" dirty="0" smtClean="0">
                <a:solidFill>
                  <a:schemeClr val="bg1"/>
                </a:solidFill>
                <a:latin typeface="Ubuntu Condensed" panose="020B0506030602030204" pitchFamily="34" charset="0"/>
              </a:rPr>
              <a:t>The Impact</a:t>
            </a:r>
            <a:endParaRPr lang="en-US" sz="2400" dirty="0">
              <a:solidFill>
                <a:schemeClr val="bg1"/>
              </a:solidFill>
              <a:latin typeface="Ubuntu Condensed" panose="020B0506030602030204" pitchFamily="34" charset="0"/>
            </a:endParaRPr>
          </a:p>
        </p:txBody>
      </p:sp>
      <p:sp>
        <p:nvSpPr>
          <p:cNvPr id="26" name="TextBox 25"/>
          <p:cNvSpPr txBox="1"/>
          <p:nvPr/>
        </p:nvSpPr>
        <p:spPr>
          <a:xfrm>
            <a:off x="1219200" y="3329188"/>
            <a:ext cx="6705600" cy="523220"/>
          </a:xfrm>
          <a:prstGeom prst="rect">
            <a:avLst/>
          </a:prstGeom>
          <a:noFill/>
        </p:spPr>
        <p:txBody>
          <a:bodyPr wrap="square" rtlCol="0">
            <a:spAutoFit/>
          </a:bodyPr>
          <a:lstStyle/>
          <a:p>
            <a:r>
              <a:rPr lang="en-US" sz="2800" dirty="0" smtClean="0">
                <a:solidFill>
                  <a:schemeClr val="bg1"/>
                </a:solidFill>
                <a:latin typeface="Ubuntu Condensed" panose="020B0506030602030204" pitchFamily="34" charset="0"/>
              </a:rPr>
              <a:t>Young Athletes in (insert Program Name)</a:t>
            </a:r>
            <a:endParaRPr lang="en-US" sz="2400" dirty="0">
              <a:solidFill>
                <a:schemeClr val="bg1"/>
              </a:solidFill>
              <a:latin typeface="Ubuntu Condensed" panose="020B0506030602030204" pitchFamily="34" charset="0"/>
            </a:endParaRPr>
          </a:p>
        </p:txBody>
      </p:sp>
      <p:sp>
        <p:nvSpPr>
          <p:cNvPr id="6" name="TextBox 5"/>
          <p:cNvSpPr txBox="1"/>
          <p:nvPr/>
        </p:nvSpPr>
        <p:spPr>
          <a:xfrm>
            <a:off x="8616462" y="6367014"/>
            <a:ext cx="762000" cy="369332"/>
          </a:xfrm>
          <a:prstGeom prst="rect">
            <a:avLst/>
          </a:prstGeom>
          <a:noFill/>
          <a:ln>
            <a:noFill/>
          </a:ln>
        </p:spPr>
        <p:txBody>
          <a:bodyPr wrap="square" rtlCol="0">
            <a:spAutoFit/>
          </a:bodyPr>
          <a:lstStyle/>
          <a:p>
            <a:r>
              <a:rPr lang="en-US" dirty="0" smtClean="0">
                <a:solidFill>
                  <a:schemeClr val="bg1"/>
                </a:solidFill>
                <a:latin typeface="Ubuntu Condensed" panose="020B0506030602030204" pitchFamily="34" charset="0"/>
              </a:rPr>
              <a:t>2</a:t>
            </a:r>
            <a:endParaRPr lang="en-US" dirty="0">
              <a:solidFill>
                <a:schemeClr val="bg1"/>
              </a:solidFill>
              <a:latin typeface="Ubuntu Condensed" panose="020B0506030602030204" pitchFamily="34" charset="0"/>
            </a:endParaRPr>
          </a:p>
        </p:txBody>
      </p:sp>
    </p:spTree>
    <p:extLst>
      <p:ext uri="{BB962C8B-B14F-4D97-AF65-F5344CB8AC3E}">
        <p14:creationId xmlns:p14="http://schemas.microsoft.com/office/powerpoint/2010/main" val="34341718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20475" r="29433"/>
          <a:stretch/>
        </p:blipFill>
        <p:spPr>
          <a:xfrm>
            <a:off x="0" y="0"/>
            <a:ext cx="9144000" cy="6858000"/>
          </a:xfrm>
          <a:prstGeom prst="rect">
            <a:avLst/>
          </a:prstGeom>
        </p:spPr>
      </p:pic>
      <p:pic>
        <p:nvPicPr>
          <p:cNvPr id="2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4356" y="52729"/>
            <a:ext cx="1737296" cy="116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Oval 26"/>
          <p:cNvSpPr/>
          <p:nvPr/>
        </p:nvSpPr>
        <p:spPr>
          <a:xfrm>
            <a:off x="381000" y="374449"/>
            <a:ext cx="60960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TextBox 27"/>
          <p:cNvSpPr txBox="1"/>
          <p:nvPr/>
        </p:nvSpPr>
        <p:spPr>
          <a:xfrm>
            <a:off x="457200" y="399274"/>
            <a:ext cx="1676400" cy="584775"/>
          </a:xfrm>
          <a:prstGeom prst="rect">
            <a:avLst/>
          </a:prstGeom>
          <a:noFill/>
        </p:spPr>
        <p:txBody>
          <a:bodyPr wrap="square" rtlCol="0">
            <a:spAutoFit/>
          </a:bodyPr>
          <a:lstStyle/>
          <a:p>
            <a:r>
              <a:rPr lang="en-US" sz="3200" dirty="0" smtClean="0">
                <a:solidFill>
                  <a:schemeClr val="bg1"/>
                </a:solidFill>
                <a:latin typeface="Arial Black" panose="020B0A04020102020204" pitchFamily="34" charset="0"/>
              </a:rPr>
              <a:t>3</a:t>
            </a:r>
          </a:p>
        </p:txBody>
      </p:sp>
      <p:sp>
        <p:nvSpPr>
          <p:cNvPr id="29" name="TextBox 28"/>
          <p:cNvSpPr txBox="1"/>
          <p:nvPr/>
        </p:nvSpPr>
        <p:spPr>
          <a:xfrm>
            <a:off x="990600" y="452735"/>
            <a:ext cx="2667000" cy="461665"/>
          </a:xfrm>
          <a:prstGeom prst="rect">
            <a:avLst/>
          </a:prstGeom>
          <a:noFill/>
        </p:spPr>
        <p:txBody>
          <a:bodyPr wrap="square" rtlCol="0">
            <a:spAutoFit/>
          </a:bodyPr>
          <a:lstStyle/>
          <a:p>
            <a:r>
              <a:rPr lang="en-US" sz="2400" dirty="0" smtClean="0">
                <a:solidFill>
                  <a:schemeClr val="bg1"/>
                </a:solidFill>
                <a:latin typeface="Ubuntu Condensed" panose="020B0506030602030204" pitchFamily="34" charset="0"/>
              </a:rPr>
              <a:t>The </a:t>
            </a:r>
            <a:r>
              <a:rPr lang="en-US" sz="2400" b="1" dirty="0" smtClean="0">
                <a:solidFill>
                  <a:schemeClr val="bg1"/>
                </a:solidFill>
                <a:latin typeface="Ubuntu Condensed" panose="020B0506030602030204" pitchFamily="34" charset="0"/>
              </a:rPr>
              <a:t>Impact</a:t>
            </a:r>
            <a:endParaRPr lang="en-US" sz="2400" b="1" dirty="0">
              <a:solidFill>
                <a:schemeClr val="bg1"/>
              </a:solidFill>
              <a:latin typeface="Ubuntu Condensed" panose="020B0506030602030204" pitchFamily="34" charset="0"/>
            </a:endParaRPr>
          </a:p>
        </p:txBody>
      </p:sp>
      <p:sp>
        <p:nvSpPr>
          <p:cNvPr id="14" name="Rectangle 13"/>
          <p:cNvSpPr/>
          <p:nvPr/>
        </p:nvSpPr>
        <p:spPr>
          <a:xfrm>
            <a:off x="252793" y="1254370"/>
            <a:ext cx="3385863" cy="523220"/>
          </a:xfrm>
          <a:prstGeom prst="rect">
            <a:avLst/>
          </a:prstGeom>
        </p:spPr>
        <p:txBody>
          <a:bodyPr wrap="none">
            <a:spAutoFit/>
          </a:bodyPr>
          <a:lstStyle/>
          <a:p>
            <a:pPr lvl="0"/>
            <a:r>
              <a:rPr lang="en-US" sz="2800" b="1" dirty="0" smtClean="0">
                <a:solidFill>
                  <a:prstClr val="white"/>
                </a:solidFill>
                <a:latin typeface="Ubuntu" panose="020B0504030602030204" pitchFamily="34" charset="0"/>
              </a:rPr>
              <a:t>Impact on Families</a:t>
            </a:r>
            <a:endParaRPr lang="en-US" sz="2800" b="1" dirty="0">
              <a:solidFill>
                <a:prstClr val="white"/>
              </a:solidFill>
              <a:latin typeface="Ubuntu" panose="020B0504030602030204" pitchFamily="34" charset="0"/>
            </a:endParaRPr>
          </a:p>
        </p:txBody>
      </p:sp>
      <p:sp>
        <p:nvSpPr>
          <p:cNvPr id="7" name="TextBox 6"/>
          <p:cNvSpPr txBox="1"/>
          <p:nvPr/>
        </p:nvSpPr>
        <p:spPr>
          <a:xfrm>
            <a:off x="-7652" y="2047911"/>
            <a:ext cx="2903252" cy="3785652"/>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solidFill>
                  <a:schemeClr val="bg1"/>
                </a:solidFill>
                <a:latin typeface="Ubuntu Condensed" panose="020B0506030602030204" pitchFamily="34" charset="0"/>
              </a:rPr>
              <a:t>Provides a forum for educating families</a:t>
            </a:r>
          </a:p>
          <a:p>
            <a:endParaRPr lang="en-US" sz="2000" dirty="0" smtClean="0">
              <a:solidFill>
                <a:schemeClr val="bg1"/>
              </a:solidFill>
              <a:latin typeface="Ubuntu Condensed" panose="020B0506030602030204" pitchFamily="34" charset="0"/>
            </a:endParaRPr>
          </a:p>
          <a:p>
            <a:pPr marL="285750" indent="-285750">
              <a:buFont typeface="Arial" panose="020B0604020202020204" pitchFamily="34" charset="0"/>
              <a:buChar char="•"/>
            </a:pPr>
            <a:r>
              <a:rPr lang="en-US" sz="2000" dirty="0" smtClean="0">
                <a:solidFill>
                  <a:schemeClr val="bg1"/>
                </a:solidFill>
                <a:latin typeface="Ubuntu Condensed" panose="020B0506030602030204" pitchFamily="34" charset="0"/>
              </a:rPr>
              <a:t>Changes family perceptions on the value and worth of their child</a:t>
            </a:r>
          </a:p>
          <a:p>
            <a:pPr marL="285750" indent="-285750">
              <a:buFont typeface="Arial" panose="020B0604020202020204" pitchFamily="34" charset="0"/>
              <a:buChar char="•"/>
            </a:pPr>
            <a:endParaRPr lang="en-US" sz="2000" dirty="0">
              <a:solidFill>
                <a:schemeClr val="bg1"/>
              </a:solidFill>
              <a:latin typeface="Ubuntu Condensed" panose="020B0506030602030204" pitchFamily="34" charset="0"/>
            </a:endParaRPr>
          </a:p>
          <a:p>
            <a:pPr marL="285750" indent="-285750">
              <a:buFont typeface="Arial" panose="020B0604020202020204" pitchFamily="34" charset="0"/>
              <a:buChar char="•"/>
            </a:pPr>
            <a:r>
              <a:rPr lang="en-US" sz="2000" dirty="0" smtClean="0">
                <a:solidFill>
                  <a:schemeClr val="bg1"/>
                </a:solidFill>
                <a:latin typeface="Ubuntu Condensed" panose="020B0506030602030204" pitchFamily="34" charset="0"/>
              </a:rPr>
              <a:t>Provides opportunities for families to come together to share challenges and rewards</a:t>
            </a:r>
          </a:p>
          <a:p>
            <a:pPr marL="285750" indent="-285750">
              <a:buFont typeface="Arial" panose="020B0604020202020204" pitchFamily="34" charset="0"/>
              <a:buChar char="•"/>
            </a:pPr>
            <a:endParaRPr lang="en-US" sz="2000" dirty="0" smtClean="0">
              <a:solidFill>
                <a:schemeClr val="bg1"/>
              </a:solidFill>
              <a:latin typeface="Ubuntu Condensed" panose="020B0506030602030204" pitchFamily="34" charset="0"/>
            </a:endParaRPr>
          </a:p>
        </p:txBody>
      </p:sp>
      <p:cxnSp>
        <p:nvCxnSpPr>
          <p:cNvPr id="22" name="Straight Connector 21"/>
          <p:cNvCxnSpPr/>
          <p:nvPr/>
        </p:nvCxnSpPr>
        <p:spPr bwMode="auto">
          <a:xfrm>
            <a:off x="347937" y="1822938"/>
            <a:ext cx="3081063" cy="5862"/>
          </a:xfrm>
          <a:prstGeom prst="line">
            <a:avLst/>
          </a:prstGeom>
          <a:blipFill dpi="0" rotWithShape="0">
            <a:blip r:embed="rId5"/>
            <a:srcRect/>
            <a:tile tx="0" ty="0" sx="100000" sy="100000" flip="none" algn="tl"/>
          </a:blip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Connector 12"/>
          <p:cNvCxnSpPr/>
          <p:nvPr/>
        </p:nvCxnSpPr>
        <p:spPr bwMode="auto">
          <a:xfrm>
            <a:off x="318629" y="1285912"/>
            <a:ext cx="3081063" cy="5862"/>
          </a:xfrm>
          <a:prstGeom prst="line">
            <a:avLst/>
          </a:prstGeom>
          <a:blipFill dpi="0" rotWithShape="0">
            <a:blip r:embed="rId5"/>
            <a:srcRect/>
            <a:tile tx="0" ty="0" sx="100000" sy="100000" flip="none" algn="tl"/>
          </a:blip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2" name="TextBox 11"/>
          <p:cNvSpPr txBox="1"/>
          <p:nvPr/>
        </p:nvSpPr>
        <p:spPr>
          <a:xfrm>
            <a:off x="8616462" y="6367014"/>
            <a:ext cx="762000" cy="369332"/>
          </a:xfrm>
          <a:prstGeom prst="rect">
            <a:avLst/>
          </a:prstGeom>
          <a:noFill/>
          <a:ln>
            <a:noFill/>
          </a:ln>
        </p:spPr>
        <p:txBody>
          <a:bodyPr wrap="square" rtlCol="0">
            <a:spAutoFit/>
          </a:bodyPr>
          <a:lstStyle/>
          <a:p>
            <a:r>
              <a:rPr lang="en-US" dirty="0" smtClean="0">
                <a:solidFill>
                  <a:schemeClr val="bg1"/>
                </a:solidFill>
                <a:latin typeface="Ubuntu Condensed" panose="020B0506030602030204" pitchFamily="34" charset="0"/>
              </a:rPr>
              <a:t>20</a:t>
            </a:r>
            <a:endParaRPr lang="en-US" dirty="0">
              <a:solidFill>
                <a:schemeClr val="bg1"/>
              </a:solidFill>
              <a:latin typeface="Ubuntu Condensed" panose="020B0506030602030204" pitchFamily="34" charset="0"/>
            </a:endParaRPr>
          </a:p>
        </p:txBody>
      </p:sp>
    </p:spTree>
    <p:extLst>
      <p:ext uri="{BB962C8B-B14F-4D97-AF65-F5344CB8AC3E}">
        <p14:creationId xmlns:p14="http://schemas.microsoft.com/office/powerpoint/2010/main" val="28777903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3792" t="1465" r="3106" b="16276"/>
          <a:stretch/>
        </p:blipFill>
        <p:spPr>
          <a:xfrm>
            <a:off x="-1" y="0"/>
            <a:ext cx="9144001" cy="6858000"/>
          </a:xfrm>
          <a:prstGeom prst="rect">
            <a:avLst/>
          </a:prstGeom>
        </p:spPr>
      </p:pic>
      <p:pic>
        <p:nvPicPr>
          <p:cNvPr id="2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4356" y="52729"/>
            <a:ext cx="1737296" cy="116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Oval 26"/>
          <p:cNvSpPr/>
          <p:nvPr/>
        </p:nvSpPr>
        <p:spPr>
          <a:xfrm>
            <a:off x="381000" y="374449"/>
            <a:ext cx="60960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TextBox 27"/>
          <p:cNvSpPr txBox="1"/>
          <p:nvPr/>
        </p:nvSpPr>
        <p:spPr>
          <a:xfrm>
            <a:off x="457200" y="399274"/>
            <a:ext cx="1676400" cy="584775"/>
          </a:xfrm>
          <a:prstGeom prst="rect">
            <a:avLst/>
          </a:prstGeom>
          <a:noFill/>
        </p:spPr>
        <p:txBody>
          <a:bodyPr wrap="square" rtlCol="0">
            <a:spAutoFit/>
          </a:bodyPr>
          <a:lstStyle/>
          <a:p>
            <a:r>
              <a:rPr lang="en-US" sz="3200" dirty="0" smtClean="0">
                <a:solidFill>
                  <a:schemeClr val="bg1"/>
                </a:solidFill>
                <a:latin typeface="Arial Black" panose="020B0A04020102020204" pitchFamily="34" charset="0"/>
              </a:rPr>
              <a:t>3</a:t>
            </a:r>
          </a:p>
        </p:txBody>
      </p:sp>
      <p:sp>
        <p:nvSpPr>
          <p:cNvPr id="29" name="TextBox 28"/>
          <p:cNvSpPr txBox="1"/>
          <p:nvPr/>
        </p:nvSpPr>
        <p:spPr>
          <a:xfrm>
            <a:off x="990600" y="452735"/>
            <a:ext cx="2667000" cy="461665"/>
          </a:xfrm>
          <a:prstGeom prst="rect">
            <a:avLst/>
          </a:prstGeom>
          <a:noFill/>
        </p:spPr>
        <p:txBody>
          <a:bodyPr wrap="square" rtlCol="0">
            <a:spAutoFit/>
          </a:bodyPr>
          <a:lstStyle/>
          <a:p>
            <a:r>
              <a:rPr lang="en-US" sz="2400" dirty="0" smtClean="0">
                <a:solidFill>
                  <a:schemeClr val="bg1"/>
                </a:solidFill>
                <a:latin typeface="Ubuntu Condensed" panose="020B0506030602030204" pitchFamily="34" charset="0"/>
              </a:rPr>
              <a:t>The </a:t>
            </a:r>
            <a:r>
              <a:rPr lang="en-US" sz="2400" b="1" dirty="0" smtClean="0">
                <a:solidFill>
                  <a:schemeClr val="bg1"/>
                </a:solidFill>
                <a:latin typeface="Ubuntu Condensed" panose="020B0506030602030204" pitchFamily="34" charset="0"/>
              </a:rPr>
              <a:t>Impact</a:t>
            </a:r>
            <a:endParaRPr lang="en-US" sz="2400" b="1" dirty="0">
              <a:solidFill>
                <a:schemeClr val="bg1"/>
              </a:solidFill>
              <a:latin typeface="Ubuntu Condensed" panose="020B0506030602030204" pitchFamily="34" charset="0"/>
            </a:endParaRPr>
          </a:p>
        </p:txBody>
      </p:sp>
      <p:sp>
        <p:nvSpPr>
          <p:cNvPr id="5" name="Rectangle 4"/>
          <p:cNvSpPr/>
          <p:nvPr/>
        </p:nvSpPr>
        <p:spPr>
          <a:xfrm>
            <a:off x="5029200" y="2209800"/>
            <a:ext cx="4114800" cy="4648200"/>
          </a:xfrm>
          <a:prstGeom prst="rect">
            <a:avLst/>
          </a:prstGeom>
          <a:solidFill>
            <a:schemeClr val="bg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151343" y="2391508"/>
            <a:ext cx="3916457" cy="523220"/>
          </a:xfrm>
          <a:prstGeom prst="rect">
            <a:avLst/>
          </a:prstGeom>
        </p:spPr>
        <p:txBody>
          <a:bodyPr wrap="none">
            <a:spAutoFit/>
          </a:bodyPr>
          <a:lstStyle/>
          <a:p>
            <a:pPr lvl="0"/>
            <a:r>
              <a:rPr lang="en-US" sz="2800" b="1" dirty="0" smtClean="0">
                <a:solidFill>
                  <a:prstClr val="white"/>
                </a:solidFill>
                <a:latin typeface="Ubuntu" panose="020B0504030602030204" pitchFamily="34" charset="0"/>
              </a:rPr>
              <a:t>Impact on Community</a:t>
            </a:r>
            <a:endParaRPr lang="en-US" sz="2800" b="1" dirty="0">
              <a:solidFill>
                <a:prstClr val="white"/>
              </a:solidFill>
              <a:latin typeface="Ubuntu" panose="020B0504030602030204" pitchFamily="34" charset="0"/>
            </a:endParaRPr>
          </a:p>
        </p:txBody>
      </p:sp>
      <p:cxnSp>
        <p:nvCxnSpPr>
          <p:cNvPr id="13" name="Straight Connector 12"/>
          <p:cNvCxnSpPr/>
          <p:nvPr/>
        </p:nvCxnSpPr>
        <p:spPr bwMode="auto">
          <a:xfrm>
            <a:off x="5199376" y="2443116"/>
            <a:ext cx="3771709" cy="6555"/>
          </a:xfrm>
          <a:prstGeom prst="line">
            <a:avLst/>
          </a:prstGeom>
          <a:blipFill dpi="0" rotWithShape="0">
            <a:blip r:embed="rId5"/>
            <a:srcRect/>
            <a:tile tx="0" ty="0" sx="100000" sy="100000" flip="none" algn="tl"/>
          </a:blip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8" name="Rectangle 7"/>
          <p:cNvSpPr/>
          <p:nvPr/>
        </p:nvSpPr>
        <p:spPr>
          <a:xfrm>
            <a:off x="4648200" y="3276600"/>
            <a:ext cx="4343400" cy="781128"/>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4724400" y="3352800"/>
            <a:ext cx="4267200" cy="646331"/>
          </a:xfrm>
          <a:prstGeom prst="rect">
            <a:avLst/>
          </a:prstGeom>
          <a:noFill/>
        </p:spPr>
        <p:txBody>
          <a:bodyPr wrap="square" rtlCol="0">
            <a:spAutoFit/>
          </a:bodyPr>
          <a:lstStyle/>
          <a:p>
            <a:r>
              <a:rPr lang="en-US" dirty="0" smtClean="0">
                <a:latin typeface="Ubuntu Condensed" panose="020B0506030602030204" pitchFamily="34" charset="0"/>
              </a:rPr>
              <a:t>Changes perceptions and attitudes towards children and adults with intellectual disabilities</a:t>
            </a:r>
            <a:endParaRPr lang="en-US" dirty="0"/>
          </a:p>
        </p:txBody>
      </p:sp>
      <p:sp>
        <p:nvSpPr>
          <p:cNvPr id="19" name="Rectangle 18"/>
          <p:cNvSpPr/>
          <p:nvPr/>
        </p:nvSpPr>
        <p:spPr>
          <a:xfrm>
            <a:off x="4648200" y="4324272"/>
            <a:ext cx="4343400" cy="781128"/>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4648200" y="5391072"/>
            <a:ext cx="4343400" cy="781128"/>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4724400" y="4382869"/>
            <a:ext cx="4267200" cy="646331"/>
          </a:xfrm>
          <a:prstGeom prst="rect">
            <a:avLst/>
          </a:prstGeom>
          <a:noFill/>
        </p:spPr>
        <p:txBody>
          <a:bodyPr wrap="square" rtlCol="0">
            <a:spAutoFit/>
          </a:bodyPr>
          <a:lstStyle/>
          <a:p>
            <a:r>
              <a:rPr lang="en-US" dirty="0">
                <a:latin typeface="Ubuntu Condensed" panose="020B0506030602030204" pitchFamily="34" charset="0"/>
              </a:rPr>
              <a:t>Creates environments that foster inclusion and respect</a:t>
            </a:r>
            <a:endParaRPr lang="en-US" dirty="0"/>
          </a:p>
        </p:txBody>
      </p:sp>
      <p:sp>
        <p:nvSpPr>
          <p:cNvPr id="24" name="TextBox 23"/>
          <p:cNvSpPr txBox="1"/>
          <p:nvPr/>
        </p:nvSpPr>
        <p:spPr>
          <a:xfrm>
            <a:off x="4730262" y="5486400"/>
            <a:ext cx="4267200" cy="646331"/>
          </a:xfrm>
          <a:prstGeom prst="rect">
            <a:avLst/>
          </a:prstGeom>
          <a:noFill/>
        </p:spPr>
        <p:txBody>
          <a:bodyPr wrap="square" rtlCol="0">
            <a:spAutoFit/>
          </a:bodyPr>
          <a:lstStyle/>
          <a:p>
            <a:r>
              <a:rPr lang="en-US" dirty="0" smtClean="0">
                <a:latin typeface="Ubuntu Condensed" panose="020B0506030602030204" pitchFamily="34" charset="0"/>
              </a:rPr>
              <a:t>Provides opportunities for community members to learn about intellectual disabilities </a:t>
            </a:r>
            <a:endParaRPr lang="en-US" dirty="0"/>
          </a:p>
        </p:txBody>
      </p:sp>
      <p:sp>
        <p:nvSpPr>
          <p:cNvPr id="25" name="TextBox 24"/>
          <p:cNvSpPr txBox="1"/>
          <p:nvPr/>
        </p:nvSpPr>
        <p:spPr>
          <a:xfrm>
            <a:off x="8616462" y="6367014"/>
            <a:ext cx="762000" cy="369332"/>
          </a:xfrm>
          <a:prstGeom prst="rect">
            <a:avLst/>
          </a:prstGeom>
          <a:noFill/>
          <a:ln>
            <a:noFill/>
          </a:ln>
        </p:spPr>
        <p:txBody>
          <a:bodyPr wrap="square" rtlCol="0">
            <a:spAutoFit/>
          </a:bodyPr>
          <a:lstStyle/>
          <a:p>
            <a:r>
              <a:rPr lang="en-US" dirty="0" smtClean="0">
                <a:solidFill>
                  <a:schemeClr val="bg1"/>
                </a:solidFill>
                <a:latin typeface="Ubuntu Condensed" panose="020B0506030602030204" pitchFamily="34" charset="0"/>
              </a:rPr>
              <a:t>21</a:t>
            </a:r>
            <a:endParaRPr lang="en-US" dirty="0">
              <a:solidFill>
                <a:schemeClr val="bg1"/>
              </a:solidFill>
              <a:latin typeface="Ubuntu Condensed" panose="020B0506030602030204" pitchFamily="34" charset="0"/>
            </a:endParaRPr>
          </a:p>
        </p:txBody>
      </p:sp>
      <p:cxnSp>
        <p:nvCxnSpPr>
          <p:cNvPr id="21" name="Straight Connector 20"/>
          <p:cNvCxnSpPr/>
          <p:nvPr/>
        </p:nvCxnSpPr>
        <p:spPr bwMode="auto">
          <a:xfrm>
            <a:off x="5219891" y="2965245"/>
            <a:ext cx="3771709" cy="6555"/>
          </a:xfrm>
          <a:prstGeom prst="line">
            <a:avLst/>
          </a:prstGeom>
          <a:blipFill dpi="0" rotWithShape="0">
            <a:blip r:embed="rId5"/>
            <a:srcRect/>
            <a:tile tx="0" ty="0" sx="100000" sy="100000" flip="none" algn="tl"/>
          </a:blip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41066774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871" r="22662"/>
          <a:stretch/>
        </p:blipFill>
        <p:spPr>
          <a:xfrm>
            <a:off x="0" y="-29308"/>
            <a:ext cx="9220200" cy="6887308"/>
          </a:xfrm>
          <a:prstGeom prst="rect">
            <a:avLst/>
          </a:prstGeom>
        </p:spPr>
      </p:pic>
      <p:sp>
        <p:nvSpPr>
          <p:cNvPr id="8" name="Rectangle 7"/>
          <p:cNvSpPr/>
          <p:nvPr/>
        </p:nvSpPr>
        <p:spPr>
          <a:xfrm>
            <a:off x="609600" y="381000"/>
            <a:ext cx="748923" cy="1107996"/>
          </a:xfrm>
          <a:prstGeom prst="rect">
            <a:avLst/>
          </a:prstGeom>
        </p:spPr>
        <p:txBody>
          <a:bodyPr wrap="none">
            <a:spAutoFit/>
          </a:bodyPr>
          <a:lstStyle/>
          <a:p>
            <a:r>
              <a:rPr lang="en-US" sz="6600" dirty="0">
                <a:solidFill>
                  <a:schemeClr val="bg1"/>
                </a:solidFill>
                <a:latin typeface="Arial Black" panose="020B0A04020102020204" pitchFamily="34" charset="0"/>
              </a:rPr>
              <a:t>4</a:t>
            </a:r>
          </a:p>
        </p:txBody>
      </p:sp>
      <p:sp>
        <p:nvSpPr>
          <p:cNvPr id="9" name="Oval 8"/>
          <p:cNvSpPr/>
          <p:nvPr/>
        </p:nvSpPr>
        <p:spPr>
          <a:xfrm>
            <a:off x="411480" y="304800"/>
            <a:ext cx="1188720" cy="118872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600200" y="175885"/>
            <a:ext cx="5814156" cy="1384995"/>
          </a:xfrm>
          <a:prstGeom prst="rect">
            <a:avLst/>
          </a:prstGeom>
          <a:noFill/>
        </p:spPr>
        <p:txBody>
          <a:bodyPr wrap="square" rtlCol="0">
            <a:spAutoFit/>
          </a:bodyPr>
          <a:lstStyle/>
          <a:p>
            <a:r>
              <a:rPr lang="en-US" sz="3600" dirty="0" smtClean="0">
                <a:solidFill>
                  <a:schemeClr val="bg1"/>
                </a:solidFill>
                <a:latin typeface="Ubuntu Condensed" panose="020B0506030602030204" pitchFamily="34" charset="0"/>
              </a:rPr>
              <a:t>Special Olympics  </a:t>
            </a:r>
            <a:endParaRPr lang="en-US" sz="4000" dirty="0" smtClean="0">
              <a:solidFill>
                <a:schemeClr val="bg1"/>
              </a:solidFill>
              <a:latin typeface="Ubuntu Condensed" panose="020B0506030602030204" pitchFamily="34" charset="0"/>
            </a:endParaRPr>
          </a:p>
          <a:p>
            <a:r>
              <a:rPr lang="en-US" sz="4800" b="1" dirty="0" smtClean="0">
                <a:solidFill>
                  <a:schemeClr val="bg1"/>
                </a:solidFill>
                <a:latin typeface="Ubuntu Condensed" panose="020B0506030602030204" pitchFamily="34" charset="0"/>
              </a:rPr>
              <a:t>(Insert Program Name)</a:t>
            </a:r>
            <a:endParaRPr lang="en-US" sz="4800" b="1" dirty="0">
              <a:solidFill>
                <a:schemeClr val="bg1"/>
              </a:solidFill>
              <a:latin typeface="Ubuntu Condensed" panose="020B0506030602030204" pitchFamily="34" charset="0"/>
            </a:endParaRPr>
          </a:p>
        </p:txBody>
      </p:sp>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4356" y="52729"/>
            <a:ext cx="1737296" cy="116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lowchart: Off-page Connector 6"/>
          <p:cNvSpPr/>
          <p:nvPr/>
        </p:nvSpPr>
        <p:spPr>
          <a:xfrm>
            <a:off x="6088617" y="-29308"/>
            <a:ext cx="3134831" cy="1222644"/>
          </a:xfrm>
          <a:prstGeom prst="flowChartOffpage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Additional Program  Information </a:t>
            </a:r>
            <a:r>
              <a:rPr lang="en-US" b="1" dirty="0"/>
              <a:t>N</a:t>
            </a:r>
            <a:r>
              <a:rPr lang="en-US" b="1" dirty="0" smtClean="0"/>
              <a:t>eeded</a:t>
            </a:r>
            <a:endParaRPr lang="en-US" b="1" dirty="0"/>
          </a:p>
        </p:txBody>
      </p:sp>
      <p:sp>
        <p:nvSpPr>
          <p:cNvPr id="12" name="TextBox 11"/>
          <p:cNvSpPr txBox="1"/>
          <p:nvPr/>
        </p:nvSpPr>
        <p:spPr>
          <a:xfrm>
            <a:off x="8616462" y="6367014"/>
            <a:ext cx="762000" cy="369332"/>
          </a:xfrm>
          <a:prstGeom prst="rect">
            <a:avLst/>
          </a:prstGeom>
          <a:noFill/>
          <a:ln>
            <a:noFill/>
          </a:ln>
        </p:spPr>
        <p:txBody>
          <a:bodyPr wrap="square" rtlCol="0">
            <a:spAutoFit/>
          </a:bodyPr>
          <a:lstStyle/>
          <a:p>
            <a:r>
              <a:rPr lang="en-US" dirty="0" smtClean="0">
                <a:solidFill>
                  <a:schemeClr val="bg1"/>
                </a:solidFill>
                <a:latin typeface="Ubuntu Condensed" panose="020B0506030602030204" pitchFamily="34" charset="0"/>
              </a:rPr>
              <a:t>22</a:t>
            </a:r>
            <a:endParaRPr lang="en-US" dirty="0">
              <a:solidFill>
                <a:schemeClr val="bg1"/>
              </a:solidFill>
              <a:latin typeface="Ubuntu Condensed" panose="020B0506030602030204" pitchFamily="34" charset="0"/>
            </a:endParaRPr>
          </a:p>
        </p:txBody>
      </p:sp>
    </p:spTree>
    <p:extLst>
      <p:ext uri="{BB962C8B-B14F-4D97-AF65-F5344CB8AC3E}">
        <p14:creationId xmlns:p14="http://schemas.microsoft.com/office/powerpoint/2010/main" val="29439541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51652" cy="6858000"/>
          </a:xfrm>
          <a:prstGeom prst="rect">
            <a:avLst/>
          </a:prstGeom>
          <a:solidFill>
            <a:schemeClr val="bg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4356" y="52729"/>
            <a:ext cx="1737296" cy="116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Oval 26"/>
          <p:cNvSpPr/>
          <p:nvPr/>
        </p:nvSpPr>
        <p:spPr>
          <a:xfrm>
            <a:off x="381000" y="374449"/>
            <a:ext cx="60960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TextBox 27"/>
          <p:cNvSpPr txBox="1"/>
          <p:nvPr/>
        </p:nvSpPr>
        <p:spPr>
          <a:xfrm>
            <a:off x="457200" y="399274"/>
            <a:ext cx="1676400" cy="584775"/>
          </a:xfrm>
          <a:prstGeom prst="rect">
            <a:avLst/>
          </a:prstGeom>
          <a:noFill/>
        </p:spPr>
        <p:txBody>
          <a:bodyPr wrap="square" rtlCol="0">
            <a:spAutoFit/>
          </a:bodyPr>
          <a:lstStyle/>
          <a:p>
            <a:r>
              <a:rPr lang="en-US" sz="3200" dirty="0">
                <a:solidFill>
                  <a:schemeClr val="bg1"/>
                </a:solidFill>
                <a:latin typeface="Arial Black" panose="020B0A04020102020204" pitchFamily="34" charset="0"/>
              </a:rPr>
              <a:t>4</a:t>
            </a:r>
            <a:endParaRPr lang="en-US" sz="3200" dirty="0" smtClean="0">
              <a:solidFill>
                <a:schemeClr val="bg1"/>
              </a:solidFill>
              <a:latin typeface="Arial Black" panose="020B0A04020102020204" pitchFamily="34" charset="0"/>
            </a:endParaRPr>
          </a:p>
        </p:txBody>
      </p:sp>
      <p:sp>
        <p:nvSpPr>
          <p:cNvPr id="29" name="TextBox 28"/>
          <p:cNvSpPr txBox="1"/>
          <p:nvPr/>
        </p:nvSpPr>
        <p:spPr>
          <a:xfrm>
            <a:off x="990600" y="452735"/>
            <a:ext cx="4495800" cy="461665"/>
          </a:xfrm>
          <a:prstGeom prst="rect">
            <a:avLst/>
          </a:prstGeom>
          <a:noFill/>
        </p:spPr>
        <p:txBody>
          <a:bodyPr wrap="square" rtlCol="0">
            <a:spAutoFit/>
          </a:bodyPr>
          <a:lstStyle/>
          <a:p>
            <a:r>
              <a:rPr lang="en-US" sz="2400" dirty="0" smtClean="0">
                <a:solidFill>
                  <a:schemeClr val="bg1"/>
                </a:solidFill>
                <a:latin typeface="Ubuntu Condensed" panose="020B0506030602030204" pitchFamily="34" charset="0"/>
              </a:rPr>
              <a:t>Special Olympics </a:t>
            </a:r>
            <a:r>
              <a:rPr lang="en-US" sz="2400" b="1" dirty="0" smtClean="0">
                <a:solidFill>
                  <a:schemeClr val="bg1"/>
                </a:solidFill>
                <a:latin typeface="Ubuntu Condensed" panose="020B0506030602030204" pitchFamily="34" charset="0"/>
              </a:rPr>
              <a:t>(Program Name)</a:t>
            </a:r>
            <a:endParaRPr lang="en-US" sz="2400" b="1" dirty="0">
              <a:solidFill>
                <a:schemeClr val="bg1"/>
              </a:solidFill>
              <a:latin typeface="Ubuntu Condensed" panose="020B0506030602030204" pitchFamily="34" charset="0"/>
            </a:endParaRPr>
          </a:p>
        </p:txBody>
      </p:sp>
      <p:sp>
        <p:nvSpPr>
          <p:cNvPr id="7" name="Rectangle 6"/>
          <p:cNvSpPr/>
          <p:nvPr/>
        </p:nvSpPr>
        <p:spPr>
          <a:xfrm>
            <a:off x="474785" y="1611923"/>
            <a:ext cx="3733800" cy="4572000"/>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smtClean="0">
                <a:solidFill>
                  <a:schemeClr val="tx1"/>
                </a:solidFill>
              </a:rPr>
              <a:t>(insert Program-specific Young Athletes picture)</a:t>
            </a:r>
            <a:endParaRPr lang="en-US" i="1" dirty="0">
              <a:solidFill>
                <a:schemeClr val="tx1"/>
              </a:solidFill>
            </a:endParaRPr>
          </a:p>
        </p:txBody>
      </p:sp>
      <p:sp>
        <p:nvSpPr>
          <p:cNvPr id="8" name="TextBox 7"/>
          <p:cNvSpPr txBox="1"/>
          <p:nvPr/>
        </p:nvSpPr>
        <p:spPr>
          <a:xfrm>
            <a:off x="4724400" y="2559784"/>
            <a:ext cx="4114800" cy="1631216"/>
          </a:xfrm>
          <a:prstGeom prst="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lstStyle/>
          <a:p>
            <a:r>
              <a:rPr lang="en-US" sz="2000" dirty="0" smtClean="0">
                <a:solidFill>
                  <a:schemeClr val="bg1"/>
                </a:solidFill>
                <a:latin typeface="Ubuntu Condensed" panose="020B0506030602030204" pitchFamily="34" charset="0"/>
              </a:rPr>
              <a:t>Insert information on the current status of Young Athletes in your Program (number of registered Young Athletes, what areas you cover, etc.)</a:t>
            </a:r>
          </a:p>
          <a:p>
            <a:endParaRPr lang="en-US" sz="2000" dirty="0">
              <a:solidFill>
                <a:schemeClr val="bg1"/>
              </a:solidFill>
              <a:latin typeface="Ubuntu Condensed" panose="020B0506030602030204" pitchFamily="34" charset="0"/>
            </a:endParaRPr>
          </a:p>
        </p:txBody>
      </p:sp>
      <p:sp>
        <p:nvSpPr>
          <p:cNvPr id="16" name="Rectangle 15"/>
          <p:cNvSpPr/>
          <p:nvPr/>
        </p:nvSpPr>
        <p:spPr>
          <a:xfrm>
            <a:off x="5173357" y="1652633"/>
            <a:ext cx="2860078" cy="523220"/>
          </a:xfrm>
          <a:prstGeom prst="rect">
            <a:avLst/>
          </a:prstGeom>
        </p:spPr>
        <p:txBody>
          <a:bodyPr wrap="none">
            <a:spAutoFit/>
          </a:bodyPr>
          <a:lstStyle/>
          <a:p>
            <a:pPr lvl="0"/>
            <a:r>
              <a:rPr lang="en-US" sz="2800" b="1" dirty="0" smtClean="0">
                <a:solidFill>
                  <a:prstClr val="white"/>
                </a:solidFill>
                <a:latin typeface="Ubuntu" panose="020B0504030602030204" pitchFamily="34" charset="0"/>
              </a:rPr>
              <a:t>Young Athletes</a:t>
            </a:r>
            <a:endParaRPr lang="en-US" sz="2800" b="1" dirty="0">
              <a:solidFill>
                <a:prstClr val="white"/>
              </a:solidFill>
              <a:latin typeface="Ubuntu" panose="020B0504030602030204" pitchFamily="34" charset="0"/>
            </a:endParaRPr>
          </a:p>
        </p:txBody>
      </p:sp>
      <p:cxnSp>
        <p:nvCxnSpPr>
          <p:cNvPr id="17" name="Straight Connector 16"/>
          <p:cNvCxnSpPr/>
          <p:nvPr/>
        </p:nvCxnSpPr>
        <p:spPr bwMode="auto">
          <a:xfrm>
            <a:off x="4724400" y="1594338"/>
            <a:ext cx="3757993" cy="5862"/>
          </a:xfrm>
          <a:prstGeom prst="line">
            <a:avLst/>
          </a:prstGeom>
          <a:blipFill dpi="0" rotWithShape="0">
            <a:blip r:embed="rId4"/>
            <a:srcRect/>
            <a:tile tx="0" ty="0" sx="100000" sy="100000" flip="none" algn="tl"/>
          </a:blip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 name="Straight Connector 17"/>
          <p:cNvCxnSpPr/>
          <p:nvPr/>
        </p:nvCxnSpPr>
        <p:spPr bwMode="auto">
          <a:xfrm>
            <a:off x="4700207" y="2203938"/>
            <a:ext cx="3757993" cy="5862"/>
          </a:xfrm>
          <a:prstGeom prst="line">
            <a:avLst/>
          </a:prstGeom>
          <a:blipFill dpi="0" rotWithShape="0">
            <a:blip r:embed="rId4"/>
            <a:srcRect/>
            <a:tile tx="0" ty="0" sx="100000" sy="100000" flip="none" algn="tl"/>
          </a:blip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1" name="Flowchart: Off-page Connector 20"/>
          <p:cNvSpPr/>
          <p:nvPr/>
        </p:nvSpPr>
        <p:spPr>
          <a:xfrm>
            <a:off x="6088617" y="-29308"/>
            <a:ext cx="3134831" cy="1222644"/>
          </a:xfrm>
          <a:prstGeom prst="flowChartOffpage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Additional Program  Information </a:t>
            </a:r>
            <a:r>
              <a:rPr lang="en-US" b="1" dirty="0"/>
              <a:t>N</a:t>
            </a:r>
            <a:r>
              <a:rPr lang="en-US" b="1" dirty="0" smtClean="0"/>
              <a:t>eeded</a:t>
            </a:r>
            <a:endParaRPr lang="en-US" b="1" dirty="0"/>
          </a:p>
        </p:txBody>
      </p:sp>
      <p:sp>
        <p:nvSpPr>
          <p:cNvPr id="13" name="TextBox 12"/>
          <p:cNvSpPr txBox="1"/>
          <p:nvPr/>
        </p:nvSpPr>
        <p:spPr>
          <a:xfrm>
            <a:off x="8616462" y="6367014"/>
            <a:ext cx="762000" cy="369332"/>
          </a:xfrm>
          <a:prstGeom prst="rect">
            <a:avLst/>
          </a:prstGeom>
          <a:noFill/>
          <a:ln>
            <a:noFill/>
          </a:ln>
        </p:spPr>
        <p:txBody>
          <a:bodyPr wrap="square" rtlCol="0">
            <a:spAutoFit/>
          </a:bodyPr>
          <a:lstStyle/>
          <a:p>
            <a:r>
              <a:rPr lang="en-US" dirty="0" smtClean="0">
                <a:solidFill>
                  <a:schemeClr val="bg1"/>
                </a:solidFill>
                <a:latin typeface="Ubuntu Condensed" panose="020B0506030602030204" pitchFamily="34" charset="0"/>
              </a:rPr>
              <a:t>23</a:t>
            </a:r>
            <a:endParaRPr lang="en-US" dirty="0">
              <a:solidFill>
                <a:schemeClr val="bg1"/>
              </a:solidFill>
              <a:latin typeface="Ubuntu Condensed" panose="020B0506030602030204" pitchFamily="34" charset="0"/>
            </a:endParaRPr>
          </a:p>
        </p:txBody>
      </p:sp>
    </p:spTree>
    <p:extLst>
      <p:ext uri="{BB962C8B-B14F-4D97-AF65-F5344CB8AC3E}">
        <p14:creationId xmlns:p14="http://schemas.microsoft.com/office/powerpoint/2010/main" val="15808274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514" y="0"/>
            <a:ext cx="9151652" cy="6858000"/>
          </a:xfrm>
          <a:prstGeom prst="rect">
            <a:avLst/>
          </a:prstGeom>
          <a:solidFill>
            <a:schemeClr val="bg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4356" y="52729"/>
            <a:ext cx="1737296" cy="116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Oval 26"/>
          <p:cNvSpPr/>
          <p:nvPr/>
        </p:nvSpPr>
        <p:spPr>
          <a:xfrm>
            <a:off x="381000" y="374449"/>
            <a:ext cx="60960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TextBox 27"/>
          <p:cNvSpPr txBox="1"/>
          <p:nvPr/>
        </p:nvSpPr>
        <p:spPr>
          <a:xfrm>
            <a:off x="457200" y="399274"/>
            <a:ext cx="1676400" cy="584775"/>
          </a:xfrm>
          <a:prstGeom prst="rect">
            <a:avLst/>
          </a:prstGeom>
          <a:noFill/>
        </p:spPr>
        <p:txBody>
          <a:bodyPr wrap="square" rtlCol="0">
            <a:spAutoFit/>
          </a:bodyPr>
          <a:lstStyle/>
          <a:p>
            <a:r>
              <a:rPr lang="en-US" sz="3200" dirty="0">
                <a:solidFill>
                  <a:schemeClr val="bg1"/>
                </a:solidFill>
                <a:latin typeface="Arial Black" panose="020B0A04020102020204" pitchFamily="34" charset="0"/>
              </a:rPr>
              <a:t>4</a:t>
            </a:r>
            <a:endParaRPr lang="en-US" sz="3200" dirty="0" smtClean="0">
              <a:solidFill>
                <a:schemeClr val="bg1"/>
              </a:solidFill>
              <a:latin typeface="Arial Black" panose="020B0A04020102020204" pitchFamily="34" charset="0"/>
            </a:endParaRPr>
          </a:p>
        </p:txBody>
      </p:sp>
      <p:sp>
        <p:nvSpPr>
          <p:cNvPr id="29" name="TextBox 28"/>
          <p:cNvSpPr txBox="1"/>
          <p:nvPr/>
        </p:nvSpPr>
        <p:spPr>
          <a:xfrm>
            <a:off x="990600" y="452735"/>
            <a:ext cx="4495800" cy="461665"/>
          </a:xfrm>
          <a:prstGeom prst="rect">
            <a:avLst/>
          </a:prstGeom>
          <a:noFill/>
        </p:spPr>
        <p:txBody>
          <a:bodyPr wrap="square" rtlCol="0">
            <a:spAutoFit/>
          </a:bodyPr>
          <a:lstStyle/>
          <a:p>
            <a:r>
              <a:rPr lang="en-US" sz="2400" dirty="0" smtClean="0">
                <a:solidFill>
                  <a:schemeClr val="bg1"/>
                </a:solidFill>
                <a:latin typeface="Ubuntu Condensed" panose="020B0506030602030204" pitchFamily="34" charset="0"/>
              </a:rPr>
              <a:t>Special Olympics </a:t>
            </a:r>
            <a:r>
              <a:rPr lang="en-US" sz="2400" b="1" dirty="0" smtClean="0">
                <a:solidFill>
                  <a:schemeClr val="bg1"/>
                </a:solidFill>
                <a:latin typeface="Ubuntu Condensed" panose="020B0506030602030204" pitchFamily="34" charset="0"/>
              </a:rPr>
              <a:t>(Program Name)</a:t>
            </a:r>
            <a:endParaRPr lang="en-US" sz="2400" b="1" dirty="0">
              <a:solidFill>
                <a:schemeClr val="bg1"/>
              </a:solidFill>
              <a:latin typeface="Ubuntu Condensed" panose="020B0506030602030204" pitchFamily="34" charset="0"/>
            </a:endParaRPr>
          </a:p>
        </p:txBody>
      </p:sp>
      <p:sp>
        <p:nvSpPr>
          <p:cNvPr id="7" name="Rectangle 6"/>
          <p:cNvSpPr/>
          <p:nvPr/>
        </p:nvSpPr>
        <p:spPr>
          <a:xfrm>
            <a:off x="546140" y="1975338"/>
            <a:ext cx="7983415" cy="2907323"/>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smtClean="0">
                <a:solidFill>
                  <a:schemeClr val="tx1"/>
                </a:solidFill>
              </a:rPr>
              <a:t>(insert Program-specific Young Athletes picture or video)</a:t>
            </a:r>
            <a:endParaRPr lang="en-US" i="1" dirty="0">
              <a:solidFill>
                <a:schemeClr val="tx1"/>
              </a:solidFill>
            </a:endParaRPr>
          </a:p>
        </p:txBody>
      </p:sp>
      <p:sp>
        <p:nvSpPr>
          <p:cNvPr id="8" name="TextBox 7"/>
          <p:cNvSpPr txBox="1"/>
          <p:nvPr/>
        </p:nvSpPr>
        <p:spPr>
          <a:xfrm>
            <a:off x="541297" y="5156537"/>
            <a:ext cx="7993103" cy="1015663"/>
          </a:xfrm>
          <a:prstGeom prst="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lstStyle/>
          <a:p>
            <a:r>
              <a:rPr lang="en-US" sz="2000" dirty="0" smtClean="0">
                <a:solidFill>
                  <a:schemeClr val="bg1"/>
                </a:solidFill>
                <a:latin typeface="Ubuntu Condensed" panose="020B0506030602030204" pitchFamily="34" charset="0"/>
              </a:rPr>
              <a:t>Insert Young Athletes impact story from your Program (example: a child who learned to walk through YA, etc.)</a:t>
            </a:r>
          </a:p>
          <a:p>
            <a:endParaRPr lang="en-US" sz="2000" dirty="0">
              <a:solidFill>
                <a:schemeClr val="bg1"/>
              </a:solidFill>
              <a:latin typeface="Ubuntu Condensed" panose="020B0506030602030204" pitchFamily="34" charset="0"/>
            </a:endParaRPr>
          </a:p>
        </p:txBody>
      </p:sp>
      <p:sp>
        <p:nvSpPr>
          <p:cNvPr id="9" name="Rectangle 8"/>
          <p:cNvSpPr/>
          <p:nvPr/>
        </p:nvSpPr>
        <p:spPr>
          <a:xfrm>
            <a:off x="492369" y="1315180"/>
            <a:ext cx="2095445" cy="523220"/>
          </a:xfrm>
          <a:prstGeom prst="rect">
            <a:avLst/>
          </a:prstGeom>
        </p:spPr>
        <p:txBody>
          <a:bodyPr wrap="none">
            <a:spAutoFit/>
          </a:bodyPr>
          <a:lstStyle/>
          <a:p>
            <a:pPr lvl="0"/>
            <a:r>
              <a:rPr lang="en-US" sz="2800" b="1" dirty="0" smtClean="0">
                <a:solidFill>
                  <a:prstClr val="white"/>
                </a:solidFill>
                <a:latin typeface="Ubuntu" panose="020B0504030602030204" pitchFamily="34" charset="0"/>
              </a:rPr>
              <a:t>Our Impact</a:t>
            </a:r>
            <a:endParaRPr lang="en-US" sz="2800" b="1" dirty="0">
              <a:solidFill>
                <a:prstClr val="white"/>
              </a:solidFill>
              <a:latin typeface="Ubuntu" panose="020B0504030602030204" pitchFamily="34" charset="0"/>
            </a:endParaRPr>
          </a:p>
        </p:txBody>
      </p:sp>
      <p:cxnSp>
        <p:nvCxnSpPr>
          <p:cNvPr id="10" name="Straight Connector 9"/>
          <p:cNvCxnSpPr/>
          <p:nvPr/>
        </p:nvCxnSpPr>
        <p:spPr bwMode="auto">
          <a:xfrm>
            <a:off x="609600" y="1287233"/>
            <a:ext cx="1978214" cy="2305"/>
          </a:xfrm>
          <a:prstGeom prst="line">
            <a:avLst/>
          </a:prstGeom>
          <a:blipFill dpi="0" rotWithShape="0">
            <a:blip r:embed="rId4"/>
            <a:srcRect/>
            <a:tile tx="0" ty="0" sx="100000" sy="100000" flip="none" algn="tl"/>
          </a:blip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7" name="Straight Connector 16"/>
          <p:cNvCxnSpPr/>
          <p:nvPr/>
        </p:nvCxnSpPr>
        <p:spPr bwMode="auto">
          <a:xfrm>
            <a:off x="609600" y="1834943"/>
            <a:ext cx="1978214" cy="2305"/>
          </a:xfrm>
          <a:prstGeom prst="line">
            <a:avLst/>
          </a:prstGeom>
          <a:blipFill dpi="0" rotWithShape="0">
            <a:blip r:embed="rId4"/>
            <a:srcRect/>
            <a:tile tx="0" ty="0" sx="100000" sy="100000" flip="none" algn="tl"/>
          </a:blip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0" name="Flowchart: Off-page Connector 19"/>
          <p:cNvSpPr/>
          <p:nvPr/>
        </p:nvSpPr>
        <p:spPr>
          <a:xfrm>
            <a:off x="6088617" y="-29308"/>
            <a:ext cx="3134831" cy="1222644"/>
          </a:xfrm>
          <a:prstGeom prst="flowChartOffpage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Additional Program  Information </a:t>
            </a:r>
            <a:r>
              <a:rPr lang="en-US" b="1" dirty="0"/>
              <a:t>N</a:t>
            </a:r>
            <a:r>
              <a:rPr lang="en-US" b="1" dirty="0" smtClean="0"/>
              <a:t>eeded</a:t>
            </a:r>
            <a:endParaRPr lang="en-US" b="1" dirty="0"/>
          </a:p>
        </p:txBody>
      </p:sp>
      <p:sp>
        <p:nvSpPr>
          <p:cNvPr id="13" name="TextBox 12"/>
          <p:cNvSpPr txBox="1"/>
          <p:nvPr/>
        </p:nvSpPr>
        <p:spPr>
          <a:xfrm>
            <a:off x="8616462" y="6367014"/>
            <a:ext cx="762000" cy="369332"/>
          </a:xfrm>
          <a:prstGeom prst="rect">
            <a:avLst/>
          </a:prstGeom>
          <a:noFill/>
          <a:ln>
            <a:noFill/>
          </a:ln>
        </p:spPr>
        <p:txBody>
          <a:bodyPr wrap="square" rtlCol="0">
            <a:spAutoFit/>
          </a:bodyPr>
          <a:lstStyle/>
          <a:p>
            <a:r>
              <a:rPr lang="en-US" dirty="0" smtClean="0">
                <a:solidFill>
                  <a:schemeClr val="bg1"/>
                </a:solidFill>
                <a:latin typeface="Ubuntu Condensed" panose="020B0506030602030204" pitchFamily="34" charset="0"/>
              </a:rPr>
              <a:t>24</a:t>
            </a:r>
            <a:endParaRPr lang="en-US" dirty="0">
              <a:solidFill>
                <a:schemeClr val="bg1"/>
              </a:solidFill>
              <a:latin typeface="Ubuntu Condensed" panose="020B0506030602030204" pitchFamily="34" charset="0"/>
            </a:endParaRPr>
          </a:p>
        </p:txBody>
      </p:sp>
    </p:spTree>
    <p:extLst>
      <p:ext uri="{BB962C8B-B14F-4D97-AF65-F5344CB8AC3E}">
        <p14:creationId xmlns:p14="http://schemas.microsoft.com/office/powerpoint/2010/main" val="16516387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alpha val="73000"/>
          </a:schemeClr>
        </a:solidFill>
        <a:effectLst/>
      </p:bgPr>
    </p:bg>
    <p:spTree>
      <p:nvGrpSpPr>
        <p:cNvPr id="1" name=""/>
        <p:cNvGrpSpPr/>
        <p:nvPr/>
      </p:nvGrpSpPr>
      <p:grpSpPr>
        <a:xfrm>
          <a:off x="0" y="0"/>
          <a:ext cx="0" cy="0"/>
          <a:chOff x="0" y="0"/>
          <a:chExt cx="0" cy="0"/>
        </a:xfrm>
      </p:grpSpPr>
      <p:sp>
        <p:nvSpPr>
          <p:cNvPr id="5" name="Rectangle 4"/>
          <p:cNvSpPr/>
          <p:nvPr/>
        </p:nvSpPr>
        <p:spPr>
          <a:xfrm>
            <a:off x="0" y="0"/>
            <a:ext cx="9151652" cy="6858000"/>
          </a:xfrm>
          <a:prstGeom prst="rect">
            <a:avLst/>
          </a:prstGeom>
          <a:solidFill>
            <a:schemeClr val="bg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4356" y="52729"/>
            <a:ext cx="1737296" cy="116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Oval 26"/>
          <p:cNvSpPr/>
          <p:nvPr/>
        </p:nvSpPr>
        <p:spPr>
          <a:xfrm>
            <a:off x="381000" y="374449"/>
            <a:ext cx="60960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TextBox 27"/>
          <p:cNvSpPr txBox="1"/>
          <p:nvPr/>
        </p:nvSpPr>
        <p:spPr>
          <a:xfrm>
            <a:off x="457200" y="399274"/>
            <a:ext cx="1676400" cy="584775"/>
          </a:xfrm>
          <a:prstGeom prst="rect">
            <a:avLst/>
          </a:prstGeom>
          <a:noFill/>
        </p:spPr>
        <p:txBody>
          <a:bodyPr wrap="square" rtlCol="0">
            <a:spAutoFit/>
          </a:bodyPr>
          <a:lstStyle/>
          <a:p>
            <a:r>
              <a:rPr lang="en-US" sz="3200" dirty="0">
                <a:solidFill>
                  <a:schemeClr val="bg1"/>
                </a:solidFill>
                <a:latin typeface="Arial Black" panose="020B0A04020102020204" pitchFamily="34" charset="0"/>
              </a:rPr>
              <a:t>4</a:t>
            </a:r>
            <a:endParaRPr lang="en-US" sz="3200" dirty="0" smtClean="0">
              <a:solidFill>
                <a:schemeClr val="bg1"/>
              </a:solidFill>
              <a:latin typeface="Arial Black" panose="020B0A04020102020204" pitchFamily="34" charset="0"/>
            </a:endParaRPr>
          </a:p>
        </p:txBody>
      </p:sp>
      <p:sp>
        <p:nvSpPr>
          <p:cNvPr id="29" name="TextBox 28"/>
          <p:cNvSpPr txBox="1"/>
          <p:nvPr/>
        </p:nvSpPr>
        <p:spPr>
          <a:xfrm>
            <a:off x="990600" y="452735"/>
            <a:ext cx="4495800" cy="461665"/>
          </a:xfrm>
          <a:prstGeom prst="rect">
            <a:avLst/>
          </a:prstGeom>
          <a:noFill/>
        </p:spPr>
        <p:txBody>
          <a:bodyPr wrap="square" rtlCol="0">
            <a:spAutoFit/>
          </a:bodyPr>
          <a:lstStyle/>
          <a:p>
            <a:r>
              <a:rPr lang="en-US" sz="2400" dirty="0" smtClean="0">
                <a:solidFill>
                  <a:schemeClr val="bg1"/>
                </a:solidFill>
                <a:latin typeface="Ubuntu Condensed" panose="020B0506030602030204" pitchFamily="34" charset="0"/>
              </a:rPr>
              <a:t>Special Olympics </a:t>
            </a:r>
            <a:r>
              <a:rPr lang="en-US" sz="2400" b="1" dirty="0" smtClean="0">
                <a:solidFill>
                  <a:schemeClr val="bg1"/>
                </a:solidFill>
                <a:latin typeface="Ubuntu Condensed" panose="020B0506030602030204" pitchFamily="34" charset="0"/>
              </a:rPr>
              <a:t>(Program Name)</a:t>
            </a:r>
            <a:endParaRPr lang="en-US" sz="2400" b="1" dirty="0">
              <a:solidFill>
                <a:schemeClr val="bg1"/>
              </a:solidFill>
              <a:latin typeface="Ubuntu Condensed" panose="020B0506030602030204" pitchFamily="34" charset="0"/>
            </a:endParaRPr>
          </a:p>
        </p:txBody>
      </p:sp>
      <p:sp>
        <p:nvSpPr>
          <p:cNvPr id="9" name="Rectangle 8"/>
          <p:cNvSpPr/>
          <p:nvPr/>
        </p:nvSpPr>
        <p:spPr>
          <a:xfrm>
            <a:off x="492369" y="1315180"/>
            <a:ext cx="1875835" cy="523220"/>
          </a:xfrm>
          <a:prstGeom prst="rect">
            <a:avLst/>
          </a:prstGeom>
        </p:spPr>
        <p:txBody>
          <a:bodyPr wrap="none">
            <a:spAutoFit/>
          </a:bodyPr>
          <a:lstStyle/>
          <a:p>
            <a:pPr lvl="0"/>
            <a:r>
              <a:rPr lang="en-US" sz="2800" b="1" dirty="0" smtClean="0">
                <a:solidFill>
                  <a:prstClr val="white"/>
                </a:solidFill>
                <a:latin typeface="Ubuntu" panose="020B0504030602030204" pitchFamily="34" charset="0"/>
              </a:rPr>
              <a:t>Our Goals</a:t>
            </a:r>
            <a:endParaRPr lang="en-US" sz="2800" b="1" dirty="0">
              <a:solidFill>
                <a:prstClr val="white"/>
              </a:solidFill>
              <a:latin typeface="Ubuntu" panose="020B0504030602030204" pitchFamily="34" charset="0"/>
            </a:endParaRPr>
          </a:p>
        </p:txBody>
      </p:sp>
      <p:cxnSp>
        <p:nvCxnSpPr>
          <p:cNvPr id="10" name="Straight Connector 9"/>
          <p:cNvCxnSpPr/>
          <p:nvPr/>
        </p:nvCxnSpPr>
        <p:spPr bwMode="auto">
          <a:xfrm>
            <a:off x="609600" y="1287233"/>
            <a:ext cx="1978214" cy="2305"/>
          </a:xfrm>
          <a:prstGeom prst="line">
            <a:avLst/>
          </a:prstGeom>
          <a:blipFill dpi="0" rotWithShape="0">
            <a:blip r:embed="rId4"/>
            <a:srcRect/>
            <a:tile tx="0" ty="0" sx="100000" sy="100000" flip="none" algn="tl"/>
          </a:blip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Connector 10"/>
          <p:cNvCxnSpPr/>
          <p:nvPr/>
        </p:nvCxnSpPr>
        <p:spPr bwMode="auto">
          <a:xfrm>
            <a:off x="609600" y="1834943"/>
            <a:ext cx="1978214" cy="2305"/>
          </a:xfrm>
          <a:prstGeom prst="line">
            <a:avLst/>
          </a:prstGeom>
          <a:blipFill dpi="0" rotWithShape="0">
            <a:blip r:embed="rId4"/>
            <a:srcRect/>
            <a:tile tx="0" ty="0" sx="100000" sy="100000" flip="none" algn="tl"/>
          </a:blip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2" name="Rectangle 11"/>
          <p:cNvSpPr/>
          <p:nvPr/>
        </p:nvSpPr>
        <p:spPr>
          <a:xfrm>
            <a:off x="4724400" y="1793631"/>
            <a:ext cx="3733800" cy="4572000"/>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smtClean="0">
                <a:solidFill>
                  <a:schemeClr val="tx1"/>
                </a:solidFill>
              </a:rPr>
              <a:t>(insert Program-specific Young Athletes picture)</a:t>
            </a:r>
            <a:endParaRPr lang="en-US" i="1" dirty="0">
              <a:solidFill>
                <a:schemeClr val="tx1"/>
              </a:solidFill>
            </a:endParaRPr>
          </a:p>
        </p:txBody>
      </p:sp>
      <p:sp>
        <p:nvSpPr>
          <p:cNvPr id="13" name="TextBox 12"/>
          <p:cNvSpPr txBox="1"/>
          <p:nvPr/>
        </p:nvSpPr>
        <p:spPr>
          <a:xfrm>
            <a:off x="492369" y="2613392"/>
            <a:ext cx="3774831" cy="1323439"/>
          </a:xfrm>
          <a:prstGeom prst="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lstStyle/>
          <a:p>
            <a:r>
              <a:rPr lang="en-US" sz="2000" dirty="0" smtClean="0">
                <a:solidFill>
                  <a:schemeClr val="bg1"/>
                </a:solidFill>
                <a:latin typeface="Ubuntu Condensed" panose="020B0506030602030204" pitchFamily="34" charset="0"/>
              </a:rPr>
              <a:t>Insert information on your Program goals for Young Athletes  (growth metrics, programming goals, etc.)</a:t>
            </a:r>
          </a:p>
          <a:p>
            <a:endParaRPr lang="en-US" sz="2000" dirty="0">
              <a:solidFill>
                <a:schemeClr val="bg1"/>
              </a:solidFill>
              <a:latin typeface="Ubuntu Condensed" panose="020B0506030602030204" pitchFamily="34" charset="0"/>
            </a:endParaRPr>
          </a:p>
        </p:txBody>
      </p:sp>
      <p:sp>
        <p:nvSpPr>
          <p:cNvPr id="14" name="Flowchart: Off-page Connector 13"/>
          <p:cNvSpPr/>
          <p:nvPr/>
        </p:nvSpPr>
        <p:spPr>
          <a:xfrm>
            <a:off x="6088617" y="-29308"/>
            <a:ext cx="3134831" cy="1222644"/>
          </a:xfrm>
          <a:prstGeom prst="flowChartOffpage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Additional Program  Information </a:t>
            </a:r>
            <a:r>
              <a:rPr lang="en-US" b="1" dirty="0"/>
              <a:t>N</a:t>
            </a:r>
            <a:r>
              <a:rPr lang="en-US" b="1" dirty="0" smtClean="0"/>
              <a:t>eeded</a:t>
            </a:r>
            <a:endParaRPr lang="en-US" b="1" dirty="0"/>
          </a:p>
        </p:txBody>
      </p:sp>
      <p:sp>
        <p:nvSpPr>
          <p:cNvPr id="15" name="TextBox 14"/>
          <p:cNvSpPr txBox="1"/>
          <p:nvPr/>
        </p:nvSpPr>
        <p:spPr>
          <a:xfrm>
            <a:off x="8616462" y="6367014"/>
            <a:ext cx="762000" cy="369332"/>
          </a:xfrm>
          <a:prstGeom prst="rect">
            <a:avLst/>
          </a:prstGeom>
          <a:noFill/>
          <a:ln>
            <a:noFill/>
          </a:ln>
        </p:spPr>
        <p:txBody>
          <a:bodyPr wrap="square" rtlCol="0">
            <a:spAutoFit/>
          </a:bodyPr>
          <a:lstStyle/>
          <a:p>
            <a:r>
              <a:rPr lang="en-US" dirty="0" smtClean="0">
                <a:solidFill>
                  <a:schemeClr val="bg1"/>
                </a:solidFill>
                <a:latin typeface="Ubuntu Condensed" panose="020B0506030602030204" pitchFamily="34" charset="0"/>
              </a:rPr>
              <a:t>25</a:t>
            </a:r>
            <a:endParaRPr lang="en-US" dirty="0">
              <a:solidFill>
                <a:schemeClr val="bg1"/>
              </a:solidFill>
              <a:latin typeface="Ubuntu Condensed" panose="020B0506030602030204" pitchFamily="34" charset="0"/>
            </a:endParaRPr>
          </a:p>
        </p:txBody>
      </p:sp>
    </p:spTree>
    <p:extLst>
      <p:ext uri="{BB962C8B-B14F-4D97-AF65-F5344CB8AC3E}">
        <p14:creationId xmlns:p14="http://schemas.microsoft.com/office/powerpoint/2010/main" val="18805798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11971"/>
          <a:stretch/>
        </p:blipFill>
        <p:spPr>
          <a:xfrm>
            <a:off x="0" y="-76200"/>
            <a:ext cx="9144000" cy="6934200"/>
          </a:xfrm>
          <a:prstGeom prst="rect">
            <a:avLst/>
          </a:prstGeom>
        </p:spPr>
      </p:pic>
      <p:sp>
        <p:nvSpPr>
          <p:cNvPr id="3" name="Rectangle 2"/>
          <p:cNvSpPr/>
          <p:nvPr/>
        </p:nvSpPr>
        <p:spPr>
          <a:xfrm>
            <a:off x="-21410" y="4724400"/>
            <a:ext cx="9165410" cy="2209800"/>
          </a:xfrm>
          <a:prstGeom prst="rect">
            <a:avLst/>
          </a:prstGeom>
          <a:solidFill>
            <a:schemeClr val="bg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0337" y="4705034"/>
            <a:ext cx="9186820" cy="2123658"/>
          </a:xfrm>
          <a:prstGeom prst="rect">
            <a:avLst/>
          </a:prstGeom>
          <a:noFill/>
        </p:spPr>
        <p:txBody>
          <a:bodyPr wrap="square" rtlCol="0">
            <a:spAutoFit/>
          </a:bodyPr>
          <a:lstStyle/>
          <a:p>
            <a:pPr algn="ctr"/>
            <a:r>
              <a:rPr lang="en-US" sz="4400" dirty="0">
                <a:solidFill>
                  <a:schemeClr val="bg1"/>
                </a:solidFill>
                <a:latin typeface="Ubuntu Condensed" panose="020B0506030602030204" pitchFamily="34" charset="0"/>
              </a:rPr>
              <a:t>“My future dreams are for children to one day participate and be a Special Olympics athlete and star.”</a:t>
            </a:r>
            <a:endParaRPr lang="en-US" sz="4400" b="1" dirty="0">
              <a:solidFill>
                <a:schemeClr val="bg1"/>
              </a:solidFill>
              <a:latin typeface="Ubuntu Condensed" panose="020B0506030602030204" pitchFamily="34" charset="0"/>
            </a:endParaRPr>
          </a:p>
        </p:txBody>
      </p:sp>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4356" y="52729"/>
            <a:ext cx="1737296" cy="116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6336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719" r="7023"/>
          <a:stretch/>
        </p:blipFill>
        <p:spPr>
          <a:xfrm>
            <a:off x="0" y="0"/>
            <a:ext cx="9144000" cy="6858000"/>
          </a:xfrm>
          <a:prstGeom prst="rect">
            <a:avLst/>
          </a:prstGeom>
        </p:spPr>
      </p:pic>
      <p:sp>
        <p:nvSpPr>
          <p:cNvPr id="8" name="Rectangle 7"/>
          <p:cNvSpPr/>
          <p:nvPr/>
        </p:nvSpPr>
        <p:spPr>
          <a:xfrm>
            <a:off x="609600" y="381000"/>
            <a:ext cx="748923" cy="1107996"/>
          </a:xfrm>
          <a:prstGeom prst="rect">
            <a:avLst/>
          </a:prstGeom>
        </p:spPr>
        <p:txBody>
          <a:bodyPr wrap="none">
            <a:spAutoFit/>
          </a:bodyPr>
          <a:lstStyle/>
          <a:p>
            <a:r>
              <a:rPr lang="en-US" sz="6600" dirty="0">
                <a:solidFill>
                  <a:schemeClr val="bg1"/>
                </a:solidFill>
                <a:latin typeface="Arial Black" panose="020B0A04020102020204" pitchFamily="34" charset="0"/>
              </a:rPr>
              <a:t>1</a:t>
            </a:r>
          </a:p>
        </p:txBody>
      </p:sp>
      <p:sp>
        <p:nvSpPr>
          <p:cNvPr id="9" name="Oval 8"/>
          <p:cNvSpPr/>
          <p:nvPr/>
        </p:nvSpPr>
        <p:spPr>
          <a:xfrm>
            <a:off x="411480" y="304800"/>
            <a:ext cx="1188720" cy="118872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600200" y="175885"/>
            <a:ext cx="2286000" cy="1446550"/>
          </a:xfrm>
          <a:prstGeom prst="rect">
            <a:avLst/>
          </a:prstGeom>
          <a:noFill/>
        </p:spPr>
        <p:txBody>
          <a:bodyPr wrap="square" rtlCol="0">
            <a:spAutoFit/>
          </a:bodyPr>
          <a:lstStyle/>
          <a:p>
            <a:r>
              <a:rPr lang="en-US" sz="3600" dirty="0" smtClean="0">
                <a:solidFill>
                  <a:schemeClr val="bg1"/>
                </a:solidFill>
                <a:latin typeface="Ubuntu Condensed" panose="020B0506030602030204" pitchFamily="34" charset="0"/>
              </a:rPr>
              <a:t>The</a:t>
            </a:r>
            <a:r>
              <a:rPr lang="en-US" sz="4000" dirty="0" smtClean="0">
                <a:solidFill>
                  <a:schemeClr val="bg1"/>
                </a:solidFill>
                <a:latin typeface="Ubuntu Condensed" panose="020B0506030602030204" pitchFamily="34" charset="0"/>
              </a:rPr>
              <a:t> </a:t>
            </a:r>
          </a:p>
          <a:p>
            <a:r>
              <a:rPr lang="en-US" sz="4800" b="1" dirty="0" smtClean="0">
                <a:solidFill>
                  <a:schemeClr val="bg1"/>
                </a:solidFill>
                <a:latin typeface="Ubuntu Condensed" panose="020B0506030602030204" pitchFamily="34" charset="0"/>
              </a:rPr>
              <a:t>NEED</a:t>
            </a:r>
            <a:endParaRPr lang="en-US" sz="4800" b="1" dirty="0">
              <a:solidFill>
                <a:schemeClr val="bg1"/>
              </a:solidFill>
              <a:latin typeface="Ubuntu Condensed" panose="020B0506030602030204" pitchFamily="34" charset="0"/>
            </a:endParaRPr>
          </a:p>
        </p:txBody>
      </p:sp>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4356" y="52729"/>
            <a:ext cx="1737296" cy="116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8616462" y="6367014"/>
            <a:ext cx="762000" cy="369332"/>
          </a:xfrm>
          <a:prstGeom prst="rect">
            <a:avLst/>
          </a:prstGeom>
          <a:noFill/>
          <a:ln>
            <a:noFill/>
          </a:ln>
        </p:spPr>
        <p:txBody>
          <a:bodyPr wrap="square" rtlCol="0">
            <a:spAutoFit/>
          </a:bodyPr>
          <a:lstStyle/>
          <a:p>
            <a:r>
              <a:rPr lang="en-US" dirty="0">
                <a:solidFill>
                  <a:schemeClr val="bg1"/>
                </a:solidFill>
                <a:latin typeface="Ubuntu Condensed" panose="020B0506030602030204" pitchFamily="34" charset="0"/>
              </a:rPr>
              <a:t>3</a:t>
            </a:r>
          </a:p>
        </p:txBody>
      </p:sp>
    </p:spTree>
    <p:extLst>
      <p:ext uri="{BB962C8B-B14F-4D97-AF65-F5344CB8AC3E}">
        <p14:creationId xmlns:p14="http://schemas.microsoft.com/office/powerpoint/2010/main" val="5279800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20362"/>
          <a:stretch/>
        </p:blipFill>
        <p:spPr>
          <a:xfrm>
            <a:off x="-35168" y="-28825"/>
            <a:ext cx="9165641" cy="6886825"/>
          </a:xfrm>
          <a:prstGeom prst="rect">
            <a:avLst/>
          </a:prstGeom>
        </p:spPr>
      </p:pic>
      <p:sp>
        <p:nvSpPr>
          <p:cNvPr id="3" name="Oval 2"/>
          <p:cNvSpPr/>
          <p:nvPr/>
        </p:nvSpPr>
        <p:spPr>
          <a:xfrm>
            <a:off x="381000" y="374449"/>
            <a:ext cx="60960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Box 3"/>
          <p:cNvSpPr txBox="1"/>
          <p:nvPr/>
        </p:nvSpPr>
        <p:spPr>
          <a:xfrm>
            <a:off x="457200" y="399274"/>
            <a:ext cx="1676400" cy="584775"/>
          </a:xfrm>
          <a:prstGeom prst="rect">
            <a:avLst/>
          </a:prstGeom>
          <a:noFill/>
        </p:spPr>
        <p:txBody>
          <a:bodyPr wrap="square" rtlCol="0">
            <a:spAutoFit/>
          </a:bodyPr>
          <a:lstStyle/>
          <a:p>
            <a:r>
              <a:rPr lang="en-US" sz="3200" dirty="0" smtClean="0">
                <a:solidFill>
                  <a:schemeClr val="bg1"/>
                </a:solidFill>
                <a:latin typeface="Arial Black" panose="020B0A04020102020204" pitchFamily="34" charset="0"/>
              </a:rPr>
              <a:t>1</a:t>
            </a:r>
          </a:p>
        </p:txBody>
      </p:sp>
      <p:sp>
        <p:nvSpPr>
          <p:cNvPr id="6" name="TextBox 5"/>
          <p:cNvSpPr txBox="1"/>
          <p:nvPr/>
        </p:nvSpPr>
        <p:spPr>
          <a:xfrm>
            <a:off x="990600" y="452735"/>
            <a:ext cx="2667000" cy="461665"/>
          </a:xfrm>
          <a:prstGeom prst="rect">
            <a:avLst/>
          </a:prstGeom>
          <a:noFill/>
        </p:spPr>
        <p:txBody>
          <a:bodyPr wrap="square" rtlCol="0">
            <a:spAutoFit/>
          </a:bodyPr>
          <a:lstStyle/>
          <a:p>
            <a:r>
              <a:rPr lang="en-US" sz="2400" dirty="0" smtClean="0">
                <a:solidFill>
                  <a:schemeClr val="bg1"/>
                </a:solidFill>
                <a:latin typeface="Ubuntu Condensed" panose="020B0506030602030204" pitchFamily="34" charset="0"/>
              </a:rPr>
              <a:t>The </a:t>
            </a:r>
            <a:r>
              <a:rPr lang="en-US" sz="2400" b="1" dirty="0" smtClean="0">
                <a:solidFill>
                  <a:schemeClr val="bg1"/>
                </a:solidFill>
                <a:latin typeface="Ubuntu Condensed" panose="020B0506030602030204" pitchFamily="34" charset="0"/>
              </a:rPr>
              <a:t>Need</a:t>
            </a:r>
            <a:endParaRPr lang="en-US" sz="2400" b="1" dirty="0">
              <a:solidFill>
                <a:schemeClr val="bg1"/>
              </a:solidFill>
              <a:latin typeface="Ubuntu Condensed" panose="020B0506030602030204" pitchFamily="34" charset="0"/>
            </a:endParaRPr>
          </a:p>
        </p:txBody>
      </p:sp>
      <p:sp>
        <p:nvSpPr>
          <p:cNvPr id="11" name="Rectangle 10"/>
          <p:cNvSpPr/>
          <p:nvPr/>
        </p:nvSpPr>
        <p:spPr>
          <a:xfrm>
            <a:off x="-35168" y="5334000"/>
            <a:ext cx="9179168" cy="1521207"/>
          </a:xfrm>
          <a:prstGeom prst="rect">
            <a:avLst/>
          </a:prstGeom>
          <a:solidFill>
            <a:schemeClr val="bg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657011" y="5690987"/>
            <a:ext cx="7496908" cy="830997"/>
          </a:xfrm>
          <a:prstGeom prst="rect">
            <a:avLst/>
          </a:prstGeom>
          <a:noFill/>
        </p:spPr>
        <p:txBody>
          <a:bodyPr wrap="square" rtlCol="0">
            <a:spAutoFit/>
          </a:bodyPr>
          <a:lstStyle/>
          <a:p>
            <a:r>
              <a:rPr lang="en-US" sz="2400" dirty="0" smtClean="0">
                <a:solidFill>
                  <a:schemeClr val="bg1"/>
                </a:solidFill>
                <a:latin typeface="Ubuntu" panose="020B0504030602030204" pitchFamily="34" charset="0"/>
              </a:rPr>
              <a:t>of the children living with a disability globally live in a developing country</a:t>
            </a:r>
            <a:endParaRPr lang="en-US" sz="2400" dirty="0">
              <a:solidFill>
                <a:schemeClr val="bg1"/>
              </a:solidFill>
              <a:latin typeface="Ubuntu" panose="020B0504030602030204" pitchFamily="34" charset="0"/>
            </a:endParaRPr>
          </a:p>
        </p:txBody>
      </p:sp>
      <p:sp>
        <p:nvSpPr>
          <p:cNvPr id="12" name="TextBox 11"/>
          <p:cNvSpPr txBox="1"/>
          <p:nvPr/>
        </p:nvSpPr>
        <p:spPr>
          <a:xfrm>
            <a:off x="190500" y="5698537"/>
            <a:ext cx="1600200" cy="769441"/>
          </a:xfrm>
          <a:prstGeom prst="rect">
            <a:avLst/>
          </a:prstGeom>
          <a:noFill/>
        </p:spPr>
        <p:txBody>
          <a:bodyPr wrap="square" rtlCol="0">
            <a:spAutoFit/>
          </a:bodyPr>
          <a:lstStyle/>
          <a:p>
            <a:r>
              <a:rPr lang="en-US" sz="4400" b="1" dirty="0">
                <a:solidFill>
                  <a:schemeClr val="bg1"/>
                </a:solidFill>
                <a:latin typeface="Arial Black" panose="020B0A04020102020204" pitchFamily="34" charset="0"/>
              </a:rPr>
              <a:t>8</a:t>
            </a:r>
            <a:r>
              <a:rPr lang="en-US" sz="4400" b="1" dirty="0" smtClean="0">
                <a:solidFill>
                  <a:schemeClr val="bg1"/>
                </a:solidFill>
                <a:latin typeface="Arial Black" panose="020B0A04020102020204" pitchFamily="34" charset="0"/>
              </a:rPr>
              <a:t>0%</a:t>
            </a:r>
            <a:endParaRPr lang="en-US" sz="4400" b="1" dirty="0">
              <a:solidFill>
                <a:schemeClr val="bg1"/>
              </a:solidFill>
              <a:latin typeface="Arial Black" panose="020B0A04020102020204" pitchFamily="34" charset="0"/>
            </a:endParaRPr>
          </a:p>
        </p:txBody>
      </p:sp>
      <p:pic>
        <p:nvPicPr>
          <p:cNvPr id="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4356" y="52729"/>
            <a:ext cx="1737296" cy="116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8616462" y="6367014"/>
            <a:ext cx="762000" cy="369332"/>
          </a:xfrm>
          <a:prstGeom prst="rect">
            <a:avLst/>
          </a:prstGeom>
          <a:noFill/>
          <a:ln>
            <a:noFill/>
          </a:ln>
        </p:spPr>
        <p:txBody>
          <a:bodyPr wrap="square" rtlCol="0">
            <a:spAutoFit/>
          </a:bodyPr>
          <a:lstStyle/>
          <a:p>
            <a:r>
              <a:rPr lang="en-US" dirty="0">
                <a:solidFill>
                  <a:schemeClr val="bg1"/>
                </a:solidFill>
                <a:latin typeface="Ubuntu Condensed" panose="020B0506030602030204" pitchFamily="34" charset="0"/>
              </a:rPr>
              <a:t>4</a:t>
            </a:r>
          </a:p>
        </p:txBody>
      </p:sp>
    </p:spTree>
    <p:extLst>
      <p:ext uri="{BB962C8B-B14F-4D97-AF65-F5344CB8AC3E}">
        <p14:creationId xmlns:p14="http://schemas.microsoft.com/office/powerpoint/2010/main" val="39859481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7477" r="2047"/>
          <a:stretch/>
        </p:blipFill>
        <p:spPr>
          <a:xfrm>
            <a:off x="-76200" y="0"/>
            <a:ext cx="9220200" cy="6858000"/>
          </a:xfrm>
          <a:prstGeom prst="rect">
            <a:avLst/>
          </a:prstGeom>
        </p:spPr>
      </p:pic>
      <p:sp>
        <p:nvSpPr>
          <p:cNvPr id="3" name="Oval 2"/>
          <p:cNvSpPr/>
          <p:nvPr/>
        </p:nvSpPr>
        <p:spPr>
          <a:xfrm>
            <a:off x="381000" y="374449"/>
            <a:ext cx="60960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Box 3"/>
          <p:cNvSpPr txBox="1"/>
          <p:nvPr/>
        </p:nvSpPr>
        <p:spPr>
          <a:xfrm>
            <a:off x="457200" y="399274"/>
            <a:ext cx="1676400" cy="584775"/>
          </a:xfrm>
          <a:prstGeom prst="rect">
            <a:avLst/>
          </a:prstGeom>
          <a:noFill/>
        </p:spPr>
        <p:txBody>
          <a:bodyPr wrap="square" rtlCol="0">
            <a:spAutoFit/>
          </a:bodyPr>
          <a:lstStyle/>
          <a:p>
            <a:r>
              <a:rPr lang="en-US" sz="3200" dirty="0" smtClean="0">
                <a:solidFill>
                  <a:schemeClr val="bg1"/>
                </a:solidFill>
                <a:latin typeface="Arial Black" panose="020B0A04020102020204" pitchFamily="34" charset="0"/>
              </a:rPr>
              <a:t>1</a:t>
            </a:r>
          </a:p>
        </p:txBody>
      </p:sp>
      <p:sp>
        <p:nvSpPr>
          <p:cNvPr id="6" name="TextBox 5"/>
          <p:cNvSpPr txBox="1"/>
          <p:nvPr/>
        </p:nvSpPr>
        <p:spPr>
          <a:xfrm>
            <a:off x="990600" y="452735"/>
            <a:ext cx="2667000" cy="461665"/>
          </a:xfrm>
          <a:prstGeom prst="rect">
            <a:avLst/>
          </a:prstGeom>
          <a:noFill/>
        </p:spPr>
        <p:txBody>
          <a:bodyPr wrap="square" rtlCol="0">
            <a:spAutoFit/>
          </a:bodyPr>
          <a:lstStyle/>
          <a:p>
            <a:r>
              <a:rPr lang="en-US" sz="2400" dirty="0" smtClean="0">
                <a:solidFill>
                  <a:schemeClr val="bg1"/>
                </a:solidFill>
                <a:latin typeface="Ubuntu Condensed" panose="020B0506030602030204" pitchFamily="34" charset="0"/>
              </a:rPr>
              <a:t>The </a:t>
            </a:r>
            <a:r>
              <a:rPr lang="en-US" sz="2400" b="1" dirty="0" smtClean="0">
                <a:solidFill>
                  <a:schemeClr val="bg1"/>
                </a:solidFill>
                <a:latin typeface="Ubuntu Condensed" panose="020B0506030602030204" pitchFamily="34" charset="0"/>
              </a:rPr>
              <a:t>Need</a:t>
            </a:r>
            <a:endParaRPr lang="en-US" sz="2400" b="1" dirty="0">
              <a:solidFill>
                <a:schemeClr val="bg1"/>
              </a:solidFill>
              <a:latin typeface="Ubuntu Condensed" panose="020B0506030602030204" pitchFamily="34" charset="0"/>
            </a:endParaRPr>
          </a:p>
        </p:txBody>
      </p:sp>
      <p:sp>
        <p:nvSpPr>
          <p:cNvPr id="11" name="Rectangle 10"/>
          <p:cNvSpPr/>
          <p:nvPr/>
        </p:nvSpPr>
        <p:spPr>
          <a:xfrm>
            <a:off x="-35168" y="5334000"/>
            <a:ext cx="9179168" cy="1521207"/>
          </a:xfrm>
          <a:prstGeom prst="rect">
            <a:avLst/>
          </a:prstGeom>
          <a:solidFill>
            <a:schemeClr val="bg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52400" y="5492914"/>
            <a:ext cx="8849119" cy="1200329"/>
          </a:xfrm>
          <a:prstGeom prst="rect">
            <a:avLst/>
          </a:prstGeom>
          <a:noFill/>
        </p:spPr>
        <p:txBody>
          <a:bodyPr wrap="square" rtlCol="0">
            <a:spAutoFit/>
          </a:bodyPr>
          <a:lstStyle/>
          <a:p>
            <a:r>
              <a:rPr lang="en-US" sz="2400" dirty="0" smtClean="0">
                <a:solidFill>
                  <a:schemeClr val="bg1"/>
                </a:solidFill>
                <a:latin typeface="Ubuntu" panose="020B0504030602030204" pitchFamily="34" charset="0"/>
              </a:rPr>
              <a:t>The vast majority of children with intellectual disabilities and their families have </a:t>
            </a:r>
            <a:r>
              <a:rPr lang="en-US" sz="2400" b="1" dirty="0" smtClean="0">
                <a:solidFill>
                  <a:schemeClr val="bg1"/>
                </a:solidFill>
                <a:latin typeface="Ubuntu" panose="020B0504030602030204" pitchFamily="34" charset="0"/>
              </a:rPr>
              <a:t>very limited or non-existent</a:t>
            </a:r>
            <a:r>
              <a:rPr lang="en-US" sz="2400" dirty="0" smtClean="0">
                <a:solidFill>
                  <a:schemeClr val="bg1"/>
                </a:solidFill>
                <a:latin typeface="Ubuntu" panose="020B0504030602030204" pitchFamily="34" charset="0"/>
              </a:rPr>
              <a:t> access to critical early childhood development programs</a:t>
            </a:r>
            <a:endParaRPr lang="en-US" sz="2400" dirty="0">
              <a:solidFill>
                <a:schemeClr val="bg1"/>
              </a:solidFill>
              <a:latin typeface="Ubuntu" panose="020B0504030602030204" pitchFamily="34" charset="0"/>
            </a:endParaRPr>
          </a:p>
        </p:txBody>
      </p:sp>
      <p:pic>
        <p:nvPicPr>
          <p:cNvPr id="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4356" y="52729"/>
            <a:ext cx="1737296" cy="116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rot="233345">
            <a:off x="4114800" y="3555821"/>
            <a:ext cx="762000" cy="228600"/>
          </a:xfrm>
          <a:prstGeom prst="rect">
            <a:avLst/>
          </a:prstGeom>
          <a:solidFill>
            <a:srgbClr val="A8B5D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8616462" y="6367014"/>
            <a:ext cx="762000" cy="369332"/>
          </a:xfrm>
          <a:prstGeom prst="rect">
            <a:avLst/>
          </a:prstGeom>
          <a:noFill/>
          <a:ln>
            <a:noFill/>
          </a:ln>
        </p:spPr>
        <p:txBody>
          <a:bodyPr wrap="square" rtlCol="0">
            <a:spAutoFit/>
          </a:bodyPr>
          <a:lstStyle/>
          <a:p>
            <a:r>
              <a:rPr lang="en-US" dirty="0">
                <a:solidFill>
                  <a:schemeClr val="bg1"/>
                </a:solidFill>
                <a:latin typeface="Ubuntu Condensed" panose="020B0506030602030204" pitchFamily="34" charset="0"/>
              </a:rPr>
              <a:t>5</a:t>
            </a:r>
          </a:p>
        </p:txBody>
      </p:sp>
    </p:spTree>
    <p:extLst>
      <p:ext uri="{BB962C8B-B14F-4D97-AF65-F5344CB8AC3E}">
        <p14:creationId xmlns:p14="http://schemas.microsoft.com/office/powerpoint/2010/main" val="40335883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20415" r="21277"/>
          <a:stretch/>
        </p:blipFill>
        <p:spPr>
          <a:xfrm>
            <a:off x="1" y="0"/>
            <a:ext cx="9144000" cy="6487160"/>
          </a:xfrm>
          <a:prstGeom prst="rect">
            <a:avLst/>
          </a:prstGeom>
        </p:spPr>
      </p:pic>
      <p:sp>
        <p:nvSpPr>
          <p:cNvPr id="3" name="Oval 2"/>
          <p:cNvSpPr/>
          <p:nvPr/>
        </p:nvSpPr>
        <p:spPr>
          <a:xfrm>
            <a:off x="381000" y="374449"/>
            <a:ext cx="60960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Box 3"/>
          <p:cNvSpPr txBox="1"/>
          <p:nvPr/>
        </p:nvSpPr>
        <p:spPr>
          <a:xfrm>
            <a:off x="457200" y="399274"/>
            <a:ext cx="1676400" cy="584775"/>
          </a:xfrm>
          <a:prstGeom prst="rect">
            <a:avLst/>
          </a:prstGeom>
          <a:noFill/>
        </p:spPr>
        <p:txBody>
          <a:bodyPr wrap="square" rtlCol="0">
            <a:spAutoFit/>
          </a:bodyPr>
          <a:lstStyle/>
          <a:p>
            <a:r>
              <a:rPr lang="en-US" sz="3200" dirty="0" smtClean="0">
                <a:solidFill>
                  <a:schemeClr val="bg1"/>
                </a:solidFill>
                <a:latin typeface="Arial Black" panose="020B0A04020102020204" pitchFamily="34" charset="0"/>
              </a:rPr>
              <a:t>1</a:t>
            </a:r>
          </a:p>
        </p:txBody>
      </p:sp>
      <p:sp>
        <p:nvSpPr>
          <p:cNvPr id="6" name="TextBox 5"/>
          <p:cNvSpPr txBox="1"/>
          <p:nvPr/>
        </p:nvSpPr>
        <p:spPr>
          <a:xfrm>
            <a:off x="990600" y="452735"/>
            <a:ext cx="2667000" cy="461665"/>
          </a:xfrm>
          <a:prstGeom prst="rect">
            <a:avLst/>
          </a:prstGeom>
          <a:noFill/>
        </p:spPr>
        <p:txBody>
          <a:bodyPr wrap="square" rtlCol="0">
            <a:spAutoFit/>
          </a:bodyPr>
          <a:lstStyle/>
          <a:p>
            <a:r>
              <a:rPr lang="en-US" sz="2400" dirty="0" smtClean="0">
                <a:solidFill>
                  <a:schemeClr val="bg1"/>
                </a:solidFill>
                <a:latin typeface="Ubuntu Condensed" panose="020B0506030602030204" pitchFamily="34" charset="0"/>
              </a:rPr>
              <a:t>The </a:t>
            </a:r>
            <a:r>
              <a:rPr lang="en-US" sz="2400" b="1" dirty="0" smtClean="0">
                <a:solidFill>
                  <a:schemeClr val="bg1"/>
                </a:solidFill>
                <a:latin typeface="Ubuntu Condensed" panose="020B0506030602030204" pitchFamily="34" charset="0"/>
              </a:rPr>
              <a:t>Need</a:t>
            </a:r>
            <a:endParaRPr lang="en-US" sz="2400" b="1" dirty="0">
              <a:solidFill>
                <a:schemeClr val="bg1"/>
              </a:solidFill>
              <a:latin typeface="Ubuntu Condensed" panose="020B0506030602030204" pitchFamily="34" charset="0"/>
            </a:endParaRP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96908" r="21277"/>
          <a:stretch/>
        </p:blipFill>
        <p:spPr>
          <a:xfrm>
            <a:off x="-13527" y="6606298"/>
            <a:ext cx="9157528" cy="252448"/>
          </a:xfrm>
          <a:prstGeom prst="rect">
            <a:avLst/>
          </a:prstGeom>
        </p:spPr>
      </p:pic>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96908" r="21277"/>
          <a:stretch/>
        </p:blipFill>
        <p:spPr>
          <a:xfrm>
            <a:off x="0" y="6468724"/>
            <a:ext cx="9130473" cy="251702"/>
          </a:xfrm>
          <a:prstGeom prst="rect">
            <a:avLst/>
          </a:prstGeom>
        </p:spPr>
      </p:pic>
      <p:sp>
        <p:nvSpPr>
          <p:cNvPr id="11" name="Rectangle 10"/>
          <p:cNvSpPr/>
          <p:nvPr/>
        </p:nvSpPr>
        <p:spPr>
          <a:xfrm>
            <a:off x="-13527" y="5336793"/>
            <a:ext cx="9157528" cy="1521207"/>
          </a:xfrm>
          <a:prstGeom prst="rect">
            <a:avLst/>
          </a:prstGeom>
          <a:solidFill>
            <a:schemeClr val="bg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657011" y="5690987"/>
            <a:ext cx="7496908" cy="830997"/>
          </a:xfrm>
          <a:prstGeom prst="rect">
            <a:avLst/>
          </a:prstGeom>
          <a:noFill/>
        </p:spPr>
        <p:txBody>
          <a:bodyPr wrap="square" rtlCol="0">
            <a:spAutoFit/>
          </a:bodyPr>
          <a:lstStyle/>
          <a:p>
            <a:r>
              <a:rPr lang="en-US" sz="2400" dirty="0" smtClean="0">
                <a:solidFill>
                  <a:schemeClr val="bg1"/>
                </a:solidFill>
                <a:latin typeface="Ubuntu" panose="020B0504030602030204" pitchFamily="34" charset="0"/>
              </a:rPr>
              <a:t>of children with disabilities in developing countries are not in school</a:t>
            </a:r>
            <a:endParaRPr lang="en-US" sz="2400" dirty="0">
              <a:solidFill>
                <a:schemeClr val="bg1"/>
              </a:solidFill>
              <a:latin typeface="Ubuntu" panose="020B0504030602030204" pitchFamily="34" charset="0"/>
            </a:endParaRPr>
          </a:p>
        </p:txBody>
      </p:sp>
      <p:sp>
        <p:nvSpPr>
          <p:cNvPr id="12" name="TextBox 11"/>
          <p:cNvSpPr txBox="1"/>
          <p:nvPr/>
        </p:nvSpPr>
        <p:spPr>
          <a:xfrm>
            <a:off x="190500" y="5698537"/>
            <a:ext cx="1600200" cy="769441"/>
          </a:xfrm>
          <a:prstGeom prst="rect">
            <a:avLst/>
          </a:prstGeom>
          <a:noFill/>
        </p:spPr>
        <p:txBody>
          <a:bodyPr wrap="square" rtlCol="0">
            <a:spAutoFit/>
          </a:bodyPr>
          <a:lstStyle/>
          <a:p>
            <a:r>
              <a:rPr lang="en-US" sz="4400" b="1" dirty="0" smtClean="0">
                <a:solidFill>
                  <a:schemeClr val="bg1"/>
                </a:solidFill>
                <a:latin typeface="Arial Black" panose="020B0A04020102020204" pitchFamily="34" charset="0"/>
              </a:rPr>
              <a:t>90%</a:t>
            </a:r>
            <a:endParaRPr lang="en-US" sz="4400" b="1" dirty="0">
              <a:solidFill>
                <a:schemeClr val="bg1"/>
              </a:solidFill>
              <a:latin typeface="Arial Black" panose="020B0A04020102020204" pitchFamily="34" charset="0"/>
            </a:endParaRPr>
          </a:p>
        </p:txBody>
      </p:sp>
      <p:sp>
        <p:nvSpPr>
          <p:cNvPr id="13" name="TextBox 12"/>
          <p:cNvSpPr txBox="1"/>
          <p:nvPr/>
        </p:nvSpPr>
        <p:spPr>
          <a:xfrm>
            <a:off x="8616462" y="6367014"/>
            <a:ext cx="762000" cy="369332"/>
          </a:xfrm>
          <a:prstGeom prst="rect">
            <a:avLst/>
          </a:prstGeom>
          <a:noFill/>
          <a:ln>
            <a:noFill/>
          </a:ln>
        </p:spPr>
        <p:txBody>
          <a:bodyPr wrap="square" rtlCol="0">
            <a:spAutoFit/>
          </a:bodyPr>
          <a:lstStyle/>
          <a:p>
            <a:r>
              <a:rPr lang="en-US" dirty="0">
                <a:solidFill>
                  <a:schemeClr val="bg1"/>
                </a:solidFill>
                <a:latin typeface="Ubuntu Condensed" panose="020B0506030602030204" pitchFamily="34" charset="0"/>
              </a:rPr>
              <a:t>6</a:t>
            </a:r>
          </a:p>
        </p:txBody>
      </p:sp>
    </p:spTree>
    <p:extLst>
      <p:ext uri="{BB962C8B-B14F-4D97-AF65-F5344CB8AC3E}">
        <p14:creationId xmlns:p14="http://schemas.microsoft.com/office/powerpoint/2010/main" val="5762320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Oval 2"/>
          <p:cNvSpPr/>
          <p:nvPr/>
        </p:nvSpPr>
        <p:spPr>
          <a:xfrm>
            <a:off x="381000" y="374449"/>
            <a:ext cx="60960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Box 3"/>
          <p:cNvSpPr txBox="1"/>
          <p:nvPr/>
        </p:nvSpPr>
        <p:spPr>
          <a:xfrm>
            <a:off x="457200" y="399274"/>
            <a:ext cx="1676400" cy="584775"/>
          </a:xfrm>
          <a:prstGeom prst="rect">
            <a:avLst/>
          </a:prstGeom>
          <a:noFill/>
        </p:spPr>
        <p:txBody>
          <a:bodyPr wrap="square" rtlCol="0">
            <a:spAutoFit/>
          </a:bodyPr>
          <a:lstStyle/>
          <a:p>
            <a:r>
              <a:rPr lang="en-US" sz="3200" dirty="0" smtClean="0">
                <a:solidFill>
                  <a:schemeClr val="bg1"/>
                </a:solidFill>
                <a:latin typeface="Arial Black" panose="020B0A04020102020204" pitchFamily="34" charset="0"/>
              </a:rPr>
              <a:t>1</a:t>
            </a:r>
          </a:p>
        </p:txBody>
      </p:sp>
      <p:sp>
        <p:nvSpPr>
          <p:cNvPr id="6" name="TextBox 5"/>
          <p:cNvSpPr txBox="1"/>
          <p:nvPr/>
        </p:nvSpPr>
        <p:spPr>
          <a:xfrm>
            <a:off x="990600" y="452735"/>
            <a:ext cx="2667000" cy="461665"/>
          </a:xfrm>
          <a:prstGeom prst="rect">
            <a:avLst/>
          </a:prstGeom>
          <a:noFill/>
        </p:spPr>
        <p:txBody>
          <a:bodyPr wrap="square" rtlCol="0">
            <a:spAutoFit/>
          </a:bodyPr>
          <a:lstStyle/>
          <a:p>
            <a:r>
              <a:rPr lang="en-US" sz="2400" dirty="0" smtClean="0">
                <a:solidFill>
                  <a:schemeClr val="bg1"/>
                </a:solidFill>
                <a:latin typeface="Ubuntu Condensed" panose="020B0506030602030204" pitchFamily="34" charset="0"/>
              </a:rPr>
              <a:t>The </a:t>
            </a:r>
            <a:r>
              <a:rPr lang="en-US" sz="2400" b="1" dirty="0" smtClean="0">
                <a:solidFill>
                  <a:schemeClr val="bg1"/>
                </a:solidFill>
                <a:latin typeface="Ubuntu Condensed" panose="020B0506030602030204" pitchFamily="34" charset="0"/>
              </a:rPr>
              <a:t>Need</a:t>
            </a:r>
            <a:endParaRPr lang="en-US" sz="2400" b="1" dirty="0">
              <a:solidFill>
                <a:schemeClr val="bg1"/>
              </a:solidFill>
              <a:latin typeface="Ubuntu Condensed" panose="020B0506030602030204" pitchFamily="34" charset="0"/>
            </a:endParaRPr>
          </a:p>
        </p:txBody>
      </p:sp>
      <p:sp>
        <p:nvSpPr>
          <p:cNvPr id="11" name="Rectangle 10"/>
          <p:cNvSpPr/>
          <p:nvPr/>
        </p:nvSpPr>
        <p:spPr>
          <a:xfrm>
            <a:off x="-35168" y="5334000"/>
            <a:ext cx="9179168" cy="1521207"/>
          </a:xfrm>
          <a:prstGeom prst="rect">
            <a:avLst/>
          </a:prstGeom>
          <a:solidFill>
            <a:schemeClr val="bg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29856" y="5486400"/>
            <a:ext cx="8849119" cy="1200329"/>
          </a:xfrm>
          <a:prstGeom prst="rect">
            <a:avLst/>
          </a:prstGeom>
          <a:noFill/>
        </p:spPr>
        <p:txBody>
          <a:bodyPr wrap="square" rtlCol="0">
            <a:spAutoFit/>
          </a:bodyPr>
          <a:lstStyle/>
          <a:p>
            <a:r>
              <a:rPr lang="en-US" sz="2400" dirty="0">
                <a:solidFill>
                  <a:schemeClr val="bg1"/>
                </a:solidFill>
                <a:latin typeface="Ubuntu" panose="020B0504030602030204" pitchFamily="34" charset="0"/>
              </a:rPr>
              <a:t>Throughout the world, public information and family education about </a:t>
            </a:r>
            <a:r>
              <a:rPr lang="en-US" sz="2400" dirty="0" smtClean="0">
                <a:solidFill>
                  <a:schemeClr val="bg1"/>
                </a:solidFill>
                <a:latin typeface="Ubuntu" panose="020B0504030602030204" pitchFamily="34" charset="0"/>
              </a:rPr>
              <a:t>intellectual disabilities </a:t>
            </a:r>
            <a:r>
              <a:rPr lang="en-US" sz="2400" dirty="0">
                <a:solidFill>
                  <a:schemeClr val="bg1"/>
                </a:solidFill>
                <a:latin typeface="Ubuntu" panose="020B0504030602030204" pitchFamily="34" charset="0"/>
              </a:rPr>
              <a:t>is inadequate or simply </a:t>
            </a:r>
            <a:r>
              <a:rPr lang="en-US" sz="2400" dirty="0" smtClean="0">
                <a:solidFill>
                  <a:schemeClr val="bg1"/>
                </a:solidFill>
                <a:latin typeface="Ubuntu" panose="020B0504030602030204" pitchFamily="34" charset="0"/>
              </a:rPr>
              <a:t>non-existent </a:t>
            </a:r>
            <a:endParaRPr lang="en-US" sz="2400" dirty="0">
              <a:solidFill>
                <a:schemeClr val="bg1"/>
              </a:solidFill>
              <a:latin typeface="Ubuntu" panose="020B0504030602030204" pitchFamily="34" charset="0"/>
            </a:endParaRPr>
          </a:p>
        </p:txBody>
      </p:sp>
      <p:pic>
        <p:nvPicPr>
          <p:cNvPr id="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4356" y="52729"/>
            <a:ext cx="1737296" cy="116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8616462" y="6367014"/>
            <a:ext cx="762000" cy="369332"/>
          </a:xfrm>
          <a:prstGeom prst="rect">
            <a:avLst/>
          </a:prstGeom>
          <a:noFill/>
          <a:ln>
            <a:noFill/>
          </a:ln>
        </p:spPr>
        <p:txBody>
          <a:bodyPr wrap="square" rtlCol="0">
            <a:spAutoFit/>
          </a:bodyPr>
          <a:lstStyle/>
          <a:p>
            <a:r>
              <a:rPr lang="en-US" dirty="0">
                <a:solidFill>
                  <a:schemeClr val="bg1"/>
                </a:solidFill>
                <a:latin typeface="Ubuntu Condensed" panose="020B0506030602030204" pitchFamily="34" charset="0"/>
              </a:rPr>
              <a:t>7</a:t>
            </a:r>
          </a:p>
        </p:txBody>
      </p:sp>
    </p:spTree>
    <p:extLst>
      <p:ext uri="{BB962C8B-B14F-4D97-AF65-F5344CB8AC3E}">
        <p14:creationId xmlns:p14="http://schemas.microsoft.com/office/powerpoint/2010/main" val="6899855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162" t="-452" r="6335"/>
          <a:stretch/>
        </p:blipFill>
        <p:spPr>
          <a:xfrm>
            <a:off x="-1" y="-76200"/>
            <a:ext cx="9144001" cy="6925545"/>
          </a:xfrm>
          <a:prstGeom prst="rect">
            <a:avLst/>
          </a:prstGeom>
        </p:spPr>
      </p:pic>
      <p:sp>
        <p:nvSpPr>
          <p:cNvPr id="3" name="Oval 2"/>
          <p:cNvSpPr/>
          <p:nvPr/>
        </p:nvSpPr>
        <p:spPr>
          <a:xfrm>
            <a:off x="381000" y="374449"/>
            <a:ext cx="60960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Box 3"/>
          <p:cNvSpPr txBox="1"/>
          <p:nvPr/>
        </p:nvSpPr>
        <p:spPr>
          <a:xfrm>
            <a:off x="457200" y="399274"/>
            <a:ext cx="1676400" cy="584775"/>
          </a:xfrm>
          <a:prstGeom prst="rect">
            <a:avLst/>
          </a:prstGeom>
          <a:noFill/>
        </p:spPr>
        <p:txBody>
          <a:bodyPr wrap="square" rtlCol="0">
            <a:spAutoFit/>
          </a:bodyPr>
          <a:lstStyle/>
          <a:p>
            <a:r>
              <a:rPr lang="en-US" sz="3200" dirty="0" smtClean="0">
                <a:solidFill>
                  <a:schemeClr val="bg1"/>
                </a:solidFill>
                <a:latin typeface="Arial Black" panose="020B0A04020102020204" pitchFamily="34" charset="0"/>
              </a:rPr>
              <a:t>1</a:t>
            </a:r>
          </a:p>
        </p:txBody>
      </p:sp>
      <p:sp>
        <p:nvSpPr>
          <p:cNvPr id="6" name="TextBox 5"/>
          <p:cNvSpPr txBox="1"/>
          <p:nvPr/>
        </p:nvSpPr>
        <p:spPr>
          <a:xfrm>
            <a:off x="990600" y="452735"/>
            <a:ext cx="2667000" cy="461665"/>
          </a:xfrm>
          <a:prstGeom prst="rect">
            <a:avLst/>
          </a:prstGeom>
          <a:noFill/>
        </p:spPr>
        <p:txBody>
          <a:bodyPr wrap="square" rtlCol="0">
            <a:spAutoFit/>
          </a:bodyPr>
          <a:lstStyle/>
          <a:p>
            <a:r>
              <a:rPr lang="en-US" sz="2400" dirty="0" smtClean="0">
                <a:solidFill>
                  <a:schemeClr val="bg1"/>
                </a:solidFill>
                <a:latin typeface="Ubuntu Condensed" panose="020B0506030602030204" pitchFamily="34" charset="0"/>
              </a:rPr>
              <a:t>The </a:t>
            </a:r>
            <a:r>
              <a:rPr lang="en-US" sz="2400" b="1" dirty="0" smtClean="0">
                <a:solidFill>
                  <a:schemeClr val="bg1"/>
                </a:solidFill>
                <a:latin typeface="Ubuntu Condensed" panose="020B0506030602030204" pitchFamily="34" charset="0"/>
              </a:rPr>
              <a:t>Need</a:t>
            </a:r>
            <a:endParaRPr lang="en-US" sz="2400" b="1" dirty="0">
              <a:solidFill>
                <a:schemeClr val="bg1"/>
              </a:solidFill>
              <a:latin typeface="Ubuntu Condensed" panose="020B0506030602030204" pitchFamily="34" charset="0"/>
            </a:endParaRPr>
          </a:p>
        </p:txBody>
      </p:sp>
      <p:sp>
        <p:nvSpPr>
          <p:cNvPr id="11" name="Rectangle 10"/>
          <p:cNvSpPr/>
          <p:nvPr/>
        </p:nvSpPr>
        <p:spPr>
          <a:xfrm>
            <a:off x="-35168" y="5334000"/>
            <a:ext cx="9179168" cy="1521207"/>
          </a:xfrm>
          <a:prstGeom prst="rect">
            <a:avLst/>
          </a:prstGeom>
          <a:solidFill>
            <a:schemeClr val="bg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29856" y="5505271"/>
            <a:ext cx="8849119" cy="1200329"/>
          </a:xfrm>
          <a:prstGeom prst="rect">
            <a:avLst/>
          </a:prstGeom>
          <a:noFill/>
        </p:spPr>
        <p:txBody>
          <a:bodyPr wrap="square" rtlCol="0">
            <a:spAutoFit/>
          </a:bodyPr>
          <a:lstStyle/>
          <a:p>
            <a:r>
              <a:rPr lang="en-US" sz="2400" dirty="0" smtClean="0">
                <a:solidFill>
                  <a:schemeClr val="bg1"/>
                </a:solidFill>
                <a:latin typeface="Ubuntu" panose="020B0504030602030204" pitchFamily="34" charset="0"/>
              </a:rPr>
              <a:t>People with intellectual disabilities are </a:t>
            </a:r>
            <a:r>
              <a:rPr lang="en-US" sz="2400" dirty="0">
                <a:solidFill>
                  <a:schemeClr val="bg1"/>
                </a:solidFill>
                <a:latin typeface="Ubuntu" panose="020B0504030602030204" pitchFamily="34" charset="0"/>
              </a:rPr>
              <a:t>less likely to receive basic health services such as eye exams and dental care, and have a higher obesity rate than the general population</a:t>
            </a:r>
          </a:p>
        </p:txBody>
      </p:sp>
      <p:pic>
        <p:nvPicPr>
          <p:cNvPr id="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4356" y="52729"/>
            <a:ext cx="1737296" cy="116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8616462" y="6367014"/>
            <a:ext cx="762000" cy="369332"/>
          </a:xfrm>
          <a:prstGeom prst="rect">
            <a:avLst/>
          </a:prstGeom>
          <a:noFill/>
          <a:ln>
            <a:noFill/>
          </a:ln>
        </p:spPr>
        <p:txBody>
          <a:bodyPr wrap="square" rtlCol="0">
            <a:spAutoFit/>
          </a:bodyPr>
          <a:lstStyle/>
          <a:p>
            <a:r>
              <a:rPr lang="en-US" dirty="0">
                <a:solidFill>
                  <a:schemeClr val="bg1"/>
                </a:solidFill>
                <a:latin typeface="Ubuntu Condensed" panose="020B0506030602030204" pitchFamily="34" charset="0"/>
              </a:rPr>
              <a:t>8</a:t>
            </a:r>
          </a:p>
        </p:txBody>
      </p:sp>
    </p:spTree>
    <p:extLst>
      <p:ext uri="{BB962C8B-B14F-4D97-AF65-F5344CB8AC3E}">
        <p14:creationId xmlns:p14="http://schemas.microsoft.com/office/powerpoint/2010/main" val="14374011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1492" t="51" r="16286" b="16912"/>
          <a:stretch/>
        </p:blipFill>
        <p:spPr>
          <a:xfrm>
            <a:off x="0" y="1"/>
            <a:ext cx="9144000" cy="6858000"/>
          </a:xfrm>
          <a:prstGeom prst="rect">
            <a:avLst/>
          </a:prstGeom>
        </p:spPr>
      </p:pic>
      <p:sp>
        <p:nvSpPr>
          <p:cNvPr id="3" name="Oval 2"/>
          <p:cNvSpPr/>
          <p:nvPr/>
        </p:nvSpPr>
        <p:spPr>
          <a:xfrm>
            <a:off x="381000" y="374449"/>
            <a:ext cx="609600" cy="609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Box 3"/>
          <p:cNvSpPr txBox="1"/>
          <p:nvPr/>
        </p:nvSpPr>
        <p:spPr>
          <a:xfrm>
            <a:off x="457200" y="399274"/>
            <a:ext cx="1676400" cy="584775"/>
          </a:xfrm>
          <a:prstGeom prst="rect">
            <a:avLst/>
          </a:prstGeom>
          <a:noFill/>
        </p:spPr>
        <p:txBody>
          <a:bodyPr wrap="square" rtlCol="0">
            <a:spAutoFit/>
          </a:bodyPr>
          <a:lstStyle/>
          <a:p>
            <a:r>
              <a:rPr lang="en-US" sz="3200" dirty="0" smtClean="0">
                <a:solidFill>
                  <a:schemeClr val="bg1"/>
                </a:solidFill>
                <a:latin typeface="Arial Black" panose="020B0A04020102020204" pitchFamily="34" charset="0"/>
              </a:rPr>
              <a:t>1</a:t>
            </a:r>
          </a:p>
        </p:txBody>
      </p:sp>
      <p:sp>
        <p:nvSpPr>
          <p:cNvPr id="6" name="TextBox 5"/>
          <p:cNvSpPr txBox="1"/>
          <p:nvPr/>
        </p:nvSpPr>
        <p:spPr>
          <a:xfrm>
            <a:off x="990600" y="452735"/>
            <a:ext cx="2667000" cy="461665"/>
          </a:xfrm>
          <a:prstGeom prst="rect">
            <a:avLst/>
          </a:prstGeom>
          <a:noFill/>
        </p:spPr>
        <p:txBody>
          <a:bodyPr wrap="square" rtlCol="0">
            <a:spAutoFit/>
          </a:bodyPr>
          <a:lstStyle/>
          <a:p>
            <a:r>
              <a:rPr lang="en-US" sz="2400" dirty="0" smtClean="0">
                <a:solidFill>
                  <a:schemeClr val="bg1"/>
                </a:solidFill>
                <a:latin typeface="Ubuntu Condensed" panose="020B0506030602030204" pitchFamily="34" charset="0"/>
              </a:rPr>
              <a:t>The </a:t>
            </a:r>
            <a:r>
              <a:rPr lang="en-US" sz="2400" b="1" dirty="0" smtClean="0">
                <a:solidFill>
                  <a:schemeClr val="bg1"/>
                </a:solidFill>
                <a:latin typeface="Ubuntu Condensed" panose="020B0506030602030204" pitchFamily="34" charset="0"/>
              </a:rPr>
              <a:t>Need</a:t>
            </a:r>
            <a:endParaRPr lang="en-US" sz="2400" b="1" dirty="0">
              <a:solidFill>
                <a:schemeClr val="bg1"/>
              </a:solidFill>
              <a:latin typeface="Ubuntu Condensed" panose="020B0506030602030204" pitchFamily="34" charset="0"/>
            </a:endParaRPr>
          </a:p>
        </p:txBody>
      </p:sp>
      <p:sp>
        <p:nvSpPr>
          <p:cNvPr id="11" name="Rectangle 10"/>
          <p:cNvSpPr/>
          <p:nvPr/>
        </p:nvSpPr>
        <p:spPr>
          <a:xfrm>
            <a:off x="-35168" y="5334000"/>
            <a:ext cx="9179168" cy="1521207"/>
          </a:xfrm>
          <a:prstGeom prst="rect">
            <a:avLst/>
          </a:prstGeom>
          <a:solidFill>
            <a:schemeClr val="bg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6200" y="5487889"/>
            <a:ext cx="6629400" cy="461665"/>
          </a:xfrm>
          <a:prstGeom prst="rect">
            <a:avLst/>
          </a:prstGeom>
          <a:noFill/>
        </p:spPr>
        <p:txBody>
          <a:bodyPr wrap="square" rtlCol="0">
            <a:spAutoFit/>
          </a:bodyPr>
          <a:lstStyle/>
          <a:p>
            <a:r>
              <a:rPr lang="en-US" sz="2400" dirty="0" smtClean="0">
                <a:solidFill>
                  <a:schemeClr val="bg1"/>
                </a:solidFill>
                <a:latin typeface="Ubuntu" panose="020B0504030602030204" pitchFamily="34" charset="0"/>
              </a:rPr>
              <a:t>People with intellectual disabilities have a</a:t>
            </a:r>
            <a:endParaRPr lang="en-US" sz="2400" dirty="0">
              <a:solidFill>
                <a:schemeClr val="bg1"/>
              </a:solidFill>
              <a:latin typeface="Ubuntu" panose="020B0504030602030204" pitchFamily="34" charset="0"/>
            </a:endParaRPr>
          </a:p>
        </p:txBody>
      </p:sp>
      <p:sp>
        <p:nvSpPr>
          <p:cNvPr id="12" name="TextBox 11"/>
          <p:cNvSpPr txBox="1"/>
          <p:nvPr/>
        </p:nvSpPr>
        <p:spPr>
          <a:xfrm>
            <a:off x="5943600" y="5334000"/>
            <a:ext cx="1600200" cy="769441"/>
          </a:xfrm>
          <a:prstGeom prst="rect">
            <a:avLst/>
          </a:prstGeom>
          <a:noFill/>
        </p:spPr>
        <p:txBody>
          <a:bodyPr wrap="square" rtlCol="0">
            <a:spAutoFit/>
          </a:bodyPr>
          <a:lstStyle/>
          <a:p>
            <a:r>
              <a:rPr lang="en-US" sz="4400" b="1" dirty="0" smtClean="0">
                <a:solidFill>
                  <a:schemeClr val="bg1"/>
                </a:solidFill>
                <a:latin typeface="Arial Black" panose="020B0A04020102020204" pitchFamily="34" charset="0"/>
              </a:rPr>
              <a:t>40%</a:t>
            </a:r>
            <a:endParaRPr lang="en-US" sz="4400" b="1" dirty="0">
              <a:solidFill>
                <a:schemeClr val="bg1"/>
              </a:solidFill>
              <a:latin typeface="Arial Black" panose="020B0A04020102020204" pitchFamily="34" charset="0"/>
            </a:endParaRPr>
          </a:p>
        </p:txBody>
      </p:sp>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4356" y="52729"/>
            <a:ext cx="1737296" cy="116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7315200" y="5487889"/>
            <a:ext cx="3505200" cy="461665"/>
          </a:xfrm>
          <a:prstGeom prst="rect">
            <a:avLst/>
          </a:prstGeom>
          <a:noFill/>
        </p:spPr>
        <p:txBody>
          <a:bodyPr wrap="square" rtlCol="0">
            <a:spAutoFit/>
          </a:bodyPr>
          <a:lstStyle/>
          <a:p>
            <a:r>
              <a:rPr lang="en-US" sz="2400" dirty="0" smtClean="0">
                <a:solidFill>
                  <a:schemeClr val="bg1"/>
                </a:solidFill>
                <a:latin typeface="Ubuntu" panose="020B0504030602030204" pitchFamily="34" charset="0"/>
              </a:rPr>
              <a:t>higher risk</a:t>
            </a:r>
            <a:endParaRPr lang="en-US" sz="2400" dirty="0">
              <a:solidFill>
                <a:schemeClr val="bg1"/>
              </a:solidFill>
              <a:latin typeface="Ubuntu" panose="020B0504030602030204" pitchFamily="34" charset="0"/>
            </a:endParaRPr>
          </a:p>
        </p:txBody>
      </p:sp>
      <p:sp>
        <p:nvSpPr>
          <p:cNvPr id="13" name="TextBox 12"/>
          <p:cNvSpPr txBox="1"/>
          <p:nvPr/>
        </p:nvSpPr>
        <p:spPr>
          <a:xfrm>
            <a:off x="76200" y="5874603"/>
            <a:ext cx="9067800" cy="830997"/>
          </a:xfrm>
          <a:prstGeom prst="rect">
            <a:avLst/>
          </a:prstGeom>
          <a:noFill/>
        </p:spPr>
        <p:txBody>
          <a:bodyPr wrap="square" rtlCol="0">
            <a:spAutoFit/>
          </a:bodyPr>
          <a:lstStyle/>
          <a:p>
            <a:r>
              <a:rPr lang="en-US" sz="2400" dirty="0" smtClean="0">
                <a:solidFill>
                  <a:schemeClr val="bg1"/>
                </a:solidFill>
                <a:latin typeface="Ubuntu" panose="020B0504030602030204" pitchFamily="34" charset="0"/>
              </a:rPr>
              <a:t>of preventable secondary health conditions than the general population</a:t>
            </a:r>
            <a:endParaRPr lang="en-US" sz="2400" dirty="0">
              <a:solidFill>
                <a:schemeClr val="bg1"/>
              </a:solidFill>
              <a:latin typeface="Ubuntu" panose="020B0504030602030204" pitchFamily="34" charset="0"/>
            </a:endParaRPr>
          </a:p>
        </p:txBody>
      </p:sp>
      <p:sp>
        <p:nvSpPr>
          <p:cNvPr id="14" name="TextBox 13"/>
          <p:cNvSpPr txBox="1"/>
          <p:nvPr/>
        </p:nvSpPr>
        <p:spPr>
          <a:xfrm>
            <a:off x="8616462" y="6367014"/>
            <a:ext cx="762000" cy="369332"/>
          </a:xfrm>
          <a:prstGeom prst="rect">
            <a:avLst/>
          </a:prstGeom>
          <a:noFill/>
          <a:ln>
            <a:noFill/>
          </a:ln>
        </p:spPr>
        <p:txBody>
          <a:bodyPr wrap="square" rtlCol="0">
            <a:spAutoFit/>
          </a:bodyPr>
          <a:lstStyle/>
          <a:p>
            <a:r>
              <a:rPr lang="en-US" dirty="0">
                <a:solidFill>
                  <a:schemeClr val="bg1"/>
                </a:solidFill>
                <a:latin typeface="Ubuntu Condensed" panose="020B0506030602030204" pitchFamily="34" charset="0"/>
              </a:rPr>
              <a:t>9</a:t>
            </a:r>
          </a:p>
        </p:txBody>
      </p:sp>
    </p:spTree>
    <p:extLst>
      <p:ext uri="{BB962C8B-B14F-4D97-AF65-F5344CB8AC3E}">
        <p14:creationId xmlns:p14="http://schemas.microsoft.com/office/powerpoint/2010/main" val="1126360725"/>
      </p:ext>
    </p:extLst>
  </p:cSld>
  <p:clrMapOvr>
    <a:masterClrMapping/>
  </p:clrMapOvr>
  <p:timing>
    <p:tnLst>
      <p:par>
        <p:cTn id="1" dur="indefinite" restart="never" nodeType="tmRoot"/>
      </p:par>
    </p:tnLst>
  </p:timing>
</p:sld>
</file>

<file path=ppt/theme/_rels/theme10.xml.rels><?xml version="1.0" encoding="UTF-8" standalone="yes"?>
<Relationships xmlns="http://schemas.openxmlformats.org/package/2006/relationships"><Relationship Id="rId1" Type="http://schemas.openxmlformats.org/officeDocument/2006/relationships/image" Target="../media/image2.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_rels/theme5.xml.rels><?xml version="1.0" encoding="UTF-8" standalone="yes"?>
<Relationships xmlns="http://schemas.openxmlformats.org/package/2006/relationships"><Relationship Id="rId1" Type="http://schemas.openxmlformats.org/officeDocument/2006/relationships/image" Target="../media/image2.jpeg"/></Relationships>
</file>

<file path=ppt/theme/_rels/theme6.xml.rels><?xml version="1.0" encoding="UTF-8" standalone="yes"?>
<Relationships xmlns="http://schemas.openxmlformats.org/package/2006/relationships"><Relationship Id="rId1" Type="http://schemas.openxmlformats.org/officeDocument/2006/relationships/image" Target="../media/image2.jpeg"/></Relationships>
</file>

<file path=ppt/theme/_rels/theme7.xml.rels><?xml version="1.0" encoding="UTF-8" standalone="yes"?>
<Relationships xmlns="http://schemas.openxmlformats.org/package/2006/relationships"><Relationship Id="rId1" Type="http://schemas.openxmlformats.org/officeDocument/2006/relationships/image" Target="../media/image2.jpeg"/></Relationships>
</file>

<file path=ppt/theme/_rels/theme8.xml.rels><?xml version="1.0" encoding="UTF-8" standalone="yes"?>
<Relationships xmlns="http://schemas.openxmlformats.org/package/2006/relationships"><Relationship Id="rId1" Type="http://schemas.openxmlformats.org/officeDocument/2006/relationships/image" Target="../media/image2.jpeg"/></Relationships>
</file>

<file path=ppt/theme/_rels/theme9.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7_Body White copy">
  <a:themeElements>
    <a:clrScheme name="">
      <a:dk1>
        <a:srgbClr val="000000"/>
      </a:dk1>
      <a:lt1>
        <a:srgbClr val="FFFFFF"/>
      </a:lt1>
      <a:dk2>
        <a:srgbClr val="000000"/>
      </a:dk2>
      <a:lt2>
        <a:srgbClr val="808080"/>
      </a:lt2>
      <a:accent1>
        <a:srgbClr val="D90B00"/>
      </a:accent1>
      <a:accent2>
        <a:srgbClr val="333399"/>
      </a:accent2>
      <a:accent3>
        <a:srgbClr val="FFFFFF"/>
      </a:accent3>
      <a:accent4>
        <a:srgbClr val="000000"/>
      </a:accent4>
      <a:accent5>
        <a:srgbClr val="E9AAAA"/>
      </a:accent5>
      <a:accent6>
        <a:srgbClr val="2D2D8A"/>
      </a:accent6>
      <a:hlink>
        <a:srgbClr val="009999"/>
      </a:hlink>
      <a:folHlink>
        <a:srgbClr val="99CC00"/>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ody White copy">
  <a:themeElements>
    <a:clrScheme name="">
      <a:dk1>
        <a:srgbClr val="000000"/>
      </a:dk1>
      <a:lt1>
        <a:srgbClr val="FFFFFF"/>
      </a:lt1>
      <a:dk2>
        <a:srgbClr val="000000"/>
      </a:dk2>
      <a:lt2>
        <a:srgbClr val="808080"/>
      </a:lt2>
      <a:accent1>
        <a:srgbClr val="D90B00"/>
      </a:accent1>
      <a:accent2>
        <a:srgbClr val="333399"/>
      </a:accent2>
      <a:accent3>
        <a:srgbClr val="FFFFFF"/>
      </a:accent3>
      <a:accent4>
        <a:srgbClr val="000000"/>
      </a:accent4>
      <a:accent5>
        <a:srgbClr val="E9AAAA"/>
      </a:accent5>
      <a:accent6>
        <a:srgbClr val="2D2D8A"/>
      </a:accent6>
      <a:hlink>
        <a:srgbClr val="009999"/>
      </a:hlink>
      <a:folHlink>
        <a:srgbClr val="99CC00"/>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ody White copy">
  <a:themeElements>
    <a:clrScheme name="">
      <a:dk1>
        <a:srgbClr val="000000"/>
      </a:dk1>
      <a:lt1>
        <a:srgbClr val="FFFFFF"/>
      </a:lt1>
      <a:dk2>
        <a:srgbClr val="000000"/>
      </a:dk2>
      <a:lt2>
        <a:srgbClr val="808080"/>
      </a:lt2>
      <a:accent1>
        <a:srgbClr val="D90B00"/>
      </a:accent1>
      <a:accent2>
        <a:srgbClr val="333399"/>
      </a:accent2>
      <a:accent3>
        <a:srgbClr val="FFFFFF"/>
      </a:accent3>
      <a:accent4>
        <a:srgbClr val="000000"/>
      </a:accent4>
      <a:accent5>
        <a:srgbClr val="E9AAAA"/>
      </a:accent5>
      <a:accent6>
        <a:srgbClr val="2D2D8A"/>
      </a:accent6>
      <a:hlink>
        <a:srgbClr val="009999"/>
      </a:hlink>
      <a:folHlink>
        <a:srgbClr val="99CC00"/>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ody White copy">
  <a:themeElements>
    <a:clrScheme name="">
      <a:dk1>
        <a:srgbClr val="000000"/>
      </a:dk1>
      <a:lt1>
        <a:srgbClr val="FFFFFF"/>
      </a:lt1>
      <a:dk2>
        <a:srgbClr val="000000"/>
      </a:dk2>
      <a:lt2>
        <a:srgbClr val="808080"/>
      </a:lt2>
      <a:accent1>
        <a:srgbClr val="D90B00"/>
      </a:accent1>
      <a:accent2>
        <a:srgbClr val="333399"/>
      </a:accent2>
      <a:accent3>
        <a:srgbClr val="FFFFFF"/>
      </a:accent3>
      <a:accent4>
        <a:srgbClr val="000000"/>
      </a:accent4>
      <a:accent5>
        <a:srgbClr val="E9AAAA"/>
      </a:accent5>
      <a:accent6>
        <a:srgbClr val="2D2D8A"/>
      </a:accent6>
      <a:hlink>
        <a:srgbClr val="009999"/>
      </a:hlink>
      <a:folHlink>
        <a:srgbClr val="99CC00"/>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SO_AP_Presentation">
  <a:themeElements>
    <a:clrScheme name="Special Olympics">
      <a:dk1>
        <a:srgbClr val="46473E"/>
      </a:dk1>
      <a:lt1>
        <a:srgbClr val="FFFFFF"/>
      </a:lt1>
      <a:dk2>
        <a:srgbClr val="000000"/>
      </a:dk2>
      <a:lt2>
        <a:srgbClr val="808080"/>
      </a:lt2>
      <a:accent1>
        <a:srgbClr val="CD0920"/>
      </a:accent1>
      <a:accent2>
        <a:srgbClr val="DF6521"/>
      </a:accent2>
      <a:accent3>
        <a:srgbClr val="E78E23"/>
      </a:accent3>
      <a:accent4>
        <a:srgbClr val="000000"/>
      </a:accent4>
      <a:accent5>
        <a:srgbClr val="900D69"/>
      </a:accent5>
      <a:accent6>
        <a:srgbClr val="005193"/>
      </a:accent6>
      <a:hlink>
        <a:srgbClr val="3C97B8"/>
      </a:hlink>
      <a:folHlink>
        <a:srgbClr val="00577A"/>
      </a:folHlink>
    </a:clrScheme>
    <a:fontScheme name="Title">
      <a:majorFont>
        <a:latin typeface="Ubuntu Light"/>
        <a:ea typeface="ヒラギノ角ゴ ProN W3"/>
        <a:cs typeface="ヒラギノ角ゴ ProN W3"/>
      </a:majorFont>
      <a:minorFont>
        <a:latin typeface="Ubuntu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Body White copy">
  <a:themeElements>
    <a:clrScheme name="SOIIII">
      <a:dk1>
        <a:sysClr val="windowText" lastClr="000000"/>
      </a:dk1>
      <a:lt1>
        <a:sysClr val="window" lastClr="FFFFFF"/>
      </a:lt1>
      <a:dk2>
        <a:srgbClr val="1F497D"/>
      </a:dk2>
      <a:lt2>
        <a:srgbClr val="BCBEC0"/>
      </a:lt2>
      <a:accent1>
        <a:srgbClr val="FF0000"/>
      </a:accent1>
      <a:accent2>
        <a:srgbClr val="EC008C"/>
      </a:accent2>
      <a:accent3>
        <a:srgbClr val="92278F"/>
      </a:accent3>
      <a:accent4>
        <a:srgbClr val="0095DA"/>
      </a:accent4>
      <a:accent5>
        <a:srgbClr val="39BB9D"/>
      </a:accent5>
      <a:accent6>
        <a:srgbClr val="B2D235"/>
      </a:accent6>
      <a:hlink>
        <a:srgbClr val="FFD400"/>
      </a:hlink>
      <a:folHlink>
        <a:srgbClr val="F7941E"/>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Body White copy">
  <a:themeElements>
    <a:clrScheme name="">
      <a:dk1>
        <a:srgbClr val="000000"/>
      </a:dk1>
      <a:lt1>
        <a:srgbClr val="FFFFFF"/>
      </a:lt1>
      <a:dk2>
        <a:srgbClr val="000000"/>
      </a:dk2>
      <a:lt2>
        <a:srgbClr val="808080"/>
      </a:lt2>
      <a:accent1>
        <a:srgbClr val="D90B00"/>
      </a:accent1>
      <a:accent2>
        <a:srgbClr val="333399"/>
      </a:accent2>
      <a:accent3>
        <a:srgbClr val="FFFFFF"/>
      </a:accent3>
      <a:accent4>
        <a:srgbClr val="000000"/>
      </a:accent4>
      <a:accent5>
        <a:srgbClr val="E9AAAA"/>
      </a:accent5>
      <a:accent6>
        <a:srgbClr val="2D2D8A"/>
      </a:accent6>
      <a:hlink>
        <a:srgbClr val="009999"/>
      </a:hlink>
      <a:folHlink>
        <a:srgbClr val="99CC00"/>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Body White copy">
  <a:themeElements>
    <a:clrScheme name="">
      <a:dk1>
        <a:srgbClr val="000000"/>
      </a:dk1>
      <a:lt1>
        <a:srgbClr val="FFFFFF"/>
      </a:lt1>
      <a:dk2>
        <a:srgbClr val="000000"/>
      </a:dk2>
      <a:lt2>
        <a:srgbClr val="808080"/>
      </a:lt2>
      <a:accent1>
        <a:srgbClr val="D90B00"/>
      </a:accent1>
      <a:accent2>
        <a:srgbClr val="333399"/>
      </a:accent2>
      <a:accent3>
        <a:srgbClr val="FFFFFF"/>
      </a:accent3>
      <a:accent4>
        <a:srgbClr val="000000"/>
      </a:accent4>
      <a:accent5>
        <a:srgbClr val="E9AAAA"/>
      </a:accent5>
      <a:accent6>
        <a:srgbClr val="2D2D8A"/>
      </a:accent6>
      <a:hlink>
        <a:srgbClr val="009999"/>
      </a:hlink>
      <a:folHlink>
        <a:srgbClr val="99CC00"/>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Body White copy">
  <a:themeElements>
    <a:clrScheme name="SOIIII">
      <a:dk1>
        <a:sysClr val="windowText" lastClr="000000"/>
      </a:dk1>
      <a:lt1>
        <a:sysClr val="window" lastClr="FFFFFF"/>
      </a:lt1>
      <a:dk2>
        <a:srgbClr val="1F497D"/>
      </a:dk2>
      <a:lt2>
        <a:srgbClr val="BCBEC0"/>
      </a:lt2>
      <a:accent1>
        <a:srgbClr val="FF0000"/>
      </a:accent1>
      <a:accent2>
        <a:srgbClr val="EC008C"/>
      </a:accent2>
      <a:accent3>
        <a:srgbClr val="92278F"/>
      </a:accent3>
      <a:accent4>
        <a:srgbClr val="0095DA"/>
      </a:accent4>
      <a:accent5>
        <a:srgbClr val="39BB9D"/>
      </a:accent5>
      <a:accent6>
        <a:srgbClr val="B2D235"/>
      </a:accent6>
      <a:hlink>
        <a:srgbClr val="FFD400"/>
      </a:hlink>
      <a:folHlink>
        <a:srgbClr val="F7941E"/>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8242</TotalTime>
  <Words>1246</Words>
  <Application>Microsoft Office PowerPoint</Application>
  <PresentationFormat>On-screen Show (4:3)</PresentationFormat>
  <Paragraphs>228</Paragraphs>
  <Slides>26</Slides>
  <Notes>24</Notes>
  <HiddenSlides>0</HiddenSlides>
  <MMClips>0</MMClips>
  <ScaleCrop>false</ScaleCrop>
  <HeadingPairs>
    <vt:vector size="6" baseType="variant">
      <vt:variant>
        <vt:lpstr>Fonts Used</vt:lpstr>
      </vt:variant>
      <vt:variant>
        <vt:i4>10</vt:i4>
      </vt:variant>
      <vt:variant>
        <vt:lpstr>Theme</vt:lpstr>
      </vt:variant>
      <vt:variant>
        <vt:i4>10</vt:i4>
      </vt:variant>
      <vt:variant>
        <vt:lpstr>Slide Titles</vt:lpstr>
      </vt:variant>
      <vt:variant>
        <vt:i4>26</vt:i4>
      </vt:variant>
    </vt:vector>
  </HeadingPairs>
  <TitlesOfParts>
    <vt:vector size="46" baseType="lpstr">
      <vt:lpstr>MS PGothic</vt:lpstr>
      <vt:lpstr>Arial</vt:lpstr>
      <vt:lpstr>Arial Black</vt:lpstr>
      <vt:lpstr>Calibri</vt:lpstr>
      <vt:lpstr>Gill Sans</vt:lpstr>
      <vt:lpstr>Helvetica Neue</vt:lpstr>
      <vt:lpstr>Ubuntu</vt:lpstr>
      <vt:lpstr>Ubuntu Condensed</vt:lpstr>
      <vt:lpstr>Ubuntu Light</vt:lpstr>
      <vt:lpstr>ヒラギノ角ゴ ProN W3</vt:lpstr>
      <vt:lpstr>Office Theme</vt:lpstr>
      <vt:lpstr>Body White copy</vt:lpstr>
      <vt:lpstr>1_Body White copy</vt:lpstr>
      <vt:lpstr>2_Body White copy</vt:lpstr>
      <vt:lpstr>1_SO_AP_Presentation</vt:lpstr>
      <vt:lpstr>3_Body White copy</vt:lpstr>
      <vt:lpstr>4_Body White copy</vt:lpstr>
      <vt:lpstr>5_Body White copy</vt:lpstr>
      <vt:lpstr>6_Body White copy</vt:lpstr>
      <vt:lpstr>7_Body White copy</vt:lpstr>
      <vt:lpstr>Young Athletes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Cahn</dc:creator>
  <cp:lastModifiedBy>Kaitlyn Smith</cp:lastModifiedBy>
  <cp:revision>122</cp:revision>
  <dcterms:created xsi:type="dcterms:W3CDTF">2016-10-18T19:35:00Z</dcterms:created>
  <dcterms:modified xsi:type="dcterms:W3CDTF">2017-10-30T06:34:51Z</dcterms:modified>
</cp:coreProperties>
</file>