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820"/>
    <a:srgbClr val="F8F5E9"/>
    <a:srgbClr val="2827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910" y="2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1677E-2D48-4B30-B1E1-F4AFD9EAEDCB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0BF58-038F-42B4-B510-43BF72593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2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0BF58-038F-42B4-B510-43BF72593B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96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6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1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2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2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1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7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0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F726EB-D514-4EFF-AD78-A9CA78284B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70848-D693-4CB8-87A6-7D5E74E10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1FD751B-67E9-FFC6-B378-3EFB33E12239}"/>
              </a:ext>
            </a:extLst>
          </p:cNvPr>
          <p:cNvSpPr/>
          <p:nvPr/>
        </p:nvSpPr>
        <p:spPr>
          <a:xfrm rot="16200000">
            <a:off x="-3140426" y="2722299"/>
            <a:ext cx="7180301" cy="2081813"/>
          </a:xfrm>
          <a:prstGeom prst="roundRect">
            <a:avLst>
              <a:gd name="adj" fmla="val 25636"/>
            </a:avLst>
          </a:prstGeom>
          <a:solidFill>
            <a:srgbClr val="F6882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F980E9E-FE9C-7CD5-1B2D-3ED7F4C33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98194" y="499130"/>
            <a:ext cx="1776804" cy="590008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A3A5072-470D-73B9-1CD2-5C7E80A51A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29773" y="482176"/>
            <a:ext cx="1776803" cy="6239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2A5830-2A09-9806-5D62-1E86F1AFB520}"/>
              </a:ext>
            </a:extLst>
          </p:cNvPr>
          <p:cNvSpPr txBox="1"/>
          <p:nvPr/>
        </p:nvSpPr>
        <p:spPr>
          <a:xfrm>
            <a:off x="1645057" y="3160858"/>
            <a:ext cx="8007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282762"/>
                </a:solidFill>
                <a:latin typeface="Ubuntu" panose="020B0504030602030204" pitchFamily="34" charset="0"/>
              </a:rPr>
              <a:t>(Family Leader Name)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0D5181-4E25-FC26-90CB-A6A8F619FC93}"/>
              </a:ext>
            </a:extLst>
          </p:cNvPr>
          <p:cNvSpPr txBox="1"/>
          <p:nvPr/>
        </p:nvSpPr>
        <p:spPr>
          <a:xfrm>
            <a:off x="4557340" y="4167012"/>
            <a:ext cx="2182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82762"/>
                </a:solidFill>
                <a:latin typeface="Ubuntu" panose="020B0504030602030204" pitchFamily="34" charset="0"/>
              </a:rPr>
              <a:t>(Date)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1A376C-769A-F3DD-6E4D-702CE0D2EA4C}"/>
              </a:ext>
            </a:extLst>
          </p:cNvPr>
          <p:cNvSpPr txBox="1"/>
          <p:nvPr/>
        </p:nvSpPr>
        <p:spPr>
          <a:xfrm>
            <a:off x="1966184" y="5623928"/>
            <a:ext cx="2808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82762"/>
                </a:solidFill>
                <a:latin typeface="Ubuntu" panose="020B0504030602030204" pitchFamily="34" charset="0"/>
              </a:rPr>
              <a:t>Special Olympics (Region)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77287C-DA48-1DEF-7316-83D40BEEE59A}"/>
              </a:ext>
            </a:extLst>
          </p:cNvPr>
          <p:cNvSpPr txBox="1"/>
          <p:nvPr/>
        </p:nvSpPr>
        <p:spPr>
          <a:xfrm>
            <a:off x="1966184" y="5880303"/>
            <a:ext cx="2808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82762"/>
                </a:solidFill>
                <a:latin typeface="Ubuntu" panose="020B0504030602030204" pitchFamily="34" charset="0"/>
              </a:rPr>
              <a:t>(Title)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1235C9-846E-93A6-2405-62CE7D0C74EE}"/>
              </a:ext>
            </a:extLst>
          </p:cNvPr>
          <p:cNvSpPr txBox="1"/>
          <p:nvPr/>
        </p:nvSpPr>
        <p:spPr>
          <a:xfrm>
            <a:off x="1962969" y="2071920"/>
            <a:ext cx="7371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Ubuntu" panose="020B0504030602030204" pitchFamily="34" charset="0"/>
                <a:ea typeface="Perpetua" panose="02020502060401020303" pitchFamily="18" charset="0"/>
                <a:cs typeface="Perpetua" panose="02020502060401020303" pitchFamily="18" charset="0"/>
              </a:rPr>
              <a:t>This Certificate of Completion is presented to Special Olympics Family Leader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3B57C9-09FA-2FE3-24D1-214157E0EB4C}"/>
              </a:ext>
            </a:extLst>
          </p:cNvPr>
          <p:cNvCxnSpPr>
            <a:cxnSpLocks/>
          </p:cNvCxnSpPr>
          <p:nvPr/>
        </p:nvCxnSpPr>
        <p:spPr>
          <a:xfrm>
            <a:off x="1966184" y="5594505"/>
            <a:ext cx="3023506" cy="0"/>
          </a:xfrm>
          <a:prstGeom prst="line">
            <a:avLst/>
          </a:prstGeom>
          <a:ln w="12700">
            <a:solidFill>
              <a:srgbClr val="F6882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812E298-C00E-5314-03D5-44530D62A577}"/>
              </a:ext>
            </a:extLst>
          </p:cNvPr>
          <p:cNvSpPr txBox="1"/>
          <p:nvPr/>
        </p:nvSpPr>
        <p:spPr>
          <a:xfrm>
            <a:off x="6298699" y="5623928"/>
            <a:ext cx="3145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82762"/>
                </a:solidFill>
                <a:latin typeface="Ubuntu" panose="020B0504030602030204" pitchFamily="34" charset="0"/>
              </a:rPr>
              <a:t>Family Leader Training Facilitator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BA66475-D95E-0A49-E638-B78AEFAFE7AC}"/>
              </a:ext>
            </a:extLst>
          </p:cNvPr>
          <p:cNvSpPr txBox="1"/>
          <p:nvPr/>
        </p:nvSpPr>
        <p:spPr>
          <a:xfrm>
            <a:off x="6298699" y="5880303"/>
            <a:ext cx="2808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82762"/>
                </a:solidFill>
                <a:latin typeface="Ubuntu" panose="020B0504030602030204" pitchFamily="34" charset="0"/>
              </a:rPr>
              <a:t>(Name)</a:t>
            </a:r>
          </a:p>
          <a:p>
            <a:r>
              <a:rPr lang="en-US" sz="1200" dirty="0">
                <a:solidFill>
                  <a:srgbClr val="282762"/>
                </a:solidFill>
                <a:latin typeface="Ubuntu" panose="020B0504030602030204" pitchFamily="34" charset="0"/>
              </a:rPr>
              <a:t>(Title)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FBB1D2A-4A80-10AD-1E35-673EF81AE921}"/>
              </a:ext>
            </a:extLst>
          </p:cNvPr>
          <p:cNvCxnSpPr>
            <a:cxnSpLocks/>
          </p:cNvCxnSpPr>
          <p:nvPr/>
        </p:nvCxnSpPr>
        <p:spPr>
          <a:xfrm>
            <a:off x="6298699" y="5594505"/>
            <a:ext cx="3023506" cy="0"/>
          </a:xfrm>
          <a:prstGeom prst="line">
            <a:avLst/>
          </a:prstGeom>
          <a:ln w="12700">
            <a:solidFill>
              <a:srgbClr val="F6882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Graphic 29">
            <a:extLst>
              <a:ext uri="{FF2B5EF4-FFF2-40B4-BE49-F238E27FC236}">
                <a16:creationId xmlns:a16="http://schemas.microsoft.com/office/drawing/2014/main" id="{BD213581-5F0B-F04D-F8D3-264ABEFA5E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36603" y="574898"/>
            <a:ext cx="2024063" cy="438473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F08B441-5929-8D08-BA0C-65AB4F1D9BC1}"/>
              </a:ext>
            </a:extLst>
          </p:cNvPr>
          <p:cNvSpPr/>
          <p:nvPr/>
        </p:nvSpPr>
        <p:spPr>
          <a:xfrm rot="16200000">
            <a:off x="-3350579" y="2934011"/>
            <a:ext cx="6985483" cy="2081813"/>
          </a:xfrm>
          <a:prstGeom prst="roundRect">
            <a:avLst>
              <a:gd name="adj" fmla="val 25636"/>
            </a:avLst>
          </a:prstGeom>
          <a:solidFill>
            <a:srgbClr val="28276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C08A17A1-CFE5-B4A2-80DE-3B6A899CEF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6040" y="1013370"/>
            <a:ext cx="439279" cy="71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40</Words>
  <Application>Microsoft Office PowerPoint</Application>
  <PresentationFormat>A4 Paper (210x297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Ubuntu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Yaiguili Alvarado García</dc:creator>
  <cp:lastModifiedBy>Yaiguili Alvarado García</cp:lastModifiedBy>
  <cp:revision>1</cp:revision>
  <dcterms:created xsi:type="dcterms:W3CDTF">2024-11-28T23:06:26Z</dcterms:created>
  <dcterms:modified xsi:type="dcterms:W3CDTF">2024-11-28T23:29:06Z</dcterms:modified>
</cp:coreProperties>
</file>