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  <p:sldMasterId id="2147483779" r:id="rId2"/>
    <p:sldMasterId id="2147483789" r:id="rId3"/>
  </p:sldMasterIdLst>
  <p:notesMasterIdLst>
    <p:notesMasterId r:id="rId11"/>
  </p:notesMasterIdLst>
  <p:handoutMasterIdLst>
    <p:handoutMasterId r:id="rId12"/>
  </p:handoutMasterIdLst>
  <p:sldIdLst>
    <p:sldId id="256" r:id="rId4"/>
    <p:sldId id="273" r:id="rId5"/>
    <p:sldId id="271" r:id="rId6"/>
    <p:sldId id="265" r:id="rId7"/>
    <p:sldId id="268" r:id="rId8"/>
    <p:sldId id="274" r:id="rId9"/>
    <p:sldId id="269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2421"/>
    <a:srgbClr val="2E3333"/>
    <a:srgbClr val="1A1A16"/>
    <a:srgbClr val="1A1A10"/>
    <a:srgbClr val="16151E"/>
    <a:srgbClr val="292511"/>
    <a:srgbClr val="000000"/>
    <a:srgbClr val="FF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4"/>
    <p:restoredTop sz="50000"/>
  </p:normalViewPr>
  <p:slideViewPr>
    <p:cSldViewPr snapToGrid="0" snapToObjects="1">
      <p:cViewPr varScale="1">
        <p:scale>
          <a:sx n="60" d="100"/>
          <a:sy n="60" d="100"/>
        </p:scale>
        <p:origin x="176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4328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34E608-BF79-A941-BF4C-AAB00E9CB79A}" type="datetime1">
              <a:rPr lang="en-US" altLang="en-US"/>
              <a:pPr/>
              <a:t>8/22/24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D0B8049-078B-144D-9231-78E24C6B5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7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7C3149-1CBA-A24F-B767-71F1BF6A8DB1}" type="datetime1">
              <a:rPr lang="en-US" altLang="en-US"/>
              <a:pPr/>
              <a:t>8/22/24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1A92A8-3015-A242-9F27-FEBFC7424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91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1C37-71FF-A27A-92C3-4E7741183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9360" y="2082799"/>
            <a:ext cx="8168640" cy="99568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5A281-F5CF-B21D-26CC-D3173DA18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360" y="3236913"/>
            <a:ext cx="816864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6B308-8E1F-3802-2673-6CDE04A3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76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58301D1-702D-6842-AD21-75A52DD8F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256195D-6D4E-8DFC-E019-3ADF639F6D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9360" y="2082799"/>
            <a:ext cx="8168640" cy="99568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133271-1104-0BEB-F4C8-2DB1C385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360" y="3236913"/>
            <a:ext cx="816864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F593EB-5375-8D04-05BE-0B025FB2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876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58301D1-702D-6842-AD21-75A52DD8F0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90" y="221922"/>
            <a:ext cx="11721415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91" y="5084342"/>
            <a:ext cx="916684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991" y="5757637"/>
            <a:ext cx="9189012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BEFE3A-8CC6-F842-AA85-A9E42EECB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430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9AC-1617-3E18-6BFE-C73B5183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A600-7B61-E64F-089B-55A69851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7930C-5946-A5E1-3831-CC84E73B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793B5-F99E-E243-AF38-F25E29B83D48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45B12-1913-E31D-AD76-83A4DCEC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A539-6104-0B2F-20BE-2CD78CC9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E98F-963A-8D4F-BFE5-AC7E0DE0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0CA3-6549-E684-21B6-ED9AD56A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B4E9D-2948-BFEF-4D90-AD86BF0F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CBE98F-963A-8D4F-BFE5-AC7E0DE0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E2D05-A370-14A7-A4D7-763B7DAF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793B5-F99E-E243-AF38-F25E29B83D48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B3EB2-E052-D51F-A325-A9D54573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2C515-CA30-A197-C236-EE34D312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E98F-963A-8D4F-BFE5-AC7E0DE0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69AC-1617-3E18-6BFE-C73B5183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A600-7B61-E64F-089B-55A69851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7930C-5946-A5E1-3831-CC84E73B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793B5-F99E-E243-AF38-F25E29B83D48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45B12-1913-E31D-AD76-83A4DCEC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A539-6104-0B2F-20BE-2CD78CC9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BE98F-963A-8D4F-BFE5-AC7E0DE0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7E761-0230-1897-A21F-9A8E7963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4D21D-2B45-3531-1D74-EA9E6B665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9A1C8-BAB6-9A00-C83F-3CFD1A7E7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2F9D48-F093-0949-A39F-9ED0837E2365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BC632-123F-D7C0-AD5A-83CD7EAD8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FDD9-FA06-C197-7ACD-70F0F986A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301D1-702D-6842-AD21-75A52DD8F01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urple and white gradient&#10;&#10;Description automatically generated">
            <a:extLst>
              <a:ext uri="{FF2B5EF4-FFF2-40B4-BE49-F238E27FC236}">
                <a16:creationId xmlns:a16="http://schemas.microsoft.com/office/drawing/2014/main" id="{1ACDA63F-4D87-F1B7-6656-6F9A004A8B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logo of a special olympics&#10;&#10;Description automatically generated">
            <a:extLst>
              <a:ext uri="{FF2B5EF4-FFF2-40B4-BE49-F238E27FC236}">
                <a16:creationId xmlns:a16="http://schemas.microsoft.com/office/drawing/2014/main" id="{A03615A3-9AA2-41ED-FA92-922E275F4F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5638" y="5487352"/>
            <a:ext cx="2791892" cy="1051560"/>
          </a:xfrm>
          <a:prstGeom prst="rect">
            <a:avLst/>
          </a:prstGeom>
        </p:spPr>
      </p:pic>
      <p:pic>
        <p:nvPicPr>
          <p:cNvPr id="14" name="Picture 13" descr="A logo with a couple of people&#10;&#10;Description automatically generated">
            <a:extLst>
              <a:ext uri="{FF2B5EF4-FFF2-40B4-BE49-F238E27FC236}">
                <a16:creationId xmlns:a16="http://schemas.microsoft.com/office/drawing/2014/main" id="{B76918B0-3A91-038E-B19D-A913A70660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4470" y="136525"/>
            <a:ext cx="5422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8" r:id="rId2"/>
    <p:sldLayoutId id="21474837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C6F01-F138-92AB-8CC2-714EB5CE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2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80A2-ECB3-75E7-86FE-B8473EE6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91020"/>
            <a:ext cx="10515600" cy="29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F4DC-F115-CE6F-B9EC-25B03817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BE98F-963A-8D4F-BFE5-AC7E0DE04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675BB-E5AD-1A31-1B13-35F072E4EC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2080" y="106045"/>
            <a:ext cx="11927840" cy="12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5" r:id="rId2"/>
    <p:sldLayoutId id="21474837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80A2-ECB3-75E7-86FE-B8473EE6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1198"/>
            <a:ext cx="10515600" cy="29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3F4DC-F115-CE6F-B9EC-25B03817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BE98F-963A-8D4F-BFE5-AC7E0DE04E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70621-04EB-4C0B-8DA3-AC11839E6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079" y="106045"/>
            <a:ext cx="11927842" cy="125490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C6F01-F138-92AB-8CC2-714EB5CE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09800" y="22665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The Special Olympics </a:t>
            </a:r>
            <a:r>
              <a:rPr lang="en-US" altLang="en-US" dirty="0" err="1"/>
              <a:t>powerpoint</a:t>
            </a:r>
            <a:r>
              <a:rPr lang="en-US" altLang="en-US" dirty="0"/>
              <a:t> template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09800" y="4044156"/>
            <a:ext cx="5543550" cy="1697037"/>
          </a:xfrm>
        </p:spPr>
        <p:txBody>
          <a:bodyPr/>
          <a:lstStyle/>
          <a:p>
            <a:r>
              <a:rPr lang="en-US" altLang="en-US" dirty="0"/>
              <a:t>Some tips on creating your own template and great presentations.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2pPr>
            <a:lvl3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3pPr>
            <a:lvl4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4pPr>
            <a:lvl5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9pPr>
          </a:lstStyle>
          <a:p>
            <a:fld id="{F2E37C05-2E23-C443-A43E-18CF8E1518DE}" type="slidenum">
              <a:rPr lang="en-US" altLang="en-US">
                <a:latin typeface="Ubuntu" charset="0"/>
              </a:rPr>
              <a:pPr/>
              <a:t>1</a:t>
            </a:fld>
            <a:endParaRPr lang="en-US" altLang="en-US">
              <a:latin typeface="Ubuntu" charset="0"/>
              <a:ea typeface="MS PGothic" charset="-128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9575A0-962D-7686-7DBB-5AD3693E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109" y="1825625"/>
            <a:ext cx="886578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8000" dirty="0">
                <a:solidFill>
                  <a:srgbClr val="002060"/>
                </a:solidFill>
                <a:latin typeface="Ubuntu Light" panose="020B0304030602030204" pitchFamily="34" charset="0"/>
              </a:rPr>
              <a:t>Use large text to make a point.</a:t>
            </a:r>
          </a:p>
        </p:txBody>
      </p:sp>
    </p:spTree>
    <p:extLst>
      <p:ext uri="{BB962C8B-B14F-4D97-AF65-F5344CB8AC3E}">
        <p14:creationId xmlns:p14="http://schemas.microsoft.com/office/powerpoint/2010/main" val="307069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4808-4EC0-876C-6A3C-0190FB64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BBD3-3BB5-C1AE-210D-0D004E46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3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2pPr>
            <a:lvl3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3pPr>
            <a:lvl4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4pPr>
            <a:lvl5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9pPr>
          </a:lstStyle>
          <a:p>
            <a:fld id="{07B9AE4A-289C-E94E-96D1-0B75E5E855CA}" type="slidenum">
              <a:rPr lang="en-US" altLang="en-US">
                <a:solidFill>
                  <a:schemeClr val="bg1"/>
                </a:solidFill>
                <a:latin typeface="Ubuntu" charset="0"/>
              </a:rPr>
              <a:pPr/>
              <a:t>4</a:t>
            </a:fld>
            <a:endParaRPr lang="en-US" altLang="en-US">
              <a:solidFill>
                <a:schemeClr val="bg1"/>
              </a:solidFill>
              <a:latin typeface="Ubuntu" charset="0"/>
            </a:endParaRPr>
          </a:p>
        </p:txBody>
      </p:sp>
      <p:pic>
        <p:nvPicPr>
          <p:cNvPr id="8" name="Picture Placeholder 7" descr="A group of people in yellow shirts&#10;&#10;Description automatically generated">
            <a:extLst>
              <a:ext uri="{FF2B5EF4-FFF2-40B4-BE49-F238E27FC236}">
                <a16:creationId xmlns:a16="http://schemas.microsoft.com/office/drawing/2014/main" id="{520151D7-E6EA-06DE-A323-6384036B5E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63" b="8863"/>
          <a:stretch>
            <a:fillRect/>
          </a:stretch>
        </p:blipFill>
        <p:spPr>
          <a:xfrm>
            <a:off x="235292" y="221922"/>
            <a:ext cx="11721415" cy="643621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4038" y="5084764"/>
            <a:ext cx="6875462" cy="566737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 picture paints a thousand words</a:t>
            </a:r>
            <a:endParaRPr lang="en-US" altLang="en-US" dirty="0"/>
          </a:p>
        </p:txBody>
      </p:sp>
      <p:sp>
        <p:nvSpPr>
          <p:cNvPr id="27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39" y="5757863"/>
            <a:ext cx="6892925" cy="61595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Use the </a:t>
            </a:r>
            <a:r>
              <a:rPr lang="en-US" altLang="en-US" b="1">
                <a:solidFill>
                  <a:schemeClr val="bg1"/>
                </a:solidFill>
              </a:rPr>
              <a:t>Picture and Caption </a:t>
            </a:r>
            <a:r>
              <a:rPr lang="en-US" altLang="en-US">
                <a:solidFill>
                  <a:schemeClr val="bg1"/>
                </a:solidFill>
              </a:rPr>
              <a:t>format to create strong compelling slide like this. Don</a:t>
            </a:r>
            <a:r>
              <a:rPr lang="fr-FR" altLang="en-US">
                <a:solidFill>
                  <a:schemeClr val="bg1"/>
                </a:solidFill>
              </a:rPr>
              <a:t>’</a:t>
            </a:r>
            <a:r>
              <a:rPr lang="en-US" altLang="en-US">
                <a:solidFill>
                  <a:schemeClr val="bg1"/>
                </a:solidFill>
              </a:rPr>
              <a:t>t’t forget to caption where possible. For best effect crop the image to fill the placeholder.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0548" y="2766218"/>
            <a:ext cx="8823251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Use chapter slides to punctuate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2pPr>
            <a:lvl3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3pPr>
            <a:lvl4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4pPr>
            <a:lvl5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9pPr>
          </a:lstStyle>
          <a:p>
            <a:fld id="{DD07BCA2-47E5-D249-AC96-CEFF3591CD31}" type="slidenum">
              <a:rPr lang="en-US" altLang="en-US">
                <a:latin typeface="Ubuntu" charset="0"/>
              </a:rPr>
              <a:pPr/>
              <a:t>5</a:t>
            </a:fld>
            <a:endParaRPr lang="en-US" altLang="en-US">
              <a:latin typeface="Ubuntu" charset="0"/>
              <a:ea typeface="MS PGothic" charset="-128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C92D-024F-FF31-A3B6-61C877F3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Design Tips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3052B3-9B5B-F019-BCC3-B0042181247B}"/>
              </a:ext>
            </a:extLst>
          </p:cNvPr>
          <p:cNvSpPr txBox="1">
            <a:spLocks/>
          </p:cNvSpPr>
          <p:nvPr/>
        </p:nvSpPr>
        <p:spPr>
          <a:xfrm>
            <a:off x="838200" y="186057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8000" dirty="0"/>
              <a:t>SIMPLE</a:t>
            </a: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8000" dirty="0"/>
              <a:t>CLEAN</a:t>
            </a: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en-US" sz="8000" dirty="0"/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36933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9409" y="2321515"/>
            <a:ext cx="909261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Thank you.</a:t>
            </a:r>
            <a:endParaRPr lang="en-US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2pPr>
            <a:lvl3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3pPr>
            <a:lvl4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4pPr>
            <a:lvl5pPr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buntu Light" charset="0"/>
                <a:ea typeface="ヒラギノ角ゴ ProN W3" charset="-128"/>
              </a:defRPr>
            </a:lvl9pPr>
          </a:lstStyle>
          <a:p>
            <a:fld id="{C8E62357-773F-7540-943D-C09FFC8D9EC0}" type="slidenum">
              <a:rPr lang="en-US" altLang="en-US">
                <a:latin typeface="Ubuntu" charset="0"/>
              </a:rPr>
              <a:pPr/>
              <a:t>7</a:t>
            </a:fld>
            <a:endParaRPr lang="en-US" altLang="en-US">
              <a:latin typeface="Ubuntu" charset="0"/>
              <a:ea typeface="MS PGothic" charset="-128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42</TotalTime>
  <Words>84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Ubuntu</vt:lpstr>
      <vt:lpstr>Ubuntu Light</vt:lpstr>
      <vt:lpstr>Custom Design</vt:lpstr>
      <vt:lpstr>1_Custom Design</vt:lpstr>
      <vt:lpstr>2_Custom Design</vt:lpstr>
      <vt:lpstr>The Special Olympics powerpoint template</vt:lpstr>
      <vt:lpstr>PowerPoint Presentation</vt:lpstr>
      <vt:lpstr>PowerPoint Presentation</vt:lpstr>
      <vt:lpstr>A picture paints a thousand words</vt:lpstr>
      <vt:lpstr>Use chapter slides to punctuate the presentation</vt:lpstr>
      <vt:lpstr>Slide Design Tips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Special Olympics powerpoint template</dc:title>
  <dc:creator>Microsoft Office User</dc:creator>
  <cp:lastModifiedBy>Nadine Afiouni Shahal</cp:lastModifiedBy>
  <cp:revision>6</cp:revision>
  <dcterms:created xsi:type="dcterms:W3CDTF">2017-06-11T15:21:33Z</dcterms:created>
  <dcterms:modified xsi:type="dcterms:W3CDTF">2024-08-22T21:51:18Z</dcterms:modified>
</cp:coreProperties>
</file>