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469" r:id="rId1"/>
    <p:sldMasterId id="2147484459" r:id="rId2"/>
  </p:sldMasterIdLst>
  <p:notesMasterIdLst>
    <p:notesMasterId r:id="rId42"/>
  </p:notesMasterIdLst>
  <p:handoutMasterIdLst>
    <p:handoutMasterId r:id="rId43"/>
  </p:handoutMasterIdLst>
  <p:sldIdLst>
    <p:sldId id="565" r:id="rId3"/>
    <p:sldId id="638" r:id="rId4"/>
    <p:sldId id="536" r:id="rId5"/>
    <p:sldId id="538" r:id="rId6"/>
    <p:sldId id="595" r:id="rId7"/>
    <p:sldId id="596" r:id="rId8"/>
    <p:sldId id="604" r:id="rId9"/>
    <p:sldId id="541" r:id="rId10"/>
    <p:sldId id="599" r:id="rId11"/>
    <p:sldId id="626" r:id="rId12"/>
    <p:sldId id="631" r:id="rId13"/>
    <p:sldId id="608" r:id="rId14"/>
    <p:sldId id="637" r:id="rId15"/>
    <p:sldId id="620" r:id="rId16"/>
    <p:sldId id="621" r:id="rId17"/>
    <p:sldId id="603" r:id="rId18"/>
    <p:sldId id="619" r:id="rId19"/>
    <p:sldId id="601" r:id="rId20"/>
    <p:sldId id="602" r:id="rId21"/>
    <p:sldId id="623" r:id="rId22"/>
    <p:sldId id="597" r:id="rId23"/>
    <p:sldId id="624" r:id="rId24"/>
    <p:sldId id="633" r:id="rId25"/>
    <p:sldId id="614" r:id="rId26"/>
    <p:sldId id="616" r:id="rId27"/>
    <p:sldId id="615" r:id="rId28"/>
    <p:sldId id="600" r:id="rId29"/>
    <p:sldId id="634" r:id="rId30"/>
    <p:sldId id="606" r:id="rId31"/>
    <p:sldId id="617" r:id="rId32"/>
    <p:sldId id="618" r:id="rId33"/>
    <p:sldId id="561" r:id="rId34"/>
    <p:sldId id="625" r:id="rId35"/>
    <p:sldId id="629" r:id="rId36"/>
    <p:sldId id="627" r:id="rId37"/>
    <p:sldId id="628" r:id="rId38"/>
    <p:sldId id="636" r:id="rId39"/>
    <p:sldId id="632" r:id="rId40"/>
    <p:sldId id="635" r:id="rId41"/>
  </p:sldIdLst>
  <p:sldSz cx="9144000" cy="6858000" type="screen4x3"/>
  <p:notesSz cx="7010400" cy="9296400"/>
  <p:defaultTextStyle>
    <a:defPPr>
      <a:defRPr lang="en-US"/>
    </a:defPPr>
    <a:lvl1pPr algn="l" rtl="0" fontAlgn="base">
      <a:spcBef>
        <a:spcPct val="0"/>
      </a:spcBef>
      <a:spcAft>
        <a:spcPct val="0"/>
      </a:spcAft>
      <a:defRPr sz="2400" b="1" kern="1200">
        <a:solidFill>
          <a:schemeClr val="tx1"/>
        </a:solidFill>
        <a:latin typeface="Tahoma" pitchFamily="34" charset="0"/>
        <a:ea typeface="+mn-ea"/>
        <a:cs typeface="Arial" charset="0"/>
      </a:defRPr>
    </a:lvl1pPr>
    <a:lvl2pPr marL="457200" algn="l" rtl="0" fontAlgn="base">
      <a:spcBef>
        <a:spcPct val="0"/>
      </a:spcBef>
      <a:spcAft>
        <a:spcPct val="0"/>
      </a:spcAft>
      <a:defRPr sz="2400" b="1" kern="1200">
        <a:solidFill>
          <a:schemeClr val="tx1"/>
        </a:solidFill>
        <a:latin typeface="Tahoma" pitchFamily="34" charset="0"/>
        <a:ea typeface="+mn-ea"/>
        <a:cs typeface="Arial" charset="0"/>
      </a:defRPr>
    </a:lvl2pPr>
    <a:lvl3pPr marL="914400" algn="l" rtl="0" fontAlgn="base">
      <a:spcBef>
        <a:spcPct val="0"/>
      </a:spcBef>
      <a:spcAft>
        <a:spcPct val="0"/>
      </a:spcAft>
      <a:defRPr sz="2400" b="1" kern="1200">
        <a:solidFill>
          <a:schemeClr val="tx1"/>
        </a:solidFill>
        <a:latin typeface="Tahoma" pitchFamily="34" charset="0"/>
        <a:ea typeface="+mn-ea"/>
        <a:cs typeface="Arial" charset="0"/>
      </a:defRPr>
    </a:lvl3pPr>
    <a:lvl4pPr marL="1371600" algn="l" rtl="0" fontAlgn="base">
      <a:spcBef>
        <a:spcPct val="0"/>
      </a:spcBef>
      <a:spcAft>
        <a:spcPct val="0"/>
      </a:spcAft>
      <a:defRPr sz="2400" b="1" kern="1200">
        <a:solidFill>
          <a:schemeClr val="tx1"/>
        </a:solidFill>
        <a:latin typeface="Tahoma" pitchFamily="34" charset="0"/>
        <a:ea typeface="+mn-ea"/>
        <a:cs typeface="Arial" charset="0"/>
      </a:defRPr>
    </a:lvl4pPr>
    <a:lvl5pPr marL="1828800" algn="l" rtl="0" fontAlgn="base">
      <a:spcBef>
        <a:spcPct val="0"/>
      </a:spcBef>
      <a:spcAft>
        <a:spcPct val="0"/>
      </a:spcAft>
      <a:defRPr sz="2400" b="1" kern="1200">
        <a:solidFill>
          <a:schemeClr val="tx1"/>
        </a:solidFill>
        <a:latin typeface="Tahoma" pitchFamily="34" charset="0"/>
        <a:ea typeface="+mn-ea"/>
        <a:cs typeface="Arial" charset="0"/>
      </a:defRPr>
    </a:lvl5pPr>
    <a:lvl6pPr marL="2286000" algn="l" defTabSz="914400" rtl="0" eaLnBrk="1" latinLnBrk="0" hangingPunct="1">
      <a:defRPr sz="2400" b="1" kern="1200">
        <a:solidFill>
          <a:schemeClr val="tx1"/>
        </a:solidFill>
        <a:latin typeface="Tahoma" pitchFamily="34" charset="0"/>
        <a:ea typeface="+mn-ea"/>
        <a:cs typeface="Arial" charset="0"/>
      </a:defRPr>
    </a:lvl6pPr>
    <a:lvl7pPr marL="2743200" algn="l" defTabSz="914400" rtl="0" eaLnBrk="1" latinLnBrk="0" hangingPunct="1">
      <a:defRPr sz="2400" b="1" kern="1200">
        <a:solidFill>
          <a:schemeClr val="tx1"/>
        </a:solidFill>
        <a:latin typeface="Tahoma" pitchFamily="34" charset="0"/>
        <a:ea typeface="+mn-ea"/>
        <a:cs typeface="Arial" charset="0"/>
      </a:defRPr>
    </a:lvl7pPr>
    <a:lvl8pPr marL="3200400" algn="l" defTabSz="914400" rtl="0" eaLnBrk="1" latinLnBrk="0" hangingPunct="1">
      <a:defRPr sz="2400" b="1" kern="1200">
        <a:solidFill>
          <a:schemeClr val="tx1"/>
        </a:solidFill>
        <a:latin typeface="Tahoma" pitchFamily="34" charset="0"/>
        <a:ea typeface="+mn-ea"/>
        <a:cs typeface="Arial" charset="0"/>
      </a:defRPr>
    </a:lvl8pPr>
    <a:lvl9pPr marL="3657600" algn="l" defTabSz="914400" rtl="0" eaLnBrk="1" latinLnBrk="0" hangingPunct="1">
      <a:defRPr sz="2400" b="1" kern="1200">
        <a:solidFill>
          <a:schemeClr val="tx1"/>
        </a:solidFill>
        <a:latin typeface="Tahoma" pitchFamily="34" charset="0"/>
        <a:ea typeface="+mn-ea"/>
        <a:cs typeface="Arial" charset="0"/>
      </a:defRPr>
    </a:lvl9pPr>
  </p:defaultTextStyle>
  <p:extLst>
    <p:ext uri="{EFAFB233-063F-42B5-8137-9DF3F51BA10A}">
      <p15:sldGuideLst xmlns="" xmlns:p15="http://schemas.microsoft.com/office/powerpoint/2012/main">
        <p15:guide id="1" orient="horz" pos="181">
          <p15:clr>
            <a:srgbClr val="A4A3A4"/>
          </p15:clr>
        </p15:guide>
        <p15:guide id="2" pos="415">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6600CC"/>
    <a:srgbClr val="009999"/>
    <a:srgbClr val="003399"/>
    <a:srgbClr val="008080"/>
    <a:srgbClr val="0099CC"/>
    <a:srgbClr val="006666"/>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667" autoAdjust="0"/>
    <p:restoredTop sz="82048" autoAdjust="0"/>
  </p:normalViewPr>
  <p:slideViewPr>
    <p:cSldViewPr snapToGrid="0" snapToObjects="1">
      <p:cViewPr>
        <p:scale>
          <a:sx n="66" d="100"/>
          <a:sy n="66" d="100"/>
        </p:scale>
        <p:origin x="-149" y="235"/>
      </p:cViewPr>
      <p:guideLst>
        <p:guide orient="horz" pos="181"/>
        <p:guide pos="415"/>
      </p:guideLst>
    </p:cSldViewPr>
  </p:slideViewPr>
  <p:outlineViewPr>
    <p:cViewPr>
      <p:scale>
        <a:sx n="33" d="100"/>
        <a:sy n="33" d="100"/>
      </p:scale>
      <p:origin x="0" y="-5448"/>
    </p:cViewPr>
  </p:outlineViewPr>
  <p:notesTextViewPr>
    <p:cViewPr>
      <p:scale>
        <a:sx n="3" d="2"/>
        <a:sy n="3" d="2"/>
      </p:scale>
      <p:origin x="0" y="0"/>
    </p:cViewPr>
  </p:notesTextViewPr>
  <p:sorterViewPr>
    <p:cViewPr>
      <p:scale>
        <a:sx n="130" d="100"/>
        <a:sy n="130" d="100"/>
      </p:scale>
      <p:origin x="0" y="0"/>
    </p:cViewPr>
  </p:sorterViewPr>
  <p:notesViewPr>
    <p:cSldViewPr snapToGrid="0" snapToObjects="1">
      <p:cViewPr>
        <p:scale>
          <a:sx n="75" d="100"/>
          <a:sy n="75" d="100"/>
        </p:scale>
        <p:origin x="-835" y="960"/>
      </p:cViewPr>
      <p:guideLst>
        <p:guide orient="horz" pos="2928"/>
        <p:guide pos="2209"/>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4" name="Rectangle 1028"/>
          <p:cNvSpPr>
            <a:spLocks noGrp="1" noChangeArrowheads="1"/>
          </p:cNvSpPr>
          <p:nvPr>
            <p:ph type="ftr" sz="quarter" idx="2"/>
          </p:nvPr>
        </p:nvSpPr>
        <p:spPr bwMode="auto">
          <a:xfrm>
            <a:off x="1" y="8832197"/>
            <a:ext cx="3038145" cy="464205"/>
          </a:xfrm>
          <a:prstGeom prst="rect">
            <a:avLst/>
          </a:prstGeom>
          <a:noFill/>
          <a:ln>
            <a:noFill/>
          </a:ln>
          <a:effectLst/>
          <a:extLst/>
        </p:spPr>
        <p:txBody>
          <a:bodyPr vert="horz" wrap="square" lIns="93159" tIns="46580" rIns="93159" bIns="46580" numCol="1" anchor="b" anchorCtr="0" compatLnSpc="1">
            <a:prstTxWarp prst="textNoShape">
              <a:avLst/>
            </a:prstTxWarp>
          </a:bodyPr>
          <a:lstStyle>
            <a:lvl1pPr defTabSz="931887">
              <a:spcBef>
                <a:spcPct val="0"/>
              </a:spcBef>
              <a:defRPr sz="1300" smtClean="0">
                <a:cs typeface="+mn-cs"/>
              </a:defRPr>
            </a:lvl1pPr>
          </a:lstStyle>
          <a:p>
            <a:pPr>
              <a:defRPr/>
            </a:pPr>
            <a:r>
              <a:rPr lang="en-US" sz="900" b="0" dirty="0" smtClean="0">
                <a:latin typeface="Arial" panose="020B0604020202020204" pitchFamily="34" charset="0"/>
                <a:cs typeface="Arial" panose="020B0604020202020204" pitchFamily="34" charset="0"/>
              </a:rPr>
              <a:t>‹#›  |  Athlete Leadership - PowerPoint</a:t>
            </a:r>
            <a:endParaRPr lang="en-US" sz="900" b="0" dirty="0">
              <a:latin typeface="Arial" panose="020B0604020202020204" pitchFamily="34" charset="0"/>
              <a:cs typeface="Arial" panose="020B0604020202020204" pitchFamily="34" charset="0"/>
            </a:endParaRPr>
          </a:p>
        </p:txBody>
      </p:sp>
      <p:sp>
        <p:nvSpPr>
          <p:cNvPr id="102405" name="Rectangle 1029"/>
          <p:cNvSpPr>
            <a:spLocks noGrp="1" noChangeArrowheads="1"/>
          </p:cNvSpPr>
          <p:nvPr>
            <p:ph type="sldNum" sz="quarter" idx="3"/>
          </p:nvPr>
        </p:nvSpPr>
        <p:spPr bwMode="auto">
          <a:xfrm>
            <a:off x="3972258" y="8832197"/>
            <a:ext cx="3038144" cy="464205"/>
          </a:xfrm>
          <a:prstGeom prst="rect">
            <a:avLst/>
          </a:prstGeom>
          <a:noFill/>
          <a:ln>
            <a:noFill/>
          </a:ln>
          <a:effectLst/>
          <a:extLst/>
        </p:spPr>
        <p:txBody>
          <a:bodyPr vert="horz" wrap="square" lIns="93159" tIns="46580" rIns="93159" bIns="46580" numCol="1" anchor="b" anchorCtr="0" compatLnSpc="1">
            <a:prstTxWarp prst="textNoShape">
              <a:avLst/>
            </a:prstTxWarp>
          </a:bodyPr>
          <a:lstStyle>
            <a:lvl1pPr algn="r" defTabSz="931887">
              <a:spcBef>
                <a:spcPct val="0"/>
              </a:spcBef>
              <a:defRPr sz="1300">
                <a:cs typeface="+mn-cs"/>
              </a:defRPr>
            </a:lvl1pPr>
          </a:lstStyle>
          <a:p>
            <a:pPr>
              <a:defRPr/>
            </a:pPr>
            <a:r>
              <a:rPr lang="en-US" sz="900" b="0" dirty="0" smtClean="0">
                <a:latin typeface="Arial" panose="020B0604020202020204" pitchFamily="34" charset="0"/>
                <a:cs typeface="Arial" panose="020B0604020202020204" pitchFamily="34" charset="0"/>
              </a:rPr>
              <a:t>6/13/2016</a:t>
            </a:r>
            <a:endParaRPr lang="en-US" sz="900" b="0" dirty="0">
              <a:latin typeface="Arial" panose="020B0604020202020204" pitchFamily="34" charset="0"/>
              <a:cs typeface="Arial" panose="020B0604020202020204" pitchFamily="34" charset="0"/>
            </a:endParaRPr>
          </a:p>
        </p:txBody>
      </p:sp>
      <p:sp>
        <p:nvSpPr>
          <p:cNvPr id="2" name="Header Placeholder 1"/>
          <p:cNvSpPr>
            <a:spLocks noGrp="1"/>
          </p:cNvSpPr>
          <p:nvPr>
            <p:ph type="hdr" sz="quarter"/>
          </p:nvPr>
        </p:nvSpPr>
        <p:spPr>
          <a:xfrm>
            <a:off x="782320" y="0"/>
            <a:ext cx="5466080" cy="465138"/>
          </a:xfrm>
          <a:prstGeom prst="rect">
            <a:avLst/>
          </a:prstGeom>
        </p:spPr>
        <p:txBody>
          <a:bodyPr vert="horz" lIns="91440" tIns="45720" rIns="91440" bIns="45720" rtlCol="0"/>
          <a:lstStyle>
            <a:lvl1pPr algn="l">
              <a:defRPr sz="1200"/>
            </a:lvl1pPr>
          </a:lstStyle>
          <a:p>
            <a:pPr algn="ctr"/>
            <a:r>
              <a:rPr lang="en-US" sz="1400" dirty="0" smtClean="0">
                <a:latin typeface="Arial" panose="020B0604020202020204" pitchFamily="34" charset="0"/>
                <a:cs typeface="Arial" panose="020B0604020202020204" pitchFamily="34" charset="0"/>
              </a:rPr>
              <a:t>Athlete Leadership – PowerPoint</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240782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40" name="Rectangle 1028"/>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sz="quarter" idx="3"/>
          </p:nvPr>
        </p:nvSpPr>
        <p:spPr>
          <a:xfrm>
            <a:off x="708869" y="4473577"/>
            <a:ext cx="5715080" cy="4344501"/>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extBox 1"/>
          <p:cNvSpPr txBox="1"/>
          <p:nvPr/>
        </p:nvSpPr>
        <p:spPr>
          <a:xfrm>
            <a:off x="5225144" y="9050181"/>
            <a:ext cx="1785257" cy="230832"/>
          </a:xfrm>
          <a:prstGeom prst="rect">
            <a:avLst/>
          </a:prstGeom>
          <a:noFill/>
        </p:spPr>
        <p:txBody>
          <a:bodyPr wrap="square" rtlCol="0">
            <a:spAutoFit/>
          </a:bodyPr>
          <a:lstStyle/>
          <a:p>
            <a:pPr algn="r"/>
            <a:r>
              <a:rPr lang="en-US" sz="900" b="0" i="0" dirty="0" smtClean="0">
                <a:latin typeface="Arial" panose="020B0604020202020204" pitchFamily="34" charset="0"/>
                <a:cs typeface="Arial" panose="020B0604020202020204" pitchFamily="34" charset="0"/>
              </a:rPr>
              <a:t>6/13/2016</a:t>
            </a:r>
            <a:endParaRPr lang="en-US" sz="900" b="0" i="0" dirty="0">
              <a:latin typeface="Arial" panose="020B0604020202020204" pitchFamily="34" charset="0"/>
              <a:cs typeface="Arial" panose="020B0604020202020204" pitchFamily="34" charset="0"/>
            </a:endParaRPr>
          </a:p>
        </p:txBody>
      </p:sp>
      <p:sp>
        <p:nvSpPr>
          <p:cNvPr id="6" name="Footer Placeholder 3"/>
          <p:cNvSpPr>
            <a:spLocks noGrp="1"/>
          </p:cNvSpPr>
          <p:nvPr/>
        </p:nvSpPr>
        <p:spPr>
          <a:xfrm>
            <a:off x="1" y="8818078"/>
            <a:ext cx="3038145" cy="464205"/>
          </a:xfrm>
          <a:prstGeom prst="rect">
            <a:avLst/>
          </a:prstGeom>
        </p:spPr>
        <p:txBody>
          <a:bodyPr vert="horz" lIns="86584" tIns="43292" rIns="86584" bIns="43292" rtlCol="0" anchor="b"/>
          <a:lstStyle>
            <a:defPPr>
              <a:defRPr lang="en-US"/>
            </a:defPPr>
            <a:lvl1pPr algn="l" rtl="0" fontAlgn="base">
              <a:spcBef>
                <a:spcPct val="50000"/>
              </a:spcBef>
              <a:spcAft>
                <a:spcPct val="0"/>
              </a:spcAft>
              <a:defRPr sz="1000" b="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50000"/>
              </a:spcBef>
              <a:spcAft>
                <a:spcPct val="0"/>
              </a:spcAft>
              <a:defRPr sz="2400" b="1" kern="1200">
                <a:solidFill>
                  <a:schemeClr val="tx1"/>
                </a:solidFill>
                <a:latin typeface="Tahoma" pitchFamily="34" charset="0"/>
                <a:ea typeface="+mn-ea"/>
                <a:cs typeface="+mn-cs"/>
              </a:defRPr>
            </a:lvl2pPr>
            <a:lvl3pPr marL="914400" algn="l" rtl="0" fontAlgn="base">
              <a:spcBef>
                <a:spcPct val="50000"/>
              </a:spcBef>
              <a:spcAft>
                <a:spcPct val="0"/>
              </a:spcAft>
              <a:defRPr sz="2400" b="1" kern="1200">
                <a:solidFill>
                  <a:schemeClr val="tx1"/>
                </a:solidFill>
                <a:latin typeface="Tahoma" pitchFamily="34" charset="0"/>
                <a:ea typeface="+mn-ea"/>
                <a:cs typeface="+mn-cs"/>
              </a:defRPr>
            </a:lvl3pPr>
            <a:lvl4pPr marL="1371600" algn="l" rtl="0" fontAlgn="base">
              <a:spcBef>
                <a:spcPct val="50000"/>
              </a:spcBef>
              <a:spcAft>
                <a:spcPct val="0"/>
              </a:spcAft>
              <a:defRPr sz="2400" b="1" kern="1200">
                <a:solidFill>
                  <a:schemeClr val="tx1"/>
                </a:solidFill>
                <a:latin typeface="Tahoma" pitchFamily="34" charset="0"/>
                <a:ea typeface="+mn-ea"/>
                <a:cs typeface="+mn-cs"/>
              </a:defRPr>
            </a:lvl4pPr>
            <a:lvl5pPr marL="1828800" algn="l" rtl="0" fontAlgn="base">
              <a:spcBef>
                <a:spcPct val="50000"/>
              </a:spcBef>
              <a:spcAft>
                <a:spcPct val="0"/>
              </a:spcAft>
              <a:defRPr sz="2400" b="1" kern="1200">
                <a:solidFill>
                  <a:schemeClr val="tx1"/>
                </a:solidFill>
                <a:latin typeface="Tahoma" pitchFamily="34" charset="0"/>
                <a:ea typeface="+mn-ea"/>
                <a:cs typeface="+mn-cs"/>
              </a:defRPr>
            </a:lvl5pPr>
            <a:lvl6pPr marL="2286000" algn="l" defTabSz="914400" rtl="0" eaLnBrk="1" latinLnBrk="0" hangingPunct="1">
              <a:defRPr sz="2400" b="1" kern="1200">
                <a:solidFill>
                  <a:schemeClr val="tx1"/>
                </a:solidFill>
                <a:latin typeface="Tahoma" pitchFamily="34" charset="0"/>
                <a:ea typeface="+mn-ea"/>
                <a:cs typeface="+mn-cs"/>
              </a:defRPr>
            </a:lvl6pPr>
            <a:lvl7pPr marL="2743200" algn="l" defTabSz="914400" rtl="0" eaLnBrk="1" latinLnBrk="0" hangingPunct="1">
              <a:defRPr sz="2400" b="1" kern="1200">
                <a:solidFill>
                  <a:schemeClr val="tx1"/>
                </a:solidFill>
                <a:latin typeface="Tahoma" pitchFamily="34" charset="0"/>
                <a:ea typeface="+mn-ea"/>
                <a:cs typeface="+mn-cs"/>
              </a:defRPr>
            </a:lvl7pPr>
            <a:lvl8pPr marL="3200400" algn="l" defTabSz="914400" rtl="0" eaLnBrk="1" latinLnBrk="0" hangingPunct="1">
              <a:defRPr sz="2400" b="1" kern="1200">
                <a:solidFill>
                  <a:schemeClr val="tx1"/>
                </a:solidFill>
                <a:latin typeface="Tahoma" pitchFamily="34" charset="0"/>
                <a:ea typeface="+mn-ea"/>
                <a:cs typeface="+mn-cs"/>
              </a:defRPr>
            </a:lvl8pPr>
            <a:lvl9pPr marL="3657600" algn="l" defTabSz="914400" rtl="0" eaLnBrk="1" latinLnBrk="0" hangingPunct="1">
              <a:defRPr sz="2400" b="1" kern="1200">
                <a:solidFill>
                  <a:schemeClr val="tx1"/>
                </a:solidFill>
                <a:latin typeface="Tahoma" pitchFamily="34" charset="0"/>
                <a:ea typeface="+mn-ea"/>
                <a:cs typeface="+mn-cs"/>
              </a:defRPr>
            </a:lvl9pPr>
          </a:lstStyle>
          <a:p>
            <a:fld id="{F29EB67C-2187-471A-82A8-F0710FDA56BF}" type="slidenum">
              <a:rPr lang="en-US" sz="900" smtClean="0"/>
              <a:t>‹#›</a:t>
            </a:fld>
            <a:r>
              <a:rPr lang="en-US" sz="900" dirty="0" smtClean="0"/>
              <a:t>  |  Athlete Leadership – PowerPoint</a:t>
            </a:r>
            <a:endParaRPr lang="en-US" sz="900" dirty="0"/>
          </a:p>
        </p:txBody>
      </p:sp>
    </p:spTree>
    <p:extLst>
      <p:ext uri="{BB962C8B-B14F-4D97-AF65-F5344CB8AC3E}">
        <p14:creationId xmlns:p14="http://schemas.microsoft.com/office/powerpoint/2010/main" val="261236564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32591" y="4416101"/>
            <a:ext cx="5145220" cy="41824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nSpc>
                <a:spcPct val="100000"/>
              </a:lnSpc>
              <a:spcBef>
                <a:spcPts val="0"/>
              </a:spcBef>
              <a:spcAft>
                <a:spcPts val="0"/>
              </a:spcAft>
              <a:tabLst>
                <a:tab pos="406400" algn="l"/>
                <a:tab pos="457200" algn="l"/>
              </a:tabLst>
            </a:pPr>
            <a:endParaRPr lang="en-US" kern="900" spc="-10" dirty="0">
              <a:ea typeface="MS Mincho"/>
            </a:endParaRPr>
          </a:p>
        </p:txBody>
      </p:sp>
    </p:spTree>
    <p:extLst>
      <p:ext uri="{BB962C8B-B14F-4D97-AF65-F5344CB8AC3E}">
        <p14:creationId xmlns:p14="http://schemas.microsoft.com/office/powerpoint/2010/main" val="2266235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Rot="1" noChangeAspect="1" noChangeArrowheads="1" noTextEdit="1"/>
          </p:cNvSpPr>
          <p:nvPr>
            <p:ph type="sldImg"/>
          </p:nvPr>
        </p:nvSpPr>
        <p:spPr>
          <a:ln/>
        </p:spPr>
      </p:sp>
      <p:sp>
        <p:nvSpPr>
          <p:cNvPr id="3" name="Notes Placeholder 2"/>
          <p:cNvSpPr>
            <a:spLocks noGrp="1"/>
          </p:cNvSpPr>
          <p:nvPr>
            <p:ph type="body" sz="quarter" idx="3"/>
          </p:nvPr>
        </p:nvSpPr>
        <p:spPr>
          <a:xfrm>
            <a:off x="708869" y="4473577"/>
            <a:ext cx="5715080" cy="4344501"/>
          </a:xfrm>
          <a:prstGeom prst="rect">
            <a:avLst/>
          </a:prstGeom>
        </p:spPr>
        <p:txBody>
          <a:bodyPr vert="horz" lIns="91440" tIns="45720" rIns="91440" bIns="45720" rtlCol="0"/>
          <a:lstStyle/>
          <a:p>
            <a:pPr lvl="0"/>
            <a:r>
              <a:rPr lang="en-US" dirty="0" smtClean="0"/>
              <a:t>The next area is called Terminology so that we can have the same understanding of a few technical words.</a:t>
            </a:r>
          </a:p>
        </p:txBody>
      </p:sp>
    </p:spTree>
    <p:extLst>
      <p:ext uri="{BB962C8B-B14F-4D97-AF65-F5344CB8AC3E}">
        <p14:creationId xmlns:p14="http://schemas.microsoft.com/office/powerpoint/2010/main" val="3622039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xfrm>
            <a:off x="932591" y="4416101"/>
            <a:ext cx="5145220" cy="41824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cs typeface="Times New Roman" pitchFamily="18" charset="0"/>
              </a:rPr>
              <a:t>Explain to the participants that this is about all the information that you will be able to share with them without them being overwhelmed.</a:t>
            </a:r>
          </a:p>
          <a:p>
            <a:r>
              <a:rPr lang="en-US" dirty="0" smtClean="0">
                <a:cs typeface="Times New Roman" pitchFamily="18" charset="0"/>
              </a:rPr>
              <a:t> </a:t>
            </a:r>
          </a:p>
          <a:p>
            <a:r>
              <a:rPr lang="en-US" dirty="0" smtClean="0">
                <a:cs typeface="Times New Roman" pitchFamily="18" charset="0"/>
              </a:rPr>
              <a:t>This information will help the participants develop their own slide show this afternoon.  </a:t>
            </a:r>
            <a:endParaRPr lang="en-US" dirty="0" smtClean="0"/>
          </a:p>
        </p:txBody>
      </p:sp>
    </p:spTree>
    <p:extLst>
      <p:ext uri="{BB962C8B-B14F-4D97-AF65-F5344CB8AC3E}">
        <p14:creationId xmlns:p14="http://schemas.microsoft.com/office/powerpoint/2010/main" val="2651515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xfrm>
            <a:off x="606019" y="4378312"/>
            <a:ext cx="5620609" cy="46234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smtClean="0"/>
              <a:t>This will be a hands-on demonstration of the terminology that you will see in the slide show. You will learn a lot of information in a short amount of time today.  Please do not be worried if you do not remember it all.  The only way you will begin to remember is after today you will actually be doing the work on the computer.  Relax and do not get frustrated.  Hopefully, by the end of the day, it will all make sense. Now turn to your computer.  </a:t>
            </a:r>
          </a:p>
          <a:p>
            <a:r>
              <a:rPr lang="en-US" sz="1100" dirty="0" smtClean="0"/>
              <a:t>          </a:t>
            </a:r>
            <a:r>
              <a:rPr lang="en-US" sz="1100" i="1" dirty="0" smtClean="0"/>
              <a:t> While you are explaining these items, show them to the participants.</a:t>
            </a:r>
          </a:p>
          <a:p>
            <a:pPr lvl="1"/>
            <a:r>
              <a:rPr lang="en-US" sz="1100" b="1" dirty="0" smtClean="0"/>
              <a:t>Turn on your computer</a:t>
            </a:r>
            <a:r>
              <a:rPr lang="en-US" sz="1100" dirty="0" smtClean="0"/>
              <a:t>:  there is a different button on each computer.  You have to look to find it.</a:t>
            </a:r>
          </a:p>
          <a:p>
            <a:pPr lvl="1"/>
            <a:r>
              <a:rPr lang="en-US" sz="1100" b="1" dirty="0" smtClean="0"/>
              <a:t>Software</a:t>
            </a:r>
            <a:r>
              <a:rPr lang="en-US" sz="1100" dirty="0" smtClean="0"/>
              <a:t> is on the CDs or USB Flash Drives</a:t>
            </a:r>
            <a:r>
              <a:rPr lang="en-US" sz="1100" baseline="0" dirty="0" smtClean="0"/>
              <a:t> </a:t>
            </a:r>
            <a:r>
              <a:rPr lang="en-US" sz="1100" dirty="0" smtClean="0"/>
              <a:t>that you may use.</a:t>
            </a:r>
          </a:p>
          <a:p>
            <a:pPr lvl="1"/>
            <a:r>
              <a:rPr lang="en-US" sz="1100" b="1" dirty="0" smtClean="0"/>
              <a:t>Keyboard</a:t>
            </a:r>
            <a:r>
              <a:rPr lang="en-US" sz="1100" dirty="0" smtClean="0"/>
              <a:t> is the place you will input your information .  How many of you have ever practiced typing?</a:t>
            </a:r>
          </a:p>
          <a:p>
            <a:pPr lvl="1"/>
            <a:r>
              <a:rPr lang="en-US" sz="1100" b="1" dirty="0" smtClean="0"/>
              <a:t>Monitor</a:t>
            </a:r>
            <a:r>
              <a:rPr lang="en-US" sz="1100" dirty="0" smtClean="0"/>
              <a:t> is the place on your computer that you look at.</a:t>
            </a:r>
          </a:p>
          <a:p>
            <a:pPr lvl="1"/>
            <a:r>
              <a:rPr lang="en-US" sz="1100" b="1" dirty="0" smtClean="0"/>
              <a:t>Mouse</a:t>
            </a:r>
            <a:r>
              <a:rPr lang="en-US" sz="1100" dirty="0" smtClean="0"/>
              <a:t> is the object that moves the arrow around on your monitor.</a:t>
            </a:r>
          </a:p>
          <a:p>
            <a:endParaRPr lang="en-US" sz="1100" dirty="0" smtClean="0"/>
          </a:p>
          <a:p>
            <a:r>
              <a:rPr lang="en-US" sz="1100" dirty="0" smtClean="0"/>
              <a:t>Agai</a:t>
            </a:r>
            <a:r>
              <a:rPr lang="en-US" dirty="0" smtClean="0"/>
              <a:t>n, </a:t>
            </a:r>
            <a:r>
              <a:rPr lang="en-US" dirty="0"/>
              <a:t>y</a:t>
            </a:r>
            <a:r>
              <a:rPr lang="en-US" sz="1100" dirty="0" smtClean="0"/>
              <a:t>ou will </a:t>
            </a:r>
            <a:r>
              <a:rPr lang="en-US" sz="1100" dirty="0"/>
              <a:t>learn a lot of information in a short amount of time today.  Don’t be worried if you don’t remember it all.  Your mentor will write some help notes in </a:t>
            </a:r>
            <a:r>
              <a:rPr lang="en-US" sz="1100" dirty="0" smtClean="0"/>
              <a:t>in the Participant Guide </a:t>
            </a:r>
            <a:r>
              <a:rPr lang="en-US" sz="1100" dirty="0"/>
              <a:t>as you go thru the course. But the only way you will begin to remember is to actually </a:t>
            </a:r>
            <a:r>
              <a:rPr lang="en-US" sz="1100" dirty="0" smtClean="0"/>
              <a:t>practice what you learn on </a:t>
            </a:r>
            <a:r>
              <a:rPr lang="en-US" sz="1100" dirty="0"/>
              <a:t>the </a:t>
            </a:r>
            <a:r>
              <a:rPr lang="en-US" sz="1100" dirty="0" smtClean="0"/>
              <a:t>computer. Tomorrow is not too early</a:t>
            </a:r>
            <a:r>
              <a:rPr lang="en-US" dirty="0"/>
              <a:t>!</a:t>
            </a:r>
            <a:endParaRPr lang="en-US" sz="1100" dirty="0" smtClean="0"/>
          </a:p>
          <a:p>
            <a:pPr lvl="0"/>
            <a:endParaRPr lang="en-US" sz="1100" b="1" dirty="0" smtClean="0"/>
          </a:p>
          <a:p>
            <a:pPr lvl="0"/>
            <a:r>
              <a:rPr lang="en-US" sz="1100" b="1" i="1" dirty="0" smtClean="0"/>
              <a:t>Trainer Note:  </a:t>
            </a:r>
            <a:r>
              <a:rPr lang="en-US" sz="1100" dirty="0" smtClean="0"/>
              <a:t>Insure your computer is connected to the LCD projector. This </a:t>
            </a:r>
            <a:r>
              <a:rPr lang="en-US" sz="1100" dirty="0"/>
              <a:t>is done so all participants can follow you at all </a:t>
            </a:r>
            <a:r>
              <a:rPr lang="en-US" sz="1100" dirty="0" smtClean="0"/>
              <a:t>times, </a:t>
            </a:r>
            <a:r>
              <a:rPr lang="en-US" sz="1100" dirty="0"/>
              <a:t>the participants will need to follow you</a:t>
            </a:r>
            <a:r>
              <a:rPr lang="en-US" sz="1100" dirty="0" smtClean="0"/>
              <a:t>.</a:t>
            </a:r>
            <a:endParaRPr lang="en-US" sz="1100" dirty="0"/>
          </a:p>
        </p:txBody>
      </p:sp>
    </p:spTree>
    <p:extLst>
      <p:ext uri="{BB962C8B-B14F-4D97-AF65-F5344CB8AC3E}">
        <p14:creationId xmlns:p14="http://schemas.microsoft.com/office/powerpoint/2010/main" val="2529265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xfrm>
            <a:off x="1181100" y="4412602"/>
            <a:ext cx="5045528" cy="4187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363" indent="-233363" fontAlgn="auto">
              <a:spcBef>
                <a:spcPts val="500"/>
              </a:spcBef>
              <a:spcAft>
                <a:spcPts val="500"/>
              </a:spcAft>
              <a:buFontTx/>
              <a:buAutoNum type="arabicPeriod"/>
              <a:defRPr/>
            </a:pPr>
            <a:r>
              <a:rPr lang="en-US" dirty="0" smtClean="0"/>
              <a:t>Put a USB Flash Drive into a Port.</a:t>
            </a:r>
          </a:p>
          <a:p>
            <a:pPr marL="233363" indent="-233363" fontAlgn="auto">
              <a:spcBef>
                <a:spcPts val="500"/>
              </a:spcBef>
              <a:spcAft>
                <a:spcPts val="500"/>
              </a:spcAft>
              <a:buFontTx/>
              <a:buAutoNum type="arabicPeriod"/>
              <a:defRPr/>
            </a:pPr>
            <a:r>
              <a:rPr lang="en-US" dirty="0" smtClean="0"/>
              <a:t>Find Start or Windows Globe on the Task Bar.</a:t>
            </a:r>
          </a:p>
          <a:p>
            <a:pPr marL="233363" indent="-233363" fontAlgn="auto">
              <a:spcBef>
                <a:spcPts val="500"/>
              </a:spcBef>
              <a:spcAft>
                <a:spcPts val="500"/>
              </a:spcAft>
              <a:buFontTx/>
              <a:buAutoNum type="arabicPeriod"/>
              <a:defRPr/>
            </a:pPr>
            <a:r>
              <a:rPr lang="en-US" dirty="0" smtClean="0"/>
              <a:t>Click on Globe: find and click on Computer.</a:t>
            </a:r>
          </a:p>
          <a:p>
            <a:pPr marL="233363" indent="-233363" fontAlgn="auto">
              <a:spcBef>
                <a:spcPts val="500"/>
              </a:spcBef>
              <a:spcAft>
                <a:spcPts val="500"/>
              </a:spcAft>
              <a:buFontTx/>
              <a:buAutoNum type="arabicPeriod"/>
              <a:defRPr/>
            </a:pPr>
            <a:r>
              <a:rPr lang="en-US" dirty="0" smtClean="0"/>
              <a:t>Find and double click on the drive that is located under Devices with Removable Storage.  It maybe listed by the brand of the USB Flash Drive.  </a:t>
            </a:r>
          </a:p>
          <a:p>
            <a:pPr marL="233363" indent="-233363" fontAlgn="auto">
              <a:spcBef>
                <a:spcPts val="500"/>
              </a:spcBef>
              <a:spcAft>
                <a:spcPts val="500"/>
              </a:spcAft>
              <a:buFontTx/>
              <a:buAutoNum type="arabicPeriod"/>
              <a:defRPr/>
            </a:pPr>
            <a:r>
              <a:rPr lang="en-US" dirty="0" smtClean="0"/>
              <a:t>Double click on the folder called “Template”.</a:t>
            </a:r>
          </a:p>
          <a:p>
            <a:endParaRPr lang="en-US" dirty="0" smtClean="0"/>
          </a:p>
        </p:txBody>
      </p:sp>
    </p:spTree>
    <p:extLst>
      <p:ext uri="{BB962C8B-B14F-4D97-AF65-F5344CB8AC3E}">
        <p14:creationId xmlns:p14="http://schemas.microsoft.com/office/powerpoint/2010/main" val="1190443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xfrm>
            <a:off x="932591" y="4416101"/>
            <a:ext cx="5145220" cy="41824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Double click on -- </a:t>
            </a:r>
            <a:r>
              <a:rPr lang="en-US" b="1" dirty="0" smtClean="0"/>
              <a:t>SOI Presentation Template Arial.</a:t>
            </a:r>
          </a:p>
          <a:p>
            <a:endParaRPr lang="en-US" b="1" dirty="0"/>
          </a:p>
          <a:p>
            <a:pPr>
              <a:spcAft>
                <a:spcPts val="1200"/>
              </a:spcAft>
            </a:pPr>
            <a:r>
              <a:rPr lang="en-US" dirty="0" smtClean="0"/>
              <a:t>Go to page 5 in your Participant Guide.  </a:t>
            </a:r>
          </a:p>
          <a:p>
            <a:r>
              <a:rPr lang="en-US" dirty="0" smtClean="0"/>
              <a:t>This is a template branded and authorized by Special Olympics, Inc. and may not  be altered in any fashion. The official font of SOI is Ubuntu. However not everyone in the world has Ubuntu downloaded on their computer so the font that in this training is Arial because it is considered a universal font. </a:t>
            </a:r>
          </a:p>
          <a:p>
            <a:endParaRPr lang="en-US" dirty="0"/>
          </a:p>
          <a:p>
            <a:r>
              <a:rPr lang="en-US" dirty="0" smtClean="0"/>
              <a:t>Do not ever change the color, font or the design of the template for your use.</a:t>
            </a:r>
          </a:p>
          <a:p>
            <a:endParaRPr lang="en-US" dirty="0"/>
          </a:p>
          <a:p>
            <a:r>
              <a:rPr lang="en-US" b="1" i="1" dirty="0" smtClean="0"/>
              <a:t>Notes to Trainer:  </a:t>
            </a:r>
            <a:r>
              <a:rPr lang="en-US" dirty="0" smtClean="0"/>
              <a:t>Have mentor write on the notes section of page 5 to </a:t>
            </a:r>
            <a:r>
              <a:rPr lang="en-US" u="sng" dirty="0" smtClean="0"/>
              <a:t>never change the SOI Presentation Template in any way, shape or form</a:t>
            </a:r>
            <a:r>
              <a:rPr lang="en-US" dirty="0" smtClean="0"/>
              <a:t>!</a:t>
            </a:r>
            <a:endParaRPr lang="en-US" dirty="0"/>
          </a:p>
        </p:txBody>
      </p:sp>
    </p:spTree>
    <p:extLst>
      <p:ext uri="{BB962C8B-B14F-4D97-AF65-F5344CB8AC3E}">
        <p14:creationId xmlns:p14="http://schemas.microsoft.com/office/powerpoint/2010/main" val="1871046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xfrm>
            <a:off x="932591" y="4416101"/>
            <a:ext cx="5145220" cy="41824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cs typeface="Times New Roman" panose="02020603050405020304" pitchFamily="18" charset="0"/>
              </a:rPr>
              <a:t>This is what the template on your computer monitor</a:t>
            </a:r>
            <a:r>
              <a:rPr lang="en-US" baseline="0" dirty="0" smtClean="0">
                <a:cs typeface="Times New Roman" panose="02020603050405020304" pitchFamily="18" charset="0"/>
              </a:rPr>
              <a:t> should look like.  </a:t>
            </a:r>
          </a:p>
          <a:p>
            <a:endParaRPr lang="en-US" baseline="0" dirty="0" smtClean="0">
              <a:cs typeface="Times New Roman" panose="02020603050405020304" pitchFamily="18" charset="0"/>
            </a:endParaRPr>
          </a:p>
          <a:p>
            <a:r>
              <a:rPr lang="en-US" baseline="0" dirty="0" smtClean="0">
                <a:cs typeface="Times New Roman" panose="02020603050405020304" pitchFamily="18" charset="0"/>
              </a:rPr>
              <a:t>DO NOT EVER type on </a:t>
            </a:r>
            <a:r>
              <a:rPr lang="en-US" b="1" dirty="0" smtClean="0">
                <a:cs typeface="Times New Roman" panose="02020603050405020304" pitchFamily="18" charset="0"/>
              </a:rPr>
              <a:t>SOI Presentation </a:t>
            </a:r>
            <a:r>
              <a:rPr lang="en-US" b="1" dirty="0" err="1" smtClean="0">
                <a:cs typeface="Times New Roman" panose="02020603050405020304" pitchFamily="18" charset="0"/>
              </a:rPr>
              <a:t>Template_Arial</a:t>
            </a:r>
            <a:r>
              <a:rPr lang="en-US" b="1" dirty="0" smtClean="0">
                <a:cs typeface="Times New Roman" panose="02020603050405020304" pitchFamily="18" charset="0"/>
              </a:rPr>
              <a:t>.</a:t>
            </a:r>
          </a:p>
          <a:p>
            <a:endParaRPr lang="en-US" b="1" dirty="0" smtClean="0">
              <a:cs typeface="Times New Roman" panose="02020603050405020304" pitchFamily="18" charset="0"/>
            </a:endParaRPr>
          </a:p>
          <a:p>
            <a:r>
              <a:rPr lang="en-US" b="0" dirty="0" smtClean="0">
                <a:cs typeface="Times New Roman" panose="02020603050405020304" pitchFamily="18" charset="0"/>
              </a:rPr>
              <a:t>Next</a:t>
            </a:r>
            <a:r>
              <a:rPr lang="en-US" b="0" baseline="0" dirty="0" smtClean="0">
                <a:cs typeface="Times New Roman" panose="02020603050405020304" pitchFamily="18" charset="0"/>
              </a:rPr>
              <a:t> we’re going to learn to save this template under another name, this is called “Save As”. This and more terminology will be on the next slide.</a:t>
            </a:r>
          </a:p>
          <a:p>
            <a:endParaRPr lang="en-US" dirty="0">
              <a:cs typeface="Times New Roman" panose="02020603050405020304" pitchFamily="18" charset="0"/>
            </a:endParaRPr>
          </a:p>
          <a:p>
            <a:r>
              <a:rPr lang="en-US" dirty="0">
                <a:cs typeface="Times New Roman" panose="02020603050405020304" pitchFamily="18" charset="0"/>
              </a:rPr>
              <a:t>Click on “File” located in the upper left corner of your monitor.  You will see this menu (might be another color) on the left side of your monitor.  </a:t>
            </a:r>
          </a:p>
          <a:p>
            <a:r>
              <a:rPr lang="en-US" b="0" baseline="0" dirty="0" smtClean="0">
                <a:latin typeface="Arial" panose="020B0604020202020204" pitchFamily="34" charset="0"/>
                <a:cs typeface="Arial" panose="020B0604020202020204" pitchFamily="34" charset="0"/>
              </a:rPr>
              <a:t> </a:t>
            </a:r>
            <a:endParaRPr lang="en-US" b="0" dirty="0" smtClean="0"/>
          </a:p>
        </p:txBody>
      </p:sp>
    </p:spTree>
    <p:extLst>
      <p:ext uri="{BB962C8B-B14F-4D97-AF65-F5344CB8AC3E}">
        <p14:creationId xmlns:p14="http://schemas.microsoft.com/office/powerpoint/2010/main" val="3201872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xfrm>
            <a:off x="932591" y="4416101"/>
            <a:ext cx="5145220" cy="41824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Turn to page 7 in your Participant Guide.</a:t>
            </a:r>
          </a:p>
          <a:p>
            <a:endParaRPr lang="en-US" dirty="0" smtClean="0"/>
          </a:p>
          <a:p>
            <a:r>
              <a:rPr lang="en-US" b="1" i="1" dirty="0" smtClean="0"/>
              <a:t>Note to Trainer:  </a:t>
            </a:r>
            <a:r>
              <a:rPr lang="en-US" dirty="0" smtClean="0"/>
              <a:t>Briefly go over each bolded term and give a brief explanation of each term. Explain that you will rarely</a:t>
            </a:r>
            <a:r>
              <a:rPr lang="en-US" baseline="0" dirty="0" smtClean="0"/>
              <a:t> use Account and Options.</a:t>
            </a:r>
          </a:p>
          <a:p>
            <a:endParaRPr lang="en-US" dirty="0"/>
          </a:p>
          <a:p>
            <a:r>
              <a:rPr lang="en-US" baseline="0" dirty="0" smtClean="0"/>
              <a:t>Now we’re going to make you</a:t>
            </a:r>
            <a:r>
              <a:rPr lang="en-US" dirty="0" smtClean="0"/>
              <a:t> a copy of the PowerPoint Template that will enable you to make your very own PowerPoint Presentation.  </a:t>
            </a:r>
          </a:p>
          <a:p>
            <a:endParaRPr lang="en-US" dirty="0"/>
          </a:p>
          <a:p>
            <a:r>
              <a:rPr lang="en-US" dirty="0" smtClean="0"/>
              <a:t>Click on “Save As” …</a:t>
            </a:r>
          </a:p>
          <a:p>
            <a:endParaRPr lang="en-US" baseline="0" dirty="0"/>
          </a:p>
          <a:p>
            <a:endParaRPr lang="en-US" baseline="0" dirty="0" smtClean="0"/>
          </a:p>
          <a:p>
            <a:endParaRPr lang="en-US" baseline="0" dirty="0" smtClean="0"/>
          </a:p>
          <a:p>
            <a:endParaRPr lang="en-US" baseline="0" dirty="0"/>
          </a:p>
        </p:txBody>
      </p:sp>
    </p:spTree>
    <p:extLst>
      <p:ext uri="{BB962C8B-B14F-4D97-AF65-F5344CB8AC3E}">
        <p14:creationId xmlns:p14="http://schemas.microsoft.com/office/powerpoint/2010/main" val="2440451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1062038" y="611188"/>
            <a:ext cx="4648200" cy="3486150"/>
          </a:xfrm>
          <a:ln/>
        </p:spPr>
      </p:sp>
      <p:sp>
        <p:nvSpPr>
          <p:cNvPr id="3" name="Notes Placeholder 2"/>
          <p:cNvSpPr>
            <a:spLocks noGrp="1"/>
          </p:cNvSpPr>
          <p:nvPr>
            <p:ph type="body" idx="3"/>
          </p:nvPr>
        </p:nvSpPr>
        <p:spPr>
          <a:xfrm>
            <a:off x="932591" y="4416101"/>
            <a:ext cx="5323066" cy="41824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Let’s do this together.</a:t>
            </a:r>
          </a:p>
          <a:p>
            <a:endParaRPr lang="en-US" baseline="0" dirty="0" smtClean="0"/>
          </a:p>
          <a:p>
            <a:r>
              <a:rPr lang="en-US" dirty="0" smtClean="0"/>
              <a:t>1   a.    </a:t>
            </a:r>
            <a:r>
              <a:rPr lang="en-US" baseline="0" dirty="0" smtClean="0"/>
              <a:t>The page that comes up says “Save As” at the top.</a:t>
            </a:r>
          </a:p>
          <a:p>
            <a:r>
              <a:rPr lang="en-US" dirty="0"/>
              <a:t> </a:t>
            </a:r>
            <a:r>
              <a:rPr lang="en-US" dirty="0" smtClean="0"/>
              <a:t>    b.     Find the Template Folder “Under Current”.</a:t>
            </a:r>
          </a:p>
          <a:p>
            <a:r>
              <a:rPr lang="en-US" baseline="0" dirty="0"/>
              <a:t> </a:t>
            </a:r>
            <a:r>
              <a:rPr lang="en-US" baseline="0" dirty="0" smtClean="0"/>
              <a:t>    c.     Click Once.</a:t>
            </a:r>
          </a:p>
          <a:p>
            <a:endParaRPr lang="en-US" dirty="0"/>
          </a:p>
          <a:p>
            <a:pPr marL="228600" indent="-228600">
              <a:spcBef>
                <a:spcPts val="600"/>
              </a:spcBef>
              <a:buAutoNum type="arabicPlain" startAt="2"/>
            </a:pPr>
            <a:r>
              <a:rPr lang="en-US" dirty="0" smtClean="0"/>
              <a:t>a.    You are going to “Rename” the file with your first and last name.</a:t>
            </a:r>
          </a:p>
          <a:p>
            <a:pPr>
              <a:spcBef>
                <a:spcPts val="600"/>
              </a:spcBef>
            </a:pPr>
            <a:r>
              <a:rPr lang="en-US" baseline="0" dirty="0"/>
              <a:t> </a:t>
            </a:r>
            <a:r>
              <a:rPr lang="en-US" baseline="0" dirty="0" smtClean="0"/>
              <a:t>     </a:t>
            </a:r>
            <a:r>
              <a:rPr lang="en-US" dirty="0" smtClean="0"/>
              <a:t>b.</a:t>
            </a:r>
            <a:r>
              <a:rPr lang="en-US" baseline="0" dirty="0" smtClean="0"/>
              <a:t>    Type</a:t>
            </a:r>
            <a:r>
              <a:rPr lang="en-US" dirty="0" smtClean="0"/>
              <a:t> in your name on the highlighted blue space called “File Name” at the </a:t>
            </a:r>
          </a:p>
          <a:p>
            <a:pPr>
              <a:spcBef>
                <a:spcPts val="600"/>
              </a:spcBef>
            </a:pPr>
            <a:r>
              <a:rPr lang="en-US" dirty="0" smtClean="0"/>
              <a:t>             bottom left of the page. </a:t>
            </a:r>
            <a:endParaRPr lang="en-US" baseline="0" dirty="0" smtClean="0"/>
          </a:p>
          <a:p>
            <a:pPr lvl="1"/>
            <a:endParaRPr lang="en-US" baseline="0" dirty="0" smtClean="0"/>
          </a:p>
          <a:p>
            <a:endParaRPr lang="en-US" dirty="0" smtClean="0"/>
          </a:p>
        </p:txBody>
      </p:sp>
    </p:spTree>
    <p:extLst>
      <p:ext uri="{BB962C8B-B14F-4D97-AF65-F5344CB8AC3E}">
        <p14:creationId xmlns:p14="http://schemas.microsoft.com/office/powerpoint/2010/main" val="572958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xfrm>
            <a:off x="932591" y="4416101"/>
            <a:ext cx="5323066" cy="41824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Lets look at what guides everything in PowerPoint.  It’s like our Road Map.  It tells us what to do.  Can everyone find the Tool Bar on their computer?  </a:t>
            </a:r>
          </a:p>
          <a:p>
            <a:r>
              <a:rPr lang="en-US" dirty="0" smtClean="0"/>
              <a:t>Take your cursor and move it over each of the sections of the tool bar.  </a:t>
            </a:r>
          </a:p>
          <a:p>
            <a:r>
              <a:rPr lang="en-US" b="1" dirty="0"/>
              <a:t>Turn to page </a:t>
            </a:r>
            <a:r>
              <a:rPr lang="en-US" b="1" dirty="0" smtClean="0"/>
              <a:t>9 in </a:t>
            </a:r>
            <a:r>
              <a:rPr lang="en-US" b="1" dirty="0"/>
              <a:t>your Participant </a:t>
            </a:r>
            <a:r>
              <a:rPr lang="en-US" b="1" dirty="0" smtClean="0"/>
              <a:t>Guide </a:t>
            </a:r>
            <a:r>
              <a:rPr lang="en-US" dirty="0" smtClean="0"/>
              <a:t>and follow along with your cursor.  </a:t>
            </a:r>
          </a:p>
          <a:p>
            <a:endParaRPr lang="en-US" dirty="0"/>
          </a:p>
          <a:p>
            <a:pPr>
              <a:lnSpc>
                <a:spcPct val="150000"/>
              </a:lnSpc>
              <a:spcBef>
                <a:spcPts val="432"/>
              </a:spcBef>
            </a:pPr>
            <a:r>
              <a:rPr lang="en-US" dirty="0" smtClean="0"/>
              <a:t>Start with </a:t>
            </a:r>
            <a:r>
              <a:rPr lang="en-US" dirty="0"/>
              <a:t>Home –</a:t>
            </a:r>
            <a:r>
              <a:rPr lang="en-US" dirty="0" smtClean="0"/>
              <a:t> Home tells you the basic design, font and shape.  </a:t>
            </a:r>
          </a:p>
          <a:p>
            <a:pPr>
              <a:lnSpc>
                <a:spcPct val="150000"/>
              </a:lnSpc>
              <a:spcBef>
                <a:spcPts val="432"/>
              </a:spcBef>
            </a:pPr>
            <a:r>
              <a:rPr lang="en-US" dirty="0" smtClean="0"/>
              <a:t>Insert </a:t>
            </a:r>
            <a:r>
              <a:rPr lang="en-US" dirty="0"/>
              <a:t>– </a:t>
            </a:r>
            <a:r>
              <a:rPr lang="en-US" dirty="0" smtClean="0"/>
              <a:t>That means you can add things like pictures</a:t>
            </a:r>
            <a:r>
              <a:rPr lang="en-US" dirty="0"/>
              <a:t>, </a:t>
            </a:r>
            <a:r>
              <a:rPr lang="en-US" dirty="0" smtClean="0"/>
              <a:t>clip </a:t>
            </a:r>
            <a:r>
              <a:rPr lang="en-US" dirty="0"/>
              <a:t>art, and </a:t>
            </a:r>
            <a:r>
              <a:rPr lang="en-US" dirty="0" smtClean="0"/>
              <a:t>sounds.</a:t>
            </a:r>
            <a:endParaRPr lang="en-US" dirty="0"/>
          </a:p>
          <a:p>
            <a:pPr>
              <a:lnSpc>
                <a:spcPct val="150000"/>
              </a:lnSpc>
              <a:spcBef>
                <a:spcPts val="432"/>
              </a:spcBef>
            </a:pPr>
            <a:r>
              <a:rPr lang="en-US" dirty="0"/>
              <a:t>Design – </a:t>
            </a:r>
            <a:r>
              <a:rPr lang="en-US" dirty="0" smtClean="0"/>
              <a:t>Lets you choose the slide </a:t>
            </a:r>
            <a:r>
              <a:rPr lang="en-US" dirty="0"/>
              <a:t>color and </a:t>
            </a:r>
            <a:r>
              <a:rPr lang="en-US" dirty="0" smtClean="0"/>
              <a:t>design.</a:t>
            </a:r>
          </a:p>
          <a:p>
            <a:pPr>
              <a:lnSpc>
                <a:spcPct val="150000"/>
              </a:lnSpc>
              <a:spcBef>
                <a:spcPts val="432"/>
              </a:spcBef>
            </a:pPr>
            <a:r>
              <a:rPr lang="en-US" dirty="0" smtClean="0"/>
              <a:t>Transitions – Lets you choose how one slide moves to the next slide.</a:t>
            </a:r>
            <a:endParaRPr lang="en-US" dirty="0"/>
          </a:p>
          <a:p>
            <a:pPr>
              <a:lnSpc>
                <a:spcPct val="150000"/>
              </a:lnSpc>
              <a:spcBef>
                <a:spcPts val="432"/>
              </a:spcBef>
            </a:pPr>
            <a:r>
              <a:rPr lang="en-US" dirty="0"/>
              <a:t>Animations – </a:t>
            </a:r>
            <a:r>
              <a:rPr lang="en-US" dirty="0" smtClean="0"/>
              <a:t>Movement can be added to words or other objects on the slide.</a:t>
            </a:r>
          </a:p>
          <a:p>
            <a:pPr>
              <a:lnSpc>
                <a:spcPct val="150000"/>
              </a:lnSpc>
              <a:spcBef>
                <a:spcPts val="432"/>
              </a:spcBef>
            </a:pPr>
            <a:r>
              <a:rPr lang="en-US" dirty="0" smtClean="0"/>
              <a:t>Slide </a:t>
            </a:r>
            <a:r>
              <a:rPr lang="en-US" dirty="0"/>
              <a:t>Show – </a:t>
            </a:r>
            <a:r>
              <a:rPr lang="en-US" dirty="0" smtClean="0"/>
              <a:t>Lets you see what you’ve created.</a:t>
            </a:r>
            <a:endParaRPr lang="en-US" dirty="0"/>
          </a:p>
          <a:p>
            <a:pPr>
              <a:lnSpc>
                <a:spcPct val="150000"/>
              </a:lnSpc>
              <a:spcBef>
                <a:spcPts val="432"/>
              </a:spcBef>
            </a:pPr>
            <a:r>
              <a:rPr lang="en-US" dirty="0"/>
              <a:t>Review – </a:t>
            </a:r>
            <a:r>
              <a:rPr lang="en-US" dirty="0" smtClean="0"/>
              <a:t>This lets you check your work for misspelled words and add comments.</a:t>
            </a:r>
            <a:endParaRPr lang="en-US" dirty="0"/>
          </a:p>
          <a:p>
            <a:pPr>
              <a:lnSpc>
                <a:spcPct val="150000"/>
              </a:lnSpc>
              <a:spcBef>
                <a:spcPts val="432"/>
              </a:spcBef>
            </a:pPr>
            <a:r>
              <a:rPr lang="en-US" dirty="0"/>
              <a:t>View – </a:t>
            </a:r>
            <a:r>
              <a:rPr lang="en-US" dirty="0" smtClean="0"/>
              <a:t>You can decide how you want to view your Slide Show on the computer monitor. </a:t>
            </a:r>
            <a:endParaRPr lang="en-US" dirty="0"/>
          </a:p>
        </p:txBody>
      </p:sp>
    </p:spTree>
    <p:extLst>
      <p:ext uri="{BB962C8B-B14F-4D97-AF65-F5344CB8AC3E}">
        <p14:creationId xmlns:p14="http://schemas.microsoft.com/office/powerpoint/2010/main" val="930553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xfrm>
            <a:off x="932591" y="4291409"/>
            <a:ext cx="5145220" cy="46798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smtClean="0"/>
              <a:t>Now we are going to dig into each of those headers or tabs on the Tool Bar.  Start with the first tab </a:t>
            </a:r>
            <a:r>
              <a:rPr lang="en-US" sz="1100" b="1" dirty="0" smtClean="0"/>
              <a:t>Home.  </a:t>
            </a:r>
            <a:endParaRPr lang="en-US" sz="1100" b="1" dirty="0"/>
          </a:p>
          <a:p>
            <a:endParaRPr lang="en-US" sz="1100" b="1" dirty="0" smtClean="0"/>
          </a:p>
          <a:p>
            <a:r>
              <a:rPr lang="en-US" sz="1100" dirty="0" smtClean="0"/>
              <a:t>Lets look at all the things that are under the home Tab.</a:t>
            </a:r>
          </a:p>
          <a:p>
            <a:r>
              <a:rPr lang="en-US" sz="1100" dirty="0" smtClean="0"/>
              <a:t>     </a:t>
            </a:r>
            <a:r>
              <a:rPr lang="en-US" sz="1100" b="1" dirty="0" smtClean="0"/>
              <a:t>Clipboard:</a:t>
            </a:r>
            <a:r>
              <a:rPr lang="en-US" sz="1100" dirty="0" smtClean="0"/>
              <a:t>	</a:t>
            </a:r>
            <a:r>
              <a:rPr lang="en-US" sz="1100" b="1" dirty="0" smtClean="0"/>
              <a:t>                       Slides:  </a:t>
            </a:r>
          </a:p>
          <a:p>
            <a:r>
              <a:rPr lang="en-US" sz="1100" dirty="0" smtClean="0"/>
              <a:t>     Copy</a:t>
            </a:r>
            <a:r>
              <a:rPr lang="en-US" sz="1100" dirty="0"/>
              <a:t>	</a:t>
            </a:r>
            <a:r>
              <a:rPr lang="en-US" sz="1100" dirty="0" smtClean="0"/>
              <a:t>	New </a:t>
            </a:r>
            <a:r>
              <a:rPr lang="en-US" sz="1100" dirty="0"/>
              <a:t>Slide </a:t>
            </a:r>
            <a:endParaRPr lang="en-US" sz="1100" dirty="0" smtClean="0"/>
          </a:p>
          <a:p>
            <a:r>
              <a:rPr lang="en-US" sz="1100" dirty="0" smtClean="0"/>
              <a:t>     Cut		Layout</a:t>
            </a:r>
            <a:endParaRPr lang="en-US" sz="1100" dirty="0"/>
          </a:p>
          <a:p>
            <a:r>
              <a:rPr lang="en-US" sz="1100" dirty="0" smtClean="0"/>
              <a:t>     Paste 		Reset</a:t>
            </a:r>
          </a:p>
          <a:p>
            <a:r>
              <a:rPr lang="en-US" sz="1100" dirty="0"/>
              <a:t>	</a:t>
            </a:r>
            <a:r>
              <a:rPr lang="en-US" sz="1100" dirty="0" smtClean="0"/>
              <a:t>	Section</a:t>
            </a:r>
          </a:p>
          <a:p>
            <a:r>
              <a:rPr lang="en-US" sz="1100" dirty="0" smtClean="0"/>
              <a:t>     </a:t>
            </a:r>
          </a:p>
          <a:p>
            <a:r>
              <a:rPr lang="en-US" sz="1100" b="1" dirty="0" smtClean="0"/>
              <a:t>Go to Page 10 in Participant Guide</a:t>
            </a:r>
            <a:r>
              <a:rPr lang="en-US" sz="1100" dirty="0" smtClean="0"/>
              <a:t>.  Now let’s see what all those mean. Go to the 2</a:t>
            </a:r>
            <a:r>
              <a:rPr lang="en-US" sz="1100" baseline="30000" dirty="0" smtClean="0"/>
              <a:t>nd</a:t>
            </a:r>
            <a:r>
              <a:rPr lang="en-US" sz="1100" dirty="0" smtClean="0"/>
              <a:t> slide on your </a:t>
            </a:r>
            <a:r>
              <a:rPr lang="en-US" sz="1100" dirty="0"/>
              <a:t>m</a:t>
            </a:r>
            <a:r>
              <a:rPr lang="en-US" sz="1100" dirty="0" smtClean="0"/>
              <a:t>onitor.  Where it says “Main”, type your name. Now highlight your name.  Take you cursor (mouse) and click on “Copy” in the home Tab. Copy means just that; you can copy it and put it somewhere else in your document.  Now un-highlight your name and hit “enter” on the keyboard.  Then click on “Paste”.  Your name should appear 2 times. Now highlight the 2</a:t>
            </a:r>
            <a:r>
              <a:rPr lang="en-US" sz="1100" baseline="30000" dirty="0" smtClean="0"/>
              <a:t>nd</a:t>
            </a:r>
            <a:r>
              <a:rPr lang="en-US" sz="1100" dirty="0" smtClean="0"/>
              <a:t> name; click Cut.  Hit enter 2 times and click Paste.  Your name should appear lower on the page. </a:t>
            </a:r>
          </a:p>
          <a:p>
            <a:endParaRPr lang="en-US" sz="1100" dirty="0"/>
          </a:p>
          <a:p>
            <a:r>
              <a:rPr lang="en-US" sz="1100" b="1" dirty="0" smtClean="0"/>
              <a:t>Go to Page 11 in Participant Guide</a:t>
            </a:r>
            <a:r>
              <a:rPr lang="en-US" sz="1100" dirty="0" smtClean="0"/>
              <a:t>.  Lets go to New Slide – Click on it.  What happens? Add a “Blank” Slide, we will use it later. Now,  Click on Layout – What happens?  Now click on Reset, then Section.  What Happens when you click on the different buttons?   </a:t>
            </a:r>
          </a:p>
          <a:p>
            <a:endParaRPr lang="en-US" dirty="0"/>
          </a:p>
          <a:p>
            <a:r>
              <a:rPr lang="en-US" dirty="0" smtClean="0"/>
              <a:t>         </a:t>
            </a:r>
          </a:p>
        </p:txBody>
      </p:sp>
    </p:spTree>
    <p:extLst>
      <p:ext uri="{BB962C8B-B14F-4D97-AF65-F5344CB8AC3E}">
        <p14:creationId xmlns:p14="http://schemas.microsoft.com/office/powerpoint/2010/main" val="2550634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32591" y="4416101"/>
            <a:ext cx="5145220" cy="41824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900" dirty="0"/>
          </a:p>
          <a:p>
            <a:endParaRPr lang="en-US" sz="1500" dirty="0"/>
          </a:p>
        </p:txBody>
      </p:sp>
      <p:sp>
        <p:nvSpPr>
          <p:cNvPr id="4" name="Notes Placeholder 2"/>
          <p:cNvSpPr txBox="1">
            <a:spLocks/>
          </p:cNvSpPr>
          <p:nvPr/>
        </p:nvSpPr>
        <p:spPr>
          <a:xfrm>
            <a:off x="577189" y="4258251"/>
            <a:ext cx="6351932" cy="4930039"/>
          </a:xfrm>
          <a:prstGeom prst="rect">
            <a:avLst/>
          </a:prstGeom>
        </p:spPr>
        <p:txBody>
          <a:bodyPr vert="horz" lIns="91440" tIns="45720" rIns="91440" bIns="45720" rtlCol="0"/>
          <a:lstStyle>
            <a:lvl1pPr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gn="r"/>
            <a:r>
              <a:rPr lang="en-US" sz="1050" b="0" dirty="0" smtClean="0"/>
              <a:t>(5 minutes)</a:t>
            </a:r>
          </a:p>
          <a:p>
            <a:r>
              <a:rPr lang="en-US" sz="1050" b="1" cap="all" dirty="0" smtClean="0"/>
              <a:t>Welcome and Introduction to the Course</a:t>
            </a:r>
          </a:p>
          <a:p>
            <a:r>
              <a:rPr lang="en-US" sz="1050" b="0" dirty="0" smtClean="0"/>
              <a:t>“Welcome to the PowerPoint Course!”</a:t>
            </a:r>
          </a:p>
          <a:p>
            <a:r>
              <a:rPr lang="en-US" sz="1050" b="0" i="1" dirty="0" smtClean="0"/>
              <a:t>Pass out the one-pager which reflects the model of Athlete Leadership Training your Program is going to offer. Currently, there are two models – taking a series of courses based on interest with the ability to change areas of focus or focusing on one area and obtaining a major in it. Athlete Leadership University allows an athlete to choose a major and pursue courses in that major. (Remove the model that you will not be using. However, if you may be working toward a University Curriculum, feel free to keep it in.)</a:t>
            </a:r>
            <a:endParaRPr lang="en-US" sz="1050" b="0" dirty="0" smtClean="0"/>
          </a:p>
          <a:p>
            <a:r>
              <a:rPr lang="en-US" sz="1050" b="0" dirty="0" smtClean="0"/>
              <a:t>This course generally comes a little later in the Athlete Leadership Training Series (or University Curriculum model). The athlete is suggested to take this course sometime after he/she has completed the </a:t>
            </a:r>
            <a:r>
              <a:rPr lang="en-US" sz="1050" b="1" dirty="0" smtClean="0"/>
              <a:t>Introduction to Athlete Leadership Course</a:t>
            </a:r>
            <a:r>
              <a:rPr lang="en-US" sz="1050" b="0" dirty="0" smtClean="0"/>
              <a:t> and wants to convey their presentation in pictures.</a:t>
            </a:r>
          </a:p>
          <a:p>
            <a:r>
              <a:rPr lang="en-US" sz="1050" b="0" dirty="0" smtClean="0"/>
              <a:t>“And now, let’s find out more about the instructors who will be facilitating this course.”</a:t>
            </a:r>
            <a:endParaRPr lang="en-US" sz="1050" b="0" i="1" dirty="0" smtClean="0"/>
          </a:p>
          <a:p>
            <a:r>
              <a:rPr lang="en-US" sz="1050" b="0" i="1" dirty="0" smtClean="0"/>
              <a:t>To set the tone, each of the instructors should introduce themselves first.</a:t>
            </a:r>
          </a:p>
          <a:p>
            <a:r>
              <a:rPr lang="en-US" sz="1050" b="0" i="1" dirty="0" smtClean="0"/>
              <a:t>Give the attendees information about you, your sport and coaching background and your Special Olympics experience.</a:t>
            </a:r>
          </a:p>
          <a:p>
            <a:r>
              <a:rPr lang="en-US" sz="1050" b="0" dirty="0" smtClean="0"/>
              <a:t>“My name is _________________ from ______________. I have worked in the mainstream as a _______________________________. My favorite sport is ____________. My co-facilitator is next.”</a:t>
            </a:r>
            <a:endParaRPr lang="en-US" sz="1050" b="0" i="1" dirty="0" smtClean="0"/>
          </a:p>
          <a:p>
            <a:r>
              <a:rPr lang="en-US" sz="1050" b="0" i="1" dirty="0" smtClean="0"/>
              <a:t>Once you are done introducing yourselves, comment on the expectation </a:t>
            </a:r>
            <a:r>
              <a:rPr lang="en-US" sz="1050" b="1" i="1" dirty="0" smtClean="0"/>
              <a:t>of the participants asking questions. </a:t>
            </a:r>
            <a:r>
              <a:rPr lang="en-US" sz="1050" b="0" dirty="0" smtClean="0"/>
              <a:t>“Please, if you don’t understand some of the areas or information we are covering, ASK QUESTIONS! Your questions and sharing of experiences will make the session more meaningful for you and others.”</a:t>
            </a:r>
          </a:p>
          <a:p>
            <a:r>
              <a:rPr lang="en-US" sz="1050" b="0" dirty="0" smtClean="0"/>
              <a:t>“The handout you received at registration includes a list of people you can call to ask questions about Athlete Leadership. They are the Athlete Leadership Management Team in your Special Olympics _________________ (Program).” “Let’s see who is attending this class.”</a:t>
            </a:r>
            <a:endParaRPr lang="en-US" sz="1050" b="0" i="1" dirty="0" smtClean="0">
              <a:solidFill>
                <a:srgbClr val="FF0000"/>
              </a:solidFill>
            </a:endParaRPr>
          </a:p>
          <a:p>
            <a:r>
              <a:rPr lang="en-US" sz="1050" b="0" i="1" dirty="0" smtClean="0">
                <a:solidFill>
                  <a:srgbClr val="FF0000"/>
                </a:solidFill>
              </a:rPr>
              <a:t>Click to the next slide, “Introductions of the Class.”                                                                                                                         </a:t>
            </a:r>
            <a:endParaRPr lang="en-US" sz="1050" b="0" i="1" dirty="0">
              <a:solidFill>
                <a:srgbClr val="FF0000"/>
              </a:solidFill>
            </a:endParaRPr>
          </a:p>
        </p:txBody>
      </p:sp>
    </p:spTree>
    <p:extLst>
      <p:ext uri="{BB962C8B-B14F-4D97-AF65-F5344CB8AC3E}">
        <p14:creationId xmlns:p14="http://schemas.microsoft.com/office/powerpoint/2010/main" val="3760522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xfrm>
            <a:off x="932590" y="4416101"/>
            <a:ext cx="5412791" cy="40747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smtClean="0"/>
              <a:t>Font means what the Print looks like.  Is it dark?  Is it Light? Does it have color?  </a:t>
            </a:r>
          </a:p>
          <a:p>
            <a:r>
              <a:rPr lang="en-US" sz="1100" dirty="0" smtClean="0"/>
              <a:t>Let’s look at all the things under Font.  </a:t>
            </a:r>
          </a:p>
          <a:p>
            <a:endParaRPr lang="en-US" sz="1100" dirty="0" smtClean="0"/>
          </a:p>
          <a:p>
            <a:r>
              <a:rPr lang="en-US" sz="1100" b="1" dirty="0" smtClean="0"/>
              <a:t>Go to page 12 in your Participant Guide .</a:t>
            </a:r>
            <a:r>
              <a:rPr lang="en-US" dirty="0"/>
              <a:t> Y</a:t>
            </a:r>
            <a:r>
              <a:rPr lang="en-US" sz="1100" dirty="0" smtClean="0"/>
              <a:t>our mentor should write notes while you open the different categories with your cursor.  </a:t>
            </a:r>
          </a:p>
          <a:p>
            <a:pPr marL="171450" indent="-171450">
              <a:buFont typeface="Arial" panose="020B0604020202020204" pitchFamily="34" charset="0"/>
              <a:buChar char="•"/>
            </a:pPr>
            <a:r>
              <a:rPr lang="en-US" sz="1100" dirty="0" smtClean="0"/>
              <a:t>In order to make changes to words/numbers, you must first highlight the word/number to make a change.  </a:t>
            </a:r>
          </a:p>
          <a:p>
            <a:pPr marL="171450" indent="-171450">
              <a:buFont typeface="Arial" panose="020B0604020202020204" pitchFamily="34" charset="0"/>
              <a:buChar char="•"/>
            </a:pPr>
            <a:r>
              <a:rPr lang="en-US" sz="1100" dirty="0" smtClean="0"/>
              <a:t>Let’s look at several styles of fonts by clicking on the arrow .  Some are fancy, some are straight.  </a:t>
            </a:r>
            <a:r>
              <a:rPr lang="en-US" sz="1100" b="1" dirty="0" smtClean="0"/>
              <a:t>Highlight</a:t>
            </a:r>
            <a:r>
              <a:rPr lang="en-US" sz="1100" dirty="0" smtClean="0"/>
              <a:t> a word on the PowerPoint Template.  To change the way it looks, click on the arrow next to the name of the Font (Arial).  A list of  Fonts will display.  Click on the font you would like to change to (a slide bar will display on the right side, you can use this to display many more fonts).</a:t>
            </a:r>
          </a:p>
          <a:p>
            <a:pPr marL="171450" indent="-171450">
              <a:buFont typeface="Arial" panose="020B0604020202020204" pitchFamily="34" charset="0"/>
              <a:buChar char="•"/>
            </a:pPr>
            <a:r>
              <a:rPr lang="en-US" sz="1100" dirty="0" smtClean="0"/>
              <a:t>Look at the number next to the font name.  Hit the arrow with you cursor.  Make the word you highlighted increase in size to 40, by clicking on the number 40 in the drop down menu.   </a:t>
            </a:r>
          </a:p>
          <a:p>
            <a:pPr marL="171450" indent="-171450">
              <a:buFont typeface="Arial" panose="020B0604020202020204" pitchFamily="34" charset="0"/>
              <a:buChar char="•"/>
            </a:pPr>
            <a:r>
              <a:rPr lang="en-US" sz="1100" dirty="0" smtClean="0"/>
              <a:t>Bold means you make it dark.  Hit bold and see what it does to the word you typed.  </a:t>
            </a:r>
          </a:p>
          <a:p>
            <a:pPr marL="171450" indent="-171450">
              <a:buFont typeface="Arial" panose="020B0604020202020204" pitchFamily="34" charset="0"/>
              <a:buChar char="•"/>
            </a:pPr>
            <a:r>
              <a:rPr lang="en-US" sz="1100" dirty="0" smtClean="0"/>
              <a:t>Italicize – Change the word to Italics – Click on it with your cursor.</a:t>
            </a:r>
          </a:p>
          <a:p>
            <a:pPr marL="171450" indent="-171450">
              <a:buFont typeface="Arial" panose="020B0604020202020204" pitchFamily="34" charset="0"/>
              <a:buChar char="•"/>
            </a:pPr>
            <a:r>
              <a:rPr lang="en-US" sz="1100" dirty="0" smtClean="0"/>
              <a:t>Let’s change the color of your word.  Click on the word, 150, now go up and click on color and see all the colors you can make.  Make your word RED.  </a:t>
            </a:r>
          </a:p>
        </p:txBody>
      </p:sp>
    </p:spTree>
    <p:extLst>
      <p:ext uri="{BB962C8B-B14F-4D97-AF65-F5344CB8AC3E}">
        <p14:creationId xmlns:p14="http://schemas.microsoft.com/office/powerpoint/2010/main" val="57067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xfrm>
            <a:off x="932591" y="4416101"/>
            <a:ext cx="5145220" cy="41824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next section under Home is Paragraph. </a:t>
            </a:r>
          </a:p>
          <a:p>
            <a:r>
              <a:rPr lang="en-US" b="1" dirty="0" smtClean="0"/>
              <a:t>Mentors go to page 13 in the Participant Guide </a:t>
            </a:r>
            <a:r>
              <a:rPr lang="en-US" dirty="0" smtClean="0"/>
              <a:t>and</a:t>
            </a:r>
            <a:r>
              <a:rPr lang="en-US" b="1" dirty="0" smtClean="0"/>
              <a:t> </a:t>
            </a:r>
            <a:r>
              <a:rPr lang="en-US" dirty="0" smtClean="0"/>
              <a:t>write notes, if needed, in your athlete’s Guide.  </a:t>
            </a:r>
          </a:p>
          <a:p>
            <a:r>
              <a:rPr lang="en-US" dirty="0" smtClean="0"/>
              <a:t>Athletes, take your cursor and click with me as we go through each one.  </a:t>
            </a:r>
          </a:p>
          <a:p>
            <a:endParaRPr lang="en-US" dirty="0"/>
          </a:p>
          <a:p>
            <a:r>
              <a:rPr lang="en-US" dirty="0" smtClean="0"/>
              <a:t>The first is Bullets.  You can do many types of bullets or numbers.</a:t>
            </a:r>
          </a:p>
          <a:p>
            <a:endParaRPr lang="en-US" dirty="0"/>
          </a:p>
          <a:p>
            <a:r>
              <a:rPr lang="en-US" dirty="0" smtClean="0"/>
              <a:t>Align Left – Middle – Right aligns the words in the paragraph to the directions you click on.</a:t>
            </a:r>
          </a:p>
          <a:p>
            <a:endParaRPr lang="en-US" dirty="0"/>
          </a:p>
          <a:p>
            <a:r>
              <a:rPr lang="en-US" dirty="0" smtClean="0"/>
              <a:t>Justify a paragraph will make the words look straight on the right and left sides.  </a:t>
            </a:r>
          </a:p>
          <a:p>
            <a:endParaRPr lang="en-US" dirty="0"/>
          </a:p>
          <a:p>
            <a:r>
              <a:rPr lang="en-US" dirty="0" smtClean="0"/>
              <a:t>Text to Columns will put a list into 2 (or more) columns.</a:t>
            </a:r>
          </a:p>
          <a:p>
            <a:endParaRPr lang="en-US" dirty="0"/>
          </a:p>
          <a:p>
            <a:r>
              <a:rPr lang="en-US" dirty="0" smtClean="0"/>
              <a:t>Text Directions allows you to change the direction of the words.</a:t>
            </a:r>
          </a:p>
        </p:txBody>
      </p:sp>
    </p:spTree>
    <p:extLst>
      <p:ext uri="{BB962C8B-B14F-4D97-AF65-F5344CB8AC3E}">
        <p14:creationId xmlns:p14="http://schemas.microsoft.com/office/powerpoint/2010/main" val="183705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xfrm>
            <a:off x="932591" y="4416101"/>
            <a:ext cx="5145220" cy="41824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Mentors turn to page </a:t>
            </a:r>
            <a:r>
              <a:rPr lang="en-US" b="1" dirty="0" smtClean="0"/>
              <a:t>14 and 15 in the Participant Guide</a:t>
            </a:r>
            <a:r>
              <a:rPr lang="en-US" dirty="0" smtClean="0"/>
              <a:t>.  </a:t>
            </a:r>
          </a:p>
          <a:p>
            <a:endParaRPr lang="en-US" dirty="0"/>
          </a:p>
          <a:p>
            <a:r>
              <a:rPr lang="en-US" b="1" i="1" dirty="0" smtClean="0"/>
              <a:t>Trainer Notes</a:t>
            </a:r>
            <a:r>
              <a:rPr lang="en-US" i="1" dirty="0" smtClean="0"/>
              <a:t>:  </a:t>
            </a:r>
          </a:p>
          <a:p>
            <a:pPr>
              <a:spcBef>
                <a:spcPts val="500"/>
              </a:spcBef>
              <a:spcAft>
                <a:spcPts val="500"/>
              </a:spcAft>
            </a:pPr>
            <a:r>
              <a:rPr lang="en-US" dirty="0" smtClean="0"/>
              <a:t>Follow the format that has been used in previous pages.  </a:t>
            </a:r>
          </a:p>
          <a:p>
            <a:pPr>
              <a:spcBef>
                <a:spcPts val="500"/>
              </a:spcBef>
              <a:spcAft>
                <a:spcPts val="500"/>
              </a:spcAft>
            </a:pPr>
            <a:r>
              <a:rPr lang="en-US" dirty="0" smtClean="0"/>
              <a:t>Have the athletes put the cursor on each item … you demonstrate and let them also apply the task in the category to a letter, word or shape on the page as time permits.  </a:t>
            </a:r>
          </a:p>
          <a:p>
            <a:pPr>
              <a:spcBef>
                <a:spcPts val="500"/>
              </a:spcBef>
              <a:spcAft>
                <a:spcPts val="500"/>
              </a:spcAft>
            </a:pPr>
            <a:r>
              <a:rPr lang="en-US" dirty="0" smtClean="0"/>
              <a:t>You may only have time to demonstrate yourself if time is an issue.</a:t>
            </a:r>
          </a:p>
          <a:p>
            <a:endParaRPr lang="en-US" dirty="0"/>
          </a:p>
          <a:p>
            <a:endParaRPr lang="en-US" dirty="0" smtClean="0"/>
          </a:p>
        </p:txBody>
      </p:sp>
    </p:spTree>
    <p:extLst>
      <p:ext uri="{BB962C8B-B14F-4D97-AF65-F5344CB8AC3E}">
        <p14:creationId xmlns:p14="http://schemas.microsoft.com/office/powerpoint/2010/main" val="309918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932591" y="4416101"/>
            <a:ext cx="5145220" cy="41824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It is about</a:t>
            </a:r>
            <a:r>
              <a:rPr lang="en-US" baseline="0" dirty="0" smtClean="0"/>
              <a:t> time that we take a break. You have been great with your attention and efforts.</a:t>
            </a:r>
          </a:p>
          <a:p>
            <a:pPr eaLnBrk="1" hangingPunct="1"/>
            <a:endParaRPr lang="en-US" baseline="0" dirty="0" smtClean="0"/>
          </a:p>
          <a:p>
            <a:pPr eaLnBrk="1" hangingPunct="1"/>
            <a:r>
              <a:rPr lang="en-US" dirty="0" smtClean="0"/>
              <a:t>See</a:t>
            </a:r>
            <a:r>
              <a:rPr lang="en-US" baseline="0" dirty="0" smtClean="0"/>
              <a:t> </a:t>
            </a:r>
            <a:r>
              <a:rPr lang="en-US" dirty="0" smtClean="0"/>
              <a:t>you in 10!</a:t>
            </a:r>
          </a:p>
        </p:txBody>
      </p:sp>
    </p:spTree>
    <p:extLst>
      <p:ext uri="{BB962C8B-B14F-4D97-AF65-F5344CB8AC3E}">
        <p14:creationId xmlns:p14="http://schemas.microsoft.com/office/powerpoint/2010/main" val="3447810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xfrm>
            <a:off x="932591" y="4416101"/>
            <a:ext cx="5145220" cy="41824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Mentors turn to page </a:t>
            </a:r>
            <a:r>
              <a:rPr lang="en-US" b="1" dirty="0" smtClean="0"/>
              <a:t>16 and 17 in </a:t>
            </a:r>
            <a:r>
              <a:rPr lang="en-US" b="1" dirty="0"/>
              <a:t>the </a:t>
            </a:r>
            <a:r>
              <a:rPr lang="en-US" b="1" dirty="0" smtClean="0"/>
              <a:t>Participant </a:t>
            </a:r>
            <a:r>
              <a:rPr lang="en-US" b="1" dirty="0"/>
              <a:t>Guide.  </a:t>
            </a:r>
          </a:p>
          <a:p>
            <a:endParaRPr lang="en-US" dirty="0"/>
          </a:p>
          <a:p>
            <a:r>
              <a:rPr lang="en-US" b="1" i="1" dirty="0" smtClean="0"/>
              <a:t>Trainer </a:t>
            </a:r>
            <a:r>
              <a:rPr lang="en-US" b="1" i="1" dirty="0"/>
              <a:t>Notes</a:t>
            </a:r>
            <a:r>
              <a:rPr lang="en-US" i="1" dirty="0"/>
              <a:t>:  </a:t>
            </a:r>
            <a:endParaRPr lang="en-US" i="1" dirty="0" smtClean="0"/>
          </a:p>
          <a:p>
            <a:r>
              <a:rPr lang="en-US" dirty="0" smtClean="0"/>
              <a:t>Follow </a:t>
            </a:r>
            <a:r>
              <a:rPr lang="en-US" dirty="0"/>
              <a:t>format that has been used in previous pages.  </a:t>
            </a:r>
            <a:endParaRPr lang="en-US" dirty="0" smtClean="0"/>
          </a:p>
          <a:p>
            <a:endParaRPr lang="en-US" dirty="0" smtClean="0"/>
          </a:p>
          <a:p>
            <a:r>
              <a:rPr lang="en-US" dirty="0" smtClean="0"/>
              <a:t>Have </a:t>
            </a:r>
            <a:r>
              <a:rPr lang="en-US" dirty="0"/>
              <a:t>the </a:t>
            </a:r>
            <a:r>
              <a:rPr lang="en-US" dirty="0" smtClean="0"/>
              <a:t>athletes </a:t>
            </a:r>
            <a:r>
              <a:rPr lang="en-US" dirty="0"/>
              <a:t>put cursor on each </a:t>
            </a:r>
            <a:r>
              <a:rPr lang="en-US" dirty="0" smtClean="0"/>
              <a:t>item …you </a:t>
            </a:r>
            <a:r>
              <a:rPr lang="en-US" dirty="0"/>
              <a:t>demonstrate and let them also apply the task in the category to a letter, word or shape on the page as time permits.  </a:t>
            </a:r>
            <a:endParaRPr lang="en-US" dirty="0" smtClean="0"/>
          </a:p>
          <a:p>
            <a:endParaRPr lang="en-US" dirty="0" smtClean="0"/>
          </a:p>
          <a:p>
            <a:r>
              <a:rPr lang="en-US" dirty="0" smtClean="0"/>
              <a:t>You </a:t>
            </a:r>
            <a:r>
              <a:rPr lang="en-US" dirty="0"/>
              <a:t>may only have time to demonstrate yourself if time is an issue.</a:t>
            </a:r>
          </a:p>
          <a:p>
            <a:endParaRPr lang="en-US" dirty="0" smtClean="0"/>
          </a:p>
        </p:txBody>
      </p:sp>
    </p:spTree>
    <p:extLst>
      <p:ext uri="{BB962C8B-B14F-4D97-AF65-F5344CB8AC3E}">
        <p14:creationId xmlns:p14="http://schemas.microsoft.com/office/powerpoint/2010/main" val="1387212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xfrm>
            <a:off x="932591" y="4416101"/>
            <a:ext cx="5145220" cy="41824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smtClean="0"/>
              <a:t>Trainer Notes</a:t>
            </a:r>
            <a:r>
              <a:rPr lang="en-US" i="1" dirty="0" smtClean="0"/>
              <a:t>:  </a:t>
            </a:r>
          </a:p>
          <a:p>
            <a:r>
              <a:rPr lang="en-US" dirty="0" smtClean="0"/>
              <a:t>Follow the format </a:t>
            </a:r>
            <a:r>
              <a:rPr lang="en-US" dirty="0"/>
              <a:t>that has been used in previous pages.  Have the athlete put cursor on each </a:t>
            </a:r>
            <a:r>
              <a:rPr lang="en-US" dirty="0" smtClean="0"/>
              <a:t>item; you </a:t>
            </a:r>
            <a:r>
              <a:rPr lang="en-US" dirty="0"/>
              <a:t>demonstrate and let them also apply the task in the category to a letter, word or </a:t>
            </a:r>
            <a:r>
              <a:rPr lang="en-US" dirty="0" smtClean="0"/>
              <a:t>shape </a:t>
            </a:r>
            <a:r>
              <a:rPr lang="en-US" dirty="0"/>
              <a:t>on the page as time permits.  </a:t>
            </a:r>
            <a:endParaRPr lang="en-US" dirty="0" smtClean="0"/>
          </a:p>
          <a:p>
            <a:endParaRPr lang="en-US" dirty="0"/>
          </a:p>
          <a:p>
            <a:r>
              <a:rPr lang="en-US" dirty="0" smtClean="0"/>
              <a:t>Have the athletes insert a text box and then change the font, color, text direction.  They will have to click on the home tab to be able to do this.  </a:t>
            </a:r>
          </a:p>
          <a:p>
            <a:endParaRPr lang="en-US" dirty="0"/>
          </a:p>
          <a:p>
            <a:endParaRPr lang="en-US" dirty="0"/>
          </a:p>
        </p:txBody>
      </p:sp>
    </p:spTree>
    <p:extLst>
      <p:ext uri="{BB962C8B-B14F-4D97-AF65-F5344CB8AC3E}">
        <p14:creationId xmlns:p14="http://schemas.microsoft.com/office/powerpoint/2010/main" val="492166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xfrm>
            <a:off x="656867" y="4416101"/>
            <a:ext cx="5798362" cy="41824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Mentors </a:t>
            </a:r>
            <a:r>
              <a:rPr lang="en-US" b="1" dirty="0" smtClean="0"/>
              <a:t>page 18 in Participant Guide.</a:t>
            </a:r>
          </a:p>
          <a:p>
            <a:endParaRPr lang="en-US" b="1" i="1" dirty="0" smtClean="0"/>
          </a:p>
          <a:p>
            <a:r>
              <a:rPr lang="en-US" b="1" i="1" dirty="0" smtClean="0"/>
              <a:t>Trainer Notes:  </a:t>
            </a:r>
            <a:r>
              <a:rPr lang="en-US" b="1" dirty="0" smtClean="0"/>
              <a:t>This should be demonstrated and interactive.</a:t>
            </a:r>
            <a:endParaRPr lang="en-US" b="1" dirty="0"/>
          </a:p>
          <a:p>
            <a:r>
              <a:rPr lang="en-US" dirty="0" smtClean="0"/>
              <a:t>To practice changing the design and color, we are going to open a new PowerPoint Template from your Template File folder. </a:t>
            </a:r>
          </a:p>
          <a:p>
            <a:r>
              <a:rPr lang="en-US" dirty="0" smtClean="0"/>
              <a:t>Click Open</a:t>
            </a:r>
          </a:p>
          <a:p>
            <a:r>
              <a:rPr lang="en-US" dirty="0" smtClean="0"/>
              <a:t>Click on Templates Folder and then </a:t>
            </a:r>
          </a:p>
          <a:p>
            <a:r>
              <a:rPr lang="en-US" dirty="0" smtClean="0"/>
              <a:t>Double Click on Practice Design.  You should see a Green PowerPoint Template.</a:t>
            </a:r>
          </a:p>
          <a:p>
            <a:r>
              <a:rPr lang="en-US" dirty="0" smtClean="0"/>
              <a:t>Click on the Design Tab on the Top Tool Bar. You will see a section call “Themes” and “Variants”.  </a:t>
            </a:r>
          </a:p>
          <a:p>
            <a:r>
              <a:rPr lang="en-US" dirty="0" smtClean="0"/>
              <a:t>Let’s look at Variants 1</a:t>
            </a:r>
            <a:r>
              <a:rPr lang="en-US" baseline="30000" dirty="0" smtClean="0"/>
              <a:t>st</a:t>
            </a:r>
            <a:r>
              <a:rPr lang="en-US" dirty="0" smtClean="0"/>
              <a:t>.  With the cursor, hover over each of the different color combinations and see if you like one better.  </a:t>
            </a:r>
          </a:p>
          <a:p>
            <a:r>
              <a:rPr lang="en-US" dirty="0" smtClean="0"/>
              <a:t>If you decide you don’t like the design of the slide presentation, hover over the Themes and see if you find one you like better. </a:t>
            </a:r>
            <a:endParaRPr lang="en-US" dirty="0"/>
          </a:p>
          <a:p>
            <a:endParaRPr lang="en-US" dirty="0" smtClean="0"/>
          </a:p>
          <a:p>
            <a:r>
              <a:rPr lang="en-US" dirty="0" smtClean="0"/>
              <a:t>Give the athletes time to explore this.  Remind them that they might have to move between the Design, Insert and Home Tabs.</a:t>
            </a:r>
          </a:p>
          <a:p>
            <a:endParaRPr lang="en-US" dirty="0"/>
          </a:p>
          <a:p>
            <a:endParaRPr lang="en-US" dirty="0" smtClean="0"/>
          </a:p>
        </p:txBody>
      </p:sp>
    </p:spTree>
    <p:extLst>
      <p:ext uri="{BB962C8B-B14F-4D97-AF65-F5344CB8AC3E}">
        <p14:creationId xmlns:p14="http://schemas.microsoft.com/office/powerpoint/2010/main" val="34218533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xfrm>
            <a:off x="932590" y="4416101"/>
            <a:ext cx="5254849" cy="41824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Mentors go to page 19 in the Participant Guide </a:t>
            </a:r>
            <a:r>
              <a:rPr lang="en-US" dirty="0" smtClean="0"/>
              <a:t>and take notes on the transitions the athlete likes.</a:t>
            </a:r>
          </a:p>
          <a:p>
            <a:endParaRPr lang="en-US" dirty="0"/>
          </a:p>
          <a:p>
            <a:r>
              <a:rPr lang="en-US" b="1" i="1" dirty="0" smtClean="0"/>
              <a:t>Trainer Notes:  </a:t>
            </a:r>
            <a:r>
              <a:rPr lang="en-US" dirty="0" smtClean="0"/>
              <a:t>Demonstrate several transition styles and then how to add sound and set speed  Give athletes and mentors at least 5 minutes to try different transitions.   </a:t>
            </a:r>
          </a:p>
          <a:p>
            <a:endParaRPr lang="en-US" dirty="0"/>
          </a:p>
          <a:p>
            <a:r>
              <a:rPr lang="en-US" b="1" i="1" dirty="0" smtClean="0"/>
              <a:t>Trainer Notes to Athletes: </a:t>
            </a:r>
            <a:r>
              <a:rPr lang="en-US" i="1" dirty="0" smtClean="0"/>
              <a:t> </a:t>
            </a:r>
          </a:p>
          <a:p>
            <a:r>
              <a:rPr lang="en-US" dirty="0" smtClean="0"/>
              <a:t>Put a different transition on each slide.  </a:t>
            </a:r>
          </a:p>
          <a:p>
            <a:r>
              <a:rPr lang="en-US" dirty="0" smtClean="0"/>
              <a:t>Remember, you have to click on the slide that you want the transition to apply to.  </a:t>
            </a:r>
          </a:p>
          <a:p>
            <a:r>
              <a:rPr lang="en-US" dirty="0" smtClean="0"/>
              <a:t>Click on the Preview button to see and hear the effect.  </a:t>
            </a:r>
          </a:p>
          <a:p>
            <a:r>
              <a:rPr lang="en-US" dirty="0" smtClean="0"/>
              <a:t>Allow 5 minutes.    </a:t>
            </a:r>
          </a:p>
        </p:txBody>
      </p:sp>
    </p:spTree>
    <p:extLst>
      <p:ext uri="{BB962C8B-B14F-4D97-AF65-F5344CB8AC3E}">
        <p14:creationId xmlns:p14="http://schemas.microsoft.com/office/powerpoint/2010/main" val="4279690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xfrm>
            <a:off x="932591" y="4416101"/>
            <a:ext cx="5145220" cy="41824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Mentors go to page </a:t>
            </a:r>
            <a:r>
              <a:rPr lang="en-US" b="1" dirty="0" smtClean="0"/>
              <a:t>20 </a:t>
            </a:r>
            <a:r>
              <a:rPr lang="en-US" b="1" dirty="0"/>
              <a:t>in the Participant Guide </a:t>
            </a:r>
            <a:r>
              <a:rPr lang="en-US" dirty="0" smtClean="0"/>
              <a:t>and </a:t>
            </a:r>
            <a:r>
              <a:rPr lang="en-US" dirty="0"/>
              <a:t>take notes on the </a:t>
            </a:r>
            <a:r>
              <a:rPr lang="en-US" dirty="0" smtClean="0"/>
              <a:t>animation the athlete </a:t>
            </a:r>
            <a:r>
              <a:rPr lang="en-US" dirty="0"/>
              <a:t>likes.</a:t>
            </a:r>
          </a:p>
          <a:p>
            <a:endParaRPr lang="en-US" dirty="0"/>
          </a:p>
          <a:p>
            <a:r>
              <a:rPr lang="en-US" b="1" i="1" dirty="0" smtClean="0"/>
              <a:t>Trainer Notes:  </a:t>
            </a:r>
            <a:r>
              <a:rPr lang="en-US" dirty="0" smtClean="0"/>
              <a:t>Demonstrate </a:t>
            </a:r>
            <a:r>
              <a:rPr lang="en-US" dirty="0"/>
              <a:t>several </a:t>
            </a:r>
            <a:r>
              <a:rPr lang="en-US" dirty="0" smtClean="0"/>
              <a:t>animations. Give </a:t>
            </a:r>
            <a:r>
              <a:rPr lang="en-US" dirty="0"/>
              <a:t>athletes and mentors time to try </a:t>
            </a:r>
            <a:r>
              <a:rPr lang="en-US" dirty="0" smtClean="0"/>
              <a:t>this.  </a:t>
            </a:r>
            <a:endParaRPr lang="en-US" dirty="0"/>
          </a:p>
          <a:p>
            <a:endParaRPr lang="en-US" dirty="0"/>
          </a:p>
          <a:p>
            <a:r>
              <a:rPr lang="en-US" b="1" i="1" dirty="0" smtClean="0"/>
              <a:t>Trainer Notes to Athlete:  </a:t>
            </a:r>
          </a:p>
          <a:p>
            <a:r>
              <a:rPr lang="en-US" dirty="0" smtClean="0"/>
              <a:t>Put </a:t>
            </a:r>
            <a:r>
              <a:rPr lang="en-US" dirty="0"/>
              <a:t>a different </a:t>
            </a:r>
            <a:r>
              <a:rPr lang="en-US" dirty="0" smtClean="0"/>
              <a:t>animation </a:t>
            </a:r>
            <a:r>
              <a:rPr lang="en-US" dirty="0"/>
              <a:t>on each </a:t>
            </a:r>
            <a:r>
              <a:rPr lang="en-US" dirty="0" smtClean="0"/>
              <a:t>word.  </a:t>
            </a:r>
          </a:p>
          <a:p>
            <a:r>
              <a:rPr lang="en-US" dirty="0" smtClean="0"/>
              <a:t>Remember, </a:t>
            </a:r>
            <a:r>
              <a:rPr lang="en-US" dirty="0"/>
              <a:t>you have to click on the slide </a:t>
            </a:r>
            <a:r>
              <a:rPr lang="en-US" dirty="0" smtClean="0"/>
              <a:t>and the text box that </a:t>
            </a:r>
            <a:r>
              <a:rPr lang="en-US" dirty="0"/>
              <a:t>you want the </a:t>
            </a:r>
            <a:r>
              <a:rPr lang="en-US" dirty="0" smtClean="0"/>
              <a:t>animations </a:t>
            </a:r>
            <a:r>
              <a:rPr lang="en-US" dirty="0"/>
              <a:t>to apply to.  </a:t>
            </a:r>
            <a:endParaRPr lang="en-US" dirty="0" smtClean="0"/>
          </a:p>
          <a:p>
            <a:r>
              <a:rPr lang="en-US" dirty="0" smtClean="0"/>
              <a:t>Click </a:t>
            </a:r>
            <a:r>
              <a:rPr lang="en-US" dirty="0"/>
              <a:t>on the Preview button to </a:t>
            </a:r>
            <a:r>
              <a:rPr lang="en-US" dirty="0" smtClean="0"/>
              <a:t>see the effect.  </a:t>
            </a:r>
          </a:p>
          <a:p>
            <a:r>
              <a:rPr lang="en-US" dirty="0" smtClean="0"/>
              <a:t>We have added words on slide 4 to make it faster to demonstrate animations.  </a:t>
            </a:r>
            <a:endParaRPr lang="en-US" dirty="0"/>
          </a:p>
        </p:txBody>
      </p:sp>
    </p:spTree>
    <p:extLst>
      <p:ext uri="{BB962C8B-B14F-4D97-AF65-F5344CB8AC3E}">
        <p14:creationId xmlns:p14="http://schemas.microsoft.com/office/powerpoint/2010/main" val="8876511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xfrm>
            <a:off x="932591" y="4416101"/>
            <a:ext cx="5145220" cy="41824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Mentors go to page </a:t>
            </a:r>
            <a:r>
              <a:rPr lang="en-US" b="1" dirty="0" smtClean="0"/>
              <a:t>21 </a:t>
            </a:r>
            <a:r>
              <a:rPr lang="en-US" b="1" dirty="0"/>
              <a:t>in the Participant Guide</a:t>
            </a:r>
            <a:r>
              <a:rPr lang="en-US" dirty="0" smtClean="0"/>
              <a:t>.  Mentors write notes on things to remember.  </a:t>
            </a:r>
          </a:p>
          <a:p>
            <a:endParaRPr lang="en-US" dirty="0"/>
          </a:p>
          <a:p>
            <a:r>
              <a:rPr lang="en-US" b="1" i="1" dirty="0" smtClean="0"/>
              <a:t>Trainer Note</a:t>
            </a:r>
            <a:r>
              <a:rPr lang="en-US" i="1" dirty="0" smtClean="0"/>
              <a:t>:  </a:t>
            </a:r>
            <a:r>
              <a:rPr lang="en-US" dirty="0" smtClean="0"/>
              <a:t>Demonstrate each of the buttons on the Tab.</a:t>
            </a:r>
          </a:p>
        </p:txBody>
      </p:sp>
    </p:spTree>
    <p:extLst>
      <p:ext uri="{BB962C8B-B14F-4D97-AF65-F5344CB8AC3E}">
        <p14:creationId xmlns:p14="http://schemas.microsoft.com/office/powerpoint/2010/main" val="2279760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32591" y="4416100"/>
            <a:ext cx="5375612" cy="45145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Welcome participants.  </a:t>
            </a:r>
          </a:p>
          <a:p>
            <a:endParaRPr lang="en-US" dirty="0" smtClean="0"/>
          </a:p>
          <a:p>
            <a:r>
              <a:rPr lang="en-US" dirty="0" smtClean="0"/>
              <a:t>The training is designed primarily to teach you how to utilize computers.  With this knowledge, you will learn to develop your own PowerPoint presentations.  </a:t>
            </a:r>
          </a:p>
          <a:p>
            <a:endParaRPr lang="en-US" dirty="0" smtClean="0"/>
          </a:p>
          <a:p>
            <a:r>
              <a:rPr lang="en-US" dirty="0" smtClean="0"/>
              <a:t>There are many uses you to utilize PowerPoint such as a non-verbal Global Messenger, a different avenue for current Global Messengers to get their words across, during workshops, at Athlete Input Council Meetings,  to Local Management Teams and many more.  </a:t>
            </a:r>
          </a:p>
          <a:p>
            <a:endParaRPr lang="en-US" dirty="0" smtClean="0"/>
          </a:p>
          <a:p>
            <a:r>
              <a:rPr lang="en-US" dirty="0" smtClean="0"/>
              <a:t>This course is divided into 5 sections: </a:t>
            </a:r>
          </a:p>
          <a:p>
            <a:r>
              <a:rPr lang="en-US" dirty="0" smtClean="0"/>
              <a:t>1. Overview and Introductions</a:t>
            </a:r>
          </a:p>
          <a:p>
            <a:r>
              <a:rPr lang="en-US" dirty="0" smtClean="0"/>
              <a:t>2. Mentor’s Role/Why Use PowerPoint</a:t>
            </a:r>
          </a:p>
          <a:p>
            <a:r>
              <a:rPr lang="en-US" dirty="0" smtClean="0"/>
              <a:t>3. Terminology</a:t>
            </a:r>
          </a:p>
          <a:p>
            <a:r>
              <a:rPr lang="en-US" dirty="0" smtClean="0"/>
              <a:t>4. Developing a Slide Show,</a:t>
            </a:r>
          </a:p>
          <a:p>
            <a:r>
              <a:rPr lang="en-US" dirty="0" smtClean="0"/>
              <a:t>5. Presentations.</a:t>
            </a:r>
          </a:p>
          <a:p>
            <a:endParaRPr lang="en-US" dirty="0" smtClean="0"/>
          </a:p>
          <a:p>
            <a:r>
              <a:rPr lang="en-US" dirty="0" smtClean="0"/>
              <a:t>We want you to ask questions during the course and work on your computer.  Your mentor will help take notes, but you are expected to work on your computer. </a:t>
            </a:r>
          </a:p>
          <a:p>
            <a:r>
              <a:rPr lang="en-US" dirty="0" smtClean="0"/>
              <a:t> </a:t>
            </a:r>
          </a:p>
          <a:p>
            <a:pPr eaLnBrk="1" hangingPunct="1"/>
            <a:r>
              <a:rPr lang="en-US" dirty="0" smtClean="0"/>
              <a:t>Any questions about anything before we begin?</a:t>
            </a:r>
          </a:p>
        </p:txBody>
      </p:sp>
    </p:spTree>
    <p:extLst>
      <p:ext uri="{BB962C8B-B14F-4D97-AF65-F5344CB8AC3E}">
        <p14:creationId xmlns:p14="http://schemas.microsoft.com/office/powerpoint/2010/main" val="8898791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xfrm>
            <a:off x="932591" y="4416101"/>
            <a:ext cx="5145220" cy="41824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Mentors go to page </a:t>
            </a:r>
            <a:r>
              <a:rPr lang="en-US" b="1" dirty="0" smtClean="0"/>
              <a:t>22 </a:t>
            </a:r>
            <a:r>
              <a:rPr lang="en-US" b="1" dirty="0"/>
              <a:t>in the Participant Guide</a:t>
            </a:r>
            <a:r>
              <a:rPr lang="en-US" dirty="0" smtClean="0"/>
              <a:t>.  </a:t>
            </a:r>
          </a:p>
          <a:p>
            <a:endParaRPr lang="en-US" dirty="0"/>
          </a:p>
          <a:p>
            <a:r>
              <a:rPr lang="en-US" b="1" i="1" dirty="0" smtClean="0"/>
              <a:t>Trainer Note:  </a:t>
            </a:r>
          </a:p>
          <a:p>
            <a:r>
              <a:rPr lang="en-US" dirty="0" smtClean="0"/>
              <a:t>Again demonstrate the buttons on the Review Tab.  </a:t>
            </a:r>
          </a:p>
          <a:p>
            <a:r>
              <a:rPr lang="en-US" dirty="0" smtClean="0"/>
              <a:t>Remember, proofing is one of the most important parts of a slide presentation (misspelled will be remembered).  </a:t>
            </a:r>
          </a:p>
          <a:p>
            <a:endParaRPr lang="en-US" dirty="0"/>
          </a:p>
        </p:txBody>
      </p:sp>
    </p:spTree>
    <p:extLst>
      <p:ext uri="{BB962C8B-B14F-4D97-AF65-F5344CB8AC3E}">
        <p14:creationId xmlns:p14="http://schemas.microsoft.com/office/powerpoint/2010/main" val="575154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xfrm>
            <a:off x="932591" y="4416101"/>
            <a:ext cx="5145220" cy="34324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Mentors go to page </a:t>
            </a:r>
            <a:r>
              <a:rPr lang="en-US" b="1" dirty="0" smtClean="0"/>
              <a:t>23 </a:t>
            </a:r>
            <a:r>
              <a:rPr lang="en-US" b="1" dirty="0"/>
              <a:t>in the Participant </a:t>
            </a:r>
            <a:r>
              <a:rPr lang="en-US" b="1" dirty="0" smtClean="0"/>
              <a:t>Guide.</a:t>
            </a:r>
            <a:r>
              <a:rPr lang="en-US" dirty="0" smtClean="0"/>
              <a:t>  Mentors remember to write notes about what you may need to remember.  </a:t>
            </a:r>
          </a:p>
          <a:p>
            <a:endParaRPr lang="en-US" dirty="0"/>
          </a:p>
          <a:p>
            <a:r>
              <a:rPr lang="en-US" b="1" i="1" dirty="0" smtClean="0"/>
              <a:t>Trainer Note:  </a:t>
            </a:r>
            <a:r>
              <a:rPr lang="en-US" dirty="0" smtClean="0"/>
              <a:t>Demonstrate the different Views.  This will be a personal preference for each of the athletes.  </a:t>
            </a:r>
          </a:p>
          <a:p>
            <a:endParaRPr lang="en-US" dirty="0"/>
          </a:p>
          <a:p>
            <a:r>
              <a:rPr lang="en-US" dirty="0" smtClean="0"/>
              <a:t>Have the athletes click on each of the Presentation Views. </a:t>
            </a:r>
          </a:p>
          <a:p>
            <a:endParaRPr lang="en-US" dirty="0"/>
          </a:p>
          <a:p>
            <a:r>
              <a:rPr lang="en-US" b="1" i="1" dirty="0" smtClean="0"/>
              <a:t>Trainer Note to Athlete</a:t>
            </a:r>
            <a:r>
              <a:rPr lang="en-US" i="1" dirty="0" smtClean="0"/>
              <a:t>:  </a:t>
            </a:r>
          </a:p>
          <a:p>
            <a:r>
              <a:rPr lang="en-US" dirty="0" smtClean="0"/>
              <a:t>Ask athletes to return to the Notes Page and share this is the option they would use when making a presentation to a group or committee and they need to remember certain facts.  </a:t>
            </a:r>
          </a:p>
          <a:p>
            <a:endParaRPr lang="en-US" dirty="0"/>
          </a:p>
          <a:p>
            <a:r>
              <a:rPr lang="en-US" dirty="0" smtClean="0"/>
              <a:t>Trainer should continue by demonstrating views in Show, Zoom and Color at the top of the Tool Bar.  </a:t>
            </a:r>
          </a:p>
        </p:txBody>
      </p:sp>
    </p:spTree>
    <p:extLst>
      <p:ext uri="{BB962C8B-B14F-4D97-AF65-F5344CB8AC3E}">
        <p14:creationId xmlns:p14="http://schemas.microsoft.com/office/powerpoint/2010/main" val="34724026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932591" y="4416101"/>
            <a:ext cx="5145220" cy="41824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2</a:t>
            </a:r>
            <a:r>
              <a:rPr lang="en-US" baseline="30000" dirty="0" smtClean="0"/>
              <a:t>nd</a:t>
            </a:r>
            <a:r>
              <a:rPr lang="en-US" dirty="0" smtClean="0"/>
              <a:t> break … take 10!</a:t>
            </a:r>
          </a:p>
        </p:txBody>
      </p:sp>
    </p:spTree>
    <p:extLst>
      <p:ext uri="{BB962C8B-B14F-4D97-AF65-F5344CB8AC3E}">
        <p14:creationId xmlns:p14="http://schemas.microsoft.com/office/powerpoint/2010/main" val="25614282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32591" y="4416101"/>
            <a:ext cx="5145220" cy="41824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Now is the time you’ve all been waiting for.  </a:t>
            </a:r>
          </a:p>
          <a:p>
            <a:pPr eaLnBrk="1" hangingPunct="1"/>
            <a:endParaRPr lang="en-US" dirty="0" smtClean="0"/>
          </a:p>
          <a:p>
            <a:pPr eaLnBrk="1" hangingPunct="1"/>
            <a:r>
              <a:rPr lang="en-US" dirty="0" smtClean="0"/>
              <a:t>We are going to let you make a Slide Presentation to share with the class.  </a:t>
            </a:r>
          </a:p>
          <a:p>
            <a:pPr eaLnBrk="1" hangingPunct="1"/>
            <a:endParaRPr lang="en-US" dirty="0" smtClean="0"/>
          </a:p>
          <a:p>
            <a:pPr eaLnBrk="1" hangingPunct="1"/>
            <a:r>
              <a:rPr lang="en-US" dirty="0" smtClean="0"/>
              <a:t>It can be about any topic in Special Olympics.  </a:t>
            </a:r>
          </a:p>
          <a:p>
            <a:pPr eaLnBrk="1" hangingPunct="1"/>
            <a:endParaRPr lang="en-US" dirty="0"/>
          </a:p>
          <a:p>
            <a:pPr eaLnBrk="1" hangingPunct="1"/>
            <a:r>
              <a:rPr lang="en-US" dirty="0" smtClean="0"/>
              <a:t>It can be about a sport, why you like Special Olympics, your family’s involvement, the R word, Young athletes, Healthy Athletes, competition, Unified Sports – </a:t>
            </a:r>
          </a:p>
          <a:p>
            <a:pPr eaLnBrk="1" hangingPunct="1"/>
            <a:r>
              <a:rPr lang="en-US" dirty="0"/>
              <a:t>	</a:t>
            </a:r>
            <a:r>
              <a:rPr lang="en-US" dirty="0" smtClean="0"/>
              <a:t>you name it; you got it.  </a:t>
            </a:r>
            <a:endParaRPr lang="en-US" dirty="0"/>
          </a:p>
        </p:txBody>
      </p:sp>
    </p:spTree>
    <p:extLst>
      <p:ext uri="{BB962C8B-B14F-4D97-AF65-F5344CB8AC3E}">
        <p14:creationId xmlns:p14="http://schemas.microsoft.com/office/powerpoint/2010/main" val="34010388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xfrm>
            <a:off x="932591" y="4416101"/>
            <a:ext cx="5145220" cy="41824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Mentors go to page </a:t>
            </a:r>
            <a:r>
              <a:rPr lang="en-US" b="1" dirty="0" smtClean="0"/>
              <a:t>24 </a:t>
            </a:r>
            <a:r>
              <a:rPr lang="en-US" b="1" dirty="0"/>
              <a:t>in the Participant Guide</a:t>
            </a:r>
            <a:r>
              <a:rPr lang="en-US" dirty="0" smtClean="0"/>
              <a:t>.</a:t>
            </a:r>
          </a:p>
          <a:p>
            <a:endParaRPr lang="en-US" dirty="0"/>
          </a:p>
          <a:p>
            <a:r>
              <a:rPr lang="en-US" dirty="0" smtClean="0"/>
              <a:t>Here are the instructions for your slide show.</a:t>
            </a:r>
          </a:p>
          <a:p>
            <a:endParaRPr lang="en-US" dirty="0"/>
          </a:p>
          <a:p>
            <a:r>
              <a:rPr lang="en-US" dirty="0" smtClean="0"/>
              <a:t>You may use any template you like.  It’s all yours to make.  You have to decide on everything.  The only thing your mentor can do is help you find a button if you don’t remember where it was.  You do everything else yourself including writing your outline for your presentation.</a:t>
            </a:r>
          </a:p>
          <a:p>
            <a:endParaRPr lang="en-US" dirty="0"/>
          </a:p>
          <a:p>
            <a:r>
              <a:rPr lang="en-US" dirty="0" smtClean="0"/>
              <a:t>You may dictate your outline to your mentor to speed up the process.  </a:t>
            </a:r>
          </a:p>
          <a:p>
            <a:endParaRPr lang="en-US" dirty="0"/>
          </a:p>
          <a:p>
            <a:r>
              <a:rPr lang="en-US" dirty="0" smtClean="0"/>
              <a:t>Athletes and mentors, you will have 1 hour to complete this process.  </a:t>
            </a:r>
          </a:p>
          <a:p>
            <a:endParaRPr lang="en-US" dirty="0"/>
          </a:p>
          <a:p>
            <a:r>
              <a:rPr lang="en-US" dirty="0" smtClean="0"/>
              <a:t>Please do not spend a lot of time on 1 topic only or you will never finish your presentation. </a:t>
            </a:r>
          </a:p>
        </p:txBody>
      </p:sp>
    </p:spTree>
    <p:extLst>
      <p:ext uri="{BB962C8B-B14F-4D97-AF65-F5344CB8AC3E}">
        <p14:creationId xmlns:p14="http://schemas.microsoft.com/office/powerpoint/2010/main" val="37532509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932591" y="4416101"/>
            <a:ext cx="5145220" cy="41824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We are on the home stretch!</a:t>
            </a:r>
            <a:endParaRPr lang="en-US" dirty="0"/>
          </a:p>
        </p:txBody>
      </p:sp>
    </p:spTree>
    <p:extLst>
      <p:ext uri="{BB962C8B-B14F-4D97-AF65-F5344CB8AC3E}">
        <p14:creationId xmlns:p14="http://schemas.microsoft.com/office/powerpoint/2010/main" val="24060388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xfrm>
            <a:off x="932591" y="4416101"/>
            <a:ext cx="5145220" cy="41824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We will have an hour for everyone to show their presentation.  </a:t>
            </a:r>
          </a:p>
          <a:p>
            <a:endParaRPr lang="en-US" b="1" dirty="0" smtClean="0"/>
          </a:p>
          <a:p>
            <a:r>
              <a:rPr lang="en-US" b="1" i="1" dirty="0" smtClean="0"/>
              <a:t>Trainer </a:t>
            </a:r>
            <a:r>
              <a:rPr lang="en-US" b="1" i="1" dirty="0"/>
              <a:t>Note: </a:t>
            </a:r>
            <a:r>
              <a:rPr lang="en-US" dirty="0" smtClean="0"/>
              <a:t>As trainers circulate around the room, be looking for the best presentations and hint to that team that they will be one of the first presenters or you can let them volunteer.  </a:t>
            </a:r>
            <a:endParaRPr lang="en-US" dirty="0"/>
          </a:p>
          <a:p>
            <a:endParaRPr lang="en-US" dirty="0" smtClean="0"/>
          </a:p>
        </p:txBody>
      </p:sp>
    </p:spTree>
    <p:extLst>
      <p:ext uri="{BB962C8B-B14F-4D97-AF65-F5344CB8AC3E}">
        <p14:creationId xmlns:p14="http://schemas.microsoft.com/office/powerpoint/2010/main" val="8784550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xfrm>
            <a:off x="932591" y="4416101"/>
            <a:ext cx="5145220" cy="41824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Athletes and Mentors, </a:t>
            </a:r>
            <a:r>
              <a:rPr lang="en-US" b="1" dirty="0"/>
              <a:t>go to page </a:t>
            </a:r>
            <a:r>
              <a:rPr lang="en-US" b="1" dirty="0" smtClean="0"/>
              <a:t>26 </a:t>
            </a:r>
            <a:r>
              <a:rPr lang="en-US" b="1" dirty="0"/>
              <a:t>in the Participant </a:t>
            </a:r>
            <a:r>
              <a:rPr lang="en-US" b="1" dirty="0" smtClean="0"/>
              <a:t>Guide. </a:t>
            </a:r>
          </a:p>
          <a:p>
            <a:endParaRPr lang="en-US" b="1" dirty="0"/>
          </a:p>
          <a:p>
            <a:r>
              <a:rPr lang="en-US" dirty="0" smtClean="0"/>
              <a:t>Review </a:t>
            </a:r>
            <a:r>
              <a:rPr lang="en-US" dirty="0"/>
              <a:t>the practicum requirements, the form and timeline for completing </a:t>
            </a:r>
            <a:r>
              <a:rPr lang="en-US" dirty="0" smtClean="0"/>
              <a:t>the practicum</a:t>
            </a:r>
            <a:r>
              <a:rPr lang="en-US" dirty="0"/>
              <a:t>.  </a:t>
            </a:r>
            <a:endParaRPr lang="en-US" dirty="0" smtClean="0"/>
          </a:p>
          <a:p>
            <a:endParaRPr lang="en-US" dirty="0"/>
          </a:p>
          <a:p>
            <a:r>
              <a:rPr lang="en-US" dirty="0" smtClean="0"/>
              <a:t>Ensure </a:t>
            </a:r>
            <a:r>
              <a:rPr lang="en-US" dirty="0"/>
              <a:t>athletes know to whom practicum materials are sent (email, Dropbox and mail address). </a:t>
            </a:r>
            <a:r>
              <a:rPr lang="en-US" dirty="0" smtClean="0"/>
              <a:t> </a:t>
            </a:r>
          </a:p>
        </p:txBody>
      </p:sp>
    </p:spTree>
    <p:extLst>
      <p:ext uri="{BB962C8B-B14F-4D97-AF65-F5344CB8AC3E}">
        <p14:creationId xmlns:p14="http://schemas.microsoft.com/office/powerpoint/2010/main" val="18208190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932591" y="4416101"/>
            <a:ext cx="5145220" cy="41824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spcBef>
                <a:spcPts val="500"/>
              </a:spcBef>
              <a:spcAft>
                <a:spcPts val="500"/>
              </a:spcAft>
              <a:buFont typeface="+mj-lt"/>
              <a:buAutoNum type="arabicPeriod"/>
            </a:pPr>
            <a:r>
              <a:rPr lang="en-US" dirty="0" smtClean="0"/>
              <a:t>I’d </a:t>
            </a:r>
            <a:r>
              <a:rPr lang="en-US" dirty="0"/>
              <a:t>like to hear at least one thing you will do when </a:t>
            </a:r>
            <a:r>
              <a:rPr lang="en-US" dirty="0" smtClean="0"/>
              <a:t>you are </a:t>
            </a:r>
            <a:r>
              <a:rPr lang="en-US" dirty="0"/>
              <a:t>back home as a result of what you learned in this </a:t>
            </a:r>
            <a:r>
              <a:rPr lang="en-US" dirty="0" smtClean="0"/>
              <a:t>course. </a:t>
            </a:r>
            <a:endParaRPr lang="en-US" dirty="0"/>
          </a:p>
          <a:p>
            <a:pPr marL="228600" indent="-228600" eaLnBrk="1" hangingPunct="1">
              <a:spcBef>
                <a:spcPts val="500"/>
              </a:spcBef>
              <a:spcAft>
                <a:spcPts val="500"/>
              </a:spcAft>
              <a:buFont typeface="+mj-lt"/>
              <a:buAutoNum type="arabicPeriod"/>
            </a:pPr>
            <a:r>
              <a:rPr lang="en-US" dirty="0" smtClean="0"/>
              <a:t>List your 4 things on the “Next Steps Back Home” form (</a:t>
            </a:r>
            <a:r>
              <a:rPr lang="en-US" b="1" dirty="0" smtClean="0"/>
              <a:t>Athletes and Mentors </a:t>
            </a:r>
            <a:r>
              <a:rPr lang="en-US" b="1" dirty="0"/>
              <a:t>go to page </a:t>
            </a:r>
            <a:r>
              <a:rPr lang="en-US" b="1" dirty="0" smtClean="0"/>
              <a:t>27 </a:t>
            </a:r>
            <a:r>
              <a:rPr lang="en-US" b="1" dirty="0"/>
              <a:t>in the Participant </a:t>
            </a:r>
            <a:r>
              <a:rPr lang="en-US" b="1" dirty="0" smtClean="0"/>
              <a:t>Guide)</a:t>
            </a:r>
            <a:r>
              <a:rPr lang="en-US" dirty="0"/>
              <a:t>.</a:t>
            </a:r>
            <a:endParaRPr lang="en-US" dirty="0" smtClean="0"/>
          </a:p>
          <a:p>
            <a:pPr marL="228600" indent="-228600" eaLnBrk="1" hangingPunct="1">
              <a:spcBef>
                <a:spcPts val="500"/>
              </a:spcBef>
              <a:spcAft>
                <a:spcPts val="500"/>
              </a:spcAft>
              <a:buFont typeface="+mj-lt"/>
              <a:buAutoNum type="arabicPeriod"/>
            </a:pPr>
            <a:r>
              <a:rPr lang="en-US" dirty="0" smtClean="0"/>
              <a:t>What did you like best about the PowerPoint Course?  Ask several athletes and mentors. </a:t>
            </a:r>
          </a:p>
          <a:p>
            <a:pPr marL="228600" indent="-228600" eaLnBrk="1" hangingPunct="1">
              <a:spcBef>
                <a:spcPts val="500"/>
              </a:spcBef>
              <a:spcAft>
                <a:spcPts val="500"/>
              </a:spcAft>
              <a:buFont typeface="+mj-lt"/>
              <a:buAutoNum type="arabicPeriod"/>
            </a:pPr>
            <a:r>
              <a:rPr lang="en-US" b="1" dirty="0"/>
              <a:t>Athletes and </a:t>
            </a:r>
            <a:r>
              <a:rPr lang="en-US" b="1" dirty="0" smtClean="0"/>
              <a:t>Mentors, </a:t>
            </a:r>
            <a:r>
              <a:rPr lang="en-US" b="1" dirty="0"/>
              <a:t>go to page </a:t>
            </a:r>
            <a:r>
              <a:rPr lang="en-US" b="1" dirty="0" smtClean="0"/>
              <a:t>28 in </a:t>
            </a:r>
            <a:r>
              <a:rPr lang="en-US" b="1" dirty="0"/>
              <a:t>the Participant </a:t>
            </a:r>
            <a:r>
              <a:rPr lang="en-US" b="1" dirty="0" smtClean="0"/>
              <a:t>Guide. </a:t>
            </a:r>
            <a:r>
              <a:rPr lang="en-US" dirty="0" smtClean="0"/>
              <a:t>Please complete the Course Training Feedback Form NOW!</a:t>
            </a:r>
          </a:p>
          <a:p>
            <a:pPr marL="228600" indent="-228600" eaLnBrk="1" hangingPunct="1">
              <a:spcBef>
                <a:spcPts val="500"/>
              </a:spcBef>
              <a:spcAft>
                <a:spcPts val="500"/>
              </a:spcAft>
              <a:buFont typeface="+mj-lt"/>
              <a:buAutoNum type="arabicPeriod"/>
            </a:pPr>
            <a:r>
              <a:rPr lang="en-US" dirty="0" smtClean="0"/>
              <a:t>Collect the “Next Steps Back Home” and Course Training Feedback Forms.</a:t>
            </a:r>
          </a:p>
          <a:p>
            <a:pPr marL="228600" indent="-228600" eaLnBrk="1" hangingPunct="1">
              <a:spcBef>
                <a:spcPts val="500"/>
              </a:spcBef>
              <a:spcAft>
                <a:spcPts val="500"/>
              </a:spcAft>
              <a:buFont typeface="+mj-lt"/>
              <a:buAutoNum type="arabicPeriod"/>
            </a:pPr>
            <a:r>
              <a:rPr lang="en-US" dirty="0" smtClean="0"/>
              <a:t>If you run out of time, participants may return by email or mail to the Lead Instructor.    </a:t>
            </a:r>
          </a:p>
          <a:p>
            <a:pPr eaLnBrk="1" hangingPunct="1"/>
            <a:endParaRPr lang="en-US" b="1" dirty="0" smtClean="0"/>
          </a:p>
          <a:p>
            <a:pPr eaLnBrk="1" hangingPunct="1"/>
            <a:endParaRPr lang="en-US" sz="1900" dirty="0"/>
          </a:p>
        </p:txBody>
      </p:sp>
    </p:spTree>
    <p:extLst>
      <p:ext uri="{BB962C8B-B14F-4D97-AF65-F5344CB8AC3E}">
        <p14:creationId xmlns:p14="http://schemas.microsoft.com/office/powerpoint/2010/main" val="13605948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944841" y="4459838"/>
            <a:ext cx="5212798" cy="42238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386" tIns="44192" rIns="88386" bIns="44192"/>
          <a:lstStyle/>
          <a:p>
            <a:pPr eaLnBrk="1" hangingPunct="1"/>
            <a:r>
              <a:rPr lang="en-US" b="1" i="1" dirty="0" smtClean="0">
                <a:latin typeface="Arial" panose="020B0604020202020204" pitchFamily="34" charset="0"/>
                <a:cs typeface="Arial" panose="020B0604020202020204" pitchFamily="34" charset="0"/>
              </a:rPr>
              <a:t>Trainer Notes</a:t>
            </a:r>
            <a:r>
              <a:rPr lang="en-US" i="1" dirty="0" smtClean="0">
                <a:latin typeface="Arial" panose="020B0604020202020204" pitchFamily="34" charset="0"/>
                <a:cs typeface="Arial" panose="020B0604020202020204" pitchFamily="34" charset="0"/>
              </a:rPr>
              <a:t>:  </a:t>
            </a:r>
          </a:p>
          <a:p>
            <a:pPr eaLnBrk="1" hangingPunct="1"/>
            <a:r>
              <a:rPr lang="en-US" dirty="0" smtClean="0">
                <a:latin typeface="Arial" panose="020B0604020202020204" pitchFamily="34" charset="0"/>
                <a:cs typeface="Arial" panose="020B0604020202020204" pitchFamily="34" charset="0"/>
              </a:rPr>
              <a:t>Ask group if they would please move to a designated location to take a group picture.</a:t>
            </a:r>
          </a:p>
          <a:p>
            <a:pPr eaLnBrk="1" hangingPunct="1"/>
            <a:endParaRPr lang="en-US" dirty="0">
              <a:latin typeface="Arial" panose="020B0604020202020204" pitchFamily="34" charset="0"/>
              <a:cs typeface="Arial" panose="020B0604020202020204" pitchFamily="34" charset="0"/>
            </a:endParaRPr>
          </a:p>
          <a:p>
            <a:pPr eaLnBrk="1" hangingPunct="1"/>
            <a:r>
              <a:rPr lang="en-US" dirty="0" smtClean="0">
                <a:latin typeface="Arial" panose="020B0604020202020204" pitchFamily="34" charset="0"/>
                <a:cs typeface="Arial" panose="020B0604020202020204" pitchFamily="34" charset="0"/>
              </a:rPr>
              <a:t>If you are going to give away anything, now would be the time i.e. Padfolia, Athlete Leadership t-shirt, etc.</a:t>
            </a:r>
          </a:p>
          <a:p>
            <a:pPr eaLnBrk="1" hangingPunct="1"/>
            <a:endParaRPr lang="en-US" dirty="0"/>
          </a:p>
          <a:p>
            <a:pPr eaLnBrk="1" hangingPunct="1"/>
            <a:r>
              <a:rPr lang="en-US" dirty="0" smtClean="0">
                <a:latin typeface="Arial" panose="020B0604020202020204" pitchFamily="34" charset="0"/>
                <a:cs typeface="Arial" panose="020B0604020202020204" pitchFamily="34" charset="0"/>
              </a:rPr>
              <a:t>Thank them for their efforts and tell them that you look forward to following their progress.</a:t>
            </a:r>
          </a:p>
        </p:txBody>
      </p:sp>
    </p:spTree>
    <p:extLst>
      <p:ext uri="{BB962C8B-B14F-4D97-AF65-F5344CB8AC3E}">
        <p14:creationId xmlns:p14="http://schemas.microsoft.com/office/powerpoint/2010/main" val="161177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32591" y="4416101"/>
            <a:ext cx="5145220" cy="43519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t>Option #1 (for large group):  Ask each participant to briefly </a:t>
            </a:r>
            <a:r>
              <a:rPr lang="en-US" dirty="0" smtClean="0"/>
              <a:t>introduce him/herself</a:t>
            </a:r>
            <a:r>
              <a:rPr lang="en-US" dirty="0"/>
              <a:t>, giving name, Special Olympics Program, and what they want to get from this training.  Place the items on a flipchart or board to remind them of the things </a:t>
            </a:r>
            <a:r>
              <a:rPr lang="en-US" dirty="0" smtClean="0"/>
              <a:t>the want to convey.</a:t>
            </a:r>
            <a:endParaRPr lang="en-US" dirty="0"/>
          </a:p>
          <a:p>
            <a:r>
              <a:rPr lang="en-US" dirty="0"/>
              <a:t> </a:t>
            </a:r>
          </a:p>
          <a:p>
            <a:pPr lvl="0"/>
            <a:r>
              <a:rPr lang="en-US" dirty="0"/>
              <a:t>Option #2 (for small group):  Pair participants at random, give them 5 minutes to interview each other and then have each member introduce the other to the group.  Information could be; name, program, role in Special Olympics, family, what is the best thing about Special Olympics, etc.</a:t>
            </a:r>
          </a:p>
          <a:p>
            <a:r>
              <a:rPr lang="en-US" dirty="0"/>
              <a:t>  </a:t>
            </a:r>
          </a:p>
          <a:p>
            <a:pPr lvl="0"/>
            <a:r>
              <a:rPr lang="en-US" dirty="0"/>
              <a:t>Option #3 (for medium group):  Form circle(s) of up to ten people.  Give small ball to one person in each circle.  </a:t>
            </a:r>
            <a:endParaRPr lang="en-US" dirty="0" smtClean="0"/>
          </a:p>
          <a:p>
            <a:pPr lvl="0"/>
            <a:r>
              <a:rPr lang="en-US" dirty="0" smtClean="0"/>
              <a:t>In </a:t>
            </a:r>
            <a:r>
              <a:rPr lang="en-US" dirty="0"/>
              <a:t>Round One, person with ball says own name</a:t>
            </a:r>
            <a:r>
              <a:rPr lang="en-US" dirty="0" smtClean="0"/>
              <a:t>, locale, </a:t>
            </a:r>
            <a:r>
              <a:rPr lang="en-US" dirty="0"/>
              <a:t>position, and hands ball to second person.  That person says “Thank you (name of first person), and gives </a:t>
            </a:r>
            <a:r>
              <a:rPr lang="en-US" dirty="0" smtClean="0"/>
              <a:t>his/her own </a:t>
            </a:r>
            <a:r>
              <a:rPr lang="en-US" dirty="0"/>
              <a:t>information. Repeat around group.  </a:t>
            </a:r>
            <a:endParaRPr lang="en-US" dirty="0" smtClean="0"/>
          </a:p>
          <a:p>
            <a:pPr lvl="0"/>
            <a:r>
              <a:rPr lang="en-US" dirty="0" smtClean="0"/>
              <a:t>In </a:t>
            </a:r>
            <a:r>
              <a:rPr lang="en-US" dirty="0"/>
              <a:t>Round Two, play quick game of catch across the circle, first calling the name of the person you are throwing to; person catching says “Thank you (name of thrower).  </a:t>
            </a:r>
            <a:endParaRPr lang="en-US" dirty="0" smtClean="0"/>
          </a:p>
          <a:p>
            <a:pPr lvl="0"/>
            <a:r>
              <a:rPr lang="en-US" dirty="0" smtClean="0"/>
              <a:t>In </a:t>
            </a:r>
            <a:r>
              <a:rPr lang="en-US" dirty="0"/>
              <a:t>Round Three, see if participants can give name of everyone else in their circle. </a:t>
            </a:r>
            <a:endParaRPr lang="en-US" dirty="0" smtClean="0"/>
          </a:p>
          <a:p>
            <a:pPr lvl="0"/>
            <a:endParaRPr lang="en-US" dirty="0"/>
          </a:p>
          <a:p>
            <a:pPr lvl="0"/>
            <a:r>
              <a:rPr lang="en-US" b="1" i="1" dirty="0" smtClean="0"/>
              <a:t>Trainer Notes</a:t>
            </a:r>
            <a:r>
              <a:rPr lang="en-US" i="1" dirty="0" smtClean="0"/>
              <a:t>:  Change this slide if using option #2 or #3.</a:t>
            </a:r>
            <a:endParaRPr lang="en-US" i="1" dirty="0"/>
          </a:p>
        </p:txBody>
      </p:sp>
    </p:spTree>
    <p:extLst>
      <p:ext uri="{BB962C8B-B14F-4D97-AF65-F5344CB8AC3E}">
        <p14:creationId xmlns:p14="http://schemas.microsoft.com/office/powerpoint/2010/main" val="1975613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32591" y="4416101"/>
            <a:ext cx="5145220" cy="41824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1987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6" name="Notes Placeholder 4"/>
          <p:cNvSpPr>
            <a:spLocks noGrp="1"/>
          </p:cNvSpPr>
          <p:nvPr>
            <p:ph type="body" sz="quarter" idx="10"/>
          </p:nvPr>
        </p:nvSpPr>
        <p:spPr>
          <a:xfrm>
            <a:off x="932591" y="4416101"/>
            <a:ext cx="5145220" cy="41824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Mentors</a:t>
            </a:r>
            <a:r>
              <a:rPr lang="en-US" dirty="0" smtClean="0"/>
              <a:t>:  Lets review the Role of the Mentor in this PowerPoint Class:</a:t>
            </a:r>
          </a:p>
          <a:p>
            <a:r>
              <a:rPr lang="en-US" dirty="0" smtClean="0"/>
              <a:t> </a:t>
            </a:r>
          </a:p>
          <a:p>
            <a:pPr marL="228600" indent="-228600">
              <a:buAutoNum type="arabicPeriod"/>
            </a:pPr>
            <a:r>
              <a:rPr lang="en-US" b="1" dirty="0" smtClean="0"/>
              <a:t>Evaluate the ability of your athletes.  </a:t>
            </a:r>
            <a:r>
              <a:rPr lang="en-US" dirty="0" smtClean="0"/>
              <a:t>The last thing that we want to achieve is frustration because they may not be as fast as other athletes, or that they do not understand what to do completely. </a:t>
            </a:r>
          </a:p>
          <a:p>
            <a:pPr marL="233363"/>
            <a:r>
              <a:rPr lang="en-US" dirty="0" smtClean="0"/>
              <a:t>You have heard about the least restrictive environment; well, this is </a:t>
            </a:r>
            <a:r>
              <a:rPr lang="en-US" b="1" dirty="0" smtClean="0"/>
              <a:t>the Best of Your Ability Workshop</a:t>
            </a:r>
            <a:r>
              <a:rPr lang="en-US" dirty="0" smtClean="0"/>
              <a:t>!  You must assess how much help each athlete is going to need today and on all the presentations that you work on together.  </a:t>
            </a:r>
          </a:p>
          <a:p>
            <a:pPr marL="233363"/>
            <a:r>
              <a:rPr lang="en-US" dirty="0" smtClean="0"/>
              <a:t>They will need more help today than they will on the next one and even less on the following one. </a:t>
            </a:r>
          </a:p>
          <a:p>
            <a:pPr marL="233363"/>
            <a:r>
              <a:rPr lang="en-US" dirty="0" smtClean="0"/>
              <a:t>If an athlete seems to have a good understanding of what they are doing, let them go for it.  </a:t>
            </a:r>
          </a:p>
          <a:p>
            <a:pPr marL="233363"/>
            <a:r>
              <a:rPr lang="en-US" dirty="0" smtClean="0"/>
              <a:t>If an athlete does not have the physical ability, help them with the physical challenges. If they get tired easily, take over some of the topics.  </a:t>
            </a:r>
          </a:p>
          <a:p>
            <a:endParaRPr lang="en-US" dirty="0" smtClean="0"/>
          </a:p>
          <a:p>
            <a:pPr marL="231775" indent="-231775"/>
            <a:r>
              <a:rPr lang="en-US" dirty="0" smtClean="0"/>
              <a:t>2. 	However, the one aspect that cannot be done for the athlete is what pictures they want, the color of the borders, what they want to put into the captions, the title of each page.  All that information </a:t>
            </a:r>
            <a:r>
              <a:rPr lang="en-US" b="1" dirty="0" smtClean="0"/>
              <a:t>must</a:t>
            </a:r>
            <a:r>
              <a:rPr lang="en-US" dirty="0" smtClean="0"/>
              <a:t> come from the athlete.</a:t>
            </a:r>
          </a:p>
          <a:p>
            <a:r>
              <a:rPr lang="en-US" dirty="0" smtClean="0"/>
              <a:t> </a:t>
            </a:r>
          </a:p>
        </p:txBody>
      </p:sp>
    </p:spTree>
    <p:extLst>
      <p:ext uri="{BB962C8B-B14F-4D97-AF65-F5344CB8AC3E}">
        <p14:creationId xmlns:p14="http://schemas.microsoft.com/office/powerpoint/2010/main" val="2577289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xfrm>
            <a:off x="932590" y="4416101"/>
            <a:ext cx="5325969" cy="45958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smtClean="0"/>
              <a:t>Here’s a great story from Special Olympics </a:t>
            </a:r>
            <a:r>
              <a:rPr lang="en-US" sz="1100" baseline="0" dirty="0" smtClean="0"/>
              <a:t>Hawaii that we’d like to share with you (substitute one of your own as soon as you can).  </a:t>
            </a:r>
            <a:r>
              <a:rPr lang="en-US" sz="1100" dirty="0" smtClean="0"/>
              <a:t>We selected 6 athletes to be trained in Technology, one of whom is almost completely non-verbal.  </a:t>
            </a:r>
            <a:r>
              <a:rPr lang="en-US" sz="1100" b="1" dirty="0" smtClean="0"/>
              <a:t>Why would we choose a non-verbal athlete</a:t>
            </a:r>
            <a:r>
              <a:rPr lang="en-US" sz="1100" dirty="0" smtClean="0"/>
              <a:t> when we knew that we would be traveling with this athlete to give presentations.  </a:t>
            </a:r>
          </a:p>
          <a:p>
            <a:r>
              <a:rPr lang="en-US" sz="1100" dirty="0" smtClean="0"/>
              <a:t>It is because he has a great story to tell, and we knew that </a:t>
            </a:r>
            <a:r>
              <a:rPr lang="en-US" sz="1100" b="1" dirty="0" smtClean="0"/>
              <a:t>PowerPoint was the best way for him to be able to tell his story</a:t>
            </a:r>
            <a:r>
              <a:rPr lang="en-US" sz="1100" dirty="0" smtClean="0"/>
              <a:t>. Jason was non-verbal with very poor muscle control throughout his body; therefore, working the mouse was not going to be easy.  He struggled at first, and his mentor had to do most of the work for him.  As we continued to work, we found that by holding the cord at the top of the mouse to control Jason’s little shakes, he was able to manipulate the mouse very well.  He was now able to develop his whole presentation with very little assistance.  When his parents took him to a computer store and had him work on many different styles of laptops, they found one that he was able to work the keypad right on the laptop pretty well.  Now he was even more independent.  </a:t>
            </a:r>
          </a:p>
          <a:p>
            <a:r>
              <a:rPr lang="en-US" sz="1100" dirty="0" smtClean="0"/>
              <a:t>Unfortunately over the last year, Jason’s muscle control has deteriorated, and he can only work for short periods of time. We let him be as independent as he could be for as long as he could, then we stopped.  If we are on a deadline, then his mentor will take over the control of the computer, but Jason can give the instructions on what he wants.  He will say the color or shake his head yes or no to the animations, pictures, etc.</a:t>
            </a:r>
          </a:p>
          <a:p>
            <a:endParaRPr lang="en-US" sz="1100" dirty="0" smtClean="0"/>
          </a:p>
          <a:p>
            <a:r>
              <a:rPr lang="en-US" sz="1100" dirty="0" smtClean="0"/>
              <a:t>REMEMBER MENTORS:  Best of </a:t>
            </a:r>
            <a:r>
              <a:rPr lang="en-US" sz="1100" b="1" dirty="0" smtClean="0"/>
              <a:t>THEIR </a:t>
            </a:r>
            <a:r>
              <a:rPr lang="en-US" sz="1100" dirty="0" smtClean="0"/>
              <a:t>Ability Workshop!  </a:t>
            </a:r>
            <a:r>
              <a:rPr lang="en-US" dirty="0" smtClean="0"/>
              <a:t>Athletes </a:t>
            </a:r>
            <a:r>
              <a:rPr lang="en-US" sz="1100" dirty="0" smtClean="0"/>
              <a:t>need to tell their own stories in the manner in which they choose.  Unless of course, they pick some really funky music or a really bad picture of you.</a:t>
            </a:r>
          </a:p>
          <a:p>
            <a:endParaRPr lang="en-US" dirty="0" smtClean="0"/>
          </a:p>
        </p:txBody>
      </p:sp>
    </p:spTree>
    <p:extLst>
      <p:ext uri="{BB962C8B-B14F-4D97-AF65-F5344CB8AC3E}">
        <p14:creationId xmlns:p14="http://schemas.microsoft.com/office/powerpoint/2010/main" val="3083056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xfrm>
            <a:off x="932591" y="4416101"/>
            <a:ext cx="5145220" cy="41824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dirty="0" smtClean="0"/>
              <a:t>Why Use PowerPoint?</a:t>
            </a:r>
          </a:p>
          <a:p>
            <a:r>
              <a:rPr lang="en-US" b="1" dirty="0" smtClean="0"/>
              <a:t> </a:t>
            </a:r>
            <a:endParaRPr lang="en-US" dirty="0" smtClean="0"/>
          </a:p>
          <a:p>
            <a:pPr marL="228600" indent="-228600">
              <a:spcBef>
                <a:spcPts val="500"/>
              </a:spcBef>
              <a:spcAft>
                <a:spcPts val="500"/>
              </a:spcAft>
              <a:buFont typeface="+mj-lt"/>
              <a:buAutoNum type="arabicPeriod"/>
            </a:pPr>
            <a:r>
              <a:rPr lang="en-US" dirty="0" smtClean="0"/>
              <a:t>Note that there are many different ways to give speeches, presentations, etc.  PowerPoint is just another method of getting out information on the Special Olympics movement.</a:t>
            </a:r>
          </a:p>
          <a:p>
            <a:pPr marL="228600" indent="-228600">
              <a:spcBef>
                <a:spcPts val="500"/>
              </a:spcBef>
              <a:spcAft>
                <a:spcPts val="500"/>
              </a:spcAft>
              <a:buFont typeface="+mj-lt"/>
              <a:buAutoNum type="arabicPeriod"/>
            </a:pPr>
            <a:r>
              <a:rPr lang="en-US" dirty="0" smtClean="0"/>
              <a:t>PowerPoint opens the door to athletes that cannot use their own voice to tell their story.  Non-verbal athletes have a very powerful story that now can be told.</a:t>
            </a:r>
          </a:p>
          <a:p>
            <a:pPr marL="228600" indent="-228600">
              <a:spcBef>
                <a:spcPts val="500"/>
              </a:spcBef>
              <a:spcAft>
                <a:spcPts val="500"/>
              </a:spcAft>
              <a:buFont typeface="+mj-lt"/>
              <a:buAutoNum type="arabicPeriod"/>
            </a:pPr>
            <a:r>
              <a:rPr lang="en-US" dirty="0" smtClean="0"/>
              <a:t>Athletes have a new outlet within Athlete Leadership to explore.  Technology is fascinating for many of our athletes and many of them have a talent for it.</a:t>
            </a:r>
          </a:p>
          <a:p>
            <a:pPr marL="228600" indent="-228600">
              <a:spcBef>
                <a:spcPts val="500"/>
              </a:spcBef>
              <a:spcAft>
                <a:spcPts val="500"/>
              </a:spcAft>
              <a:buFont typeface="+mj-lt"/>
              <a:buAutoNum type="arabicPeriod"/>
            </a:pPr>
            <a:r>
              <a:rPr lang="en-US" dirty="0" smtClean="0"/>
              <a:t>Media enhance a presentation; a visual aid in presentations can be very powerful.  Pictures can speak a thousand words.</a:t>
            </a:r>
          </a:p>
          <a:p>
            <a:pPr>
              <a:spcBef>
                <a:spcPts val="500"/>
              </a:spcBef>
              <a:spcAft>
                <a:spcPts val="500"/>
              </a:spcAft>
            </a:pPr>
            <a:r>
              <a:rPr lang="en-US" dirty="0" smtClean="0"/>
              <a:t> </a:t>
            </a:r>
          </a:p>
          <a:p>
            <a:endParaRPr lang="en-US" dirty="0" smtClean="0"/>
          </a:p>
        </p:txBody>
      </p:sp>
    </p:spTree>
    <p:extLst>
      <p:ext uri="{BB962C8B-B14F-4D97-AF65-F5344CB8AC3E}">
        <p14:creationId xmlns:p14="http://schemas.microsoft.com/office/powerpoint/2010/main" val="3481661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026"/>
          <p:cNvSpPr>
            <a:spLocks noGrp="1" noRot="1" noChangeAspect="1" noChangeArrowheads="1" noTextEdit="1"/>
          </p:cNvSpPr>
          <p:nvPr>
            <p:ph type="sldImg"/>
          </p:nvPr>
        </p:nvSpPr>
        <p:spPr>
          <a:solidFill>
            <a:srgbClr val="FFFFFF"/>
          </a:solidFill>
          <a:ln/>
        </p:spPr>
      </p:sp>
      <p:sp>
        <p:nvSpPr>
          <p:cNvPr id="4" name="Notes Placeholder 2"/>
          <p:cNvSpPr txBox="1">
            <a:spLocks/>
          </p:cNvSpPr>
          <p:nvPr/>
        </p:nvSpPr>
        <p:spPr>
          <a:xfrm>
            <a:off x="708869" y="4473577"/>
            <a:ext cx="5715080" cy="4344501"/>
          </a:xfrm>
          <a:prstGeom prst="rect">
            <a:avLst/>
          </a:prstGeom>
        </p:spPr>
        <p:txBody>
          <a:bodyPr vert="horz" lIns="91440" tIns="45720" rIns="91440" bIns="45720" rtlCol="0"/>
          <a:lstStyle>
            <a:lvl1pPr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eaLnBrk="1" hangingPunct="1">
              <a:spcBef>
                <a:spcPts val="600"/>
              </a:spcBef>
            </a:pPr>
            <a:r>
              <a:rPr lang="en-US" sz="1200" dirty="0">
                <a:cs typeface="Times New Roman" panose="02020603050405020304" pitchFamily="18" charset="0"/>
              </a:rPr>
              <a:t>Introduction to </a:t>
            </a:r>
            <a:r>
              <a:rPr lang="en-US" sz="1200" dirty="0" smtClean="0">
                <a:cs typeface="Times New Roman" panose="02020603050405020304" pitchFamily="18" charset="0"/>
              </a:rPr>
              <a:t>Media</a:t>
            </a:r>
          </a:p>
          <a:p>
            <a:pPr eaLnBrk="1" hangingPunct="1">
              <a:spcBef>
                <a:spcPts val="600"/>
              </a:spcBef>
            </a:pPr>
            <a:endParaRPr lang="en-US" dirty="0">
              <a:cs typeface="Times New Roman" panose="02020603050405020304" pitchFamily="18" charset="0"/>
            </a:endParaRPr>
          </a:p>
          <a:p>
            <a:pPr marL="228600" indent="-228600">
              <a:spcBef>
                <a:spcPts val="600"/>
              </a:spcBef>
              <a:buFont typeface="+mj-lt"/>
              <a:buAutoNum type="arabicPeriod"/>
            </a:pPr>
            <a:r>
              <a:rPr lang="en-US" b="0" dirty="0">
                <a:ea typeface="Times New Roman" pitchFamily="18" charset="0"/>
                <a:cs typeface="Times New Roman" panose="02020603050405020304" pitchFamily="18" charset="0"/>
              </a:rPr>
              <a:t>Explain that the 3 PowerPoint Slide Shows which have been made by athletes, will be covered in this course.</a:t>
            </a:r>
          </a:p>
          <a:p>
            <a:pPr marL="228600" indent="-228600">
              <a:spcBef>
                <a:spcPts val="600"/>
              </a:spcBef>
              <a:buFont typeface="+mj-lt"/>
              <a:buAutoNum type="arabicPeriod"/>
            </a:pPr>
            <a:r>
              <a:rPr lang="en-US" b="0" dirty="0">
                <a:cs typeface="Times New Roman" panose="02020603050405020304" pitchFamily="18" charset="0"/>
              </a:rPr>
              <a:t>Those items are: pictures, video, captions, templates, transitions and animation.</a:t>
            </a:r>
          </a:p>
          <a:p>
            <a:pPr marL="228600" indent="-228600">
              <a:spcBef>
                <a:spcPts val="600"/>
              </a:spcBef>
              <a:buFont typeface="+mj-lt"/>
              <a:buAutoNum type="arabicPeriod"/>
            </a:pPr>
            <a:r>
              <a:rPr lang="en-US" i="1" dirty="0">
                <a:cs typeface="Times New Roman" panose="02020603050405020304" pitchFamily="18" charset="0"/>
              </a:rPr>
              <a:t>Note to Trainer:  </a:t>
            </a:r>
            <a:endParaRPr lang="en-US" i="1" dirty="0" smtClean="0">
              <a:cs typeface="Times New Roman" panose="02020603050405020304" pitchFamily="18" charset="0"/>
            </a:endParaRPr>
          </a:p>
          <a:p>
            <a:pPr lvl="1">
              <a:spcBef>
                <a:spcPts val="600"/>
              </a:spcBef>
            </a:pPr>
            <a:r>
              <a:rPr lang="en-US" b="0" dirty="0" smtClean="0">
                <a:cs typeface="Times New Roman" panose="02020603050405020304" pitchFamily="18" charset="0"/>
              </a:rPr>
              <a:t>Go </a:t>
            </a:r>
            <a:r>
              <a:rPr lang="en-US" b="0" dirty="0">
                <a:cs typeface="Times New Roman" panose="02020603050405020304" pitchFamily="18" charset="0"/>
              </a:rPr>
              <a:t>through each PowerPoint and “call out” what they are seeing </a:t>
            </a:r>
            <a:r>
              <a:rPr lang="en-US" b="0" dirty="0" smtClean="0">
                <a:cs typeface="Times New Roman" panose="02020603050405020304" pitchFamily="18" charset="0"/>
              </a:rPr>
              <a:t>(pictures</a:t>
            </a:r>
            <a:r>
              <a:rPr lang="en-US" b="0" dirty="0">
                <a:cs typeface="Times New Roman" panose="02020603050405020304" pitchFamily="18" charset="0"/>
              </a:rPr>
              <a:t>, video, captions, templates, transitions or </a:t>
            </a:r>
            <a:r>
              <a:rPr lang="en-US" b="0" dirty="0" smtClean="0">
                <a:cs typeface="Times New Roman" panose="02020603050405020304" pitchFamily="18" charset="0"/>
              </a:rPr>
              <a:t>animation).  </a:t>
            </a:r>
          </a:p>
          <a:p>
            <a:pPr lvl="1">
              <a:spcBef>
                <a:spcPts val="600"/>
              </a:spcBef>
            </a:pPr>
            <a:r>
              <a:rPr lang="en-US" b="0" dirty="0" smtClean="0">
                <a:cs typeface="Times New Roman" panose="02020603050405020304" pitchFamily="18" charset="0"/>
              </a:rPr>
              <a:t>Do </a:t>
            </a:r>
            <a:r>
              <a:rPr lang="en-US" b="0" dirty="0">
                <a:cs typeface="Times New Roman" panose="02020603050405020304" pitchFamily="18" charset="0"/>
              </a:rPr>
              <a:t>Not Spend a lot of time – just </a:t>
            </a:r>
            <a:r>
              <a:rPr lang="en-US" b="0" dirty="0" smtClean="0">
                <a:cs typeface="Times New Roman" panose="02020603050405020304" pitchFamily="18" charset="0"/>
              </a:rPr>
              <a:t>enough time </a:t>
            </a:r>
            <a:r>
              <a:rPr lang="en-US" b="0" dirty="0">
                <a:cs typeface="Times New Roman" panose="02020603050405020304" pitchFamily="18" charset="0"/>
              </a:rPr>
              <a:t>for </a:t>
            </a:r>
            <a:r>
              <a:rPr lang="en-US" b="0" dirty="0" smtClean="0">
                <a:cs typeface="Times New Roman" panose="02020603050405020304" pitchFamily="18" charset="0"/>
              </a:rPr>
              <a:t>“show </a:t>
            </a:r>
            <a:r>
              <a:rPr lang="en-US" b="0" dirty="0">
                <a:cs typeface="Times New Roman" panose="02020603050405020304" pitchFamily="18" charset="0"/>
              </a:rPr>
              <a:t>and </a:t>
            </a:r>
            <a:r>
              <a:rPr lang="en-US" b="0" dirty="0" smtClean="0">
                <a:cs typeface="Times New Roman" panose="02020603050405020304" pitchFamily="18" charset="0"/>
              </a:rPr>
              <a:t>tell” </a:t>
            </a:r>
            <a:r>
              <a:rPr lang="en-US" b="0" dirty="0">
                <a:cs typeface="Times New Roman" panose="02020603050405020304" pitchFamily="18" charset="0"/>
              </a:rPr>
              <a:t>and get them excited about what they will be able to do.  </a:t>
            </a:r>
            <a:endParaRPr lang="en-US" b="0" dirty="0" smtClean="0">
              <a:cs typeface="Times New Roman" panose="02020603050405020304" pitchFamily="18" charset="0"/>
            </a:endParaRPr>
          </a:p>
          <a:p>
            <a:pPr lvl="1">
              <a:spcBef>
                <a:spcPts val="600"/>
              </a:spcBef>
            </a:pPr>
            <a:r>
              <a:rPr lang="en-US" b="0" dirty="0" smtClean="0">
                <a:cs typeface="Times New Roman" panose="02020603050405020304" pitchFamily="18" charset="0"/>
              </a:rPr>
              <a:t>SHOW </a:t>
            </a:r>
            <a:r>
              <a:rPr lang="en-US" b="0" dirty="0">
                <a:cs typeface="Times New Roman" panose="02020603050405020304" pitchFamily="18" charset="0"/>
              </a:rPr>
              <a:t>ONE SLIDE SHOW </a:t>
            </a:r>
            <a:r>
              <a:rPr lang="en-US" b="0" dirty="0" smtClean="0">
                <a:cs typeface="Times New Roman" panose="02020603050405020304" pitchFamily="18" charset="0"/>
              </a:rPr>
              <a:t>ONLY </a:t>
            </a:r>
            <a:r>
              <a:rPr lang="en-US" b="0" dirty="0">
                <a:cs typeface="Times New Roman" panose="02020603050405020304" pitchFamily="18" charset="0"/>
              </a:rPr>
              <a:t>if you are worried about time. </a:t>
            </a:r>
            <a:r>
              <a:rPr lang="en-US" sz="1000" b="0" dirty="0" smtClean="0">
                <a:cs typeface="Times New Roman" panose="02020603050405020304" pitchFamily="18" charset="0"/>
              </a:rPr>
              <a:t>(</a:t>
            </a:r>
            <a:r>
              <a:rPr lang="en-US" b="0" dirty="0" smtClean="0">
                <a:cs typeface="Times New Roman" panose="02020603050405020304" pitchFamily="18" charset="0"/>
              </a:rPr>
              <a:t>The slide shows are of varying lengths.)</a:t>
            </a:r>
            <a:endParaRPr lang="en-US" sz="1700" b="0" dirty="0">
              <a:cs typeface="Times New Roman" panose="02020603050405020304" pitchFamily="18" charset="0"/>
            </a:endParaRPr>
          </a:p>
        </p:txBody>
      </p:sp>
    </p:spTree>
    <p:extLst>
      <p:ext uri="{BB962C8B-B14F-4D97-AF65-F5344CB8AC3E}">
        <p14:creationId xmlns:p14="http://schemas.microsoft.com/office/powerpoint/2010/main" val="306308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ga-IE"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smtClean="0"/>
              <a:t>Click to edit Master subtitle style</a:t>
            </a:r>
            <a:endParaRPr lang="en-US"/>
          </a:p>
        </p:txBody>
      </p:sp>
    </p:spTree>
    <p:extLst>
      <p:ext uri="{BB962C8B-B14F-4D97-AF65-F5344CB8AC3E}">
        <p14:creationId xmlns:p14="http://schemas.microsoft.com/office/powerpoint/2010/main" val="328636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6" name="Text Box 4"/>
          <p:cNvSpPr txBox="1">
            <a:spLocks noGrp="1" noChangeArrowheads="1"/>
          </p:cNvSpPr>
          <p:nvPr>
            <p:ph type="sldNum" sz="quarter" idx="10"/>
          </p:nvPr>
        </p:nvSpPr>
        <p:spPr>
          <a:xfrm>
            <a:off x="315046" y="6510857"/>
            <a:ext cx="3630637" cy="187325"/>
          </a:xfrm>
          <a:ln/>
        </p:spPr>
        <p:txBody>
          <a:bodyPr/>
          <a:lstStyle>
            <a:lvl1pPr>
              <a:defRPr/>
            </a:lvl1pPr>
          </a:lstStyle>
          <a:p>
            <a:fld id="{F4B88F72-1EA4-FE40-A5CA-BD0111E6622B}" type="slidenum">
              <a:rPr lang="en-US" b="0" smtClean="0">
                <a:solidFill>
                  <a:srgbClr val="46473E"/>
                </a:solidFill>
              </a:rPr>
              <a:pPr/>
              <a:t>‹#›</a:t>
            </a:fld>
            <a:r>
              <a:rPr lang="en-US" b="0" dirty="0" smtClean="0">
                <a:solidFill>
                  <a:srgbClr val="46473E"/>
                </a:solidFill>
              </a:rPr>
              <a:t>  |  Athlete Leadership </a:t>
            </a:r>
            <a:r>
              <a:rPr lang="en-US" b="0" dirty="0" smtClean="0">
                <a:solidFill>
                  <a:srgbClr val="46473E"/>
                </a:solidFill>
                <a:sym typeface="Wingdings" panose="05000000000000000000" pitchFamily="2" charset="2"/>
              </a:rPr>
              <a:t>- </a:t>
            </a:r>
            <a:r>
              <a:rPr lang="en-US" b="0" dirty="0" smtClean="0">
                <a:solidFill>
                  <a:srgbClr val="46473E"/>
                </a:solidFill>
              </a:rPr>
              <a:t>PowerPoint</a:t>
            </a:r>
            <a:endParaRPr lang="en-US" b="0" dirty="0">
              <a:solidFill>
                <a:srgbClr val="46473E"/>
              </a:solidFill>
            </a:endParaRPr>
          </a:p>
        </p:txBody>
      </p:sp>
    </p:spTree>
    <p:extLst>
      <p:ext uri="{BB962C8B-B14F-4D97-AF65-F5344CB8AC3E}">
        <p14:creationId xmlns:p14="http://schemas.microsoft.com/office/powerpoint/2010/main" val="412663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2600179"/>
            <a:ext cx="7772176" cy="1361777"/>
          </a:xfrm>
        </p:spPr>
        <p:txBody>
          <a:bodyPr/>
          <a:lstStyle>
            <a:lvl1pPr algn="l">
              <a:defRPr sz="2800" b="1" cap="all"/>
            </a:lvl1pPr>
          </a:lstStyle>
          <a:p>
            <a:r>
              <a:rPr lang="ga-IE" smtClean="0"/>
              <a:t>Click to edit Master title style</a:t>
            </a:r>
            <a:endParaRPr lang="en-US"/>
          </a:p>
        </p:txBody>
      </p:sp>
      <p:sp>
        <p:nvSpPr>
          <p:cNvPr id="3" name="Text Placeholder 2"/>
          <p:cNvSpPr>
            <a:spLocks noGrp="1"/>
          </p:cNvSpPr>
          <p:nvPr>
            <p:ph type="body" idx="1"/>
          </p:nvPr>
        </p:nvSpPr>
        <p:spPr>
          <a:xfrm>
            <a:off x="722189" y="1099991"/>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ga-IE" smtClean="0"/>
              <a:t>Click to edit Master text styles</a:t>
            </a:r>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smtClean="0"/>
              <a:t> </a:t>
            </a:r>
            <a:endParaRPr lang="en-US" b="1" dirty="0">
              <a:latin typeface="Helvetica Neue"/>
              <a:cs typeface="Helvetica Neue"/>
            </a:endParaRPr>
          </a:p>
        </p:txBody>
      </p:sp>
    </p:spTree>
    <p:extLst>
      <p:ext uri="{BB962C8B-B14F-4D97-AF65-F5344CB8AC3E}">
        <p14:creationId xmlns:p14="http://schemas.microsoft.com/office/powerpoint/2010/main" val="64808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54471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55414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smtClean="0"/>
              <a:t> </a:t>
            </a:r>
            <a:endParaRPr lang="en-US" b="1" dirty="0">
              <a:latin typeface="Helvetica Neue"/>
              <a:cs typeface="Helvetica Neue"/>
            </a:endParaRPr>
          </a:p>
        </p:txBody>
      </p:sp>
    </p:spTree>
    <p:extLst>
      <p:ext uri="{BB962C8B-B14F-4D97-AF65-F5344CB8AC3E}">
        <p14:creationId xmlns:p14="http://schemas.microsoft.com/office/powerpoint/2010/main" val="51884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647" y="2246177"/>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smtClean="0"/>
              <a:t>Click to edit Master text styles</a:t>
            </a:r>
          </a:p>
        </p:txBody>
      </p:sp>
      <p:sp>
        <p:nvSpPr>
          <p:cNvPr id="4" name="Content Placeholder 3"/>
          <p:cNvSpPr>
            <a:spLocks noGrp="1"/>
          </p:cNvSpPr>
          <p:nvPr>
            <p:ph sz="half" idx="2"/>
          </p:nvPr>
        </p:nvSpPr>
        <p:spPr>
          <a:xfrm>
            <a:off x="457647" y="2885765"/>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5" name="Text Placeholder 4"/>
          <p:cNvSpPr>
            <a:spLocks noGrp="1"/>
          </p:cNvSpPr>
          <p:nvPr>
            <p:ph type="body" sz="quarter" idx="3"/>
          </p:nvPr>
        </p:nvSpPr>
        <p:spPr>
          <a:xfrm>
            <a:off x="4644555" y="2267025"/>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smtClean="0"/>
              <a:t>Click to edit Master text styles</a:t>
            </a:r>
          </a:p>
        </p:txBody>
      </p:sp>
      <p:sp>
        <p:nvSpPr>
          <p:cNvPr id="6" name="Content Placeholder 5"/>
          <p:cNvSpPr>
            <a:spLocks noGrp="1"/>
          </p:cNvSpPr>
          <p:nvPr>
            <p:ph sz="quarter" idx="4"/>
          </p:nvPr>
        </p:nvSpPr>
        <p:spPr>
          <a:xfrm>
            <a:off x="4644555" y="2906613"/>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smtClean="0"/>
              <a:t> </a:t>
            </a:r>
            <a:endParaRPr lang="en-US" b="1" dirty="0">
              <a:latin typeface="Helvetica Neue"/>
              <a:cs typeface="Helvetica Neue"/>
            </a:endParaRPr>
          </a:p>
        </p:txBody>
      </p:sp>
    </p:spTree>
    <p:extLst>
      <p:ext uri="{BB962C8B-B14F-4D97-AF65-F5344CB8AC3E}">
        <p14:creationId xmlns:p14="http://schemas.microsoft.com/office/powerpoint/2010/main" val="241732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smtClean="0"/>
              <a:t> </a:t>
            </a:r>
            <a:endParaRPr lang="en-US" b="1" dirty="0">
              <a:latin typeface="Helvetica Neue"/>
              <a:cs typeface="Helvetica Neue"/>
            </a:endParaRPr>
          </a:p>
        </p:txBody>
      </p:sp>
    </p:spTree>
    <p:extLst>
      <p:ext uri="{BB962C8B-B14F-4D97-AF65-F5344CB8AC3E}">
        <p14:creationId xmlns:p14="http://schemas.microsoft.com/office/powerpoint/2010/main" val="246759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smtClean="0"/>
              <a:t> / </a:t>
            </a:r>
            <a:r>
              <a:rPr lang="en-US" b="1" dirty="0" smtClean="0">
                <a:latin typeface="Helvetica Neue"/>
                <a:cs typeface="Helvetica Neue"/>
              </a:rPr>
              <a:t>storyful.</a:t>
            </a:r>
            <a:endParaRPr lang="en-US" b="1" dirty="0">
              <a:latin typeface="Helvetica Neue"/>
              <a:cs typeface="Helvetica Neue"/>
            </a:endParaRPr>
          </a:p>
        </p:txBody>
      </p:sp>
    </p:spTree>
    <p:extLst>
      <p:ext uri="{BB962C8B-B14F-4D97-AF65-F5344CB8AC3E}">
        <p14:creationId xmlns:p14="http://schemas.microsoft.com/office/powerpoint/2010/main" val="200719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ga-IE"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smtClean="0"/>
              <a:t> </a:t>
            </a:r>
            <a:endParaRPr lang="en-US" b="1" dirty="0">
              <a:latin typeface="Helvetica Neue"/>
              <a:cs typeface="Helvetica Neue"/>
            </a:endParaRPr>
          </a:p>
        </p:txBody>
      </p:sp>
    </p:spTree>
    <p:extLst>
      <p:ext uri="{BB962C8B-B14F-4D97-AF65-F5344CB8AC3E}">
        <p14:creationId xmlns:p14="http://schemas.microsoft.com/office/powerpoint/2010/main" val="231441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ga-IE"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smtClean="0">
                <a:sym typeface="Ubuntu Light" charset="0"/>
              </a:rPr>
              <a:t>Drag picture to placeholder or click icon to add</a:t>
            </a:r>
            <a:endParaRPr lang="en-US" noProof="0" dirty="0" smtClean="0">
              <a:sym typeface="Ubuntu Light"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smtClean="0"/>
              <a:t> </a:t>
            </a:r>
            <a:endParaRPr lang="en-US" b="1" dirty="0">
              <a:latin typeface="Helvetica Neue"/>
              <a:cs typeface="Helvetica Neue"/>
            </a:endParaRPr>
          </a:p>
        </p:txBody>
      </p:sp>
    </p:spTree>
    <p:extLst>
      <p:ext uri="{BB962C8B-B14F-4D97-AF65-F5344CB8AC3E}">
        <p14:creationId xmlns:p14="http://schemas.microsoft.com/office/powerpoint/2010/main" val="38220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Tree>
    <p:extLst>
      <p:ext uri="{BB962C8B-B14F-4D97-AF65-F5344CB8AC3E}">
        <p14:creationId xmlns:p14="http://schemas.microsoft.com/office/powerpoint/2010/main" val="359923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54471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55414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Tree>
    <p:extLst>
      <p:ext uri="{BB962C8B-B14F-4D97-AF65-F5344CB8AC3E}">
        <p14:creationId xmlns:p14="http://schemas.microsoft.com/office/powerpoint/2010/main" val="194153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Text Box 4"/>
          <p:cNvSpPr txBox="1">
            <a:spLocks noGrp="1" noChangeArrowheads="1"/>
          </p:cNvSpPr>
          <p:nvPr>
            <p:ph type="sldNum" sz="quarter" idx="10"/>
          </p:nvPr>
        </p:nvSpPr>
        <p:spPr>
          <a:xfrm>
            <a:off x="554038" y="6470814"/>
            <a:ext cx="3498781" cy="187325"/>
          </a:xfrm>
          <a:prstGeom prst="rect">
            <a:avLst/>
          </a:prstGeom>
          <a:ln/>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pPr/>
              <a:t>‹#›</a:t>
            </a:fld>
            <a:r>
              <a:rPr lang="en-US" dirty="0" smtClean="0">
                <a:solidFill>
                  <a:srgbClr val="2E3333"/>
                </a:solidFill>
              </a:rPr>
              <a:t> </a:t>
            </a:r>
            <a:endParaRPr lang="en-US" dirty="0">
              <a:solidFill>
                <a:srgbClr val="2E3333"/>
              </a:solidFill>
              <a:latin typeface="Ubuntu"/>
              <a:cs typeface="Ubuntu"/>
            </a:endParaRPr>
          </a:p>
        </p:txBody>
      </p:sp>
    </p:spTree>
    <p:extLst>
      <p:ext uri="{BB962C8B-B14F-4D97-AF65-F5344CB8AC3E}">
        <p14:creationId xmlns:p14="http://schemas.microsoft.com/office/powerpoint/2010/main" val="390802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Tree>
    <p:extLst>
      <p:ext uri="{BB962C8B-B14F-4D97-AF65-F5344CB8AC3E}">
        <p14:creationId xmlns:p14="http://schemas.microsoft.com/office/powerpoint/2010/main" val="41084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39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826519"/>
          </a:xfrm>
        </p:spPr>
        <p:txBody>
          <a:bodyPr anchor="b"/>
          <a:lstStyle>
            <a:lvl1pPr algn="l">
              <a:defRPr sz="1400" b="1"/>
            </a:lvl1pPr>
          </a:lstStyle>
          <a:p>
            <a:r>
              <a:rPr lang="ga-IE" smtClean="0"/>
              <a:t>Click to edit Master title style</a:t>
            </a:r>
            <a:endParaRPr lang="en-US" dirty="0"/>
          </a:p>
        </p:txBody>
      </p:sp>
      <p:sp>
        <p:nvSpPr>
          <p:cNvPr id="3" name="Content Placeholder 2"/>
          <p:cNvSpPr>
            <a:spLocks noGrp="1"/>
          </p:cNvSpPr>
          <p:nvPr>
            <p:ph idx="1"/>
          </p:nvPr>
        </p:nvSpPr>
        <p:spPr>
          <a:xfrm>
            <a:off x="3575224" y="1910081"/>
            <a:ext cx="5111130" cy="421568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4" name="Text Placeholder 3"/>
          <p:cNvSpPr>
            <a:spLocks noGrp="1"/>
          </p:cNvSpPr>
          <p:nvPr>
            <p:ph type="body" sz="half" idx="2"/>
          </p:nvPr>
        </p:nvSpPr>
        <p:spPr>
          <a:xfrm>
            <a:off x="457647" y="1910081"/>
            <a:ext cx="3008189" cy="4215684"/>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smtClean="0"/>
              <a:t>Click to edit Master text styles</a:t>
            </a:r>
          </a:p>
        </p:txBody>
      </p:sp>
      <p:sp>
        <p:nvSpPr>
          <p:cNvPr id="5" name="Text Box 4"/>
          <p:cNvSpPr txBox="1">
            <a:spLocks noGrp="1" noChangeArrowheads="1"/>
          </p:cNvSpPr>
          <p:nvPr>
            <p:ph type="sldNum" sz="quarter" idx="10"/>
          </p:nvPr>
        </p:nvSpPr>
        <p:spPr>
          <a:xfrm>
            <a:off x="554038" y="6470814"/>
            <a:ext cx="3498781" cy="187325"/>
          </a:xfrm>
          <a:prstGeom prst="rect">
            <a:avLst/>
          </a:prstGeom>
          <a:ln/>
        </p:spPr>
        <p:txBody>
          <a:bodyPr/>
          <a:lstStyle>
            <a:lvl1pPr>
              <a:defRPr/>
            </a:lvl1pPr>
          </a:lstStyle>
          <a:p>
            <a:fld id="{F4B88F72-1EA4-FE40-A5CA-BD0111E6622B}" type="slidenum">
              <a:rPr lang="en-US" smtClean="0"/>
              <a:pPr/>
              <a:t>‹#›</a:t>
            </a:fld>
            <a:r>
              <a:rPr lang="en-US" dirty="0" smtClean="0">
                <a:solidFill>
                  <a:srgbClr val="2E3333"/>
                </a:solidFill>
              </a:rPr>
              <a:t> </a:t>
            </a:r>
            <a:endParaRPr lang="en-US" dirty="0">
              <a:solidFill>
                <a:srgbClr val="2E3333"/>
              </a:solidFill>
              <a:latin typeface="Ubuntu"/>
              <a:cs typeface="Ubuntu"/>
            </a:endParaRPr>
          </a:p>
        </p:txBody>
      </p:sp>
    </p:spTree>
    <p:extLst>
      <p:ext uri="{BB962C8B-B14F-4D97-AF65-F5344CB8AC3E}">
        <p14:creationId xmlns:p14="http://schemas.microsoft.com/office/powerpoint/2010/main" val="427239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 Box 4"/>
          <p:cNvSpPr txBox="1">
            <a:spLocks noGrp="1" noChangeArrowheads="1"/>
          </p:cNvSpPr>
          <p:nvPr>
            <p:ph type="sldNum" sz="quarter" idx="10"/>
          </p:nvPr>
        </p:nvSpPr>
        <p:spPr>
          <a:xfrm>
            <a:off x="554038" y="6470814"/>
            <a:ext cx="3498781" cy="187325"/>
          </a:xfrm>
          <a:prstGeom prst="rect">
            <a:avLst/>
          </a:prstGeom>
          <a:ln/>
        </p:spPr>
        <p:txBody>
          <a:bodyPr/>
          <a:lstStyle>
            <a:lvl1pPr>
              <a:defRPr>
                <a:solidFill>
                  <a:schemeClr val="bg1"/>
                </a:solidFill>
              </a:defRPr>
            </a:lvl1pPr>
          </a:lstStyle>
          <a:p>
            <a:fld id="{978F6C85-62F1-2E45-BAF4-9247EEFC730C}" type="slidenum">
              <a:rPr lang="en-US" smtClean="0"/>
              <a:pPr/>
              <a:t>‹#›</a:t>
            </a:fld>
            <a:endParaRPr lang="en-US" dirty="0"/>
          </a:p>
        </p:txBody>
      </p:sp>
      <p:sp>
        <p:nvSpPr>
          <p:cNvPr id="3" name="Picture Placeholder 2"/>
          <p:cNvSpPr>
            <a:spLocks noGrp="1"/>
          </p:cNvSpPr>
          <p:nvPr>
            <p:ph type="pic" idx="1"/>
          </p:nvPr>
        </p:nvSpPr>
        <p:spPr>
          <a:xfrm>
            <a:off x="176917" y="221921"/>
            <a:ext cx="8791061" cy="6436217"/>
          </a:xfrm>
          <a:solidFill>
            <a:schemeClr val="bg1"/>
          </a:solidFill>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smtClean="0">
                <a:sym typeface="Ubuntu" charset="0"/>
              </a:rPr>
              <a:t>Drag picture to placeholder or click icon to add</a:t>
            </a:r>
            <a:endParaRPr lang="en-US" noProof="0" dirty="0" smtClean="0">
              <a:sym typeface="Ubuntu" charset="0"/>
            </a:endParaRPr>
          </a:p>
        </p:txBody>
      </p:sp>
      <p:sp>
        <p:nvSpPr>
          <p:cNvPr id="2" name="Title 1"/>
          <p:cNvSpPr>
            <a:spLocks noGrp="1"/>
          </p:cNvSpPr>
          <p:nvPr>
            <p:ph type="title"/>
          </p:nvPr>
        </p:nvSpPr>
        <p:spPr>
          <a:xfrm>
            <a:off x="300743" y="5084341"/>
            <a:ext cx="6875132" cy="567035"/>
          </a:xfrm>
        </p:spPr>
        <p:txBody>
          <a:bodyPr anchor="b"/>
          <a:lstStyle>
            <a:lvl1pPr algn="l">
              <a:defRPr sz="1400" b="1"/>
            </a:lvl1pPr>
          </a:lstStyle>
          <a:p>
            <a:r>
              <a:rPr lang="ga-IE" dirty="0" smtClean="0"/>
              <a:t>Click to edit Master title style</a:t>
            </a:r>
            <a:endParaRPr lang="en-US" dirty="0"/>
          </a:p>
        </p:txBody>
      </p:sp>
      <p:sp>
        <p:nvSpPr>
          <p:cNvPr id="4" name="Text Placeholder 3"/>
          <p:cNvSpPr>
            <a:spLocks noGrp="1"/>
          </p:cNvSpPr>
          <p:nvPr>
            <p:ph type="body" sz="half" idx="2"/>
          </p:nvPr>
        </p:nvSpPr>
        <p:spPr>
          <a:xfrm>
            <a:off x="300743" y="5757637"/>
            <a:ext cx="6891759" cy="616450"/>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smtClean="0"/>
              <a:t>Click to edit Master text styles</a:t>
            </a:r>
          </a:p>
        </p:txBody>
      </p:sp>
    </p:spTree>
    <p:extLst>
      <p:ext uri="{BB962C8B-B14F-4D97-AF65-F5344CB8AC3E}">
        <p14:creationId xmlns:p14="http://schemas.microsoft.com/office/powerpoint/2010/main" val="359169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1150622"/>
            <a:ext cx="7773293" cy="1470049"/>
          </a:xfrm>
        </p:spPr>
        <p:txBody>
          <a:bodyPr/>
          <a:lstStyle/>
          <a:p>
            <a:r>
              <a:rPr lang="ga-IE" smtClean="0"/>
              <a:t>Click to edit Master title style</a:t>
            </a:r>
            <a:endParaRPr lang="en-US"/>
          </a:p>
        </p:txBody>
      </p:sp>
      <p:sp>
        <p:nvSpPr>
          <p:cNvPr id="3" name="Subtitle 2"/>
          <p:cNvSpPr>
            <a:spLocks noGrp="1"/>
          </p:cNvSpPr>
          <p:nvPr>
            <p:ph type="subTitle" idx="1"/>
          </p:nvPr>
        </p:nvSpPr>
        <p:spPr>
          <a:xfrm>
            <a:off x="774703" y="2973325"/>
            <a:ext cx="6400354" cy="1752451"/>
          </a:xfrm>
        </p:spPr>
        <p:txBody>
          <a:bodyPr/>
          <a:lstStyle>
            <a:lvl1pPr marL="0" indent="0" algn="l">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smtClean="0"/>
              <a:t>Click to edit Master subtitle style</a:t>
            </a:r>
            <a:endParaRPr lang="en-US" dirty="0"/>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b="0" smtClean="0">
                <a:solidFill>
                  <a:srgbClr val="46473E"/>
                </a:solidFill>
              </a:rPr>
              <a:pPr/>
              <a:t>‹#›</a:t>
            </a:fld>
            <a:r>
              <a:rPr lang="en-US" b="0" dirty="0" smtClean="0">
                <a:solidFill>
                  <a:srgbClr val="46473E"/>
                </a:solidFill>
              </a:rPr>
              <a:t>  |  Athlete Leadership </a:t>
            </a:r>
            <a:r>
              <a:rPr lang="en-US" b="0" dirty="0" smtClean="0">
                <a:solidFill>
                  <a:srgbClr val="46473E"/>
                </a:solidFill>
                <a:sym typeface="Wingdings" panose="05000000000000000000" pitchFamily="2" charset="2"/>
              </a:rPr>
              <a:t>- </a:t>
            </a:r>
            <a:r>
              <a:rPr lang="en-US" b="0" dirty="0" smtClean="0">
                <a:solidFill>
                  <a:srgbClr val="46473E"/>
                </a:solidFill>
              </a:rPr>
              <a:t>PowerPoint</a:t>
            </a:r>
            <a:endParaRPr lang="en-US" b="0" dirty="0">
              <a:solidFill>
                <a:srgbClr val="46473E"/>
              </a:solidFill>
            </a:endParaRPr>
          </a:p>
        </p:txBody>
      </p:sp>
    </p:spTree>
    <p:extLst>
      <p:ext uri="{BB962C8B-B14F-4D97-AF65-F5344CB8AC3E}">
        <p14:creationId xmlns:p14="http://schemas.microsoft.com/office/powerpoint/2010/main" val="118415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4.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3.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body" idx="1"/>
          </p:nvPr>
        </p:nvSpPr>
        <p:spPr bwMode="auto">
          <a:xfrm>
            <a:off x="544513" y="1741488"/>
            <a:ext cx="7912100"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t" anchorCtr="0" compatLnSpc="1">
            <a:prstTxWarp prst="textNoShape">
              <a:avLst/>
            </a:prstTxWarp>
          </a:bodyPr>
          <a:lstStyle/>
          <a:p>
            <a:pPr lvl="0"/>
            <a:r>
              <a:rPr lang="ga-IE" dirty="0" smtClean="0">
                <a:sym typeface="Ubuntu" charset="0"/>
              </a:rPr>
              <a:t>Click to edit Master text styles</a:t>
            </a:r>
          </a:p>
          <a:p>
            <a:pPr lvl="1"/>
            <a:r>
              <a:rPr lang="ga-IE" dirty="0" smtClean="0">
                <a:sym typeface="Ubuntu" charset="0"/>
              </a:rPr>
              <a:t>Second level</a:t>
            </a:r>
          </a:p>
          <a:p>
            <a:pPr lvl="2"/>
            <a:r>
              <a:rPr lang="ga-IE" dirty="0" smtClean="0">
                <a:sym typeface="Ubuntu" charset="0"/>
              </a:rPr>
              <a:t>Third level</a:t>
            </a:r>
          </a:p>
          <a:p>
            <a:pPr lvl="3"/>
            <a:r>
              <a:rPr lang="ga-IE" dirty="0" smtClean="0">
                <a:sym typeface="Ubuntu" charset="0"/>
              </a:rPr>
              <a:t>Fourth level</a:t>
            </a:r>
          </a:p>
          <a:p>
            <a:pPr lvl="4"/>
            <a:r>
              <a:rPr lang="ga-IE" dirty="0" smtClean="0">
                <a:sym typeface="Ubuntu" charset="0"/>
              </a:rPr>
              <a:t>Fifth level</a:t>
            </a:r>
            <a:endParaRPr lang="en-US" dirty="0">
              <a:sym typeface="Ubuntu Light" charset="0"/>
            </a:endParaRPr>
          </a:p>
        </p:txBody>
      </p:sp>
      <p:sp>
        <p:nvSpPr>
          <p:cNvPr id="2051" name="Rectangle 3"/>
          <p:cNvSpPr>
            <a:spLocks noGrp="1" noChangeArrowheads="1"/>
          </p:cNvSpPr>
          <p:nvPr>
            <p:ph type="title"/>
          </p:nvPr>
        </p:nvSpPr>
        <p:spPr bwMode="auto">
          <a:xfrm>
            <a:off x="544513" y="366713"/>
            <a:ext cx="7051823"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ctr" anchorCtr="0" compatLnSpc="1">
            <a:prstTxWarp prst="textNoShape">
              <a:avLst/>
            </a:prstTxWarp>
          </a:bodyPr>
          <a:lstStyle/>
          <a:p>
            <a:pPr lvl="0"/>
            <a:r>
              <a:rPr lang="ga-IE" dirty="0" smtClean="0">
                <a:sym typeface="Ubuntu Light" charset="0"/>
              </a:rPr>
              <a:t>Click to edit Master title style</a:t>
            </a:r>
            <a:endParaRPr lang="en-US" dirty="0">
              <a:sym typeface="Ubuntu Light" charset="0"/>
            </a:endParaRPr>
          </a:p>
        </p:txBody>
      </p:sp>
      <p:sp>
        <p:nvSpPr>
          <p:cNvPr id="7" name="Slide Number Placeholder 3"/>
          <p:cNvSpPr txBox="1">
            <a:spLocks/>
          </p:cNvSpPr>
          <p:nvPr userDrawn="1"/>
        </p:nvSpPr>
        <p:spPr bwMode="auto">
          <a:xfrm>
            <a:off x="319860" y="6478712"/>
            <a:ext cx="4252139" cy="223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vert="horz" wrap="square" lIns="64291" tIns="32146" rIns="64291" bIns="32146" numCol="1" anchor="t" anchorCtr="0" compatLnSpc="1">
            <a:prstTxWarp prst="textNoShape">
              <a:avLst/>
            </a:prstTxWarp>
          </a:bodyPr>
          <a:lstStyle>
            <a:defPPr>
              <a:defRPr lang="en-US"/>
            </a:defPPr>
            <a:lvl1pPr algn="l" rtl="0" eaLnBrk="0" fontAlgn="base" hangingPunct="0">
              <a:spcBef>
                <a:spcPct val="50000"/>
              </a:spcBef>
              <a:spcAft>
                <a:spcPct val="0"/>
              </a:spcAft>
              <a:defRPr sz="2400" b="1" kern="1200">
                <a:solidFill>
                  <a:schemeClr val="tx1"/>
                </a:solidFill>
                <a:latin typeface="Tahoma"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2400" b="1" kern="1200">
                <a:solidFill>
                  <a:schemeClr val="tx1"/>
                </a:solidFill>
                <a:latin typeface="Tahoma" pitchFamily="34"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2400" b="1" kern="1200">
                <a:solidFill>
                  <a:schemeClr val="tx1"/>
                </a:solidFill>
                <a:latin typeface="Tahoma" pitchFamily="34"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2400" b="1" kern="1200">
                <a:solidFill>
                  <a:schemeClr val="tx1"/>
                </a:solidFill>
                <a:latin typeface="Tahoma" pitchFamily="34"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2400" b="1" kern="1200">
                <a:solidFill>
                  <a:schemeClr val="tx1"/>
                </a:solidFill>
                <a:latin typeface="Tahoma" pitchFamily="34"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50000"/>
              </a:spcBef>
              <a:spcAft>
                <a:spcPct val="0"/>
              </a:spcAft>
              <a:defRPr sz="2400" b="1" kern="1200">
                <a:solidFill>
                  <a:schemeClr val="tx1"/>
                </a:solidFill>
                <a:latin typeface="Tahoma" pitchFamily="34"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50000"/>
              </a:spcBef>
              <a:spcAft>
                <a:spcPct val="0"/>
              </a:spcAft>
              <a:defRPr sz="2400" b="1" kern="1200">
                <a:solidFill>
                  <a:schemeClr val="tx1"/>
                </a:solidFill>
                <a:latin typeface="Tahoma" pitchFamily="34"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50000"/>
              </a:spcBef>
              <a:spcAft>
                <a:spcPct val="0"/>
              </a:spcAft>
              <a:defRPr sz="2400" b="1" kern="1200">
                <a:solidFill>
                  <a:schemeClr val="tx1"/>
                </a:solidFill>
                <a:latin typeface="Tahoma" pitchFamily="34"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50000"/>
              </a:spcBef>
              <a:spcAft>
                <a:spcPct val="0"/>
              </a:spcAft>
              <a:defRPr sz="2400" b="1" kern="1200">
                <a:solidFill>
                  <a:schemeClr val="tx1"/>
                </a:solidFill>
                <a:latin typeface="Tahoma" pitchFamily="34" charset="0"/>
                <a:ea typeface="ヒラギノ角ゴ ProN W3" charset="0"/>
                <a:cs typeface="ヒラギノ角ゴ ProN W3" charset="0"/>
                <a:sym typeface="Gill Sans" charset="0"/>
              </a:defRPr>
            </a:lvl9pPr>
          </a:lstStyle>
          <a:p>
            <a:fld id="{A2DB08BB-0622-447C-9369-4DECA3171679}" type="slidenum">
              <a:rPr lang="en-US" sz="1000" b="0" smtClean="0">
                <a:solidFill>
                  <a:srgbClr val="46473E"/>
                </a:solidFill>
                <a:latin typeface="Arial" panose="020B0604020202020204" pitchFamily="34" charset="0"/>
              </a:rPr>
              <a:t>‹#›</a:t>
            </a:fld>
            <a:r>
              <a:rPr lang="en-US" sz="1000" b="0" dirty="0" smtClean="0">
                <a:solidFill>
                  <a:srgbClr val="46473E"/>
                </a:solidFill>
                <a:latin typeface="Arial" panose="020B0604020202020204" pitchFamily="34" charset="0"/>
              </a:rPr>
              <a:t>  |   Athlete Leadership</a:t>
            </a:r>
            <a:r>
              <a:rPr lang="en-US" sz="1000" b="0" baseline="0" dirty="0" smtClean="0">
                <a:solidFill>
                  <a:srgbClr val="46473E"/>
                </a:solidFill>
                <a:latin typeface="Arial" panose="020B0604020202020204" pitchFamily="34" charset="0"/>
              </a:rPr>
              <a:t> </a:t>
            </a:r>
            <a:r>
              <a:rPr lang="en-US" sz="1000" b="0" dirty="0" smtClean="0">
                <a:solidFill>
                  <a:srgbClr val="46473E"/>
                </a:solidFill>
                <a:latin typeface="Arial" panose="020B0604020202020204" pitchFamily="34" charset="0"/>
                <a:sym typeface="Wingdings" panose="05000000000000000000" pitchFamily="2" charset="2"/>
              </a:rPr>
              <a:t>- </a:t>
            </a:r>
            <a:r>
              <a:rPr lang="en-US" sz="1000" b="0" dirty="0" smtClean="0">
                <a:solidFill>
                  <a:srgbClr val="46473E"/>
                </a:solidFill>
                <a:latin typeface="Arial" panose="020B0604020202020204" pitchFamily="34" charset="0"/>
              </a:rPr>
              <a:t>PowerPoint</a:t>
            </a:r>
            <a:endParaRPr lang="en-US" sz="1000" b="0" dirty="0">
              <a:solidFill>
                <a:srgbClr val="46473E"/>
              </a:solidFill>
              <a:latin typeface="Arial" panose="020B0604020202020204" pitchFamily="34" charset="0"/>
            </a:endParaRPr>
          </a:p>
        </p:txBody>
      </p:sp>
    </p:spTree>
    <p:extLst>
      <p:ext uri="{BB962C8B-B14F-4D97-AF65-F5344CB8AC3E}">
        <p14:creationId xmlns:p14="http://schemas.microsoft.com/office/powerpoint/2010/main" val="1048385119"/>
      </p:ext>
    </p:extLst>
  </p:cSld>
  <p:clrMap bg1="lt1" tx1="dk1" bg2="lt2" tx2="dk2" accent1="accent1" accent2="accent2" accent3="accent3" accent4="accent4" accent5="accent5" accent6="accent6" hlink="hlink" folHlink="folHlink"/>
  <p:sldLayoutIdLst>
    <p:sldLayoutId id="2147484470" r:id="rId1"/>
    <p:sldLayoutId id="2147484471" r:id="rId2"/>
    <p:sldLayoutId id="2147484472" r:id="rId3"/>
    <p:sldLayoutId id="2147484473" r:id="rId4"/>
    <p:sldLayoutId id="2147484474" r:id="rId5"/>
    <p:sldLayoutId id="2147484475" r:id="rId6"/>
    <p:sldLayoutId id="2147484476" r:id="rId7"/>
    <p:sldLayoutId id="2147484477" r:id="rId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dt="0"/>
  <p:txStyles>
    <p:titleStyle>
      <a:lvl1pPr algn="l" rtl="0" eaLnBrk="1" fontAlgn="base" hangingPunct="1">
        <a:lnSpc>
          <a:spcPts val="3600"/>
        </a:lnSpc>
        <a:spcBef>
          <a:spcPct val="0"/>
        </a:spcBef>
        <a:spcAft>
          <a:spcPct val="0"/>
        </a:spcAft>
        <a:defRPr sz="4000" spc="-100">
          <a:solidFill>
            <a:schemeClr val="tx1"/>
          </a:solidFill>
          <a:latin typeface="Arial" panose="020B0604020202020204" pitchFamily="34" charset="0"/>
          <a:ea typeface="+mj-ea"/>
          <a:cs typeface="Arial" panose="020B0604020202020204" pitchFamily="34" charset="0"/>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10000"/>
        </a:lnSpc>
        <a:spcBef>
          <a:spcPts val="850"/>
        </a:spcBef>
        <a:spcAft>
          <a:spcPct val="0"/>
        </a:spcAft>
        <a:defRPr sz="2500">
          <a:solidFill>
            <a:schemeClr val="tx1"/>
          </a:solidFill>
          <a:latin typeface="Arial" panose="020B0604020202020204" pitchFamily="34" charset="0"/>
          <a:ea typeface="+mn-ea"/>
          <a:cs typeface="Arial" panose="020B0604020202020204" pitchFamily="34" charset="0"/>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2500">
          <a:solidFill>
            <a:srgbClr val="4F5146"/>
          </a:solidFill>
          <a:latin typeface="Arial" panose="020B0604020202020204" pitchFamily="34" charset="0"/>
          <a:ea typeface="+mn-ea"/>
          <a:cs typeface="Arial" panose="020B0604020202020204" pitchFamily="34" charset="0"/>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Arial" panose="020B0604020202020204" pitchFamily="34" charset="0"/>
          <a:ea typeface="+mn-ea"/>
          <a:cs typeface="Arial" panose="020B0604020202020204" pitchFamily="34" charset="0"/>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Arial" panose="020B0604020202020204" pitchFamily="34" charset="0"/>
          <a:ea typeface="+mn-ea"/>
          <a:cs typeface="Arial" panose="020B0604020202020204" pitchFamily="34" charset="0"/>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Arial" panose="020B0604020202020204" pitchFamily="34" charset="0"/>
          <a:ea typeface="+mn-ea"/>
          <a:cs typeface="Arial" panose="020B0604020202020204" pitchFamily="34" charset="0"/>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body" idx="1"/>
          </p:nvPr>
        </p:nvSpPr>
        <p:spPr bwMode="auto">
          <a:xfrm>
            <a:off x="544513" y="2374900"/>
            <a:ext cx="7912100" cy="185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t" anchorCtr="0" compatLnSpc="1">
            <a:prstTxWarp prst="textNoShape">
              <a:avLst/>
            </a:prstTxWarp>
          </a:bodyPr>
          <a:lstStyle/>
          <a:p>
            <a:pPr lvl="0"/>
            <a:r>
              <a:rPr lang="ga-IE" dirty="0" smtClean="0">
                <a:sym typeface="Ubuntu Light" charset="0"/>
              </a:rPr>
              <a:t>Click to edit Master text styles</a:t>
            </a:r>
          </a:p>
          <a:p>
            <a:pPr lvl="1"/>
            <a:r>
              <a:rPr lang="ga-IE" dirty="0" smtClean="0">
                <a:sym typeface="Ubuntu Light" charset="0"/>
              </a:rPr>
              <a:t>Second level</a:t>
            </a:r>
          </a:p>
          <a:p>
            <a:pPr lvl="2"/>
            <a:r>
              <a:rPr lang="ga-IE" dirty="0" smtClean="0">
                <a:sym typeface="Ubuntu Light" charset="0"/>
              </a:rPr>
              <a:t>Third level</a:t>
            </a:r>
          </a:p>
          <a:p>
            <a:pPr lvl="3"/>
            <a:r>
              <a:rPr lang="ga-IE" dirty="0" smtClean="0">
                <a:sym typeface="Ubuntu Light" charset="0"/>
              </a:rPr>
              <a:t>Fourth level</a:t>
            </a:r>
          </a:p>
          <a:p>
            <a:pPr lvl="4"/>
            <a:r>
              <a:rPr lang="ga-IE" dirty="0" smtClean="0">
                <a:sym typeface="Ubuntu Light" charset="0"/>
              </a:rPr>
              <a:t>Fifth level</a:t>
            </a:r>
            <a:endParaRPr lang="en-US" dirty="0">
              <a:sym typeface="Ubuntu Light" charset="0"/>
            </a:endParaRPr>
          </a:p>
        </p:txBody>
      </p:sp>
      <p:sp>
        <p:nvSpPr>
          <p:cNvPr id="1027" name="Rectangle 3"/>
          <p:cNvSpPr>
            <a:spLocks noGrp="1" noChangeArrowheads="1"/>
          </p:cNvSpPr>
          <p:nvPr>
            <p:ph type="title"/>
          </p:nvPr>
        </p:nvSpPr>
        <p:spPr bwMode="auto">
          <a:xfrm>
            <a:off x="544513" y="482600"/>
            <a:ext cx="7902575"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t" anchorCtr="0" compatLnSpc="1">
            <a:prstTxWarp prst="textNoShape">
              <a:avLst/>
            </a:prstTxWarp>
          </a:bodyPr>
          <a:lstStyle/>
          <a:p>
            <a:pPr lvl="0"/>
            <a:r>
              <a:rPr lang="ga-IE" dirty="0" smtClean="0">
                <a:sym typeface="Ubuntu Light" charset="0"/>
              </a:rPr>
              <a:t>Click to edit Master title style</a:t>
            </a:r>
            <a:endParaRPr lang="en-US" dirty="0">
              <a:sym typeface="Ubuntu Light" charset="0"/>
            </a:endParaRPr>
          </a:p>
        </p:txBody>
      </p:sp>
      <p:sp>
        <p:nvSpPr>
          <p:cNvPr id="1028" name="Text Box 4"/>
          <p:cNvSpPr txBox="1">
            <a:spLocks noGrp="1" noChangeArrowheads="1"/>
          </p:cNvSpPr>
          <p:nvPr>
            <p:ph type="sldNum" sz="quarter" idx="4"/>
          </p:nvPr>
        </p:nvSpPr>
        <p:spPr bwMode="auto">
          <a:xfrm>
            <a:off x="315046" y="6510857"/>
            <a:ext cx="3630637"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none" lIns="64291" tIns="32146" rIns="64291" bIns="32146" numCol="1" anchor="t" anchorCtr="0" compatLnSpc="1">
            <a:prstTxWarp prst="textNoShape">
              <a:avLst/>
            </a:prstTxWarp>
          </a:bodyPr>
          <a:lstStyle>
            <a:lvl1pPr algn="l" eaLnBrk="1" hangingPunct="1">
              <a:defRPr sz="1000" b="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smtClean="0"/>
              <a:t> |   Athlete Leadership – PowerPoint</a:t>
            </a:r>
            <a:endParaRPr lang="en-US" dirty="0"/>
          </a:p>
        </p:txBody>
      </p:sp>
      <p:pic>
        <p:nvPicPr>
          <p:cNvPr id="4" name="Picture 3"/>
          <p:cNvPicPr>
            <a:picLocks noChangeAspect="1"/>
          </p:cNvPicPr>
          <p:nvPr userDrawn="1"/>
        </p:nvPicPr>
        <p:blipFill rotWithShape="1">
          <a:blip r:embed="rId12" cstate="print">
            <a:extLst>
              <a:ext uri="{28A0092B-C50C-407E-A947-70E740481C1C}">
                <a14:useLocalDpi xmlns:a14="http://schemas.microsoft.com/office/drawing/2010/main" val="0"/>
              </a:ext>
            </a:extLst>
          </a:blip>
          <a:srcRect l="3563" t="12213" r="3179" b="12527"/>
          <a:stretch/>
        </p:blipFill>
        <p:spPr>
          <a:xfrm>
            <a:off x="4386807" y="5297836"/>
            <a:ext cx="4294206" cy="1060298"/>
          </a:xfrm>
          <a:prstGeom prst="rect">
            <a:avLst/>
          </a:prstGeom>
        </p:spPr>
      </p:pic>
    </p:spTree>
    <p:extLst>
      <p:ext uri="{BB962C8B-B14F-4D97-AF65-F5344CB8AC3E}">
        <p14:creationId xmlns:p14="http://schemas.microsoft.com/office/powerpoint/2010/main" val="2767302584"/>
      </p:ext>
    </p:extLst>
  </p:cSld>
  <p:clrMap bg1="lt1" tx1="dk1" bg2="lt2" tx2="dk2" accent1="accent1" accent2="accent2" accent3="accent3" accent4="accent4" accent5="accent5" accent6="accent6" hlink="hlink" folHlink="folHlink"/>
  <p:sldLayoutIdLst>
    <p:sldLayoutId id="2147484460" r:id="rId1"/>
    <p:sldLayoutId id="2147484461" r:id="rId2"/>
    <p:sldLayoutId id="2147484462" r:id="rId3"/>
    <p:sldLayoutId id="2147484463" r:id="rId4"/>
    <p:sldLayoutId id="2147484464" r:id="rId5"/>
    <p:sldLayoutId id="2147484465" r:id="rId6"/>
    <p:sldLayoutId id="2147484466" r:id="rId7"/>
    <p:sldLayoutId id="2147484467" r:id="rId8"/>
    <p:sldLayoutId id="2147484468"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dt="0"/>
  <p:txStyles>
    <p:titleStyle>
      <a:lvl1pPr algn="l" rtl="0" eaLnBrk="1" fontAlgn="base" hangingPunct="1">
        <a:spcBef>
          <a:spcPct val="0"/>
        </a:spcBef>
        <a:spcAft>
          <a:spcPct val="0"/>
        </a:spcAft>
        <a:defRPr sz="4000" spc="-100">
          <a:solidFill>
            <a:srgbClr val="FFFFFF"/>
          </a:solidFill>
          <a:latin typeface="Arial" panose="020B0604020202020204" pitchFamily="34" charset="0"/>
          <a:ea typeface="+mj-ea"/>
          <a:cs typeface="Arial" panose="020B0604020202020204" pitchFamily="34" charset="0"/>
          <a:sym typeface="Ubuntu Light" charset="0"/>
        </a:defRPr>
      </a:lvl1pPr>
      <a:lvl2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40000"/>
        </a:lnSpc>
        <a:spcBef>
          <a:spcPct val="0"/>
        </a:spcBef>
        <a:spcAft>
          <a:spcPct val="0"/>
        </a:spcAft>
        <a:defRPr sz="3200" spc="-50">
          <a:solidFill>
            <a:srgbClr val="FEFDD5"/>
          </a:solidFill>
          <a:latin typeface="Arial" panose="020B0604020202020204" pitchFamily="34" charset="0"/>
          <a:ea typeface="+mn-ea"/>
          <a:cs typeface="Arial" panose="020B0604020202020204" pitchFamily="34" charset="0"/>
          <a:sym typeface="Ubuntu Light" charset="0"/>
        </a:defRPr>
      </a:lvl1pPr>
      <a:lvl2pPr marL="522288" indent="-200025" algn="l" rtl="0" eaLnBrk="1" fontAlgn="base" hangingPunct="1">
        <a:lnSpc>
          <a:spcPct val="140000"/>
        </a:lnSpc>
        <a:spcBef>
          <a:spcPct val="0"/>
        </a:spcBef>
        <a:spcAft>
          <a:spcPct val="0"/>
        </a:spcAft>
        <a:defRPr sz="2800" spc="-50">
          <a:solidFill>
            <a:srgbClr val="FEFDD5"/>
          </a:solidFill>
          <a:latin typeface="Arial" panose="020B0604020202020204" pitchFamily="34" charset="0"/>
          <a:ea typeface="+mn-ea"/>
          <a:cs typeface="Arial" panose="020B0604020202020204" pitchFamily="34" charset="0"/>
          <a:sym typeface="Ubuntu Light" charset="0"/>
        </a:defRPr>
      </a:lvl2pPr>
      <a:lvl3pPr marL="803275" indent="-160338" algn="l" rtl="0" eaLnBrk="1" fontAlgn="base" hangingPunct="1">
        <a:lnSpc>
          <a:spcPct val="140000"/>
        </a:lnSpc>
        <a:spcBef>
          <a:spcPct val="0"/>
        </a:spcBef>
        <a:spcAft>
          <a:spcPct val="0"/>
        </a:spcAft>
        <a:defRPr sz="2400" spc="-50">
          <a:solidFill>
            <a:srgbClr val="FEFDD5"/>
          </a:solidFill>
          <a:latin typeface="Arial" panose="020B0604020202020204" pitchFamily="34" charset="0"/>
          <a:ea typeface="+mn-ea"/>
          <a:cs typeface="Arial" panose="020B0604020202020204" pitchFamily="34" charset="0"/>
          <a:sym typeface="Ubuntu Light" charset="0"/>
        </a:defRPr>
      </a:lvl3pPr>
      <a:lvl4pPr marL="1123950" indent="-160338" algn="l" rtl="0" eaLnBrk="1" fontAlgn="base" hangingPunct="1">
        <a:lnSpc>
          <a:spcPct val="140000"/>
        </a:lnSpc>
        <a:spcBef>
          <a:spcPct val="0"/>
        </a:spcBef>
        <a:spcAft>
          <a:spcPct val="0"/>
        </a:spcAft>
        <a:defRPr sz="1800" spc="-50">
          <a:solidFill>
            <a:srgbClr val="FEFDD5"/>
          </a:solidFill>
          <a:latin typeface="Arial" panose="020B0604020202020204" pitchFamily="34" charset="0"/>
          <a:ea typeface="+mn-ea"/>
          <a:cs typeface="Arial" panose="020B0604020202020204" pitchFamily="34" charset="0"/>
          <a:sym typeface="Ubuntu Light" charset="0"/>
        </a:defRPr>
      </a:lvl4pPr>
      <a:lvl5pPr marL="1446213" indent="-160338" algn="l" rtl="0" eaLnBrk="1" fontAlgn="base" hangingPunct="1">
        <a:lnSpc>
          <a:spcPct val="140000"/>
        </a:lnSpc>
        <a:spcBef>
          <a:spcPct val="0"/>
        </a:spcBef>
        <a:spcAft>
          <a:spcPct val="0"/>
        </a:spcAft>
        <a:defRPr sz="1800" spc="-50">
          <a:solidFill>
            <a:srgbClr val="FEFDD5"/>
          </a:solidFill>
          <a:latin typeface="Arial" panose="020B0604020202020204" pitchFamily="34" charset="0"/>
          <a:ea typeface="+mn-ea"/>
          <a:cs typeface="Arial" panose="020B0604020202020204" pitchFamily="34" charset="0"/>
          <a:sym typeface="Ubuntu Light" charset="0"/>
        </a:defRPr>
      </a:lvl5pPr>
      <a:lvl6pPr marL="321457"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6pPr>
      <a:lvl7pPr marL="642915"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7pPr>
      <a:lvl8pPr marL="964372"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8pPr>
      <a:lvl9pPr marL="1285829"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1.png"/><Relationship Id="rId7"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1.GIF"/></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41.GI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355" y="751770"/>
            <a:ext cx="4323967" cy="2352958"/>
          </a:xfrm>
        </p:spPr>
        <p:txBody>
          <a:bodyPr/>
          <a:lstStyle/>
          <a:p>
            <a:r>
              <a:rPr lang="en-US" sz="5400" dirty="0" smtClean="0"/>
              <a:t>PowerPoint</a:t>
            </a:r>
            <a:br>
              <a:rPr lang="en-US" sz="5400" dirty="0" smtClean="0"/>
            </a:br>
            <a:r>
              <a:rPr lang="en-US" sz="4400" dirty="0" smtClean="0"/>
              <a:t/>
            </a:r>
            <a:br>
              <a:rPr lang="en-US" sz="4400" dirty="0" smtClean="0"/>
            </a:br>
            <a:r>
              <a:rPr lang="en-US" sz="3200" dirty="0" smtClean="0"/>
              <a:t>Athlete Leadership</a:t>
            </a:r>
            <a:endParaRPr lang="en-US" sz="3200" dirty="0"/>
          </a:p>
        </p:txBody>
      </p:sp>
      <p:grpSp>
        <p:nvGrpSpPr>
          <p:cNvPr id="2" name="Group 1"/>
          <p:cNvGrpSpPr/>
          <p:nvPr/>
        </p:nvGrpSpPr>
        <p:grpSpPr>
          <a:xfrm>
            <a:off x="5524187" y="735288"/>
            <a:ext cx="2665643" cy="2437530"/>
            <a:chOff x="5074298" y="1150622"/>
            <a:chExt cx="2665643" cy="2437530"/>
          </a:xfrm>
        </p:grpSpPr>
        <p:sp>
          <p:nvSpPr>
            <p:cNvPr id="5" name="Rectangle 4"/>
            <p:cNvSpPr/>
            <p:nvPr/>
          </p:nvSpPr>
          <p:spPr bwMode="auto">
            <a:xfrm>
              <a:off x="5074298" y="1150622"/>
              <a:ext cx="2665643" cy="2437530"/>
            </a:xfrm>
            <a:prstGeom prst="rect">
              <a:avLst/>
            </a:prstGeom>
            <a:solidFill>
              <a:schemeClr val="bg1"/>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spcBef>
                  <a:spcPct val="0"/>
                </a:spcBef>
              </a:pPr>
              <a:endParaRPr lang="en-US" sz="4200" b="0" dirty="0">
                <a:solidFill>
                  <a:srgbClr val="000000"/>
                </a:solidFill>
                <a:latin typeface="Gill Sans" charset="0"/>
                <a:sym typeface="Gill Sans" charset="0"/>
              </a:endParaRPr>
            </a:p>
          </p:txBody>
        </p:sp>
        <p:pic>
          <p:nvPicPr>
            <p:cNvPr id="1026" name="Picture 2" descr="C:\Users\ALYNCH\Desktop\DSC_071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31" t="12889" r="34867"/>
            <a:stretch/>
          </p:blipFill>
          <p:spPr bwMode="auto">
            <a:xfrm>
              <a:off x="5173263" y="1238590"/>
              <a:ext cx="2467712" cy="230135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Subtitle 5"/>
          <p:cNvSpPr>
            <a:spLocks noGrp="1"/>
          </p:cNvSpPr>
          <p:nvPr>
            <p:ph type="subTitle" idx="1"/>
          </p:nvPr>
        </p:nvSpPr>
        <p:spPr>
          <a:xfrm>
            <a:off x="774703" y="3172818"/>
            <a:ext cx="6400354" cy="1752075"/>
          </a:xfrm>
        </p:spPr>
        <p:txBody>
          <a:bodyPr/>
          <a:lstStyle/>
          <a:p>
            <a:r>
              <a:rPr lang="en-US" sz="2800" dirty="0" smtClean="0"/>
              <a:t>Presenters:</a:t>
            </a:r>
          </a:p>
          <a:p>
            <a:r>
              <a:rPr lang="en-US" sz="2800" dirty="0" smtClean="0"/>
              <a:t>1</a:t>
            </a:r>
          </a:p>
          <a:p>
            <a:r>
              <a:rPr lang="en-US" sz="2800" dirty="0" smtClean="0"/>
              <a:t>2</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979" y="1363359"/>
            <a:ext cx="7772176" cy="1361777"/>
          </a:xfrm>
        </p:spPr>
        <p:txBody>
          <a:bodyPr/>
          <a:lstStyle/>
          <a:p>
            <a:r>
              <a:rPr lang="en-US" sz="5400" dirty="0" smtClean="0"/>
              <a:t>terminology</a:t>
            </a:r>
            <a:endParaRPr lang="en-US" sz="5400" dirty="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244475"/>
            <a:ext cx="7062788" cy="1143000"/>
          </a:xfrm>
        </p:spPr>
        <p:txBody>
          <a:bodyPr>
            <a:noAutofit/>
          </a:bodyPr>
          <a:lstStyle/>
          <a:p>
            <a:pPr fontAlgn="auto">
              <a:spcAft>
                <a:spcPts val="0"/>
              </a:spcAft>
              <a:defRPr/>
            </a:pPr>
            <a:r>
              <a:rPr lang="en-US" sz="4000" dirty="0" smtClean="0">
                <a:effectLst>
                  <a:outerShdw blurRad="38100" dist="38100" dir="2700000" algn="tl">
                    <a:srgbClr val="000000">
                      <a:alpha val="43137"/>
                    </a:srgbClr>
                  </a:outerShdw>
                </a:effectLst>
              </a:rPr>
              <a:t>Terminology</a:t>
            </a:r>
            <a:endParaRPr lang="en-US" sz="4000" dirty="0">
              <a:effectLst>
                <a:outerShdw blurRad="38100" dist="38100" dir="2700000" algn="tl">
                  <a:srgbClr val="000000">
                    <a:alpha val="43137"/>
                  </a:srgbClr>
                </a:outerShdw>
              </a:effectLst>
            </a:endParaRPr>
          </a:p>
        </p:txBody>
      </p:sp>
      <p:sp>
        <p:nvSpPr>
          <p:cNvPr id="13315" name="Content Placeholder 2"/>
          <p:cNvSpPr>
            <a:spLocks noGrp="1"/>
          </p:cNvSpPr>
          <p:nvPr>
            <p:ph idx="1"/>
          </p:nvPr>
        </p:nvSpPr>
        <p:spPr>
          <a:xfrm>
            <a:off x="390525" y="1981200"/>
            <a:ext cx="8323263" cy="4724400"/>
          </a:xfrm>
        </p:spPr>
        <p:txBody>
          <a:bodyPr/>
          <a:lstStyle/>
          <a:p>
            <a:endParaRPr lang="en-US" dirty="0" smtClean="0"/>
          </a:p>
          <a:p>
            <a:endParaRPr lang="en-US" dirty="0" smtClean="0"/>
          </a:p>
        </p:txBody>
      </p:sp>
      <p:sp>
        <p:nvSpPr>
          <p:cNvPr id="5" name="TextBox 4"/>
          <p:cNvSpPr txBox="1"/>
          <p:nvPr/>
        </p:nvSpPr>
        <p:spPr>
          <a:xfrm>
            <a:off x="889000" y="1835727"/>
            <a:ext cx="7718425" cy="3108543"/>
          </a:xfrm>
          <a:prstGeom prst="rect">
            <a:avLst/>
          </a:prstGeom>
          <a:noFill/>
        </p:spPr>
        <p:txBody>
          <a:bodyPr>
            <a:spAutoFit/>
          </a:bodyPr>
          <a:lstStyle/>
          <a:p>
            <a:pPr marL="457200" indent="-457200">
              <a:spcBef>
                <a:spcPct val="50000"/>
              </a:spcBef>
              <a:buFont typeface="Arial" pitchFamily="34" charset="0"/>
              <a:buChar char="•"/>
              <a:defRPr/>
            </a:pPr>
            <a:r>
              <a:rPr lang="en-US" sz="2800" b="0" dirty="0">
                <a:latin typeface="Arial" panose="020B0604020202020204" pitchFamily="34" charset="0"/>
                <a:cs typeface="Arial" panose="020B0604020202020204" pitchFamily="34" charset="0"/>
              </a:rPr>
              <a:t>Lots of </a:t>
            </a:r>
            <a:r>
              <a:rPr lang="en-US" sz="2800" b="0" dirty="0" smtClean="0">
                <a:latin typeface="Arial" panose="020B0604020202020204" pitchFamily="34" charset="0"/>
                <a:cs typeface="Arial" panose="020B0604020202020204" pitchFamily="34" charset="0"/>
              </a:rPr>
              <a:t>Information …</a:t>
            </a:r>
            <a:endParaRPr lang="en-US" sz="1800" b="0" dirty="0">
              <a:latin typeface="Arial" panose="020B0604020202020204" pitchFamily="34" charset="0"/>
              <a:cs typeface="Arial" panose="020B0604020202020204" pitchFamily="34" charset="0"/>
            </a:endParaRPr>
          </a:p>
          <a:p>
            <a:pPr marL="457200" indent="-457200">
              <a:spcBef>
                <a:spcPct val="50000"/>
              </a:spcBef>
              <a:buFont typeface="Arial" pitchFamily="34" charset="0"/>
              <a:buChar char="•"/>
              <a:defRPr/>
            </a:pPr>
            <a:r>
              <a:rPr lang="en-US" sz="2800" b="0" dirty="0">
                <a:latin typeface="Arial" panose="020B0604020202020204" pitchFamily="34" charset="0"/>
                <a:cs typeface="Arial" panose="020B0604020202020204" pitchFamily="34" charset="0"/>
              </a:rPr>
              <a:t>This information will help </a:t>
            </a:r>
            <a:r>
              <a:rPr lang="en-US" sz="2800" b="0" dirty="0" smtClean="0">
                <a:latin typeface="Arial" panose="020B0604020202020204" pitchFamily="34" charset="0"/>
                <a:cs typeface="Arial" panose="020B0604020202020204" pitchFamily="34" charset="0"/>
              </a:rPr>
              <a:t>you develop your </a:t>
            </a:r>
            <a:r>
              <a:rPr lang="en-US" sz="2800" b="0" dirty="0">
                <a:latin typeface="Arial" panose="020B0604020202020204" pitchFamily="34" charset="0"/>
                <a:cs typeface="Arial" panose="020B0604020202020204" pitchFamily="34" charset="0"/>
              </a:rPr>
              <a:t>own slide show this </a:t>
            </a:r>
            <a:r>
              <a:rPr lang="en-US" sz="2800" b="0" dirty="0" smtClean="0">
                <a:latin typeface="Arial" panose="020B0604020202020204" pitchFamily="34" charset="0"/>
                <a:cs typeface="Arial" panose="020B0604020202020204" pitchFamily="34" charset="0"/>
              </a:rPr>
              <a:t>afternoon </a:t>
            </a:r>
            <a:endParaRPr lang="en-US" sz="1800" b="0" dirty="0">
              <a:latin typeface="Arial" panose="020B0604020202020204" pitchFamily="34" charset="0"/>
              <a:cs typeface="Arial" panose="020B0604020202020204" pitchFamily="34" charset="0"/>
            </a:endParaRPr>
          </a:p>
          <a:p>
            <a:pPr marL="457200" indent="-457200">
              <a:spcBef>
                <a:spcPct val="50000"/>
              </a:spcBef>
              <a:buFont typeface="Arial" pitchFamily="34" charset="0"/>
              <a:buChar char="•"/>
              <a:defRPr/>
            </a:pPr>
            <a:r>
              <a:rPr lang="en-US" sz="2800" b="0" dirty="0">
                <a:latin typeface="Arial" panose="020B0604020202020204" pitchFamily="34" charset="0"/>
                <a:cs typeface="Arial" panose="020B0604020202020204" pitchFamily="34" charset="0"/>
              </a:rPr>
              <a:t>We will practice as we go and have time available for individual training as </a:t>
            </a:r>
            <a:r>
              <a:rPr lang="en-US" sz="2800" b="0" dirty="0" smtClean="0">
                <a:latin typeface="Arial" panose="020B0604020202020204" pitchFamily="34" charset="0"/>
                <a:cs typeface="Arial" panose="020B0604020202020204" pitchFamily="34" charset="0"/>
              </a:rPr>
              <a:t>you </a:t>
            </a:r>
            <a:r>
              <a:rPr lang="en-US" sz="2800" b="0" dirty="0">
                <a:latin typeface="Arial" panose="020B0604020202020204" pitchFamily="34" charset="0"/>
                <a:cs typeface="Arial" panose="020B0604020202020204" pitchFamily="34" charset="0"/>
              </a:rPr>
              <a:t>develop your </a:t>
            </a:r>
            <a:r>
              <a:rPr lang="en-US" sz="2800" b="0" dirty="0" smtClean="0">
                <a:latin typeface="Arial" panose="020B0604020202020204" pitchFamily="34" charset="0"/>
                <a:cs typeface="Arial" panose="020B0604020202020204" pitchFamily="34" charset="0"/>
              </a:rPr>
              <a:t>presentation</a:t>
            </a:r>
            <a:r>
              <a:rPr lang="en-US" b="0" dirty="0" smtClean="0">
                <a:latin typeface="Arial" panose="020B0604020202020204" pitchFamily="34" charset="0"/>
                <a:cs typeface="Arial" panose="020B0604020202020204" pitchFamily="34" charset="0"/>
              </a:rPr>
              <a:t> </a:t>
            </a:r>
            <a:endParaRPr lang="en-US" b="0" dirty="0">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01701" y="284163"/>
            <a:ext cx="7524750" cy="1143000"/>
          </a:xfrm>
        </p:spPr>
        <p:txBody>
          <a:bodyPr/>
          <a:lstStyle/>
          <a:p>
            <a:pPr fontAlgn="auto">
              <a:spcAft>
                <a:spcPts val="0"/>
              </a:spcAft>
              <a:defRPr/>
            </a:pPr>
            <a:r>
              <a:rPr lang="en-US" sz="4000" dirty="0" smtClean="0">
                <a:effectLst>
                  <a:outerShdw blurRad="38100" dist="38100" dir="2700000" algn="tl">
                    <a:srgbClr val="000000">
                      <a:alpha val="43137"/>
                    </a:srgbClr>
                  </a:outerShdw>
                </a:effectLst>
              </a:rPr>
              <a:t>Explanation of Terminology</a:t>
            </a:r>
            <a:endParaRPr lang="en-US" sz="4000" dirty="0">
              <a:effectLst>
                <a:outerShdw blurRad="38100" dist="38100" dir="2700000" algn="tl">
                  <a:srgbClr val="000000">
                    <a:alpha val="43137"/>
                  </a:srgbClr>
                </a:outerShdw>
              </a:effectLst>
            </a:endParaRPr>
          </a:p>
        </p:txBody>
      </p:sp>
      <p:sp>
        <p:nvSpPr>
          <p:cNvPr id="27651" name="Content Placeholder 2"/>
          <p:cNvSpPr>
            <a:spLocks noGrp="1"/>
          </p:cNvSpPr>
          <p:nvPr>
            <p:ph idx="1"/>
          </p:nvPr>
        </p:nvSpPr>
        <p:spPr>
          <a:xfrm>
            <a:off x="901701" y="1541888"/>
            <a:ext cx="8185245" cy="4906962"/>
          </a:xfrm>
        </p:spPr>
        <p:txBody>
          <a:bodyPr rtlCol="0">
            <a:normAutofit/>
          </a:bodyPr>
          <a:lstStyle/>
          <a:p>
            <a:pPr marL="457200" indent="-457200" fontAlgn="auto">
              <a:spcAft>
                <a:spcPts val="0"/>
              </a:spcAft>
              <a:buFont typeface="Arial" pitchFamily="34" charset="0"/>
              <a:buChar char="•"/>
              <a:defRPr/>
            </a:pPr>
            <a:r>
              <a:rPr lang="en-US" sz="2400" dirty="0" smtClean="0">
                <a:cs typeface="Times New Roman" pitchFamily="18" charset="0"/>
              </a:rPr>
              <a:t>Turn on your computer</a:t>
            </a:r>
          </a:p>
          <a:p>
            <a:pPr marL="457200" indent="-457200" fontAlgn="auto">
              <a:spcAft>
                <a:spcPts val="0"/>
              </a:spcAft>
              <a:buFont typeface="Arial" pitchFamily="34" charset="0"/>
              <a:buChar char="•"/>
              <a:defRPr/>
            </a:pPr>
            <a:r>
              <a:rPr lang="en-US" sz="2400" b="1" u="sng" dirty="0" smtClean="0">
                <a:cs typeface="Times New Roman" pitchFamily="18" charset="0"/>
              </a:rPr>
              <a:t>Hardwar</a:t>
            </a:r>
            <a:r>
              <a:rPr lang="en-US" sz="2400" b="1" dirty="0" smtClean="0">
                <a:cs typeface="Times New Roman" pitchFamily="18" charset="0"/>
              </a:rPr>
              <a:t>e</a:t>
            </a:r>
            <a:r>
              <a:rPr lang="en-US" sz="2400" dirty="0" smtClean="0">
                <a:cs typeface="Times New Roman" pitchFamily="18" charset="0"/>
              </a:rPr>
              <a:t> is the actual machine on which you are working</a:t>
            </a:r>
          </a:p>
          <a:p>
            <a:pPr marL="457200" indent="-457200" fontAlgn="auto">
              <a:spcAft>
                <a:spcPts val="0"/>
              </a:spcAft>
              <a:buFont typeface="Arial" pitchFamily="34" charset="0"/>
              <a:buChar char="•"/>
              <a:defRPr/>
            </a:pPr>
            <a:r>
              <a:rPr lang="en-US" sz="2400" b="1" u="sng" dirty="0" smtClean="0">
                <a:cs typeface="Times New Roman" pitchFamily="18" charset="0"/>
              </a:rPr>
              <a:t>Software</a:t>
            </a:r>
            <a:r>
              <a:rPr lang="en-US" sz="2400" dirty="0" smtClean="0">
                <a:cs typeface="Times New Roman" pitchFamily="18" charset="0"/>
              </a:rPr>
              <a:t> is the CDs or USB Flash Drives that you may use</a:t>
            </a:r>
          </a:p>
          <a:p>
            <a:pPr marL="457200" indent="-457200" fontAlgn="auto">
              <a:spcAft>
                <a:spcPts val="0"/>
              </a:spcAft>
              <a:buFont typeface="Arial" pitchFamily="34" charset="0"/>
              <a:buChar char="•"/>
              <a:defRPr/>
            </a:pPr>
            <a:r>
              <a:rPr lang="en-US" sz="2400" b="1" u="sng" dirty="0" smtClean="0">
                <a:cs typeface="Times New Roman" pitchFamily="18" charset="0"/>
              </a:rPr>
              <a:t>Keyboard</a:t>
            </a:r>
            <a:r>
              <a:rPr lang="en-US" sz="2400" dirty="0" smtClean="0">
                <a:cs typeface="Times New Roman" pitchFamily="18" charset="0"/>
              </a:rPr>
              <a:t> is the place you will input your information  	(How many of you have ever practiced typing?)</a:t>
            </a:r>
          </a:p>
          <a:p>
            <a:pPr marL="457200" indent="-457200" fontAlgn="auto">
              <a:spcAft>
                <a:spcPts val="0"/>
              </a:spcAft>
              <a:buFont typeface="Arial" pitchFamily="34" charset="0"/>
              <a:buChar char="•"/>
              <a:defRPr/>
            </a:pPr>
            <a:r>
              <a:rPr lang="en-US" sz="2400" b="1" u="sng" dirty="0" smtClean="0">
                <a:cs typeface="Times New Roman" pitchFamily="18" charset="0"/>
              </a:rPr>
              <a:t>Monitor</a:t>
            </a:r>
            <a:r>
              <a:rPr lang="en-US" sz="2400" dirty="0" smtClean="0">
                <a:cs typeface="Times New Roman" pitchFamily="18" charset="0"/>
              </a:rPr>
              <a:t> is the place on your computer that you look at.</a:t>
            </a:r>
          </a:p>
          <a:p>
            <a:pPr marL="457200" indent="-457200" fontAlgn="auto">
              <a:spcAft>
                <a:spcPts val="0"/>
              </a:spcAft>
              <a:buFont typeface="Arial" pitchFamily="34" charset="0"/>
              <a:buChar char="•"/>
              <a:defRPr/>
            </a:pPr>
            <a:r>
              <a:rPr lang="en-US" sz="2400" b="1" u="sng" dirty="0">
                <a:cs typeface="Times New Roman" pitchFamily="18" charset="0"/>
              </a:rPr>
              <a:t>Mouse</a:t>
            </a:r>
            <a:r>
              <a:rPr lang="en-US" sz="2400" dirty="0">
                <a:cs typeface="Times New Roman" pitchFamily="18" charset="0"/>
              </a:rPr>
              <a:t> is the object that moves the arrow around on your </a:t>
            </a:r>
            <a:r>
              <a:rPr lang="en-US" sz="2400" dirty="0" smtClean="0">
                <a:cs typeface="Times New Roman" pitchFamily="18" charset="0"/>
              </a:rPr>
              <a:t>monitor</a:t>
            </a:r>
            <a:endParaRPr lang="en-US" sz="2400" dirty="0"/>
          </a:p>
          <a:p>
            <a:pPr marL="0" indent="0" fontAlgn="auto">
              <a:spcAft>
                <a:spcPts val="0"/>
              </a:spcAft>
              <a:buFontTx/>
              <a:buNone/>
              <a:defRPr/>
            </a:pPr>
            <a:endParaRPr lang="en-US"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wipe(down)">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wipe(down)">
                                      <p:cBhvr>
                                        <p:cTn id="12" dur="5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wipe(down)">
                                      <p:cBhvr>
                                        <p:cTn id="17" dur="500"/>
                                        <p:tgtEl>
                                          <p:spTgt spid="276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wipe(down)">
                                      <p:cBhvr>
                                        <p:cTn id="22" dur="500"/>
                                        <p:tgtEl>
                                          <p:spTgt spid="276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wipe(down)">
                                      <p:cBhvr>
                                        <p:cTn id="27" dur="500"/>
                                        <p:tgtEl>
                                          <p:spTgt spid="2765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7651">
                                            <p:txEl>
                                              <p:pRg st="5" end="5"/>
                                            </p:txEl>
                                          </p:spTgt>
                                        </p:tgtEl>
                                        <p:attrNameLst>
                                          <p:attrName>style.visibility</p:attrName>
                                        </p:attrNameLst>
                                      </p:cBhvr>
                                      <p:to>
                                        <p:strVal val="visible"/>
                                      </p:to>
                                    </p:set>
                                    <p:animEffect transition="in" filter="wipe(down)">
                                      <p:cBhvr>
                                        <p:cTn id="32" dur="500"/>
                                        <p:tgtEl>
                                          <p:spTgt spid="27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01701" y="284163"/>
            <a:ext cx="7524750" cy="1143000"/>
          </a:xfrm>
        </p:spPr>
        <p:txBody>
          <a:bodyPr/>
          <a:lstStyle/>
          <a:p>
            <a:pPr fontAlgn="auto">
              <a:spcAft>
                <a:spcPts val="0"/>
              </a:spcAft>
              <a:defRPr/>
            </a:pPr>
            <a:r>
              <a:rPr lang="en-US" sz="4000" dirty="0" smtClean="0">
                <a:effectLst>
                  <a:outerShdw blurRad="38100" dist="38100" dir="2700000" algn="tl">
                    <a:srgbClr val="000000">
                      <a:alpha val="43137"/>
                    </a:srgbClr>
                  </a:outerShdw>
                </a:effectLst>
              </a:rPr>
              <a:t>Getting Started</a:t>
            </a:r>
            <a:endParaRPr lang="en-US" sz="4000" dirty="0">
              <a:effectLst>
                <a:outerShdw blurRad="38100" dist="38100" dir="2700000" algn="tl">
                  <a:srgbClr val="000000">
                    <a:alpha val="43137"/>
                  </a:srgbClr>
                </a:outerShdw>
              </a:effectLst>
            </a:endParaRPr>
          </a:p>
        </p:txBody>
      </p:sp>
      <p:sp>
        <p:nvSpPr>
          <p:cNvPr id="27651" name="Content Placeholder 2"/>
          <p:cNvSpPr>
            <a:spLocks noGrp="1"/>
          </p:cNvSpPr>
          <p:nvPr>
            <p:ph idx="1"/>
          </p:nvPr>
        </p:nvSpPr>
        <p:spPr>
          <a:xfrm>
            <a:off x="901701" y="1635846"/>
            <a:ext cx="7950199" cy="4742271"/>
          </a:xfrm>
        </p:spPr>
        <p:txBody>
          <a:bodyPr rtlCol="0">
            <a:normAutofit/>
          </a:bodyPr>
          <a:lstStyle/>
          <a:p>
            <a:pPr marL="457200" indent="-457200" fontAlgn="auto">
              <a:spcAft>
                <a:spcPts val="0"/>
              </a:spcAft>
              <a:buFontTx/>
              <a:buAutoNum type="arabicPeriod"/>
              <a:defRPr/>
            </a:pPr>
            <a:r>
              <a:rPr lang="en-US" dirty="0" smtClean="0"/>
              <a:t>Put USB Flash Drive or CD into Port</a:t>
            </a:r>
          </a:p>
          <a:p>
            <a:pPr marL="457200" indent="-457200" fontAlgn="auto">
              <a:spcAft>
                <a:spcPts val="0"/>
              </a:spcAft>
              <a:buFontTx/>
              <a:buAutoNum type="arabicPeriod"/>
              <a:defRPr/>
            </a:pPr>
            <a:r>
              <a:rPr lang="en-US" dirty="0" smtClean="0"/>
              <a:t>Find Start or Windows Globe         on Task Bar</a:t>
            </a:r>
          </a:p>
          <a:p>
            <a:pPr marL="457200" indent="-457200" fontAlgn="auto">
              <a:spcAft>
                <a:spcPts val="0"/>
              </a:spcAft>
              <a:buFontTx/>
              <a:buAutoNum type="arabicPeriod"/>
              <a:defRPr/>
            </a:pPr>
            <a:r>
              <a:rPr lang="en-US" dirty="0" smtClean="0"/>
              <a:t>Click on Globe: find and click on Computer</a:t>
            </a:r>
          </a:p>
          <a:p>
            <a:pPr marL="457200" indent="-457200" fontAlgn="auto">
              <a:spcAft>
                <a:spcPts val="0"/>
              </a:spcAft>
              <a:buFontTx/>
              <a:buAutoNum type="arabicPeriod"/>
              <a:defRPr/>
            </a:pPr>
            <a:r>
              <a:rPr lang="en-US" dirty="0" smtClean="0"/>
              <a:t>Find and double click on the drive that is located under Devices with Removable Storage.  It maybe listed by the brand of the USB Flash Drive.  </a:t>
            </a:r>
          </a:p>
          <a:p>
            <a:pPr marL="457200" indent="-457200" fontAlgn="auto">
              <a:spcAft>
                <a:spcPts val="0"/>
              </a:spcAft>
              <a:buFontTx/>
              <a:buAutoNum type="arabicPeriod"/>
              <a:defRPr/>
            </a:pPr>
            <a:r>
              <a:rPr lang="en-US" dirty="0" smtClean="0"/>
              <a:t>Double click on the folder called “Template”.</a:t>
            </a:r>
          </a:p>
          <a:p>
            <a:pPr marL="0" indent="0" fontAlgn="auto">
              <a:spcAft>
                <a:spcPts val="0"/>
              </a:spcAft>
              <a:defRPr/>
            </a:pPr>
            <a:endParaRPr lang="en-US" dirty="0" smtClean="0"/>
          </a:p>
        </p:txBody>
      </p:sp>
      <p:pic>
        <p:nvPicPr>
          <p:cNvPr id="2" name="Picture 1"/>
          <p:cNvPicPr>
            <a:picLocks noChangeAspect="1"/>
          </p:cNvPicPr>
          <p:nvPr/>
        </p:nvPicPr>
        <p:blipFill>
          <a:blip r:embed="rId3"/>
          <a:stretch>
            <a:fillRect/>
          </a:stretch>
        </p:blipFill>
        <p:spPr>
          <a:xfrm>
            <a:off x="5605667" y="2210004"/>
            <a:ext cx="542925" cy="390525"/>
          </a:xfrm>
          <a:prstGeom prst="rect">
            <a:avLst/>
          </a:prstGeom>
        </p:spPr>
      </p:pic>
    </p:spTree>
    <p:extLst>
      <p:ext uri="{BB962C8B-B14F-4D97-AF65-F5344CB8AC3E}">
        <p14:creationId xmlns:p14="http://schemas.microsoft.com/office/powerpoint/2010/main" val="172324229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wipe(down)">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wipe(down)">
                                      <p:cBhvr>
                                        <p:cTn id="12" dur="5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wipe(down)">
                                      <p:cBhvr>
                                        <p:cTn id="17" dur="500"/>
                                        <p:tgtEl>
                                          <p:spTgt spid="276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wipe(down)">
                                      <p:cBhvr>
                                        <p:cTn id="22" dur="500"/>
                                        <p:tgtEl>
                                          <p:spTgt spid="276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wipe(down)">
                                      <p:cBhvr>
                                        <p:cTn id="27" dur="5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279400"/>
            <a:ext cx="6729413" cy="1143000"/>
          </a:xfrm>
        </p:spPr>
        <p:txBody>
          <a:bodyPr/>
          <a:lstStyle/>
          <a:p>
            <a:pPr fontAlgn="auto">
              <a:spcAft>
                <a:spcPts val="0"/>
              </a:spcAft>
              <a:defRPr/>
            </a:pPr>
            <a:r>
              <a:rPr lang="en-US" sz="4000" dirty="0" smtClean="0">
                <a:effectLst>
                  <a:outerShdw blurRad="38100" dist="38100" dir="2700000" algn="tl">
                    <a:srgbClr val="000000">
                      <a:alpha val="43137"/>
                    </a:srgbClr>
                  </a:outerShdw>
                </a:effectLst>
              </a:rPr>
              <a:t>Opened Template</a:t>
            </a:r>
            <a:endParaRPr lang="en-US" sz="4000" dirty="0">
              <a:effectLst>
                <a:outerShdw blurRad="38100" dist="38100" dir="2700000" algn="tl">
                  <a:srgbClr val="000000">
                    <a:alpha val="43137"/>
                  </a:srgbClr>
                </a:outerShdw>
              </a:effectLst>
            </a:endParaRPr>
          </a:p>
        </p:txBody>
      </p:sp>
      <p:sp>
        <p:nvSpPr>
          <p:cNvPr id="6" name="TextBox 5"/>
          <p:cNvSpPr txBox="1"/>
          <p:nvPr/>
        </p:nvSpPr>
        <p:spPr>
          <a:xfrm>
            <a:off x="628424" y="4837745"/>
            <a:ext cx="7472362" cy="1200150"/>
          </a:xfrm>
          <a:prstGeom prst="rect">
            <a:avLst/>
          </a:prstGeom>
          <a:noFill/>
        </p:spPr>
        <p:txBody>
          <a:bodyPr>
            <a:spAutoFit/>
          </a:bodyPr>
          <a:lstStyle/>
          <a:p>
            <a:pPr marL="342900" indent="-342900">
              <a:spcBef>
                <a:spcPct val="50000"/>
              </a:spcBef>
              <a:buFont typeface="Arial" pitchFamily="34" charset="0"/>
              <a:buChar char="•"/>
              <a:defRPr/>
            </a:pPr>
            <a:r>
              <a:rPr lang="en-US" b="0" dirty="0">
                <a:latin typeface="Arial" panose="020B0604020202020204" pitchFamily="34" charset="0"/>
                <a:cs typeface="Arial" panose="020B0604020202020204" pitchFamily="34" charset="0"/>
              </a:rPr>
              <a:t>What </a:t>
            </a:r>
            <a:r>
              <a:rPr lang="en-US" b="0" dirty="0" smtClean="0">
                <a:latin typeface="Arial" panose="020B0604020202020204" pitchFamily="34" charset="0"/>
                <a:cs typeface="Arial" panose="020B0604020202020204" pitchFamily="34" charset="0"/>
              </a:rPr>
              <a:t>you </a:t>
            </a:r>
            <a:r>
              <a:rPr lang="en-US" b="0" dirty="0">
                <a:latin typeface="Arial" panose="020B0604020202020204" pitchFamily="34" charset="0"/>
                <a:cs typeface="Arial" panose="020B0604020202020204" pitchFamily="34" charset="0"/>
              </a:rPr>
              <a:t>are looking at is called a pre-made template.  Many of your Special Olympics presentations can be done using these templates.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2869" y="1582989"/>
            <a:ext cx="5041673" cy="2891924"/>
          </a:xfrm>
          <a:prstGeom prst="rect">
            <a:avLst/>
          </a:prstGeom>
        </p:spPr>
      </p:pic>
      <p:sp>
        <p:nvSpPr>
          <p:cNvPr id="7" name="Rounded Rectangle 6"/>
          <p:cNvSpPr/>
          <p:nvPr/>
        </p:nvSpPr>
        <p:spPr bwMode="auto">
          <a:xfrm>
            <a:off x="3407228" y="2753834"/>
            <a:ext cx="1055348" cy="376238"/>
          </a:xfrm>
          <a:prstGeom prst="round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713" y="290513"/>
            <a:ext cx="6743700" cy="1143000"/>
          </a:xfrm>
        </p:spPr>
        <p:txBody>
          <a:bodyPr/>
          <a:lstStyle/>
          <a:p>
            <a:pPr fontAlgn="auto">
              <a:spcAft>
                <a:spcPts val="0"/>
              </a:spcAft>
              <a:defRPr/>
            </a:pPr>
            <a:r>
              <a:rPr lang="en-US" sz="4000" dirty="0" smtClean="0">
                <a:effectLst>
                  <a:outerShdw blurRad="38100" dist="38100" dir="2700000" algn="tl">
                    <a:srgbClr val="000000">
                      <a:alpha val="43137"/>
                    </a:srgbClr>
                  </a:outerShdw>
                </a:effectLst>
              </a:rPr>
              <a:t>Slide Show Template</a:t>
            </a:r>
            <a:endParaRPr lang="en-US" sz="4000" dirty="0">
              <a:effectLst>
                <a:outerShdw blurRad="38100" dist="38100" dir="2700000" algn="tl">
                  <a:srgbClr val="000000">
                    <a:alpha val="43137"/>
                  </a:srgbClr>
                </a:outerShdw>
              </a:effectLst>
            </a:endParaRPr>
          </a:p>
        </p:txBody>
      </p:sp>
      <p:grpSp>
        <p:nvGrpSpPr>
          <p:cNvPr id="10" name="Group 9"/>
          <p:cNvGrpSpPr/>
          <p:nvPr/>
        </p:nvGrpSpPr>
        <p:grpSpPr>
          <a:xfrm>
            <a:off x="874713" y="1776400"/>
            <a:ext cx="7222021" cy="4119135"/>
            <a:chOff x="0" y="88900"/>
            <a:chExt cx="5822950" cy="327533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8900"/>
              <a:ext cx="5822950" cy="3275330"/>
            </a:xfrm>
            <a:prstGeom prst="rect">
              <a:avLst/>
            </a:prstGeom>
            <a:ln w="3175">
              <a:solidFill>
                <a:schemeClr val="tx1"/>
              </a:solidFill>
            </a:ln>
            <a:effectLst>
              <a:outerShdw blurRad="50800" dist="38100" dir="18900000" algn="bl" rotWithShape="0">
                <a:prstClr val="black">
                  <a:alpha val="40000"/>
                </a:prstClr>
              </a:outerShdw>
            </a:effectLst>
          </p:spPr>
        </p:pic>
        <p:sp>
          <p:nvSpPr>
            <p:cNvPr id="12" name="Rectangle 11"/>
            <p:cNvSpPr/>
            <p:nvPr/>
          </p:nvSpPr>
          <p:spPr>
            <a:xfrm>
              <a:off x="5143500" y="177800"/>
              <a:ext cx="666750" cy="8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138" y="279400"/>
            <a:ext cx="7820025" cy="1143000"/>
          </a:xfrm>
        </p:spPr>
        <p:txBody>
          <a:bodyPr/>
          <a:lstStyle/>
          <a:p>
            <a:pPr fontAlgn="auto">
              <a:spcAft>
                <a:spcPts val="0"/>
              </a:spcAft>
              <a:defRPr/>
            </a:pPr>
            <a:r>
              <a:rPr lang="en-US" sz="4000" dirty="0" smtClean="0">
                <a:effectLst>
                  <a:outerShdw blurRad="38100" dist="38100" dir="2700000" algn="tl">
                    <a:srgbClr val="000000">
                      <a:alpha val="43137"/>
                    </a:srgbClr>
                  </a:outerShdw>
                </a:effectLst>
              </a:rPr>
              <a:t>More Terminology</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869867" y="1864071"/>
            <a:ext cx="6796295" cy="4867743"/>
          </a:xfrm>
        </p:spPr>
        <p:txBody>
          <a:bodyPr/>
          <a:lstStyle/>
          <a:p>
            <a:pPr lvl="1">
              <a:spcBef>
                <a:spcPts val="600"/>
              </a:spcBef>
              <a:buClr>
                <a:schemeClr val="tx1"/>
              </a:buClr>
              <a:buSzPct val="100000"/>
              <a:buFont typeface="Wingdings" panose="05000000000000000000" pitchFamily="2" charset="2"/>
              <a:buChar char="§"/>
            </a:pPr>
            <a:r>
              <a:rPr lang="en-US" sz="1600" b="1" dirty="0">
                <a:solidFill>
                  <a:schemeClr val="tx1"/>
                </a:solidFill>
              </a:rPr>
              <a:t>Info: </a:t>
            </a:r>
            <a:r>
              <a:rPr lang="en-US" sz="1600" dirty="0">
                <a:solidFill>
                  <a:schemeClr val="tx1"/>
                </a:solidFill>
              </a:rPr>
              <a:t>Protection, Inspect, Versions</a:t>
            </a:r>
          </a:p>
          <a:p>
            <a:pPr lvl="1">
              <a:spcBef>
                <a:spcPts val="600"/>
              </a:spcBef>
              <a:buClr>
                <a:schemeClr val="tx1"/>
              </a:buClr>
              <a:buSzPct val="100000"/>
              <a:buFont typeface="Wingdings" panose="05000000000000000000" pitchFamily="2" charset="2"/>
              <a:buChar char="§"/>
            </a:pPr>
            <a:r>
              <a:rPr lang="en-US" sz="1600" b="1" dirty="0">
                <a:solidFill>
                  <a:schemeClr val="tx1"/>
                </a:solidFill>
              </a:rPr>
              <a:t>New : </a:t>
            </a:r>
            <a:r>
              <a:rPr lang="en-US" sz="1600" dirty="0">
                <a:solidFill>
                  <a:schemeClr val="tx1"/>
                </a:solidFill>
              </a:rPr>
              <a:t>Starts a new presentation</a:t>
            </a:r>
          </a:p>
          <a:p>
            <a:pPr lvl="1">
              <a:spcBef>
                <a:spcPts val="600"/>
              </a:spcBef>
              <a:buClr>
                <a:schemeClr val="tx1"/>
              </a:buClr>
              <a:buSzPct val="100000"/>
              <a:buFont typeface="Wingdings" panose="05000000000000000000" pitchFamily="2" charset="2"/>
              <a:buChar char="§"/>
            </a:pPr>
            <a:r>
              <a:rPr lang="en-US" sz="1600" b="1" dirty="0">
                <a:solidFill>
                  <a:schemeClr val="tx1"/>
                </a:solidFill>
              </a:rPr>
              <a:t>Open: </a:t>
            </a:r>
            <a:r>
              <a:rPr lang="en-US" sz="1600" dirty="0">
                <a:solidFill>
                  <a:schemeClr val="tx1"/>
                </a:solidFill>
              </a:rPr>
              <a:t>Opens an existing presentation</a:t>
            </a:r>
          </a:p>
          <a:p>
            <a:pPr lvl="1">
              <a:spcBef>
                <a:spcPts val="600"/>
              </a:spcBef>
              <a:buClr>
                <a:schemeClr val="tx1"/>
              </a:buClr>
              <a:buSzPct val="100000"/>
              <a:buFont typeface="Wingdings" panose="05000000000000000000" pitchFamily="2" charset="2"/>
              <a:buChar char="§"/>
            </a:pPr>
            <a:r>
              <a:rPr lang="en-US" sz="1600" b="1" dirty="0">
                <a:solidFill>
                  <a:schemeClr val="tx1"/>
                </a:solidFill>
              </a:rPr>
              <a:t>Save: </a:t>
            </a:r>
            <a:r>
              <a:rPr lang="en-US" sz="1600" dirty="0">
                <a:solidFill>
                  <a:schemeClr val="tx1"/>
                </a:solidFill>
              </a:rPr>
              <a:t>Saves the presentation you are working on.</a:t>
            </a:r>
          </a:p>
          <a:p>
            <a:pPr lvl="1">
              <a:spcBef>
                <a:spcPts val="600"/>
              </a:spcBef>
              <a:buClr>
                <a:schemeClr val="tx1"/>
              </a:buClr>
              <a:buSzPct val="100000"/>
              <a:buFont typeface="Wingdings" panose="05000000000000000000" pitchFamily="2" charset="2"/>
              <a:buChar char="§"/>
            </a:pPr>
            <a:r>
              <a:rPr lang="en-US" sz="1600" b="1" dirty="0">
                <a:solidFill>
                  <a:schemeClr val="tx1"/>
                </a:solidFill>
              </a:rPr>
              <a:t>Save As: </a:t>
            </a:r>
            <a:r>
              <a:rPr lang="en-US" sz="1600" dirty="0">
                <a:solidFill>
                  <a:schemeClr val="tx1"/>
                </a:solidFill>
              </a:rPr>
              <a:t>Saves the presentation you are working on as a new name.</a:t>
            </a:r>
          </a:p>
          <a:p>
            <a:pPr lvl="1">
              <a:spcBef>
                <a:spcPts val="600"/>
              </a:spcBef>
              <a:buClr>
                <a:schemeClr val="tx1"/>
              </a:buClr>
              <a:buSzPct val="100000"/>
              <a:buFont typeface="Wingdings" panose="05000000000000000000" pitchFamily="2" charset="2"/>
              <a:buChar char="§"/>
            </a:pPr>
            <a:r>
              <a:rPr lang="en-US" sz="1600" b="1" dirty="0">
                <a:solidFill>
                  <a:schemeClr val="tx1"/>
                </a:solidFill>
              </a:rPr>
              <a:t>Print: </a:t>
            </a:r>
            <a:r>
              <a:rPr lang="en-US" sz="1600" dirty="0">
                <a:solidFill>
                  <a:schemeClr val="tx1"/>
                </a:solidFill>
              </a:rPr>
              <a:t>Prints the open presentation</a:t>
            </a:r>
          </a:p>
          <a:p>
            <a:pPr lvl="1">
              <a:spcBef>
                <a:spcPts val="600"/>
              </a:spcBef>
              <a:buClr>
                <a:schemeClr val="tx1"/>
              </a:buClr>
              <a:buSzPct val="100000"/>
              <a:buFont typeface="Wingdings" panose="05000000000000000000" pitchFamily="2" charset="2"/>
              <a:buChar char="§"/>
            </a:pPr>
            <a:r>
              <a:rPr lang="en-US" sz="1600" b="1" dirty="0">
                <a:solidFill>
                  <a:schemeClr val="tx1"/>
                </a:solidFill>
              </a:rPr>
              <a:t>Share: </a:t>
            </a:r>
            <a:r>
              <a:rPr lang="en-US" sz="1600" dirty="0">
                <a:solidFill>
                  <a:schemeClr val="tx1"/>
                </a:solidFill>
              </a:rPr>
              <a:t>Invite People, Email, Present Online, Publish Slides </a:t>
            </a:r>
          </a:p>
          <a:p>
            <a:pPr lvl="1">
              <a:spcBef>
                <a:spcPts val="600"/>
              </a:spcBef>
              <a:buClr>
                <a:schemeClr val="tx1"/>
              </a:buClr>
              <a:buSzPct val="100000"/>
              <a:buFont typeface="Wingdings" panose="05000000000000000000" pitchFamily="2" charset="2"/>
              <a:buChar char="§"/>
            </a:pPr>
            <a:r>
              <a:rPr lang="en-US" sz="1600" b="1" dirty="0">
                <a:solidFill>
                  <a:schemeClr val="tx1"/>
                </a:solidFill>
              </a:rPr>
              <a:t>Export: </a:t>
            </a:r>
            <a:r>
              <a:rPr lang="en-US" sz="1600" dirty="0">
                <a:solidFill>
                  <a:schemeClr val="tx1"/>
                </a:solidFill>
              </a:rPr>
              <a:t>Create PDF/XPS Doc, Create Video, Package Presentation, Create Handouts, Change File Type</a:t>
            </a:r>
          </a:p>
          <a:p>
            <a:pPr lvl="1">
              <a:spcBef>
                <a:spcPts val="600"/>
              </a:spcBef>
              <a:buClr>
                <a:schemeClr val="tx1"/>
              </a:buClr>
              <a:buSzPct val="100000"/>
              <a:buFont typeface="Wingdings" panose="05000000000000000000" pitchFamily="2" charset="2"/>
              <a:buChar char="§"/>
            </a:pPr>
            <a:r>
              <a:rPr lang="en-US" sz="1600" b="1" dirty="0">
                <a:solidFill>
                  <a:schemeClr val="tx1"/>
                </a:solidFill>
              </a:rPr>
              <a:t>Close: </a:t>
            </a:r>
            <a:r>
              <a:rPr lang="en-US" sz="1600" dirty="0">
                <a:solidFill>
                  <a:schemeClr val="tx1"/>
                </a:solidFill>
              </a:rPr>
              <a:t>Closes Presentation </a:t>
            </a:r>
          </a:p>
          <a:p>
            <a:pPr lvl="1">
              <a:spcBef>
                <a:spcPts val="600"/>
              </a:spcBef>
              <a:buClr>
                <a:schemeClr val="tx1"/>
              </a:buClr>
              <a:buSzPct val="100000"/>
              <a:buFont typeface="Wingdings" panose="05000000000000000000" pitchFamily="2" charset="2"/>
              <a:buChar char="§"/>
            </a:pPr>
            <a:r>
              <a:rPr lang="en-US" sz="1600" b="1" dirty="0">
                <a:solidFill>
                  <a:schemeClr val="tx1"/>
                </a:solidFill>
              </a:rPr>
              <a:t>Account:</a:t>
            </a:r>
            <a:r>
              <a:rPr lang="en-US" sz="1600" dirty="0">
                <a:solidFill>
                  <a:schemeClr val="tx1"/>
                </a:solidFill>
              </a:rPr>
              <a:t>  User Information</a:t>
            </a:r>
          </a:p>
          <a:p>
            <a:pPr lvl="1">
              <a:spcBef>
                <a:spcPts val="600"/>
              </a:spcBef>
              <a:buClr>
                <a:schemeClr val="tx1"/>
              </a:buClr>
              <a:buSzPct val="100000"/>
              <a:buFont typeface="Wingdings" panose="05000000000000000000" pitchFamily="2" charset="2"/>
              <a:buChar char="§"/>
            </a:pPr>
            <a:r>
              <a:rPr lang="en-US" sz="1600" b="1" dirty="0">
                <a:solidFill>
                  <a:schemeClr val="tx1"/>
                </a:solidFill>
              </a:rPr>
              <a:t>Options:</a:t>
            </a:r>
            <a:r>
              <a:rPr lang="en-US" sz="1600" dirty="0">
                <a:solidFill>
                  <a:schemeClr val="tx1"/>
                </a:solidFill>
              </a:rPr>
              <a:t>  General options for working with PowerPoint.</a:t>
            </a:r>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l="801" t="1994" r="92949" b="48148"/>
          <a:stretch/>
        </p:blipFill>
        <p:spPr bwMode="auto">
          <a:xfrm>
            <a:off x="503355" y="1568140"/>
            <a:ext cx="1121158" cy="4260304"/>
          </a:xfrm>
          <a:prstGeom prst="rect">
            <a:avLst/>
          </a:prstGeom>
          <a:ln w="3175">
            <a:solidFill>
              <a:schemeClr val="tx1"/>
            </a:solidFill>
          </a:ln>
          <a:effectLst>
            <a:outerShdw blurRad="50800" dist="38100" dir="18900000" algn="bl" rotWithShape="0">
              <a:prstClr val="black">
                <a:alpha val="40000"/>
              </a:prstClr>
            </a:outerShdw>
          </a:effectLst>
          <a:extLst>
            <a:ext uri="{53640926-AAD7-44D8-BBD7-CCE9431645EC}">
              <a14:shadowObscured xmlns:a14="http://schemas.microsoft.com/office/drawing/2010/main"/>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600" y="290513"/>
            <a:ext cx="6754813" cy="1143000"/>
          </a:xfrm>
        </p:spPr>
        <p:txBody>
          <a:bodyPr/>
          <a:lstStyle/>
          <a:p>
            <a:pPr fontAlgn="auto">
              <a:spcAft>
                <a:spcPts val="0"/>
              </a:spcAft>
              <a:defRPr/>
            </a:pPr>
            <a:r>
              <a:rPr lang="en-US" sz="4000" dirty="0" smtClean="0">
                <a:effectLst>
                  <a:outerShdw blurRad="38100" dist="38100" dir="2700000" algn="tl">
                    <a:srgbClr val="000000">
                      <a:alpha val="43137"/>
                    </a:srgbClr>
                  </a:outerShdw>
                </a:effectLst>
              </a:rPr>
              <a:t>Save As</a:t>
            </a:r>
            <a:endParaRPr lang="en-US" sz="4000" dirty="0">
              <a:effectLst>
                <a:outerShdw blurRad="38100" dist="38100" dir="2700000" algn="tl">
                  <a:srgbClr val="000000">
                    <a:alpha val="43137"/>
                  </a:srgbClr>
                </a:outerShdw>
              </a:effectLst>
            </a:endParaRPr>
          </a:p>
        </p:txBody>
      </p:sp>
      <p:sp>
        <p:nvSpPr>
          <p:cNvPr id="8" name="TextBox 7"/>
          <p:cNvSpPr txBox="1"/>
          <p:nvPr/>
        </p:nvSpPr>
        <p:spPr>
          <a:xfrm>
            <a:off x="987425" y="5522913"/>
            <a:ext cx="7785100" cy="523875"/>
          </a:xfrm>
          <a:prstGeom prst="rect">
            <a:avLst/>
          </a:prstGeom>
          <a:noFill/>
        </p:spPr>
        <p:txBody>
          <a:bodyPr>
            <a:spAutoFit/>
          </a:bodyPr>
          <a:lstStyle/>
          <a:p>
            <a:pPr marL="457200" indent="-457200">
              <a:spcBef>
                <a:spcPct val="50000"/>
              </a:spcBef>
              <a:buFont typeface="Arial" pitchFamily="34" charset="0"/>
              <a:buChar char="•"/>
              <a:defRPr/>
            </a:pPr>
            <a:r>
              <a:rPr lang="en-US" sz="2800" b="0" dirty="0">
                <a:latin typeface="Arial" panose="020B0604020202020204" pitchFamily="34" charset="0"/>
                <a:cs typeface="Arial" panose="020B0604020202020204" pitchFamily="34" charset="0"/>
              </a:rPr>
              <a:t>Save template – Your Name</a:t>
            </a:r>
          </a:p>
        </p:txBody>
      </p:sp>
      <p:grpSp>
        <p:nvGrpSpPr>
          <p:cNvPr id="6" name="Group 5"/>
          <p:cNvGrpSpPr/>
          <p:nvPr/>
        </p:nvGrpSpPr>
        <p:grpSpPr>
          <a:xfrm>
            <a:off x="635372" y="1888107"/>
            <a:ext cx="2859314" cy="2145165"/>
            <a:chOff x="0" y="0"/>
            <a:chExt cx="3162300" cy="2047875"/>
          </a:xfrm>
          <a:effectLst>
            <a:outerShdw blurRad="50800" dist="38100" dir="13500000" algn="br" rotWithShape="0">
              <a:prstClr val="black">
                <a:alpha val="40000"/>
              </a:prstClr>
            </a:outerShdw>
          </a:effectLst>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647" t="2564" r="42147" b="37037"/>
            <a:stretch/>
          </p:blipFill>
          <p:spPr bwMode="auto">
            <a:xfrm>
              <a:off x="0" y="0"/>
              <a:ext cx="3162300" cy="2019300"/>
            </a:xfrm>
            <a:prstGeom prst="rect">
              <a:avLst/>
            </a:prstGeom>
            <a:ln w="3175">
              <a:solidFill>
                <a:schemeClr val="tx1"/>
              </a:solidFill>
            </a:ln>
            <a:extLst>
              <a:ext uri="{53640926-AAD7-44D8-BBD7-CCE9431645EC}">
                <a14:shadowObscured xmlns:a14="http://schemas.microsoft.com/office/drawing/2010/main"/>
              </a:ext>
            </a:extLst>
          </p:spPr>
        </p:pic>
        <p:sp>
          <p:nvSpPr>
            <p:cNvPr id="9" name="Text Box 2"/>
            <p:cNvSpPr txBox="1">
              <a:spLocks noChangeArrowheads="1"/>
            </p:cNvSpPr>
            <p:nvPr/>
          </p:nvSpPr>
          <p:spPr bwMode="auto">
            <a:xfrm>
              <a:off x="389358" y="1133475"/>
              <a:ext cx="939380" cy="914400"/>
            </a:xfrm>
            <a:prstGeom prst="rect">
              <a:avLst/>
            </a:prstGeom>
            <a:solidFill>
              <a:srgbClr val="FFFFFF"/>
            </a:solidFill>
            <a:ln w="317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800" dirty="0">
                  <a:effectLst/>
                  <a:latin typeface="Arial" panose="020B0604020202020204" pitchFamily="34" charset="0"/>
                  <a:ea typeface="Calibri" panose="020F0502020204030204" pitchFamily="34" charset="0"/>
                  <a:cs typeface="Arial" panose="020B0604020202020204" pitchFamily="34" charset="0"/>
                </a:rPr>
                <a:t>Save to the Letter that represent the </a:t>
              </a:r>
              <a:r>
                <a:rPr lang="en-US" sz="800" dirty="0" smtClean="0">
                  <a:effectLst/>
                  <a:latin typeface="Arial" panose="020B0604020202020204" pitchFamily="34" charset="0"/>
                  <a:ea typeface="Calibri" panose="020F0502020204030204" pitchFamily="34" charset="0"/>
                  <a:cs typeface="Arial" panose="020B0604020202020204" pitchFamily="34" charset="0"/>
                </a:rPr>
                <a:t>USB Flash Drive.  You </a:t>
              </a:r>
              <a:r>
                <a:rPr lang="en-US" sz="800" dirty="0">
                  <a:effectLst/>
                  <a:latin typeface="Arial" panose="020B0604020202020204" pitchFamily="34" charset="0"/>
                  <a:ea typeface="Calibri" panose="020F0502020204030204" pitchFamily="34" charset="0"/>
                  <a:cs typeface="Arial" panose="020B0604020202020204" pitchFamily="34" charset="0"/>
                </a:rPr>
                <a:t>may have to Browse.</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grpSp>
      <p:pic>
        <p:nvPicPr>
          <p:cNvPr id="3" name="Picture 2"/>
          <p:cNvPicPr>
            <a:picLocks noChangeAspect="1"/>
          </p:cNvPicPr>
          <p:nvPr/>
        </p:nvPicPr>
        <p:blipFill>
          <a:blip r:embed="rId4"/>
          <a:stretch>
            <a:fillRect/>
          </a:stretch>
        </p:blipFill>
        <p:spPr>
          <a:xfrm>
            <a:off x="3871394" y="2344285"/>
            <a:ext cx="4901131" cy="2758168"/>
          </a:xfrm>
          <a:prstGeom prst="rect">
            <a:avLst/>
          </a:prstGeom>
          <a:ln w="3175">
            <a:solidFill>
              <a:schemeClr val="tx1"/>
            </a:solidFill>
          </a:ln>
          <a:effectLst>
            <a:outerShdw blurRad="50800" dist="38100" dir="13500000" algn="br" rotWithShape="0">
              <a:prstClr val="black">
                <a:alpha val="40000"/>
              </a:prstClr>
            </a:outerShdw>
          </a:effectLst>
        </p:spPr>
      </p:pic>
      <p:sp>
        <p:nvSpPr>
          <p:cNvPr id="4" name="TextBox 3"/>
          <p:cNvSpPr txBox="1"/>
          <p:nvPr/>
        </p:nvSpPr>
        <p:spPr>
          <a:xfrm>
            <a:off x="609786" y="1382369"/>
            <a:ext cx="507628" cy="461665"/>
          </a:xfrm>
          <a:prstGeom prst="rect">
            <a:avLst/>
          </a:prstGeom>
          <a:noFill/>
        </p:spPr>
        <p:txBody>
          <a:bodyPr wrap="square" rtlCol="0">
            <a:spAutoFit/>
          </a:bodyPr>
          <a:lstStyle/>
          <a:p>
            <a:r>
              <a:rPr lang="en-US" dirty="0" smtClean="0"/>
              <a:t>1</a:t>
            </a:r>
            <a:endParaRPr lang="en-US" dirty="0"/>
          </a:p>
        </p:txBody>
      </p:sp>
      <p:sp>
        <p:nvSpPr>
          <p:cNvPr id="10" name="TextBox 9"/>
          <p:cNvSpPr txBox="1"/>
          <p:nvPr/>
        </p:nvSpPr>
        <p:spPr>
          <a:xfrm>
            <a:off x="3835869" y="1858116"/>
            <a:ext cx="507628" cy="461665"/>
          </a:xfrm>
          <a:prstGeom prst="rect">
            <a:avLst/>
          </a:prstGeom>
          <a:noFill/>
        </p:spPr>
        <p:txBody>
          <a:bodyPr wrap="square" rtlCol="0">
            <a:spAutoFit/>
          </a:bodyPr>
          <a:lstStyle/>
          <a:p>
            <a:r>
              <a:rPr lang="en-US" dirty="0"/>
              <a:t>2</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600" y="484188"/>
            <a:ext cx="6754813" cy="747712"/>
          </a:xfrm>
        </p:spPr>
        <p:txBody>
          <a:bodyPr>
            <a:noAutofit/>
          </a:bodyPr>
          <a:lstStyle/>
          <a:p>
            <a:pPr fontAlgn="auto">
              <a:spcAft>
                <a:spcPts val="0"/>
              </a:spcAft>
              <a:defRPr/>
            </a:pPr>
            <a:r>
              <a:rPr lang="en-US" sz="4000" dirty="0" smtClean="0">
                <a:effectLst>
                  <a:outerShdw blurRad="38100" dist="38100" dir="2700000" algn="tl">
                    <a:srgbClr val="000000">
                      <a:alpha val="43137"/>
                    </a:srgbClr>
                  </a:outerShdw>
                </a:effectLst>
              </a:rPr>
              <a:t>Top Tool Bar</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37771" y="2443578"/>
            <a:ext cx="7594600" cy="3668110"/>
          </a:xfrm>
        </p:spPr>
        <p:txBody>
          <a:bodyPr/>
          <a:lstStyle/>
          <a:p>
            <a:pPr marL="342900" indent="-342900">
              <a:buFont typeface="Arial" pitchFamily="34" charset="0"/>
              <a:buChar char="•"/>
            </a:pPr>
            <a:r>
              <a:rPr lang="en-US" sz="2000" dirty="0" smtClean="0"/>
              <a:t>Home – Basic design of Design, Font and shapes</a:t>
            </a:r>
          </a:p>
          <a:p>
            <a:pPr marL="342900" indent="-342900">
              <a:buFont typeface="Arial" pitchFamily="34" charset="0"/>
              <a:buChar char="•"/>
            </a:pPr>
            <a:r>
              <a:rPr lang="en-US" sz="2000" dirty="0" smtClean="0"/>
              <a:t>Insert – Add Pictures, Clip art, and sounds</a:t>
            </a:r>
          </a:p>
          <a:p>
            <a:pPr marL="342900" indent="-342900">
              <a:buFont typeface="Arial" pitchFamily="34" charset="0"/>
              <a:buChar char="•"/>
            </a:pPr>
            <a:r>
              <a:rPr lang="en-US" sz="2000" dirty="0" smtClean="0"/>
              <a:t>Design- Slide color and design</a:t>
            </a:r>
          </a:p>
          <a:p>
            <a:pPr marL="342900" indent="-342900">
              <a:buFont typeface="Arial" pitchFamily="34" charset="0"/>
              <a:buChar char="•"/>
            </a:pPr>
            <a:r>
              <a:rPr lang="en-US" sz="2000" dirty="0" smtClean="0"/>
              <a:t>Transitions – Moving from Slide to Slide</a:t>
            </a:r>
          </a:p>
          <a:p>
            <a:pPr marL="342900" indent="-342900">
              <a:buFont typeface="Arial" pitchFamily="34" charset="0"/>
              <a:buChar char="•"/>
            </a:pPr>
            <a:r>
              <a:rPr lang="en-US" sz="2000" dirty="0" smtClean="0"/>
              <a:t>Animations – Adds movement to word</a:t>
            </a:r>
          </a:p>
          <a:p>
            <a:pPr marL="342900" indent="-342900">
              <a:buFont typeface="Arial" pitchFamily="34" charset="0"/>
              <a:buChar char="•"/>
            </a:pPr>
            <a:r>
              <a:rPr lang="en-US" sz="2000" dirty="0" smtClean="0"/>
              <a:t>Slide Show – Define and view presentation</a:t>
            </a:r>
          </a:p>
          <a:p>
            <a:pPr marL="342900" indent="-342900">
              <a:buFont typeface="Arial" pitchFamily="34" charset="0"/>
              <a:buChar char="•"/>
            </a:pPr>
            <a:r>
              <a:rPr lang="en-US" sz="2000" dirty="0" smtClean="0"/>
              <a:t>Review – Spell Check / Add comments</a:t>
            </a:r>
          </a:p>
          <a:p>
            <a:pPr marL="342900" indent="-342900">
              <a:buFont typeface="Arial" pitchFamily="34" charset="0"/>
              <a:buChar char="•"/>
            </a:pPr>
            <a:r>
              <a:rPr lang="en-US" sz="2000" dirty="0" smtClean="0"/>
              <a:t>View – Presentation view type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600" y="1481668"/>
            <a:ext cx="7303103" cy="720024"/>
          </a:xfrm>
          <a:prstGeom prst="rect">
            <a:avLst/>
          </a:prstGeom>
          <a:ln w="3175">
            <a:solidFill>
              <a:schemeClr val="tx1"/>
            </a:solidFill>
          </a:ln>
          <a:effectLst>
            <a:outerShdw blurRad="50800" dist="38100" dir="13500000" algn="br" rotWithShape="0">
              <a:prstClr val="black">
                <a:alpha val="40000"/>
              </a:prst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413" y="150224"/>
            <a:ext cx="6731000" cy="1143000"/>
          </a:xfrm>
        </p:spPr>
        <p:txBody>
          <a:bodyPr/>
          <a:lstStyle/>
          <a:p>
            <a:pPr fontAlgn="auto">
              <a:spcAft>
                <a:spcPts val="0"/>
              </a:spcAft>
              <a:defRPr/>
            </a:pPr>
            <a:r>
              <a:rPr lang="en-US" sz="4000" dirty="0" smtClean="0">
                <a:effectLst>
                  <a:outerShdw blurRad="38100" dist="38100" dir="2700000" algn="tl">
                    <a:srgbClr val="000000">
                      <a:alpha val="43137"/>
                    </a:srgbClr>
                  </a:outerShdw>
                </a:effectLst>
              </a:rPr>
              <a:t>Home</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809649" y="2088291"/>
            <a:ext cx="6650037" cy="4365625"/>
          </a:xfrm>
        </p:spPr>
        <p:txBody>
          <a:bodyPr rtlCol="0">
            <a:normAutofit/>
          </a:bodyPr>
          <a:lstStyle/>
          <a:p>
            <a:pPr fontAlgn="auto">
              <a:lnSpc>
                <a:spcPct val="120000"/>
              </a:lnSpc>
              <a:spcAft>
                <a:spcPts val="0"/>
              </a:spcAft>
              <a:buFontTx/>
              <a:buNone/>
              <a:defRPr/>
            </a:pPr>
            <a:r>
              <a:rPr lang="en-US" sz="1800" b="1" dirty="0" smtClean="0"/>
              <a:t>Clipboard:</a:t>
            </a:r>
          </a:p>
          <a:p>
            <a:pPr lvl="1" fontAlgn="auto">
              <a:lnSpc>
                <a:spcPct val="120000"/>
              </a:lnSpc>
              <a:spcAft>
                <a:spcPts val="0"/>
              </a:spcAft>
              <a:buFont typeface="Wingdings" pitchFamily="2" charset="2"/>
              <a:buNone/>
              <a:defRPr/>
            </a:pPr>
            <a:r>
              <a:rPr lang="en-US" sz="1800" dirty="0" smtClean="0"/>
              <a:t>Copy: Copy a highlighted object. </a:t>
            </a:r>
          </a:p>
          <a:p>
            <a:pPr lvl="1" fontAlgn="auto">
              <a:lnSpc>
                <a:spcPct val="120000"/>
              </a:lnSpc>
              <a:spcAft>
                <a:spcPts val="0"/>
              </a:spcAft>
              <a:buFont typeface="Wingdings" pitchFamily="2" charset="2"/>
              <a:buNone/>
              <a:defRPr/>
            </a:pPr>
            <a:r>
              <a:rPr lang="en-US" sz="1800" dirty="0" smtClean="0"/>
              <a:t>Cut: Cuts a highlighted object</a:t>
            </a:r>
          </a:p>
          <a:p>
            <a:pPr lvl="1" fontAlgn="auto">
              <a:lnSpc>
                <a:spcPct val="120000"/>
              </a:lnSpc>
              <a:spcAft>
                <a:spcPts val="0"/>
              </a:spcAft>
              <a:buFont typeface="Wingdings" pitchFamily="2" charset="2"/>
              <a:buNone/>
              <a:defRPr/>
            </a:pPr>
            <a:r>
              <a:rPr lang="en-US" sz="1800" dirty="0" smtClean="0"/>
              <a:t>Paste: Pasted the object that has been cut or copied</a:t>
            </a:r>
          </a:p>
          <a:p>
            <a:pPr fontAlgn="auto">
              <a:lnSpc>
                <a:spcPct val="120000"/>
              </a:lnSpc>
              <a:spcAft>
                <a:spcPts val="0"/>
              </a:spcAft>
              <a:buFontTx/>
              <a:buNone/>
              <a:defRPr/>
            </a:pPr>
            <a:r>
              <a:rPr lang="en-US" sz="1800" b="1" dirty="0" smtClean="0"/>
              <a:t>Slides:</a:t>
            </a:r>
          </a:p>
          <a:p>
            <a:pPr lvl="1" fontAlgn="auto">
              <a:lnSpc>
                <a:spcPct val="150000"/>
              </a:lnSpc>
              <a:spcBef>
                <a:spcPts val="0"/>
              </a:spcBef>
              <a:spcAft>
                <a:spcPts val="0"/>
              </a:spcAft>
              <a:buFont typeface="Wingdings" pitchFamily="2" charset="2"/>
              <a:buNone/>
              <a:defRPr/>
            </a:pPr>
            <a:r>
              <a:rPr lang="en-US" sz="1800" dirty="0" smtClean="0"/>
              <a:t>New Slide: Inserts new slide</a:t>
            </a:r>
          </a:p>
          <a:p>
            <a:pPr lvl="1" fontAlgn="auto">
              <a:lnSpc>
                <a:spcPct val="150000"/>
              </a:lnSpc>
              <a:spcBef>
                <a:spcPts val="0"/>
              </a:spcBef>
              <a:spcAft>
                <a:spcPts val="0"/>
              </a:spcAft>
              <a:buFont typeface="Wingdings" pitchFamily="2" charset="2"/>
              <a:buNone/>
              <a:defRPr/>
            </a:pPr>
            <a:endParaRPr lang="en-US" sz="800" dirty="0" smtClean="0"/>
          </a:p>
          <a:p>
            <a:pPr lvl="1" fontAlgn="auto">
              <a:lnSpc>
                <a:spcPct val="150000"/>
              </a:lnSpc>
              <a:spcBef>
                <a:spcPts val="0"/>
              </a:spcBef>
              <a:spcAft>
                <a:spcPts val="0"/>
              </a:spcAft>
              <a:buFont typeface="Wingdings" pitchFamily="2" charset="2"/>
              <a:buNone/>
              <a:defRPr/>
            </a:pPr>
            <a:r>
              <a:rPr lang="en-US" sz="1800" dirty="0" smtClean="0"/>
              <a:t>Layout: Slide Design of slide</a:t>
            </a:r>
          </a:p>
          <a:p>
            <a:pPr lvl="1" fontAlgn="auto">
              <a:lnSpc>
                <a:spcPct val="150000"/>
              </a:lnSpc>
              <a:spcBef>
                <a:spcPts val="0"/>
              </a:spcBef>
              <a:spcAft>
                <a:spcPts val="0"/>
              </a:spcAft>
              <a:buFont typeface="Wingdings" pitchFamily="2" charset="2"/>
              <a:buNone/>
              <a:defRPr/>
            </a:pPr>
            <a:r>
              <a:rPr lang="en-US" sz="1800" dirty="0" smtClean="0"/>
              <a:t>Reset: Undo to default slide design</a:t>
            </a:r>
          </a:p>
          <a:p>
            <a:pPr lvl="1" fontAlgn="auto">
              <a:lnSpc>
                <a:spcPct val="150000"/>
              </a:lnSpc>
              <a:spcBef>
                <a:spcPts val="0"/>
              </a:spcBef>
              <a:spcAft>
                <a:spcPts val="0"/>
              </a:spcAft>
              <a:buFont typeface="Wingdings" pitchFamily="2" charset="2"/>
              <a:buNone/>
              <a:defRPr/>
            </a:pPr>
            <a:r>
              <a:rPr lang="en-US" sz="1800" dirty="0" smtClean="0"/>
              <a:t>Section:  Organize your slides into sections.  </a:t>
            </a:r>
          </a:p>
          <a:p>
            <a:pPr lvl="1" fontAlgn="auto">
              <a:spcAft>
                <a:spcPts val="0"/>
              </a:spcAft>
              <a:buFont typeface="Wingdings" pitchFamily="2" charset="2"/>
              <a:buNone/>
              <a:defRPr/>
            </a:pPr>
            <a:endParaRPr lang="en-US" sz="1800" dirty="0" smtClean="0"/>
          </a:p>
          <a:p>
            <a:pPr fontAlgn="auto">
              <a:spcAft>
                <a:spcPts val="0"/>
              </a:spcAft>
              <a:buFontTx/>
              <a:buNone/>
              <a:defRPr/>
            </a:pPr>
            <a:endParaRPr lang="en-US" sz="1200" dirty="0" smtClean="0"/>
          </a:p>
          <a:p>
            <a:pPr fontAlgn="auto">
              <a:spcAft>
                <a:spcPts val="0"/>
              </a:spcAft>
              <a:buFontTx/>
              <a:buNone/>
              <a:defRPr/>
            </a:pPr>
            <a:endParaRPr lang="en-US" sz="1200" dirty="0" smtClean="0"/>
          </a:p>
        </p:txBody>
      </p:sp>
      <p:pic>
        <p:nvPicPr>
          <p:cNvPr id="4" name="Picture 3"/>
          <p:cNvPicPr>
            <a:picLocks noChangeAspect="1"/>
          </p:cNvPicPr>
          <p:nvPr/>
        </p:nvPicPr>
        <p:blipFill>
          <a:blip r:embed="rId3"/>
          <a:stretch>
            <a:fillRect/>
          </a:stretch>
        </p:blipFill>
        <p:spPr>
          <a:xfrm>
            <a:off x="893763" y="1376380"/>
            <a:ext cx="7037387" cy="669705"/>
          </a:xfrm>
          <a:prstGeom prst="rect">
            <a:avLst/>
          </a:prstGeom>
          <a:ln w="3175">
            <a:solidFill>
              <a:schemeClr val="tx1"/>
            </a:solidFill>
          </a:ln>
          <a:effectLst>
            <a:outerShdw blurRad="50800" dist="38100" dir="13500000" algn="br" rotWithShape="0">
              <a:prstClr val="black">
                <a:alpha val="40000"/>
              </a:prstClr>
            </a:outerShdw>
          </a:effectLst>
        </p:spPr>
      </p:pic>
      <p:pic>
        <p:nvPicPr>
          <p:cNvPr id="5" name="Picture 4"/>
          <p:cNvPicPr>
            <a:picLocks noChangeAspect="1"/>
          </p:cNvPicPr>
          <p:nvPr/>
        </p:nvPicPr>
        <p:blipFill>
          <a:blip r:embed="rId4"/>
          <a:stretch>
            <a:fillRect/>
          </a:stretch>
        </p:blipFill>
        <p:spPr>
          <a:xfrm>
            <a:off x="1550786" y="2519380"/>
            <a:ext cx="807426" cy="390256"/>
          </a:xfrm>
          <a:prstGeom prst="rect">
            <a:avLst/>
          </a:prstGeom>
          <a:ln w="3175">
            <a:solidFill>
              <a:schemeClr val="tx1"/>
            </a:solidFill>
          </a:ln>
          <a:effectLst>
            <a:outerShdw blurRad="50800" dist="38100" dir="18900000" algn="bl" rotWithShape="0">
              <a:prstClr val="black">
                <a:alpha val="40000"/>
              </a:prstClr>
            </a:outerShdw>
          </a:effectLst>
        </p:spPr>
      </p:pic>
      <p:pic>
        <p:nvPicPr>
          <p:cNvPr id="6" name="Picture 5"/>
          <p:cNvPicPr>
            <a:picLocks noChangeAspect="1"/>
          </p:cNvPicPr>
          <p:nvPr/>
        </p:nvPicPr>
        <p:blipFill>
          <a:blip r:embed="rId5"/>
          <a:stretch>
            <a:fillRect/>
          </a:stretch>
        </p:blipFill>
        <p:spPr>
          <a:xfrm>
            <a:off x="1842566" y="2969391"/>
            <a:ext cx="727597" cy="377791"/>
          </a:xfrm>
          <a:prstGeom prst="rect">
            <a:avLst/>
          </a:prstGeom>
          <a:ln w="3175">
            <a:solidFill>
              <a:schemeClr val="tx1"/>
            </a:solidFill>
          </a:ln>
          <a:effectLst>
            <a:outerShdw blurRad="50800" dist="38100" dir="18900000" algn="bl" rotWithShape="0">
              <a:prstClr val="black">
                <a:alpha val="40000"/>
              </a:prstClr>
            </a:outerShdw>
          </a:effectLst>
        </p:spPr>
      </p:pic>
      <p:pic>
        <p:nvPicPr>
          <p:cNvPr id="8" name="Picture 7"/>
          <p:cNvPicPr>
            <a:picLocks noChangeAspect="1"/>
          </p:cNvPicPr>
          <p:nvPr/>
        </p:nvPicPr>
        <p:blipFill>
          <a:blip r:embed="rId6"/>
          <a:stretch>
            <a:fillRect/>
          </a:stretch>
        </p:blipFill>
        <p:spPr>
          <a:xfrm>
            <a:off x="2103443" y="4123541"/>
            <a:ext cx="361532" cy="628377"/>
          </a:xfrm>
          <a:prstGeom prst="rect">
            <a:avLst/>
          </a:prstGeom>
          <a:ln w="3175">
            <a:solidFill>
              <a:schemeClr val="tx1"/>
            </a:solidFill>
          </a:ln>
          <a:effectLst>
            <a:outerShdw blurRad="50800" dist="38100" dir="18900000" algn="bl" rotWithShape="0">
              <a:prstClr val="black">
                <a:alpha val="40000"/>
              </a:prstClr>
            </a:outerShdw>
          </a:effectLst>
        </p:spPr>
      </p:pic>
      <p:pic>
        <p:nvPicPr>
          <p:cNvPr id="9" name="Picture 8"/>
          <p:cNvPicPr>
            <a:picLocks noChangeAspect="1"/>
          </p:cNvPicPr>
          <p:nvPr/>
        </p:nvPicPr>
        <p:blipFill>
          <a:blip r:embed="rId7"/>
          <a:stretch>
            <a:fillRect/>
          </a:stretch>
        </p:blipFill>
        <p:spPr>
          <a:xfrm>
            <a:off x="1574131" y="4912698"/>
            <a:ext cx="807427" cy="318422"/>
          </a:xfrm>
          <a:prstGeom prst="rect">
            <a:avLst/>
          </a:prstGeom>
          <a:ln w="3175">
            <a:solidFill>
              <a:schemeClr val="tx1"/>
            </a:solidFill>
          </a:ln>
          <a:effectLst>
            <a:outerShdw blurRad="50800" dist="38100" dir="18900000" algn="bl" rotWithShape="0">
              <a:prstClr val="black">
                <a:alpha val="40000"/>
              </a:prstClr>
            </a:outerShdw>
          </a:effectLst>
        </p:spPr>
      </p:pic>
      <p:pic>
        <p:nvPicPr>
          <p:cNvPr id="10" name="Picture 9"/>
          <p:cNvPicPr>
            <a:picLocks noChangeAspect="1"/>
          </p:cNvPicPr>
          <p:nvPr/>
        </p:nvPicPr>
        <p:blipFill>
          <a:blip r:embed="rId8"/>
          <a:stretch>
            <a:fillRect/>
          </a:stretch>
        </p:blipFill>
        <p:spPr>
          <a:xfrm>
            <a:off x="1661212" y="5291738"/>
            <a:ext cx="884462" cy="356425"/>
          </a:xfrm>
          <a:prstGeom prst="rect">
            <a:avLst/>
          </a:prstGeom>
          <a:ln w="3175">
            <a:solidFill>
              <a:schemeClr val="tx1"/>
            </a:solidFill>
          </a:ln>
          <a:effectLst>
            <a:outerShdw blurRad="50800" dist="38100" dir="18900000" algn="bl" rotWithShape="0">
              <a:prstClr val="black">
                <a:alpha val="40000"/>
              </a:prstClr>
            </a:outerShdw>
          </a:effectLst>
        </p:spPr>
      </p:pic>
      <p:pic>
        <p:nvPicPr>
          <p:cNvPr id="12" name="Picture 11"/>
          <p:cNvPicPr>
            <a:picLocks noChangeAspect="1"/>
          </p:cNvPicPr>
          <p:nvPr/>
        </p:nvPicPr>
        <p:blipFill>
          <a:blip r:embed="rId9"/>
          <a:stretch>
            <a:fillRect/>
          </a:stretch>
        </p:blipFill>
        <p:spPr>
          <a:xfrm>
            <a:off x="1494800" y="5708781"/>
            <a:ext cx="1018713" cy="339571"/>
          </a:xfrm>
          <a:prstGeom prst="rect">
            <a:avLst/>
          </a:prstGeom>
          <a:ln w="3175">
            <a:solidFill>
              <a:schemeClr val="tx1"/>
            </a:solidFill>
          </a:ln>
          <a:effectLst>
            <a:outerShdw blurRad="50800" dist="38100" dir="18900000" algn="bl" rotWithShape="0">
              <a:prstClr val="black">
                <a:alpha val="40000"/>
              </a:prstClr>
            </a:outerShdw>
          </a:effectLst>
        </p:spPr>
      </p:pic>
      <p:pic>
        <p:nvPicPr>
          <p:cNvPr id="13" name="Picture 12"/>
          <p:cNvPicPr>
            <a:picLocks noChangeAspect="1"/>
          </p:cNvPicPr>
          <p:nvPr/>
        </p:nvPicPr>
        <p:blipFill>
          <a:blip r:embed="rId10"/>
          <a:stretch>
            <a:fillRect/>
          </a:stretch>
        </p:blipFill>
        <p:spPr>
          <a:xfrm>
            <a:off x="1516335" y="3403981"/>
            <a:ext cx="481919" cy="654033"/>
          </a:xfrm>
          <a:prstGeom prst="rect">
            <a:avLst/>
          </a:prstGeom>
          <a:ln w="3175">
            <a:solidFill>
              <a:schemeClr val="tx1"/>
            </a:solidFill>
          </a:ln>
          <a:effectLst>
            <a:outerShdw blurRad="50800" dist="38100" dir="18900000" algn="bl" rotWithShape="0">
              <a:prstClr val="black">
                <a:alpha val="40000"/>
              </a:prst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524" y="838286"/>
            <a:ext cx="8189633" cy="2600950"/>
          </a:xfrm>
        </p:spPr>
        <p:txBody>
          <a:bodyPr/>
          <a:lstStyle/>
          <a:p>
            <a:r>
              <a:rPr lang="en-US" sz="5000" dirty="0" smtClean="0"/>
              <a:t>Course Overview, Welcome &amp; Introductions</a:t>
            </a:r>
            <a:endParaRPr lang="en-US" sz="5000" dirty="0"/>
          </a:p>
        </p:txBody>
      </p:sp>
    </p:spTree>
    <p:extLst>
      <p:ext uri="{BB962C8B-B14F-4D97-AF65-F5344CB8AC3E}">
        <p14:creationId xmlns:p14="http://schemas.microsoft.com/office/powerpoint/2010/main" val="3807306257"/>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946" y="163482"/>
            <a:ext cx="6664325" cy="1143000"/>
          </a:xfrm>
        </p:spPr>
        <p:txBody>
          <a:bodyPr/>
          <a:lstStyle/>
          <a:p>
            <a:pPr fontAlgn="auto">
              <a:spcAft>
                <a:spcPts val="0"/>
              </a:spcAft>
              <a:defRPr/>
            </a:pPr>
            <a:r>
              <a:rPr lang="en-US" sz="4000" dirty="0" smtClean="0">
                <a:effectLst>
                  <a:outerShdw blurRad="38100" dist="38100" dir="2700000" algn="tl">
                    <a:srgbClr val="000000">
                      <a:alpha val="43137"/>
                    </a:srgbClr>
                  </a:outerShdw>
                </a:effectLst>
              </a:rPr>
              <a:t>Home - Font</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743200" y="2160587"/>
            <a:ext cx="6400800" cy="3870325"/>
          </a:xfrm>
        </p:spPr>
        <p:txBody>
          <a:bodyPr/>
          <a:lstStyle/>
          <a:p>
            <a:pPr>
              <a:buFontTx/>
              <a:buNone/>
            </a:pPr>
            <a:r>
              <a:rPr lang="en-US" sz="1800" b="1" dirty="0" smtClean="0"/>
              <a:t>Font:</a:t>
            </a:r>
          </a:p>
          <a:p>
            <a:pPr>
              <a:buFontTx/>
              <a:buNone/>
            </a:pPr>
            <a:r>
              <a:rPr lang="en-US" sz="1800" dirty="0" smtClean="0"/>
              <a:t>	Font Style: Change style of letters</a:t>
            </a:r>
          </a:p>
          <a:p>
            <a:pPr>
              <a:buFontTx/>
              <a:buNone/>
            </a:pPr>
            <a:endParaRPr lang="en-US" sz="400" dirty="0" smtClean="0"/>
          </a:p>
          <a:p>
            <a:pPr>
              <a:buFontTx/>
              <a:buNone/>
            </a:pPr>
            <a:r>
              <a:rPr lang="en-US" sz="1800" dirty="0" smtClean="0"/>
              <a:t>	Font Size: Change size of letters</a:t>
            </a:r>
          </a:p>
          <a:p>
            <a:pPr>
              <a:buFontTx/>
              <a:buNone/>
            </a:pPr>
            <a:endParaRPr lang="en-US" sz="400" dirty="0" smtClean="0"/>
          </a:p>
          <a:p>
            <a:pPr>
              <a:buFontTx/>
              <a:buNone/>
            </a:pPr>
            <a:r>
              <a:rPr lang="en-US" sz="1800" dirty="0" smtClean="0"/>
              <a:t>	Bold: Make letters bold</a:t>
            </a:r>
          </a:p>
          <a:p>
            <a:pPr>
              <a:buFontTx/>
              <a:buNone/>
            </a:pPr>
            <a:endParaRPr lang="en-US" sz="400" dirty="0" smtClean="0"/>
          </a:p>
          <a:p>
            <a:pPr>
              <a:buFontTx/>
              <a:buNone/>
            </a:pPr>
            <a:r>
              <a:rPr lang="en-US" sz="1800" dirty="0" smtClean="0"/>
              <a:t>	</a:t>
            </a:r>
            <a:r>
              <a:rPr lang="en-US" sz="1800" i="1" dirty="0" smtClean="0"/>
              <a:t>Italicize; Italicize the letters</a:t>
            </a:r>
          </a:p>
          <a:p>
            <a:pPr>
              <a:buFontTx/>
              <a:buNone/>
            </a:pPr>
            <a:endParaRPr lang="en-US" sz="400" dirty="0" smtClean="0"/>
          </a:p>
          <a:p>
            <a:pPr>
              <a:buFontTx/>
              <a:buNone/>
            </a:pPr>
            <a:r>
              <a:rPr lang="en-US" sz="1800" dirty="0" smtClean="0"/>
              <a:t>	</a:t>
            </a:r>
            <a:r>
              <a:rPr lang="en-US" sz="1800" dirty="0" smtClean="0">
                <a:solidFill>
                  <a:srgbClr val="FF0000"/>
                </a:solidFill>
              </a:rPr>
              <a:t>Font color: Changes letter color</a:t>
            </a:r>
          </a:p>
          <a:p>
            <a:pPr>
              <a:buFontTx/>
              <a:buNone/>
            </a:pPr>
            <a:endParaRPr lang="en-US" sz="1200" dirty="0" smtClean="0"/>
          </a:p>
          <a:p>
            <a:pPr>
              <a:buFontTx/>
              <a:buNone/>
            </a:pPr>
            <a:endParaRPr lang="en-US" sz="1200" dirty="0" smtClean="0"/>
          </a:p>
        </p:txBody>
      </p:sp>
      <p:pic>
        <p:nvPicPr>
          <p:cNvPr id="4" name="Picture 3"/>
          <p:cNvPicPr>
            <a:picLocks noChangeAspect="1"/>
          </p:cNvPicPr>
          <p:nvPr/>
        </p:nvPicPr>
        <p:blipFill>
          <a:blip r:embed="rId3"/>
          <a:stretch>
            <a:fillRect/>
          </a:stretch>
        </p:blipFill>
        <p:spPr>
          <a:xfrm>
            <a:off x="906946" y="1369616"/>
            <a:ext cx="7551254" cy="733821"/>
          </a:xfrm>
          <a:prstGeom prst="rect">
            <a:avLst/>
          </a:prstGeom>
          <a:ln w="3175">
            <a:solidFill>
              <a:schemeClr val="tx1"/>
            </a:solidFill>
          </a:ln>
          <a:effectLst>
            <a:outerShdw blurRad="50800" dist="38100" dir="13500000" algn="br" rotWithShape="0">
              <a:prstClr val="black">
                <a:alpha val="40000"/>
              </a:prstClr>
            </a:outerShdw>
          </a:effectLst>
        </p:spPr>
      </p:pic>
      <p:sp>
        <p:nvSpPr>
          <p:cNvPr id="5" name="Rectangle 4"/>
          <p:cNvSpPr/>
          <p:nvPr/>
        </p:nvSpPr>
        <p:spPr bwMode="auto">
          <a:xfrm>
            <a:off x="8136835" y="1369616"/>
            <a:ext cx="321365" cy="154384"/>
          </a:xfrm>
          <a:prstGeom prst="rect">
            <a:avLst/>
          </a:prstGeom>
          <a:solidFill>
            <a:schemeClr val="bg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6" name="Picture 5"/>
          <p:cNvPicPr>
            <a:picLocks noChangeAspect="1"/>
          </p:cNvPicPr>
          <p:nvPr/>
        </p:nvPicPr>
        <p:blipFill>
          <a:blip r:embed="rId4"/>
          <a:stretch>
            <a:fillRect/>
          </a:stretch>
        </p:blipFill>
        <p:spPr>
          <a:xfrm>
            <a:off x="1604235" y="2583932"/>
            <a:ext cx="1207407" cy="384175"/>
          </a:xfrm>
          <a:prstGeom prst="rect">
            <a:avLst/>
          </a:prstGeom>
          <a:ln w="3175">
            <a:solidFill>
              <a:schemeClr val="tx1"/>
            </a:solidFill>
          </a:ln>
          <a:effectLst>
            <a:outerShdw blurRad="50800" dist="38100" dir="18900000" algn="bl" rotWithShape="0">
              <a:prstClr val="black">
                <a:alpha val="40000"/>
              </a:prstClr>
            </a:outerShdw>
          </a:effectLst>
        </p:spPr>
      </p:pic>
      <p:pic>
        <p:nvPicPr>
          <p:cNvPr id="7" name="Picture 6"/>
          <p:cNvPicPr>
            <a:picLocks noChangeAspect="1"/>
          </p:cNvPicPr>
          <p:nvPr/>
        </p:nvPicPr>
        <p:blipFill>
          <a:blip r:embed="rId5"/>
          <a:stretch>
            <a:fillRect/>
          </a:stretch>
        </p:blipFill>
        <p:spPr>
          <a:xfrm>
            <a:off x="1997045" y="3109689"/>
            <a:ext cx="689182" cy="509395"/>
          </a:xfrm>
          <a:prstGeom prst="rect">
            <a:avLst/>
          </a:prstGeom>
          <a:ln w="3175">
            <a:solidFill>
              <a:schemeClr val="tx1"/>
            </a:solidFill>
          </a:ln>
          <a:effectLst>
            <a:outerShdw blurRad="50800" dist="38100" dir="18900000" algn="bl" rotWithShape="0">
              <a:prstClr val="black">
                <a:alpha val="40000"/>
              </a:prstClr>
            </a:outerShdw>
          </a:effectLst>
        </p:spPr>
      </p:pic>
      <p:pic>
        <p:nvPicPr>
          <p:cNvPr id="8" name="Picture 7"/>
          <p:cNvPicPr>
            <a:picLocks noChangeAspect="1"/>
          </p:cNvPicPr>
          <p:nvPr/>
        </p:nvPicPr>
        <p:blipFill>
          <a:blip r:embed="rId6"/>
          <a:stretch>
            <a:fillRect/>
          </a:stretch>
        </p:blipFill>
        <p:spPr>
          <a:xfrm>
            <a:off x="2459386" y="3713939"/>
            <a:ext cx="407301" cy="523673"/>
          </a:xfrm>
          <a:prstGeom prst="rect">
            <a:avLst/>
          </a:prstGeom>
          <a:ln w="3175">
            <a:solidFill>
              <a:schemeClr val="tx1"/>
            </a:solidFill>
          </a:ln>
          <a:effectLst>
            <a:outerShdw blurRad="50800" dist="38100" dir="18900000" algn="bl" rotWithShape="0">
              <a:prstClr val="black">
                <a:alpha val="40000"/>
              </a:prstClr>
            </a:outerShdw>
          </a:effectLst>
        </p:spPr>
      </p:pic>
      <p:pic>
        <p:nvPicPr>
          <p:cNvPr id="9" name="Picture 8"/>
          <p:cNvPicPr>
            <a:picLocks noChangeAspect="1"/>
          </p:cNvPicPr>
          <p:nvPr/>
        </p:nvPicPr>
        <p:blipFill>
          <a:blip r:embed="rId7"/>
          <a:stretch>
            <a:fillRect/>
          </a:stretch>
        </p:blipFill>
        <p:spPr>
          <a:xfrm>
            <a:off x="2134353" y="4298988"/>
            <a:ext cx="414565" cy="546472"/>
          </a:xfrm>
          <a:prstGeom prst="rect">
            <a:avLst/>
          </a:prstGeom>
          <a:ln w="3175">
            <a:solidFill>
              <a:schemeClr val="tx1"/>
            </a:solidFill>
          </a:ln>
          <a:effectLst>
            <a:outerShdw blurRad="50800" dist="38100" dir="18900000" algn="bl" rotWithShape="0">
              <a:prstClr val="black">
                <a:alpha val="40000"/>
              </a:prstClr>
            </a:outerShdw>
          </a:effectLst>
        </p:spPr>
      </p:pic>
      <p:pic>
        <p:nvPicPr>
          <p:cNvPr id="10" name="Picture 9"/>
          <p:cNvPicPr>
            <a:picLocks noChangeAspect="1"/>
          </p:cNvPicPr>
          <p:nvPr/>
        </p:nvPicPr>
        <p:blipFill>
          <a:blip r:embed="rId8"/>
          <a:stretch>
            <a:fillRect/>
          </a:stretch>
        </p:blipFill>
        <p:spPr>
          <a:xfrm>
            <a:off x="2198048" y="4908594"/>
            <a:ext cx="701739" cy="535538"/>
          </a:xfrm>
          <a:prstGeom prst="rect">
            <a:avLst/>
          </a:prstGeom>
          <a:ln w="3175">
            <a:solidFill>
              <a:schemeClr val="tx1"/>
            </a:solidFill>
          </a:ln>
          <a:effectLst>
            <a:outerShdw blurRad="50800" dist="38100" dir="18900000" algn="bl" rotWithShape="0">
              <a:prstClr val="black">
                <a:alpha val="40000"/>
              </a:prst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01701" y="284163"/>
            <a:ext cx="7004050" cy="1143000"/>
          </a:xfrm>
        </p:spPr>
        <p:txBody>
          <a:bodyPr/>
          <a:lstStyle/>
          <a:p>
            <a:pPr fontAlgn="auto">
              <a:spcAft>
                <a:spcPts val="0"/>
              </a:spcAft>
              <a:defRPr/>
            </a:pPr>
            <a:r>
              <a:rPr lang="en-US" sz="4000" dirty="0" smtClean="0">
                <a:effectLst>
                  <a:outerShdw blurRad="38100" dist="38100" dir="2700000" algn="tl">
                    <a:srgbClr val="000000">
                      <a:alpha val="43137"/>
                    </a:srgbClr>
                  </a:outerShdw>
                </a:effectLst>
              </a:rPr>
              <a:t>Home - Paragraph</a:t>
            </a:r>
            <a:endParaRPr lang="en-US" sz="4000"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2811500" y="2166255"/>
            <a:ext cx="6475413" cy="3969284"/>
          </a:xfrm>
        </p:spPr>
        <p:txBody>
          <a:bodyPr rtlCol="0">
            <a:normAutofit fontScale="92500" lnSpcReduction="20000"/>
          </a:bodyPr>
          <a:lstStyle/>
          <a:p>
            <a:pPr fontAlgn="auto">
              <a:spcAft>
                <a:spcPts val="0"/>
              </a:spcAft>
              <a:buFontTx/>
              <a:buNone/>
              <a:defRPr/>
            </a:pPr>
            <a:r>
              <a:rPr lang="en-US" sz="1600" b="1" dirty="0" smtClean="0"/>
              <a:t>Paragraph:</a:t>
            </a:r>
          </a:p>
          <a:p>
            <a:pPr fontAlgn="auto">
              <a:lnSpc>
                <a:spcPct val="150000"/>
              </a:lnSpc>
              <a:spcBef>
                <a:spcPts val="1800"/>
              </a:spcBef>
              <a:spcAft>
                <a:spcPts val="0"/>
              </a:spcAft>
              <a:buFontTx/>
              <a:buNone/>
              <a:defRPr/>
            </a:pPr>
            <a:r>
              <a:rPr lang="en-US" sz="1600" dirty="0" smtClean="0"/>
              <a:t>	Bullets: Adds numbers or Bullet style to a list</a:t>
            </a:r>
          </a:p>
          <a:p>
            <a:pPr fontAlgn="auto">
              <a:lnSpc>
                <a:spcPct val="150000"/>
              </a:lnSpc>
              <a:spcBef>
                <a:spcPts val="1800"/>
              </a:spcBef>
              <a:spcAft>
                <a:spcPts val="0"/>
              </a:spcAft>
              <a:buFontTx/>
              <a:buNone/>
              <a:defRPr/>
            </a:pPr>
            <a:r>
              <a:rPr lang="en-US" sz="1600" dirty="0" smtClean="0"/>
              <a:t>	Align text Left: Move words to left of box</a:t>
            </a:r>
          </a:p>
          <a:p>
            <a:pPr fontAlgn="auto">
              <a:lnSpc>
                <a:spcPct val="150000"/>
              </a:lnSpc>
              <a:spcBef>
                <a:spcPts val="1800"/>
              </a:spcBef>
              <a:spcAft>
                <a:spcPts val="0"/>
              </a:spcAft>
              <a:buFontTx/>
              <a:buNone/>
              <a:defRPr/>
            </a:pPr>
            <a:r>
              <a:rPr lang="en-US" sz="1600" dirty="0" smtClean="0"/>
              <a:t>	Align Text Center: Move words center of box</a:t>
            </a:r>
          </a:p>
          <a:p>
            <a:pPr fontAlgn="auto">
              <a:lnSpc>
                <a:spcPct val="150000"/>
              </a:lnSpc>
              <a:spcBef>
                <a:spcPts val="1800"/>
              </a:spcBef>
              <a:spcAft>
                <a:spcPts val="0"/>
              </a:spcAft>
              <a:buFontTx/>
              <a:buNone/>
              <a:defRPr/>
            </a:pPr>
            <a:r>
              <a:rPr lang="en-US" sz="1600" dirty="0" smtClean="0"/>
              <a:t>	Align Text Right: Move words right of box</a:t>
            </a:r>
          </a:p>
          <a:p>
            <a:pPr algn="just" fontAlgn="auto">
              <a:lnSpc>
                <a:spcPct val="150000"/>
              </a:lnSpc>
              <a:spcBef>
                <a:spcPts val="1800"/>
              </a:spcBef>
              <a:spcAft>
                <a:spcPts val="0"/>
              </a:spcAft>
              <a:buFontTx/>
              <a:buNone/>
              <a:defRPr/>
            </a:pPr>
            <a:r>
              <a:rPr lang="en-US" sz="1600" dirty="0" smtClean="0"/>
              <a:t>	Justify Text: Moves words even across box</a:t>
            </a:r>
          </a:p>
          <a:p>
            <a:pPr fontAlgn="auto">
              <a:lnSpc>
                <a:spcPct val="150000"/>
              </a:lnSpc>
              <a:spcBef>
                <a:spcPts val="1800"/>
              </a:spcBef>
              <a:spcAft>
                <a:spcPts val="0"/>
              </a:spcAft>
              <a:buFontTx/>
              <a:buNone/>
              <a:defRPr/>
            </a:pPr>
            <a:r>
              <a:rPr lang="en-US" sz="1600" dirty="0" smtClean="0"/>
              <a:t>	Text to Columns: Places a list to columns</a:t>
            </a:r>
          </a:p>
          <a:p>
            <a:pPr fontAlgn="auto">
              <a:lnSpc>
                <a:spcPct val="150000"/>
              </a:lnSpc>
              <a:spcBef>
                <a:spcPts val="1800"/>
              </a:spcBef>
              <a:spcAft>
                <a:spcPts val="0"/>
              </a:spcAft>
              <a:buFontTx/>
              <a:buNone/>
              <a:defRPr/>
            </a:pPr>
            <a:r>
              <a:rPr lang="en-US" sz="1600" dirty="0" smtClean="0"/>
              <a:t>	Text Direction: Changes direction of words</a:t>
            </a:r>
          </a:p>
          <a:p>
            <a:pPr fontAlgn="auto">
              <a:spcAft>
                <a:spcPts val="0"/>
              </a:spcAft>
              <a:buFontTx/>
              <a:buNone/>
              <a:defRPr/>
            </a:pPr>
            <a:endParaRPr lang="en-US" sz="1600" dirty="0" smtClean="0"/>
          </a:p>
          <a:p>
            <a:pPr fontAlgn="auto">
              <a:spcAft>
                <a:spcPts val="0"/>
              </a:spcAft>
              <a:buFontTx/>
              <a:buNone/>
              <a:defRPr/>
            </a:pPr>
            <a:endParaRPr lang="en-US" sz="1600" dirty="0" smtClean="0"/>
          </a:p>
        </p:txBody>
      </p:sp>
      <p:pic>
        <p:nvPicPr>
          <p:cNvPr id="12" name="Picture 11"/>
          <p:cNvPicPr>
            <a:picLocks noChangeAspect="1"/>
          </p:cNvPicPr>
          <p:nvPr/>
        </p:nvPicPr>
        <p:blipFill>
          <a:blip r:embed="rId3"/>
          <a:stretch>
            <a:fillRect/>
          </a:stretch>
        </p:blipFill>
        <p:spPr>
          <a:xfrm>
            <a:off x="906946" y="1369616"/>
            <a:ext cx="7551254" cy="733821"/>
          </a:xfrm>
          <a:prstGeom prst="rect">
            <a:avLst/>
          </a:prstGeom>
          <a:ln w="3175">
            <a:solidFill>
              <a:schemeClr val="tx1"/>
            </a:solidFill>
          </a:ln>
          <a:effectLst>
            <a:outerShdw blurRad="50800" dist="38100" dir="13500000" algn="br" rotWithShape="0">
              <a:prstClr val="black">
                <a:alpha val="40000"/>
              </a:prstClr>
            </a:outerShdw>
          </a:effectLst>
        </p:spPr>
      </p:pic>
      <p:pic>
        <p:nvPicPr>
          <p:cNvPr id="2" name="Picture 1"/>
          <p:cNvPicPr>
            <a:picLocks noChangeAspect="1"/>
          </p:cNvPicPr>
          <p:nvPr/>
        </p:nvPicPr>
        <p:blipFill>
          <a:blip r:embed="rId4"/>
          <a:stretch>
            <a:fillRect/>
          </a:stretch>
        </p:blipFill>
        <p:spPr>
          <a:xfrm>
            <a:off x="1400174" y="2512616"/>
            <a:ext cx="914457" cy="409099"/>
          </a:xfrm>
          <a:prstGeom prst="rect">
            <a:avLst/>
          </a:prstGeom>
          <a:ln w="3175">
            <a:solidFill>
              <a:schemeClr val="tx1"/>
            </a:solidFill>
          </a:ln>
          <a:effectLst>
            <a:outerShdw blurRad="50800" dist="38100" dir="18900000" algn="bl" rotWithShape="0">
              <a:prstClr val="black">
                <a:alpha val="40000"/>
              </a:prstClr>
            </a:outerShdw>
          </a:effectLst>
        </p:spPr>
      </p:pic>
      <p:pic>
        <p:nvPicPr>
          <p:cNvPr id="3" name="Picture 2"/>
          <p:cNvPicPr>
            <a:picLocks noChangeAspect="1"/>
          </p:cNvPicPr>
          <p:nvPr/>
        </p:nvPicPr>
        <p:blipFill>
          <a:blip r:embed="rId5"/>
          <a:stretch>
            <a:fillRect/>
          </a:stretch>
        </p:blipFill>
        <p:spPr>
          <a:xfrm>
            <a:off x="1400174" y="2957087"/>
            <a:ext cx="523875" cy="540774"/>
          </a:xfrm>
          <a:prstGeom prst="rect">
            <a:avLst/>
          </a:prstGeom>
          <a:ln w="3175">
            <a:solidFill>
              <a:schemeClr val="tx1"/>
            </a:solidFill>
          </a:ln>
          <a:effectLst>
            <a:outerShdw blurRad="50800" dist="38100" dir="18900000" algn="bl" rotWithShape="0">
              <a:prstClr val="black">
                <a:alpha val="40000"/>
              </a:prstClr>
            </a:outerShdw>
          </a:effectLst>
        </p:spPr>
      </p:pic>
      <p:pic>
        <p:nvPicPr>
          <p:cNvPr id="4" name="Picture 3"/>
          <p:cNvPicPr>
            <a:picLocks noChangeAspect="1"/>
          </p:cNvPicPr>
          <p:nvPr/>
        </p:nvPicPr>
        <p:blipFill>
          <a:blip r:embed="rId6"/>
          <a:stretch>
            <a:fillRect/>
          </a:stretch>
        </p:blipFill>
        <p:spPr>
          <a:xfrm>
            <a:off x="1400174" y="3569380"/>
            <a:ext cx="523875" cy="540775"/>
          </a:xfrm>
          <a:prstGeom prst="rect">
            <a:avLst/>
          </a:prstGeom>
          <a:ln w="3175">
            <a:solidFill>
              <a:schemeClr val="tx1"/>
            </a:solidFill>
          </a:ln>
          <a:effectLst>
            <a:outerShdw blurRad="50800" dist="38100" dir="18900000" algn="bl" rotWithShape="0">
              <a:prstClr val="black">
                <a:alpha val="40000"/>
              </a:prstClr>
            </a:outerShdw>
          </a:effectLst>
        </p:spPr>
      </p:pic>
      <p:pic>
        <p:nvPicPr>
          <p:cNvPr id="6" name="Picture 5"/>
          <p:cNvPicPr>
            <a:picLocks noChangeAspect="1"/>
          </p:cNvPicPr>
          <p:nvPr/>
        </p:nvPicPr>
        <p:blipFill>
          <a:blip r:embed="rId7"/>
          <a:stretch>
            <a:fillRect/>
          </a:stretch>
        </p:blipFill>
        <p:spPr>
          <a:xfrm>
            <a:off x="1400174" y="4193687"/>
            <a:ext cx="557213" cy="575188"/>
          </a:xfrm>
          <a:prstGeom prst="rect">
            <a:avLst/>
          </a:prstGeom>
          <a:ln w="3175">
            <a:solidFill>
              <a:schemeClr val="tx1"/>
            </a:solidFill>
          </a:ln>
          <a:effectLst>
            <a:outerShdw blurRad="50800" dist="38100" dir="18900000" algn="bl" rotWithShape="0">
              <a:prstClr val="black">
                <a:alpha val="40000"/>
              </a:prstClr>
            </a:outerShdw>
          </a:effectLst>
        </p:spPr>
      </p:pic>
      <p:pic>
        <p:nvPicPr>
          <p:cNvPr id="7" name="Picture 6"/>
          <p:cNvPicPr>
            <a:picLocks noChangeAspect="1"/>
          </p:cNvPicPr>
          <p:nvPr/>
        </p:nvPicPr>
        <p:blipFill>
          <a:blip r:embed="rId8"/>
          <a:stretch>
            <a:fillRect/>
          </a:stretch>
        </p:blipFill>
        <p:spPr>
          <a:xfrm>
            <a:off x="1400174" y="4835617"/>
            <a:ext cx="523875" cy="540774"/>
          </a:xfrm>
          <a:prstGeom prst="rect">
            <a:avLst/>
          </a:prstGeom>
          <a:ln w="3175">
            <a:solidFill>
              <a:schemeClr val="tx1"/>
            </a:solidFill>
          </a:ln>
          <a:effectLst>
            <a:outerShdw blurRad="50800" dist="38100" dir="18900000" algn="bl" rotWithShape="0">
              <a:prstClr val="black">
                <a:alpha val="40000"/>
              </a:prstClr>
            </a:outerShdw>
          </a:effectLst>
        </p:spPr>
      </p:pic>
      <p:pic>
        <p:nvPicPr>
          <p:cNvPr id="9" name="Picture 8"/>
          <p:cNvPicPr>
            <a:picLocks noChangeAspect="1"/>
          </p:cNvPicPr>
          <p:nvPr/>
        </p:nvPicPr>
        <p:blipFill>
          <a:blip r:embed="rId9"/>
          <a:stretch>
            <a:fillRect/>
          </a:stretch>
        </p:blipFill>
        <p:spPr>
          <a:xfrm>
            <a:off x="1400174" y="5442868"/>
            <a:ext cx="557213" cy="409715"/>
          </a:xfrm>
          <a:prstGeom prst="rect">
            <a:avLst/>
          </a:prstGeom>
          <a:ln w="3175">
            <a:solidFill>
              <a:schemeClr val="tx1"/>
            </a:solidFill>
          </a:ln>
          <a:effectLst>
            <a:outerShdw blurRad="50800" dist="38100" dir="18900000" algn="bl" rotWithShape="0">
              <a:prstClr val="black">
                <a:alpha val="40000"/>
              </a:prstClr>
            </a:outerShdw>
          </a:effectLst>
        </p:spPr>
      </p:pic>
      <p:pic>
        <p:nvPicPr>
          <p:cNvPr id="10" name="Picture 9"/>
          <p:cNvPicPr>
            <a:picLocks noChangeAspect="1"/>
          </p:cNvPicPr>
          <p:nvPr/>
        </p:nvPicPr>
        <p:blipFill>
          <a:blip r:embed="rId10"/>
          <a:stretch>
            <a:fillRect/>
          </a:stretch>
        </p:blipFill>
        <p:spPr>
          <a:xfrm>
            <a:off x="1400174" y="5919060"/>
            <a:ext cx="1517342" cy="392416"/>
          </a:xfrm>
          <a:prstGeom prst="rect">
            <a:avLst/>
          </a:prstGeom>
          <a:ln w="3175">
            <a:solidFill>
              <a:schemeClr val="tx1"/>
            </a:solidFill>
          </a:ln>
          <a:effectLst>
            <a:outerShdw blurRad="50800" dist="38100" dir="18900000" algn="bl" rotWithShape="0">
              <a:prstClr val="black">
                <a:alpha val="40000"/>
              </a:prstClr>
            </a:outerShdw>
          </a:effectLst>
        </p:spPr>
      </p:pic>
      <p:sp>
        <p:nvSpPr>
          <p:cNvPr id="11" name="Rectangle 10"/>
          <p:cNvSpPr/>
          <p:nvPr/>
        </p:nvSpPr>
        <p:spPr bwMode="auto">
          <a:xfrm>
            <a:off x="8143875" y="1369616"/>
            <a:ext cx="314325" cy="154384"/>
          </a:xfrm>
          <a:prstGeom prst="rect">
            <a:avLst/>
          </a:prstGeom>
          <a:solidFill>
            <a:schemeClr val="bg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fade">
                                      <p:cBhvr>
                                        <p:cTn id="13" dur="500"/>
                                        <p:tgtEl>
                                          <p:spTgt spid="8">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fade">
                                      <p:cBhvr>
                                        <p:cTn id="16" dur="500"/>
                                        <p:tgtEl>
                                          <p:spTgt spid="8">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Effect transition="in" filter="fade">
                                      <p:cBhvr>
                                        <p:cTn id="19" dur="500"/>
                                        <p:tgtEl>
                                          <p:spTgt spid="8">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animEffect transition="in" filter="fade">
                                      <p:cBhvr>
                                        <p:cTn id="25"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889000" y="274638"/>
            <a:ext cx="7019925" cy="1143000"/>
          </a:xfrm>
        </p:spPr>
        <p:txBody>
          <a:bodyPr/>
          <a:lstStyle/>
          <a:p>
            <a:pPr fontAlgn="auto">
              <a:spcAft>
                <a:spcPts val="0"/>
              </a:spcAft>
              <a:defRPr/>
            </a:pPr>
            <a:r>
              <a:rPr lang="en-US" sz="4000" dirty="0" smtClean="0">
                <a:effectLst>
                  <a:outerShdw blurRad="38100" dist="38100" dir="2700000" algn="tl">
                    <a:srgbClr val="000000">
                      <a:alpha val="43137"/>
                    </a:srgbClr>
                  </a:outerShdw>
                </a:effectLst>
              </a:rPr>
              <a:t>Home -  Drawing / Editing</a:t>
            </a:r>
            <a:endParaRPr lang="en-US" sz="4000"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2603500" y="2178050"/>
            <a:ext cx="6018213" cy="4527550"/>
          </a:xfrm>
        </p:spPr>
        <p:txBody>
          <a:bodyPr/>
          <a:lstStyle/>
          <a:p>
            <a:pPr>
              <a:lnSpc>
                <a:spcPct val="150000"/>
              </a:lnSpc>
              <a:buFontTx/>
              <a:buNone/>
            </a:pPr>
            <a:r>
              <a:rPr lang="en-US" sz="1600" b="1" dirty="0" smtClean="0"/>
              <a:t>Drawing:</a:t>
            </a:r>
          </a:p>
          <a:p>
            <a:pPr>
              <a:lnSpc>
                <a:spcPct val="150000"/>
              </a:lnSpc>
              <a:buFontTx/>
              <a:buNone/>
            </a:pPr>
            <a:r>
              <a:rPr lang="en-US" sz="1600" dirty="0" smtClean="0"/>
              <a:t>	Shapes: Add shapes and lines to presentation</a:t>
            </a:r>
          </a:p>
          <a:p>
            <a:pPr>
              <a:lnSpc>
                <a:spcPct val="150000"/>
              </a:lnSpc>
              <a:buFontTx/>
              <a:buNone/>
            </a:pPr>
            <a:r>
              <a:rPr lang="en-US" sz="1600" dirty="0" smtClean="0"/>
              <a:t>	Shape fill: Fills shape with color</a:t>
            </a:r>
          </a:p>
          <a:p>
            <a:pPr>
              <a:lnSpc>
                <a:spcPct val="150000"/>
              </a:lnSpc>
              <a:buFontTx/>
              <a:buNone/>
            </a:pPr>
            <a:r>
              <a:rPr lang="en-US" sz="1600" dirty="0" smtClean="0"/>
              <a:t>	Shape Outline: Outline shape with color</a:t>
            </a:r>
          </a:p>
          <a:p>
            <a:pPr>
              <a:lnSpc>
                <a:spcPct val="150000"/>
              </a:lnSpc>
              <a:buFontTx/>
              <a:buNone/>
            </a:pPr>
            <a:r>
              <a:rPr lang="en-US" sz="1600" dirty="0" smtClean="0"/>
              <a:t>	Shape Effects: Change design of shape</a:t>
            </a:r>
          </a:p>
          <a:p>
            <a:pPr>
              <a:lnSpc>
                <a:spcPct val="150000"/>
              </a:lnSpc>
              <a:buFontTx/>
              <a:buNone/>
            </a:pPr>
            <a:r>
              <a:rPr lang="en-US" sz="1600" b="1" dirty="0" smtClean="0"/>
              <a:t>Editing:</a:t>
            </a:r>
          </a:p>
          <a:p>
            <a:pPr>
              <a:lnSpc>
                <a:spcPct val="150000"/>
              </a:lnSpc>
              <a:buFontTx/>
              <a:buNone/>
            </a:pPr>
            <a:r>
              <a:rPr lang="en-US" sz="1600" dirty="0" smtClean="0"/>
              <a:t>	Find: Locate words in presentation</a:t>
            </a:r>
          </a:p>
          <a:p>
            <a:pPr>
              <a:lnSpc>
                <a:spcPct val="150000"/>
              </a:lnSpc>
              <a:buFontTx/>
              <a:buNone/>
            </a:pPr>
            <a:r>
              <a:rPr lang="en-US" sz="1600" dirty="0" smtClean="0"/>
              <a:t>	Replace: Change words to different Font</a:t>
            </a:r>
          </a:p>
          <a:p>
            <a:pPr>
              <a:lnSpc>
                <a:spcPct val="150000"/>
              </a:lnSpc>
              <a:buFontTx/>
              <a:buNone/>
            </a:pPr>
            <a:r>
              <a:rPr lang="en-US" sz="1600" dirty="0" smtClean="0"/>
              <a:t>	Select: Selects areas for copy, changing or delete area</a:t>
            </a:r>
          </a:p>
          <a:p>
            <a:pPr>
              <a:buFontTx/>
              <a:buNone/>
            </a:pPr>
            <a:endParaRPr lang="en-US" sz="1800" dirty="0" smtClean="0"/>
          </a:p>
        </p:txBody>
      </p:sp>
      <p:pic>
        <p:nvPicPr>
          <p:cNvPr id="12" name="Picture 11"/>
          <p:cNvPicPr>
            <a:picLocks noChangeAspect="1"/>
          </p:cNvPicPr>
          <p:nvPr/>
        </p:nvPicPr>
        <p:blipFill>
          <a:blip r:embed="rId3"/>
          <a:stretch>
            <a:fillRect/>
          </a:stretch>
        </p:blipFill>
        <p:spPr>
          <a:xfrm>
            <a:off x="906946" y="1369616"/>
            <a:ext cx="7551254" cy="733821"/>
          </a:xfrm>
          <a:prstGeom prst="rect">
            <a:avLst/>
          </a:prstGeom>
          <a:ln w="3175">
            <a:solidFill>
              <a:schemeClr val="tx1"/>
            </a:solidFill>
          </a:ln>
          <a:effectLst>
            <a:outerShdw blurRad="50800" dist="38100" dir="13500000" algn="br" rotWithShape="0">
              <a:prstClr val="black">
                <a:alpha val="40000"/>
              </a:prstClr>
            </a:outerShdw>
          </a:effectLst>
        </p:spPr>
      </p:pic>
      <p:pic>
        <p:nvPicPr>
          <p:cNvPr id="2" name="Picture 1"/>
          <p:cNvPicPr>
            <a:picLocks noChangeAspect="1"/>
          </p:cNvPicPr>
          <p:nvPr/>
        </p:nvPicPr>
        <p:blipFill>
          <a:blip r:embed="rId4"/>
          <a:stretch>
            <a:fillRect/>
          </a:stretch>
        </p:blipFill>
        <p:spPr>
          <a:xfrm>
            <a:off x="1182688" y="2425700"/>
            <a:ext cx="1390650" cy="685800"/>
          </a:xfrm>
          <a:prstGeom prst="rect">
            <a:avLst/>
          </a:prstGeom>
          <a:ln w="3175">
            <a:solidFill>
              <a:schemeClr val="tx1"/>
            </a:solidFill>
          </a:ln>
          <a:effectLst>
            <a:outerShdw blurRad="50800" dist="38100" dir="18900000" algn="bl" rotWithShape="0">
              <a:prstClr val="black">
                <a:alpha val="40000"/>
              </a:prstClr>
            </a:outerShdw>
          </a:effectLst>
        </p:spPr>
      </p:pic>
      <p:pic>
        <p:nvPicPr>
          <p:cNvPr id="3" name="Picture 2"/>
          <p:cNvPicPr>
            <a:picLocks noChangeAspect="1"/>
          </p:cNvPicPr>
          <p:nvPr/>
        </p:nvPicPr>
        <p:blipFill>
          <a:blip r:embed="rId5"/>
          <a:stretch>
            <a:fillRect/>
          </a:stretch>
        </p:blipFill>
        <p:spPr>
          <a:xfrm>
            <a:off x="1166813" y="3208337"/>
            <a:ext cx="1125813" cy="357611"/>
          </a:xfrm>
          <a:prstGeom prst="rect">
            <a:avLst/>
          </a:prstGeom>
          <a:ln w="3175">
            <a:solidFill>
              <a:schemeClr val="tx1"/>
            </a:solidFill>
          </a:ln>
          <a:effectLst>
            <a:outerShdw blurRad="50800" dist="38100" dir="18900000" algn="bl" rotWithShape="0">
              <a:prstClr val="black">
                <a:alpha val="40000"/>
              </a:prstClr>
            </a:outerShdw>
          </a:effectLst>
        </p:spPr>
      </p:pic>
      <p:pic>
        <p:nvPicPr>
          <p:cNvPr id="4" name="Picture 3"/>
          <p:cNvPicPr>
            <a:picLocks noChangeAspect="1"/>
          </p:cNvPicPr>
          <p:nvPr/>
        </p:nvPicPr>
        <p:blipFill>
          <a:blip r:embed="rId6"/>
          <a:stretch>
            <a:fillRect/>
          </a:stretch>
        </p:blipFill>
        <p:spPr>
          <a:xfrm>
            <a:off x="1166813" y="3697326"/>
            <a:ext cx="1349965" cy="325438"/>
          </a:xfrm>
          <a:prstGeom prst="rect">
            <a:avLst/>
          </a:prstGeom>
          <a:ln w="3175">
            <a:solidFill>
              <a:schemeClr val="tx1"/>
            </a:solidFill>
          </a:ln>
          <a:effectLst>
            <a:outerShdw blurRad="50800" dist="38100" dir="18900000" algn="bl" rotWithShape="0">
              <a:prstClr val="black">
                <a:alpha val="40000"/>
              </a:prstClr>
            </a:outerShdw>
          </a:effectLst>
        </p:spPr>
      </p:pic>
      <p:pic>
        <p:nvPicPr>
          <p:cNvPr id="6" name="Picture 5"/>
          <p:cNvPicPr>
            <a:picLocks noChangeAspect="1"/>
          </p:cNvPicPr>
          <p:nvPr/>
        </p:nvPicPr>
        <p:blipFill>
          <a:blip r:embed="rId7"/>
          <a:stretch>
            <a:fillRect/>
          </a:stretch>
        </p:blipFill>
        <p:spPr>
          <a:xfrm>
            <a:off x="1166813" y="4194174"/>
            <a:ext cx="1363011" cy="334323"/>
          </a:xfrm>
          <a:prstGeom prst="rect">
            <a:avLst/>
          </a:prstGeom>
          <a:ln w="3175">
            <a:solidFill>
              <a:schemeClr val="tx1"/>
            </a:solidFill>
          </a:ln>
          <a:effectLst>
            <a:outerShdw blurRad="50800" dist="38100" dir="18900000" algn="bl" rotWithShape="0">
              <a:prstClr val="black">
                <a:alpha val="40000"/>
              </a:prstClr>
            </a:outerShdw>
          </a:effectLst>
        </p:spPr>
      </p:pic>
      <p:pic>
        <p:nvPicPr>
          <p:cNvPr id="7" name="Picture 6"/>
          <p:cNvPicPr>
            <a:picLocks noChangeAspect="1"/>
          </p:cNvPicPr>
          <p:nvPr/>
        </p:nvPicPr>
        <p:blipFill>
          <a:blip r:embed="rId8"/>
          <a:stretch>
            <a:fillRect/>
          </a:stretch>
        </p:blipFill>
        <p:spPr>
          <a:xfrm>
            <a:off x="1166811" y="5123926"/>
            <a:ext cx="809625" cy="331814"/>
          </a:xfrm>
          <a:prstGeom prst="rect">
            <a:avLst/>
          </a:prstGeom>
          <a:ln w="3175">
            <a:solidFill>
              <a:schemeClr val="tx1"/>
            </a:solidFill>
          </a:ln>
          <a:effectLst>
            <a:outerShdw blurRad="50800" dist="38100" dir="18900000" algn="bl" rotWithShape="0">
              <a:prstClr val="black">
                <a:alpha val="40000"/>
              </a:prstClr>
            </a:outerShdw>
          </a:effectLst>
        </p:spPr>
      </p:pic>
      <p:pic>
        <p:nvPicPr>
          <p:cNvPr id="9" name="Picture 8"/>
          <p:cNvPicPr>
            <a:picLocks noChangeAspect="1"/>
          </p:cNvPicPr>
          <p:nvPr/>
        </p:nvPicPr>
        <p:blipFill>
          <a:blip r:embed="rId9"/>
          <a:stretch>
            <a:fillRect/>
          </a:stretch>
        </p:blipFill>
        <p:spPr>
          <a:xfrm>
            <a:off x="1164154" y="5548545"/>
            <a:ext cx="1125814" cy="353453"/>
          </a:xfrm>
          <a:prstGeom prst="rect">
            <a:avLst/>
          </a:prstGeom>
          <a:ln w="3175">
            <a:solidFill>
              <a:schemeClr val="tx1"/>
            </a:solidFill>
          </a:ln>
          <a:effectLst>
            <a:outerShdw blurRad="50800" dist="38100" dir="18900000" algn="bl" rotWithShape="0">
              <a:prstClr val="black">
                <a:alpha val="40000"/>
              </a:prstClr>
            </a:outerShdw>
          </a:effectLst>
        </p:spPr>
      </p:pic>
      <p:pic>
        <p:nvPicPr>
          <p:cNvPr id="10" name="Picture 9"/>
          <p:cNvPicPr>
            <a:picLocks noChangeAspect="1"/>
          </p:cNvPicPr>
          <p:nvPr/>
        </p:nvPicPr>
        <p:blipFill>
          <a:blip r:embed="rId10"/>
          <a:stretch>
            <a:fillRect/>
          </a:stretch>
        </p:blipFill>
        <p:spPr>
          <a:xfrm>
            <a:off x="1166811" y="6011872"/>
            <a:ext cx="927031" cy="340820"/>
          </a:xfrm>
          <a:prstGeom prst="rect">
            <a:avLst/>
          </a:prstGeom>
          <a:ln w="3175">
            <a:solidFill>
              <a:schemeClr val="tx1"/>
            </a:solidFill>
          </a:ln>
          <a:effectLst>
            <a:outerShdw blurRad="50800" dist="38100" dir="18900000" algn="bl" rotWithShape="0">
              <a:prstClr val="black">
                <a:alpha val="40000"/>
              </a:prstClr>
            </a:outerShdw>
          </a:effectLst>
        </p:spPr>
      </p:pic>
      <p:sp>
        <p:nvSpPr>
          <p:cNvPr id="11" name="Rectangle 10"/>
          <p:cNvSpPr/>
          <p:nvPr/>
        </p:nvSpPr>
        <p:spPr bwMode="auto">
          <a:xfrm>
            <a:off x="8123583" y="1369616"/>
            <a:ext cx="334617" cy="167636"/>
          </a:xfrm>
          <a:prstGeom prst="rect">
            <a:avLst/>
          </a:prstGeom>
          <a:solidFill>
            <a:schemeClr val="bg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500"/>
                                        <p:tgtEl>
                                          <p:spTgt spid="8">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500"/>
                                        <p:tgtEl>
                                          <p:spTgt spid="8">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fade">
                                      <p:cBhvr>
                                        <p:cTn id="25" dur="500"/>
                                        <p:tgtEl>
                                          <p:spTgt spid="8">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fade">
                                      <p:cBhvr>
                                        <p:cTn id="28" dur="500"/>
                                        <p:tgtEl>
                                          <p:spTgt spid="8">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Effect transition="in" filter="fade">
                                      <p:cBhvr>
                                        <p:cTn id="31"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927100" y="279400"/>
            <a:ext cx="6691313" cy="1143000"/>
          </a:xfrm>
        </p:spPr>
        <p:txBody>
          <a:bodyPr/>
          <a:lstStyle/>
          <a:p>
            <a:pPr fontAlgn="auto">
              <a:spcAft>
                <a:spcPts val="0"/>
              </a:spcAft>
              <a:defRPr/>
            </a:pPr>
            <a:r>
              <a:rPr lang="en-US" sz="4000" dirty="0" smtClean="0">
                <a:effectLst>
                  <a:outerShdw blurRad="38100" dist="38100" dir="2700000" algn="tl">
                    <a:srgbClr val="000000">
                      <a:alpha val="43137"/>
                    </a:srgbClr>
                  </a:outerShdw>
                </a:effectLst>
              </a:rPr>
              <a:t>Break</a:t>
            </a:r>
          </a:p>
        </p:txBody>
      </p:sp>
      <p:sp>
        <p:nvSpPr>
          <p:cNvPr id="25607" name="Content Placeholder 1"/>
          <p:cNvSpPr>
            <a:spLocks noGrp="1"/>
          </p:cNvSpPr>
          <p:nvPr>
            <p:ph idx="1"/>
          </p:nvPr>
        </p:nvSpPr>
        <p:spPr>
          <a:xfrm>
            <a:off x="1169043" y="1874010"/>
            <a:ext cx="6449370" cy="4464050"/>
          </a:xfrm>
        </p:spPr>
        <p:txBody>
          <a:bodyPr/>
          <a:lstStyle/>
          <a:p>
            <a:pPr algn="r"/>
            <a:r>
              <a:rPr lang="en-US" dirty="0"/>
              <a:t>Please return in 10 minutes!</a:t>
            </a:r>
          </a:p>
          <a:p>
            <a:endParaRPr lang="en-US" dirty="0" smtClean="0"/>
          </a:p>
        </p:txBody>
      </p:sp>
      <p:sp>
        <p:nvSpPr>
          <p:cNvPr id="5" name="Rectangle 4"/>
          <p:cNvSpPr>
            <a:spLocks noChangeArrowheads="1"/>
          </p:cNvSpPr>
          <p:nvPr/>
        </p:nvSpPr>
        <p:spPr bwMode="auto">
          <a:xfrm>
            <a:off x="3416901" y="2905193"/>
            <a:ext cx="4363304" cy="2889419"/>
          </a:xfrm>
          <a:prstGeom prst="rect">
            <a:avLst/>
          </a:prstGeom>
          <a:solidFill>
            <a:schemeClr val="accent1"/>
          </a:solidFill>
          <a:ln w="9525">
            <a:solidFill>
              <a:schemeClr val="tx1"/>
            </a:solidFill>
            <a:miter lim="800000"/>
            <a:headEnd/>
            <a:tailEnd/>
          </a:ln>
          <a:effectLst>
            <a:outerShdw blurRad="50800" dist="38100" dir="13500000" algn="br" rotWithShape="0">
              <a:prstClr val="black">
                <a:alpha val="40000"/>
              </a:prstClr>
            </a:outerShdw>
          </a:effectLst>
        </p:spPr>
        <p:txBody>
          <a:bodyPr wrap="none" anchor="ctr"/>
          <a:lstStyle/>
          <a:p>
            <a:pPr algn="ctr"/>
            <a:r>
              <a:rPr lang="en-US" sz="14400" dirty="0">
                <a:latin typeface="Arial" panose="020B0604020202020204" pitchFamily="34" charset="0"/>
                <a:cs typeface="Arial" panose="020B0604020202020204" pitchFamily="34" charset="0"/>
              </a:rPr>
              <a:t>10</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6938" y="1503423"/>
            <a:ext cx="1494368" cy="1494368"/>
          </a:xfrm>
          <a:prstGeom prst="rect">
            <a:avLst/>
          </a:prstGeom>
        </p:spPr>
      </p:pic>
    </p:spTree>
  </p:cSld>
  <p:clrMapOvr>
    <a:masterClrMapping/>
  </p:clrMapOvr>
  <p:transition spd="slow">
    <p:sndAc>
      <p:stSnd>
        <p:snd r:embed="rId3" name="chimes.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876300" y="284163"/>
            <a:ext cx="7032625" cy="1143000"/>
          </a:xfrm>
        </p:spPr>
        <p:txBody>
          <a:bodyPr/>
          <a:lstStyle/>
          <a:p>
            <a:pPr fontAlgn="auto">
              <a:spcAft>
                <a:spcPts val="0"/>
              </a:spcAft>
              <a:defRPr/>
            </a:pPr>
            <a:r>
              <a:rPr lang="en-US" sz="4000" dirty="0" smtClean="0">
                <a:effectLst>
                  <a:outerShdw blurRad="38100" dist="38100" dir="2700000" algn="tl">
                    <a:srgbClr val="000000">
                      <a:alpha val="43137"/>
                    </a:srgbClr>
                  </a:outerShdw>
                </a:effectLst>
              </a:rPr>
              <a:t>Insert</a:t>
            </a:r>
            <a:endParaRPr lang="en-US" sz="4000"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2874963" y="2240215"/>
            <a:ext cx="6194425" cy="3723264"/>
          </a:xfrm>
        </p:spPr>
        <p:txBody>
          <a:bodyPr/>
          <a:lstStyle/>
          <a:p>
            <a:pPr>
              <a:lnSpc>
                <a:spcPct val="150000"/>
              </a:lnSpc>
              <a:buFontTx/>
              <a:buNone/>
            </a:pPr>
            <a:r>
              <a:rPr lang="en-US" sz="1800" b="1" dirty="0" smtClean="0"/>
              <a:t>Tables:</a:t>
            </a:r>
          </a:p>
          <a:p>
            <a:pPr lvl="1">
              <a:lnSpc>
                <a:spcPct val="150000"/>
              </a:lnSpc>
              <a:buFont typeface="Wingdings" pitchFamily="2" charset="2"/>
              <a:buNone/>
            </a:pPr>
            <a:r>
              <a:rPr lang="en-US" sz="1200" dirty="0" smtClean="0"/>
              <a:t>Insert Excel tables/ Drawings</a:t>
            </a:r>
          </a:p>
          <a:p>
            <a:pPr>
              <a:lnSpc>
                <a:spcPct val="150000"/>
              </a:lnSpc>
              <a:buFontTx/>
              <a:buNone/>
            </a:pPr>
            <a:endParaRPr lang="en-US" sz="1800" b="1" dirty="0" smtClean="0"/>
          </a:p>
          <a:p>
            <a:pPr>
              <a:lnSpc>
                <a:spcPct val="150000"/>
              </a:lnSpc>
              <a:buFontTx/>
              <a:buNone/>
            </a:pPr>
            <a:r>
              <a:rPr lang="en-US" sz="1800" b="1" dirty="0" smtClean="0"/>
              <a:t>Illustrations:</a:t>
            </a:r>
          </a:p>
          <a:p>
            <a:pPr lvl="1">
              <a:lnSpc>
                <a:spcPct val="250000"/>
              </a:lnSpc>
              <a:buFont typeface="Wingdings" pitchFamily="2" charset="2"/>
              <a:buNone/>
            </a:pPr>
            <a:r>
              <a:rPr lang="en-US" sz="1200" dirty="0" smtClean="0"/>
              <a:t>Picture: Insert pictures from Computer, Web, Photo Album, Disk or USB Flash Drive</a:t>
            </a:r>
          </a:p>
          <a:p>
            <a:pPr lvl="1">
              <a:lnSpc>
                <a:spcPct val="150000"/>
              </a:lnSpc>
              <a:buFont typeface="Wingdings" pitchFamily="2" charset="2"/>
              <a:buNone/>
            </a:pPr>
            <a:endParaRPr lang="en-US" sz="1200" dirty="0" smtClean="0"/>
          </a:p>
          <a:p>
            <a:pPr lvl="1">
              <a:lnSpc>
                <a:spcPct val="150000"/>
              </a:lnSpc>
              <a:buFont typeface="Wingdings" pitchFamily="2" charset="2"/>
              <a:buNone/>
            </a:pPr>
            <a:r>
              <a:rPr lang="en-US" sz="1200" dirty="0" smtClean="0"/>
              <a:t>Shapes, SmartArt, Chart: Add Shapes, SmartArt and Chart to presentation</a:t>
            </a:r>
          </a:p>
        </p:txBody>
      </p:sp>
      <p:grpSp>
        <p:nvGrpSpPr>
          <p:cNvPr id="4" name="Group 3"/>
          <p:cNvGrpSpPr/>
          <p:nvPr/>
        </p:nvGrpSpPr>
        <p:grpSpPr>
          <a:xfrm>
            <a:off x="969065" y="1253803"/>
            <a:ext cx="7689852" cy="732366"/>
            <a:chOff x="876300" y="1253803"/>
            <a:chExt cx="7689852" cy="732366"/>
          </a:xfrm>
          <a:effectLst>
            <a:outerShdw blurRad="50800" dist="38100" dir="13500000" algn="br" rotWithShape="0">
              <a:prstClr val="black">
                <a:alpha val="40000"/>
              </a:prstClr>
            </a:outerShdw>
          </a:effectLst>
        </p:grpSpPr>
        <p:pic>
          <p:nvPicPr>
            <p:cNvPr id="2" name="Picture 1"/>
            <p:cNvPicPr>
              <a:picLocks noChangeAspect="1"/>
            </p:cNvPicPr>
            <p:nvPr/>
          </p:nvPicPr>
          <p:blipFill>
            <a:blip r:embed="rId3"/>
            <a:stretch>
              <a:fillRect/>
            </a:stretch>
          </p:blipFill>
          <p:spPr>
            <a:xfrm>
              <a:off x="876300" y="1253803"/>
              <a:ext cx="7689852" cy="732366"/>
            </a:xfrm>
            <a:prstGeom prst="rect">
              <a:avLst/>
            </a:prstGeom>
            <a:ln w="3175">
              <a:solidFill>
                <a:schemeClr val="tx1"/>
              </a:solidFill>
            </a:ln>
          </p:spPr>
        </p:pic>
        <p:sp>
          <p:nvSpPr>
            <p:cNvPr id="3" name="Rectangle 2"/>
            <p:cNvSpPr/>
            <p:nvPr/>
          </p:nvSpPr>
          <p:spPr bwMode="auto">
            <a:xfrm>
              <a:off x="8203096" y="1253803"/>
              <a:ext cx="363056" cy="173360"/>
            </a:xfrm>
            <a:prstGeom prst="rect">
              <a:avLst/>
            </a:prstGeom>
            <a:solidFill>
              <a:schemeClr val="bg1"/>
            </a:solidFill>
            <a:ln w="31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grpSp>
      <p:pic>
        <p:nvPicPr>
          <p:cNvPr id="5" name="Picture 4"/>
          <p:cNvPicPr>
            <a:picLocks noChangeAspect="1"/>
          </p:cNvPicPr>
          <p:nvPr/>
        </p:nvPicPr>
        <p:blipFill>
          <a:blip r:embed="rId4"/>
          <a:stretch>
            <a:fillRect/>
          </a:stretch>
        </p:blipFill>
        <p:spPr>
          <a:xfrm>
            <a:off x="1611313" y="2584982"/>
            <a:ext cx="428625" cy="666750"/>
          </a:xfrm>
          <a:prstGeom prst="rect">
            <a:avLst/>
          </a:prstGeom>
          <a:ln w="3175">
            <a:solidFill>
              <a:schemeClr val="tx1"/>
            </a:solidFill>
          </a:ln>
          <a:effectLst>
            <a:outerShdw blurRad="50800" dist="38100" dir="18900000" algn="bl" rotWithShape="0">
              <a:prstClr val="black">
                <a:alpha val="40000"/>
              </a:prstClr>
            </a:outerShdw>
          </a:effectLst>
        </p:spPr>
      </p:pic>
      <p:pic>
        <p:nvPicPr>
          <p:cNvPr id="6" name="Picture 5"/>
          <p:cNvPicPr>
            <a:picLocks noChangeAspect="1"/>
          </p:cNvPicPr>
          <p:nvPr/>
        </p:nvPicPr>
        <p:blipFill>
          <a:blip r:embed="rId5"/>
          <a:stretch>
            <a:fillRect/>
          </a:stretch>
        </p:blipFill>
        <p:spPr>
          <a:xfrm>
            <a:off x="839787" y="4212917"/>
            <a:ext cx="1971675" cy="752475"/>
          </a:xfrm>
          <a:prstGeom prst="rect">
            <a:avLst/>
          </a:prstGeom>
          <a:ln w="3175">
            <a:solidFill>
              <a:schemeClr val="tx1"/>
            </a:solidFill>
          </a:ln>
          <a:effectLst>
            <a:outerShdw blurRad="50800" dist="38100" dir="18900000" algn="bl" rotWithShape="0">
              <a:prstClr val="black">
                <a:alpha val="40000"/>
              </a:prstClr>
            </a:outerShdw>
          </a:effectLst>
        </p:spPr>
      </p:pic>
      <p:pic>
        <p:nvPicPr>
          <p:cNvPr id="7" name="Picture 6"/>
          <p:cNvPicPr>
            <a:picLocks noChangeAspect="1"/>
          </p:cNvPicPr>
          <p:nvPr/>
        </p:nvPicPr>
        <p:blipFill>
          <a:blip r:embed="rId6"/>
          <a:stretch>
            <a:fillRect/>
          </a:stretch>
        </p:blipFill>
        <p:spPr>
          <a:xfrm>
            <a:off x="1260613" y="5132736"/>
            <a:ext cx="1323975" cy="619125"/>
          </a:xfrm>
          <a:prstGeom prst="rect">
            <a:avLst/>
          </a:prstGeom>
          <a:ln w="3175">
            <a:solidFill>
              <a:schemeClr val="tx1"/>
            </a:solidFill>
          </a:ln>
          <a:effectLst>
            <a:outerShdw blurRad="50800" dist="38100" dir="18900000" algn="bl" rotWithShape="0">
              <a:prstClr val="black">
                <a:alpha val="40000"/>
              </a:prst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fade">
                                      <p:cBhvr>
                                        <p:cTn id="15" dur="500"/>
                                        <p:tgtEl>
                                          <p:spTgt spid="8">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fade">
                                      <p:cBhvr>
                                        <p:cTn id="20" dur="500"/>
                                        <p:tgtEl>
                                          <p:spTgt spid="8">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fade">
                                      <p:cBhvr>
                                        <p:cTn id="25"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876300" y="274638"/>
            <a:ext cx="8013700" cy="1143000"/>
          </a:xfrm>
        </p:spPr>
        <p:txBody>
          <a:bodyPr>
            <a:noAutofit/>
          </a:bodyPr>
          <a:lstStyle/>
          <a:p>
            <a:pPr fontAlgn="auto">
              <a:spcAft>
                <a:spcPts val="0"/>
              </a:spcAft>
              <a:defRPr/>
            </a:pPr>
            <a:r>
              <a:rPr lang="en-US" sz="4000" dirty="0" smtClean="0">
                <a:effectLst>
                  <a:outerShdw blurRad="38100" dist="38100" dir="2700000" algn="tl">
                    <a:srgbClr val="000000">
                      <a:alpha val="43137"/>
                    </a:srgbClr>
                  </a:outerShdw>
                </a:effectLst>
              </a:rPr>
              <a:t>Insert </a:t>
            </a:r>
            <a:r>
              <a:rPr lang="en-US" sz="1800" dirty="0" smtClean="0">
                <a:effectLst>
                  <a:outerShdw blurRad="38100" dist="38100" dir="2700000" algn="tl">
                    <a:srgbClr val="000000">
                      <a:alpha val="43137"/>
                    </a:srgbClr>
                  </a:outerShdw>
                </a:effectLst>
              </a:rPr>
              <a:t>(cont.)</a:t>
            </a:r>
            <a:endParaRPr lang="en-US" sz="1800"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2791228" y="2232251"/>
            <a:ext cx="6096000" cy="3837245"/>
          </a:xfrm>
        </p:spPr>
        <p:txBody>
          <a:bodyPr/>
          <a:lstStyle/>
          <a:p>
            <a:pPr>
              <a:buFontTx/>
              <a:buNone/>
            </a:pPr>
            <a:r>
              <a:rPr lang="en-US" sz="1600" b="1" dirty="0" smtClean="0"/>
              <a:t>Links:</a:t>
            </a:r>
          </a:p>
          <a:p>
            <a:pPr>
              <a:buFontTx/>
              <a:buNone/>
            </a:pPr>
            <a:r>
              <a:rPr lang="en-US" sz="1600" dirty="0" smtClean="0"/>
              <a:t>	Hyperlink:  Link to web page or picture</a:t>
            </a:r>
          </a:p>
          <a:p>
            <a:pPr>
              <a:buFontTx/>
              <a:buNone/>
            </a:pPr>
            <a:r>
              <a:rPr lang="en-US" sz="1600" dirty="0" smtClean="0"/>
              <a:t>	Action: Sets action when you mouse click or hover over</a:t>
            </a:r>
          </a:p>
          <a:p>
            <a:pPr>
              <a:buFontTx/>
              <a:buNone/>
            </a:pPr>
            <a:r>
              <a:rPr lang="en-US" sz="1600" b="1" dirty="0" smtClean="0"/>
              <a:t>Text:</a:t>
            </a:r>
          </a:p>
          <a:p>
            <a:pPr>
              <a:buFontTx/>
              <a:buNone/>
            </a:pPr>
            <a:r>
              <a:rPr lang="en-US" sz="1600" dirty="0" smtClean="0"/>
              <a:t>	Text Box: Makes Box for words</a:t>
            </a:r>
          </a:p>
          <a:p>
            <a:pPr>
              <a:buFontTx/>
              <a:buNone/>
            </a:pPr>
            <a:r>
              <a:rPr lang="en-US" sz="1600" dirty="0" smtClean="0"/>
              <a:t>	Header &amp; Footer: Slide number or date added to each page</a:t>
            </a:r>
          </a:p>
          <a:p>
            <a:pPr>
              <a:buFontTx/>
              <a:buNone/>
            </a:pPr>
            <a:r>
              <a:rPr lang="en-US" sz="1600" dirty="0" smtClean="0"/>
              <a:t>	WordArt: Makes decorative words</a:t>
            </a:r>
          </a:p>
          <a:p>
            <a:pPr>
              <a:buFontTx/>
              <a:buNone/>
            </a:pPr>
            <a:r>
              <a:rPr lang="en-US" sz="1600" dirty="0" smtClean="0"/>
              <a:t>	Date &amp; Time: Adds Date and Time to Slide </a:t>
            </a:r>
          </a:p>
          <a:p>
            <a:pPr>
              <a:buFontTx/>
              <a:buNone/>
            </a:pPr>
            <a:r>
              <a:rPr lang="en-US" sz="1600" dirty="0" smtClean="0"/>
              <a:t>	Slide Number: Adds Slide Number to slide</a:t>
            </a:r>
          </a:p>
          <a:p>
            <a:pPr>
              <a:buFontTx/>
              <a:buNone/>
            </a:pPr>
            <a:r>
              <a:rPr lang="en-US" sz="1600" dirty="0"/>
              <a:t>	</a:t>
            </a:r>
            <a:r>
              <a:rPr lang="en-US" sz="1600" dirty="0" smtClean="0"/>
              <a:t>Object:  Adds Object to Slide</a:t>
            </a:r>
          </a:p>
        </p:txBody>
      </p:sp>
      <p:grpSp>
        <p:nvGrpSpPr>
          <p:cNvPr id="10" name="Group 9"/>
          <p:cNvGrpSpPr/>
          <p:nvPr/>
        </p:nvGrpSpPr>
        <p:grpSpPr>
          <a:xfrm>
            <a:off x="969065" y="1392970"/>
            <a:ext cx="7689852" cy="732366"/>
            <a:chOff x="876300" y="1253803"/>
            <a:chExt cx="7689852" cy="732366"/>
          </a:xfrm>
          <a:effectLst>
            <a:outerShdw blurRad="50800" dist="38100" dir="13500000" algn="br" rotWithShape="0">
              <a:prstClr val="black">
                <a:alpha val="40000"/>
              </a:prstClr>
            </a:outerShdw>
          </a:effectLst>
        </p:grpSpPr>
        <p:pic>
          <p:nvPicPr>
            <p:cNvPr id="11" name="Picture 10"/>
            <p:cNvPicPr>
              <a:picLocks noChangeAspect="1"/>
            </p:cNvPicPr>
            <p:nvPr/>
          </p:nvPicPr>
          <p:blipFill>
            <a:blip r:embed="rId3"/>
            <a:stretch>
              <a:fillRect/>
            </a:stretch>
          </p:blipFill>
          <p:spPr>
            <a:xfrm>
              <a:off x="876300" y="1253803"/>
              <a:ext cx="7689852" cy="732366"/>
            </a:xfrm>
            <a:prstGeom prst="rect">
              <a:avLst/>
            </a:prstGeom>
            <a:ln w="3175">
              <a:solidFill>
                <a:schemeClr val="tx1"/>
              </a:solidFill>
            </a:ln>
          </p:spPr>
        </p:pic>
        <p:sp>
          <p:nvSpPr>
            <p:cNvPr id="12" name="Rectangle 11"/>
            <p:cNvSpPr/>
            <p:nvPr/>
          </p:nvSpPr>
          <p:spPr bwMode="auto">
            <a:xfrm>
              <a:off x="8203096" y="1253803"/>
              <a:ext cx="363056" cy="173360"/>
            </a:xfrm>
            <a:prstGeom prst="rect">
              <a:avLst/>
            </a:prstGeom>
            <a:solidFill>
              <a:schemeClr val="bg1"/>
            </a:solidFill>
            <a:ln w="3175" cap="flat" cmpd="sng" algn="ctr">
              <a:noFill/>
              <a:prstDash val="solid"/>
              <a:round/>
              <a:headEnd type="none" w="med" len="med"/>
              <a:tailEnd type="none" w="med" len="med"/>
            </a:ln>
            <a:effectLst>
              <a:outerShdw blurRad="50800" dist="38100" dir="13500000" algn="br"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grpSp>
      <p:pic>
        <p:nvPicPr>
          <p:cNvPr id="2" name="Picture 1"/>
          <p:cNvPicPr>
            <a:picLocks noChangeAspect="1"/>
          </p:cNvPicPr>
          <p:nvPr/>
        </p:nvPicPr>
        <p:blipFill>
          <a:blip r:embed="rId4"/>
          <a:stretch>
            <a:fillRect/>
          </a:stretch>
        </p:blipFill>
        <p:spPr>
          <a:xfrm>
            <a:off x="1593293" y="2757300"/>
            <a:ext cx="942975" cy="609600"/>
          </a:xfrm>
          <a:prstGeom prst="rect">
            <a:avLst/>
          </a:prstGeom>
          <a:ln w="3175">
            <a:solidFill>
              <a:schemeClr val="tx1"/>
            </a:solidFill>
          </a:ln>
          <a:effectLst>
            <a:outerShdw blurRad="50800" dist="38100" dir="18900000" algn="bl" rotWithShape="0">
              <a:prstClr val="black">
                <a:alpha val="40000"/>
              </a:prstClr>
            </a:outerShdw>
          </a:effectLst>
        </p:spPr>
      </p:pic>
      <p:pic>
        <p:nvPicPr>
          <p:cNvPr id="3" name="Picture 2"/>
          <p:cNvPicPr>
            <a:picLocks noChangeAspect="1"/>
          </p:cNvPicPr>
          <p:nvPr/>
        </p:nvPicPr>
        <p:blipFill>
          <a:blip r:embed="rId5"/>
          <a:stretch>
            <a:fillRect/>
          </a:stretch>
        </p:blipFill>
        <p:spPr>
          <a:xfrm>
            <a:off x="1391053" y="3998864"/>
            <a:ext cx="1400175" cy="695325"/>
          </a:xfrm>
          <a:prstGeom prst="rect">
            <a:avLst/>
          </a:prstGeom>
          <a:ln w="3175">
            <a:solidFill>
              <a:schemeClr val="tx1"/>
            </a:solidFill>
          </a:ln>
          <a:effectLst>
            <a:outerShdw blurRad="50800" dist="38100" dir="18900000" algn="bl" rotWithShape="0">
              <a:prstClr val="black">
                <a:alpha val="40000"/>
              </a:prstClr>
            </a:outerShdw>
          </a:effectLst>
        </p:spPr>
      </p:pic>
      <p:pic>
        <p:nvPicPr>
          <p:cNvPr id="4" name="Picture 3"/>
          <p:cNvPicPr>
            <a:picLocks noChangeAspect="1"/>
          </p:cNvPicPr>
          <p:nvPr/>
        </p:nvPicPr>
        <p:blipFill>
          <a:blip r:embed="rId6"/>
          <a:stretch>
            <a:fillRect/>
          </a:stretch>
        </p:blipFill>
        <p:spPr>
          <a:xfrm>
            <a:off x="1476144" y="5059465"/>
            <a:ext cx="1285875" cy="676275"/>
          </a:xfrm>
          <a:prstGeom prst="rect">
            <a:avLst/>
          </a:prstGeom>
          <a:ln w="3175">
            <a:solidFill>
              <a:schemeClr val="tx1"/>
            </a:solidFill>
          </a:ln>
          <a:effectLst>
            <a:outerShdw blurRad="50800" dist="38100" dir="18900000" algn="bl" rotWithShape="0">
              <a:prstClr val="black">
                <a:alpha val="40000"/>
              </a:prst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fade">
                                      <p:cBhvr>
                                        <p:cTn id="28" dur="500"/>
                                        <p:tgtEl>
                                          <p:spTgt spid="8">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Effect transition="in" filter="fade">
                                      <p:cBhvr>
                                        <p:cTn id="33" dur="500"/>
                                        <p:tgtEl>
                                          <p:spTgt spid="8">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8">
                                            <p:txEl>
                                              <p:pRg st="7" end="7"/>
                                            </p:txEl>
                                          </p:spTgt>
                                        </p:tgtEl>
                                        <p:attrNameLst>
                                          <p:attrName>style.visibility</p:attrName>
                                        </p:attrNameLst>
                                      </p:cBhvr>
                                      <p:to>
                                        <p:strVal val="visible"/>
                                      </p:to>
                                    </p:set>
                                    <p:animEffect transition="in" filter="fade">
                                      <p:cBhvr>
                                        <p:cTn id="36" dur="500"/>
                                        <p:tgtEl>
                                          <p:spTgt spid="8">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animEffect transition="in" filter="fade">
                                      <p:cBhvr>
                                        <p:cTn id="39" dur="500"/>
                                        <p:tgtEl>
                                          <p:spTgt spid="8">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8">
                                            <p:txEl>
                                              <p:pRg st="9" end="9"/>
                                            </p:txEl>
                                          </p:spTgt>
                                        </p:tgtEl>
                                        <p:attrNameLst>
                                          <p:attrName>style.visibility</p:attrName>
                                        </p:attrNameLst>
                                      </p:cBhvr>
                                      <p:to>
                                        <p:strVal val="visible"/>
                                      </p:to>
                                    </p:set>
                                    <p:animEffect transition="in" filter="fade">
                                      <p:cBhvr>
                                        <p:cTn id="42"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3600" y="279400"/>
            <a:ext cx="6754813" cy="1143000"/>
          </a:xfrm>
        </p:spPr>
        <p:txBody>
          <a:bodyPr/>
          <a:lstStyle/>
          <a:p>
            <a:pPr fontAlgn="auto">
              <a:spcAft>
                <a:spcPts val="0"/>
              </a:spcAft>
              <a:defRPr/>
            </a:pPr>
            <a:r>
              <a:rPr lang="en-US" sz="4000" dirty="0" smtClean="0">
                <a:effectLst>
                  <a:outerShdw blurRad="38100" dist="38100" dir="2700000" algn="tl">
                    <a:srgbClr val="000000">
                      <a:alpha val="43137"/>
                    </a:srgbClr>
                  </a:outerShdw>
                </a:effectLst>
              </a:rPr>
              <a:t>Design</a:t>
            </a:r>
            <a:endParaRPr lang="en-US" sz="4000" dirty="0">
              <a:effectLst>
                <a:outerShdw blurRad="38100" dist="38100" dir="2700000" algn="tl">
                  <a:srgbClr val="000000">
                    <a:alpha val="43137"/>
                  </a:srgbClr>
                </a:outerShdw>
              </a:effectLst>
            </a:endParaRPr>
          </a:p>
        </p:txBody>
      </p:sp>
      <p:sp>
        <p:nvSpPr>
          <p:cNvPr id="6" name="TextBox 5"/>
          <p:cNvSpPr txBox="1"/>
          <p:nvPr/>
        </p:nvSpPr>
        <p:spPr>
          <a:xfrm>
            <a:off x="2189991" y="2436087"/>
            <a:ext cx="6861244" cy="2862322"/>
          </a:xfrm>
          <a:prstGeom prst="rect">
            <a:avLst/>
          </a:prstGeom>
          <a:noFill/>
        </p:spPr>
        <p:txBody>
          <a:bodyPr wrap="square">
            <a:spAutoFit/>
          </a:bodyPr>
          <a:lstStyle/>
          <a:p>
            <a:pPr>
              <a:spcBef>
                <a:spcPct val="50000"/>
              </a:spcBef>
              <a:defRPr/>
            </a:pPr>
            <a:endParaRPr lang="en-US" sz="1800" dirty="0" smtClean="0">
              <a:latin typeface="+mj-lt"/>
              <a:cs typeface="+mn-cs"/>
            </a:endParaRPr>
          </a:p>
          <a:p>
            <a:pPr>
              <a:spcBef>
                <a:spcPct val="50000"/>
              </a:spcBef>
              <a:defRPr/>
            </a:pPr>
            <a:r>
              <a:rPr lang="en-US" sz="1800" dirty="0" smtClean="0">
                <a:latin typeface="Arial" panose="020B0604020202020204" pitchFamily="34" charset="0"/>
                <a:cs typeface="Arial" panose="020B0604020202020204" pitchFamily="34" charset="0"/>
              </a:rPr>
              <a:t>Slide Size/Format Background: </a:t>
            </a:r>
            <a:r>
              <a:rPr lang="en-US" sz="1800" b="0" dirty="0">
                <a:latin typeface="Arial" panose="020B0604020202020204" pitchFamily="34" charset="0"/>
                <a:cs typeface="Arial" panose="020B0604020202020204" pitchFamily="34" charset="0"/>
              </a:rPr>
              <a:t>Page </a:t>
            </a:r>
            <a:r>
              <a:rPr lang="en-US" sz="1800" b="0" dirty="0" smtClean="0">
                <a:latin typeface="Arial" panose="020B0604020202020204" pitchFamily="34" charset="0"/>
                <a:cs typeface="Arial" panose="020B0604020202020204" pitchFamily="34" charset="0"/>
              </a:rPr>
              <a:t>size, Format Background</a:t>
            </a:r>
            <a:endParaRPr lang="en-US" sz="1800" b="0" dirty="0">
              <a:latin typeface="Arial" panose="020B0604020202020204" pitchFamily="34" charset="0"/>
              <a:cs typeface="Arial" panose="020B0604020202020204" pitchFamily="34" charset="0"/>
            </a:endParaRPr>
          </a:p>
          <a:p>
            <a:pPr>
              <a:spcBef>
                <a:spcPct val="50000"/>
              </a:spcBef>
              <a:defRPr/>
            </a:pPr>
            <a:r>
              <a:rPr lang="en-US" sz="1800" b="0"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a:spcBef>
                <a:spcPct val="50000"/>
              </a:spcBef>
              <a:defRPr/>
            </a:pPr>
            <a:r>
              <a:rPr lang="en-US" sz="1800" dirty="0" smtClean="0">
                <a:latin typeface="Arial" panose="020B0604020202020204" pitchFamily="34" charset="0"/>
                <a:cs typeface="Arial" panose="020B0604020202020204" pitchFamily="34" charset="0"/>
              </a:rPr>
              <a:t>Themes</a:t>
            </a:r>
            <a:r>
              <a:rPr lang="en-US" sz="1800" dirty="0">
                <a:latin typeface="Arial" panose="020B0604020202020204" pitchFamily="34" charset="0"/>
                <a:cs typeface="Arial" panose="020B0604020202020204" pitchFamily="34" charset="0"/>
              </a:rPr>
              <a:t>: </a:t>
            </a:r>
            <a:r>
              <a:rPr lang="en-US" sz="1800" b="0" dirty="0">
                <a:latin typeface="Arial" panose="020B0604020202020204" pitchFamily="34" charset="0"/>
                <a:cs typeface="Arial" panose="020B0604020202020204" pitchFamily="34" charset="0"/>
              </a:rPr>
              <a:t>Set Background Design, Color, &amp; Effects</a:t>
            </a:r>
          </a:p>
          <a:p>
            <a:pPr>
              <a:spcBef>
                <a:spcPct val="50000"/>
              </a:spcBef>
              <a:defRPr/>
            </a:pPr>
            <a:endParaRPr lang="en-US" sz="1800" b="0" dirty="0">
              <a:latin typeface="+mj-lt"/>
              <a:cs typeface="+mn-cs"/>
            </a:endParaRPr>
          </a:p>
          <a:p>
            <a:pPr>
              <a:spcBef>
                <a:spcPct val="50000"/>
              </a:spcBef>
              <a:defRPr/>
            </a:pPr>
            <a:endParaRPr lang="en-US" sz="1800" dirty="0">
              <a:latin typeface="+mj-lt"/>
              <a:cs typeface="+mn-cs"/>
            </a:endParaRPr>
          </a:p>
          <a:p>
            <a:pPr>
              <a:spcBef>
                <a:spcPct val="50000"/>
              </a:spcBef>
              <a:defRPr/>
            </a:pPr>
            <a:endParaRPr lang="en-US" sz="1800" dirty="0">
              <a:latin typeface="+mj-lt"/>
              <a:cs typeface="+mn-cs"/>
            </a:endParaRPr>
          </a:p>
        </p:txBody>
      </p:sp>
      <p:pic>
        <p:nvPicPr>
          <p:cNvPr id="4" name="Content Placeholder 3"/>
          <p:cNvPicPr>
            <a:picLocks noGrp="1" noChangeAspect="1"/>
          </p:cNvPicPr>
          <p:nvPr>
            <p:ph idx="1"/>
          </p:nvPr>
        </p:nvPicPr>
        <p:blipFill>
          <a:blip r:embed="rId3"/>
          <a:stretch>
            <a:fillRect/>
          </a:stretch>
        </p:blipFill>
        <p:spPr>
          <a:xfrm>
            <a:off x="223004" y="1314281"/>
            <a:ext cx="8652784" cy="807860"/>
          </a:xfrm>
          <a:prstGeom prst="rect">
            <a:avLst/>
          </a:prstGeom>
          <a:ln w="3175"/>
          <a:effectLst>
            <a:outerShdw blurRad="50800" dist="38100" dir="13500000" algn="br" rotWithShape="0">
              <a:prstClr val="black">
                <a:alpha val="40000"/>
              </a:prstClr>
            </a:outerShdw>
          </a:effectLst>
        </p:spPr>
      </p:pic>
      <p:sp>
        <p:nvSpPr>
          <p:cNvPr id="5" name="Rectangle 4"/>
          <p:cNvSpPr/>
          <p:nvPr/>
        </p:nvSpPr>
        <p:spPr bwMode="auto">
          <a:xfrm>
            <a:off x="8396115" y="1314281"/>
            <a:ext cx="465552" cy="145861"/>
          </a:xfrm>
          <a:prstGeom prst="rect">
            <a:avLst/>
          </a:prstGeom>
          <a:solidFill>
            <a:schemeClr val="bg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7" name="Picture 6"/>
          <p:cNvPicPr>
            <a:picLocks noChangeAspect="1"/>
          </p:cNvPicPr>
          <p:nvPr/>
        </p:nvPicPr>
        <p:blipFill>
          <a:blip r:embed="rId4"/>
          <a:stretch>
            <a:fillRect/>
          </a:stretch>
        </p:blipFill>
        <p:spPr>
          <a:xfrm>
            <a:off x="996122" y="2666864"/>
            <a:ext cx="1095375" cy="695325"/>
          </a:xfrm>
          <a:prstGeom prst="rect">
            <a:avLst/>
          </a:prstGeom>
          <a:ln w="3175">
            <a:solidFill>
              <a:schemeClr val="tx1"/>
            </a:solidFill>
          </a:ln>
          <a:effectLst>
            <a:outerShdw blurRad="50800" dist="38100" dir="18900000" algn="bl" rotWithShape="0">
              <a:prstClr val="black">
                <a:alpha val="40000"/>
              </a:prstClr>
            </a:outerShdw>
          </a:effectLst>
        </p:spPr>
      </p:pic>
      <p:pic>
        <p:nvPicPr>
          <p:cNvPr id="9" name="Picture 8"/>
          <p:cNvPicPr/>
          <p:nvPr/>
        </p:nvPicPr>
        <p:blipFill rotWithShape="1">
          <a:blip r:embed="rId5"/>
          <a:srcRect l="3686" t="9972" r="32212" b="60684"/>
          <a:stretch/>
        </p:blipFill>
        <p:spPr bwMode="auto">
          <a:xfrm>
            <a:off x="996122" y="4288291"/>
            <a:ext cx="7632769" cy="1764166"/>
          </a:xfrm>
          <a:prstGeom prst="rect">
            <a:avLst/>
          </a:prstGeom>
          <a:ln w="3175">
            <a:solidFill>
              <a:schemeClr val="tx1"/>
            </a:solidFill>
          </a:ln>
          <a:effectLst>
            <a:outerShdw blurRad="50800" dist="38100" dir="18900000" algn="bl" rotWithShape="0">
              <a:prstClr val="black">
                <a:alpha val="40000"/>
              </a:prstClr>
            </a:outerShdw>
          </a:effectLst>
          <a:extLst>
            <a:ext uri="{53640926-AAD7-44D8-BBD7-CCE9431645EC}">
              <a14:shadowObscured xmlns:a14="http://schemas.microsoft.com/office/drawing/2010/main"/>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01700" y="295275"/>
            <a:ext cx="7007225" cy="1143000"/>
          </a:xfrm>
        </p:spPr>
        <p:txBody>
          <a:bodyPr/>
          <a:lstStyle/>
          <a:p>
            <a:pPr fontAlgn="auto">
              <a:spcAft>
                <a:spcPts val="0"/>
              </a:spcAft>
              <a:defRPr/>
            </a:pPr>
            <a:r>
              <a:rPr lang="en-US" sz="4000" dirty="0" smtClean="0">
                <a:effectLst>
                  <a:outerShdw blurRad="38100" dist="38100" dir="2700000" algn="tl">
                    <a:srgbClr val="000000">
                      <a:alpha val="43137"/>
                    </a:srgbClr>
                  </a:outerShdw>
                </a:effectLst>
              </a:rPr>
              <a:t>Transitions</a:t>
            </a:r>
            <a:endParaRPr lang="en-US" sz="4000" dirty="0">
              <a:effectLst>
                <a:outerShdw blurRad="38100" dist="38100" dir="2700000" algn="tl">
                  <a:srgbClr val="000000">
                    <a:alpha val="43137"/>
                  </a:srgbClr>
                </a:outerShdw>
              </a:effectLst>
            </a:endParaRPr>
          </a:p>
        </p:txBody>
      </p:sp>
      <p:sp>
        <p:nvSpPr>
          <p:cNvPr id="27651" name="Content Placeholder 2"/>
          <p:cNvSpPr>
            <a:spLocks noGrp="1"/>
          </p:cNvSpPr>
          <p:nvPr>
            <p:ph idx="1"/>
          </p:nvPr>
        </p:nvSpPr>
        <p:spPr>
          <a:xfrm>
            <a:off x="630900" y="2327635"/>
            <a:ext cx="8415130" cy="4114800"/>
          </a:xfrm>
        </p:spPr>
        <p:txBody>
          <a:bodyPr/>
          <a:lstStyle/>
          <a:p>
            <a:pPr>
              <a:buFontTx/>
              <a:buNone/>
            </a:pPr>
            <a:r>
              <a:rPr lang="en-US" sz="1500" b="1" dirty="0" smtClean="0"/>
              <a:t>	Transitions: How moving from slide to slide looks and sounds.</a:t>
            </a:r>
          </a:p>
          <a:p>
            <a:pPr>
              <a:buFontTx/>
              <a:buNone/>
            </a:pPr>
            <a:r>
              <a:rPr lang="en-US" sz="1500" dirty="0" smtClean="0"/>
              <a:t>	</a:t>
            </a:r>
          </a:p>
          <a:p>
            <a:pPr>
              <a:buFontTx/>
              <a:buNone/>
            </a:pPr>
            <a:r>
              <a:rPr lang="en-US" sz="1500" b="1" dirty="0" smtClean="0"/>
              <a:t>			Style: </a:t>
            </a:r>
            <a:r>
              <a:rPr lang="en-US" sz="1500" dirty="0" smtClean="0"/>
              <a:t>Design type of transition to next slide</a:t>
            </a:r>
          </a:p>
          <a:p>
            <a:pPr>
              <a:lnSpc>
                <a:spcPct val="150000"/>
              </a:lnSpc>
              <a:buFontTx/>
              <a:buNone/>
            </a:pPr>
            <a:r>
              <a:rPr lang="en-US" sz="1500" dirty="0" smtClean="0"/>
              <a:t>	</a:t>
            </a:r>
          </a:p>
          <a:p>
            <a:pPr>
              <a:lnSpc>
                <a:spcPct val="150000"/>
              </a:lnSpc>
              <a:buFontTx/>
              <a:buNone/>
            </a:pPr>
            <a:r>
              <a:rPr lang="en-US" sz="1500" b="1" dirty="0"/>
              <a:t>	</a:t>
            </a:r>
            <a:r>
              <a:rPr lang="en-US" sz="1500" b="1" dirty="0" smtClean="0"/>
              <a:t>			Sound: </a:t>
            </a:r>
            <a:r>
              <a:rPr lang="en-US" sz="1500" dirty="0" smtClean="0"/>
              <a:t>Design sound for slide transition</a:t>
            </a:r>
          </a:p>
          <a:p>
            <a:pPr>
              <a:lnSpc>
                <a:spcPct val="150000"/>
              </a:lnSpc>
              <a:buFontTx/>
              <a:buNone/>
            </a:pPr>
            <a:r>
              <a:rPr lang="en-US" sz="1500" dirty="0" smtClean="0"/>
              <a:t>				</a:t>
            </a:r>
            <a:r>
              <a:rPr lang="en-US" sz="1500" b="1" dirty="0" smtClean="0"/>
              <a:t>Speed: </a:t>
            </a:r>
            <a:r>
              <a:rPr lang="en-US" sz="1500" dirty="0" smtClean="0"/>
              <a:t>Set Speed of transition</a:t>
            </a:r>
          </a:p>
          <a:p>
            <a:pPr>
              <a:lnSpc>
                <a:spcPct val="150000"/>
              </a:lnSpc>
              <a:buFontTx/>
              <a:buNone/>
            </a:pPr>
            <a:r>
              <a:rPr lang="en-US" sz="1500" dirty="0"/>
              <a:t>	</a:t>
            </a:r>
            <a:r>
              <a:rPr lang="en-US" sz="1500" dirty="0" smtClean="0"/>
              <a:t>		</a:t>
            </a:r>
            <a:r>
              <a:rPr lang="en-US" sz="1500" b="1" dirty="0"/>
              <a:t> </a:t>
            </a:r>
            <a:endParaRPr lang="en-US" sz="1500" b="1" dirty="0" smtClean="0"/>
          </a:p>
          <a:p>
            <a:pPr>
              <a:lnSpc>
                <a:spcPct val="150000"/>
              </a:lnSpc>
              <a:buFontTx/>
              <a:buNone/>
            </a:pPr>
            <a:r>
              <a:rPr lang="en-US" sz="1500" b="1" dirty="0"/>
              <a:t>	</a:t>
            </a:r>
            <a:r>
              <a:rPr lang="en-US" sz="1500" b="1" dirty="0" smtClean="0"/>
              <a:t>			Preview</a:t>
            </a:r>
            <a:r>
              <a:rPr lang="en-US" sz="1500" b="1" dirty="0"/>
              <a:t>: </a:t>
            </a:r>
            <a:r>
              <a:rPr lang="en-US" sz="1500" dirty="0"/>
              <a:t>View created slide </a:t>
            </a:r>
            <a:r>
              <a:rPr lang="en-US" sz="1500" dirty="0" smtClean="0"/>
              <a:t>transition</a:t>
            </a:r>
          </a:p>
        </p:txBody>
      </p:sp>
      <p:grpSp>
        <p:nvGrpSpPr>
          <p:cNvPr id="5" name="Group 4"/>
          <p:cNvGrpSpPr/>
          <p:nvPr/>
        </p:nvGrpSpPr>
        <p:grpSpPr>
          <a:xfrm>
            <a:off x="480044" y="1319516"/>
            <a:ext cx="8481394" cy="813838"/>
            <a:chOff x="480044" y="1259956"/>
            <a:chExt cx="8481394" cy="813838"/>
          </a:xfrm>
          <a:effectLst>
            <a:outerShdw blurRad="50800" dist="38100" dir="13500000" algn="br" rotWithShape="0">
              <a:prstClr val="black">
                <a:alpha val="40000"/>
              </a:prstClr>
            </a:outerShdw>
          </a:effectLst>
        </p:grpSpPr>
        <p:pic>
          <p:nvPicPr>
            <p:cNvPr id="3" name="Picture 2"/>
            <p:cNvPicPr>
              <a:picLocks noChangeAspect="1"/>
            </p:cNvPicPr>
            <p:nvPr/>
          </p:nvPicPr>
          <p:blipFill>
            <a:blip r:embed="rId3"/>
            <a:stretch>
              <a:fillRect/>
            </a:stretch>
          </p:blipFill>
          <p:spPr>
            <a:xfrm>
              <a:off x="480044" y="1259956"/>
              <a:ext cx="8481394" cy="813838"/>
            </a:xfrm>
            <a:prstGeom prst="rect">
              <a:avLst/>
            </a:prstGeom>
            <a:ln w="3175">
              <a:solidFill>
                <a:schemeClr val="tx1"/>
              </a:solidFill>
            </a:ln>
          </p:spPr>
        </p:pic>
        <p:sp>
          <p:nvSpPr>
            <p:cNvPr id="4" name="Rectangle 3"/>
            <p:cNvSpPr/>
            <p:nvPr/>
          </p:nvSpPr>
          <p:spPr bwMode="auto">
            <a:xfrm>
              <a:off x="8415130" y="1277419"/>
              <a:ext cx="546308" cy="160856"/>
            </a:xfrm>
            <a:prstGeom prst="rect">
              <a:avLst/>
            </a:prstGeom>
            <a:solidFill>
              <a:schemeClr val="bg1"/>
            </a:solidFill>
            <a:ln w="31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grpSp>
      <p:pic>
        <p:nvPicPr>
          <p:cNvPr id="6" name="Picture 5"/>
          <p:cNvPicPr>
            <a:picLocks noChangeAspect="1"/>
          </p:cNvPicPr>
          <p:nvPr/>
        </p:nvPicPr>
        <p:blipFill>
          <a:blip r:embed="rId4"/>
          <a:stretch>
            <a:fillRect/>
          </a:stretch>
        </p:blipFill>
        <p:spPr>
          <a:xfrm>
            <a:off x="2422514" y="5197628"/>
            <a:ext cx="504825" cy="666750"/>
          </a:xfrm>
          <a:prstGeom prst="rect">
            <a:avLst/>
          </a:prstGeom>
          <a:ln w="3175">
            <a:solidFill>
              <a:schemeClr val="tx1"/>
            </a:solidFill>
          </a:ln>
          <a:effectLst>
            <a:outerShdw blurRad="50800" dist="38100" dir="18900000" algn="bl" rotWithShape="0">
              <a:prstClr val="black">
                <a:alpha val="40000"/>
              </a:prstClr>
            </a:outerShdw>
          </a:effectLst>
        </p:spPr>
      </p:pic>
      <p:pic>
        <p:nvPicPr>
          <p:cNvPr id="7" name="Picture 6"/>
          <p:cNvPicPr>
            <a:picLocks noChangeAspect="1"/>
          </p:cNvPicPr>
          <p:nvPr/>
        </p:nvPicPr>
        <p:blipFill>
          <a:blip r:embed="rId5"/>
          <a:stretch>
            <a:fillRect/>
          </a:stretch>
        </p:blipFill>
        <p:spPr>
          <a:xfrm>
            <a:off x="821408" y="4094162"/>
            <a:ext cx="2513693" cy="670884"/>
          </a:xfrm>
          <a:prstGeom prst="rect">
            <a:avLst/>
          </a:prstGeom>
          <a:ln w="3175">
            <a:solidFill>
              <a:schemeClr val="tx1"/>
            </a:solidFill>
          </a:ln>
          <a:effectLst>
            <a:outerShdw blurRad="50800" dist="38100" dir="18900000" algn="bl" rotWithShape="0">
              <a:prstClr val="black">
                <a:alpha val="40000"/>
              </a:prstClr>
            </a:outerShdw>
          </a:effectLst>
        </p:spPr>
      </p:pic>
      <p:pic>
        <p:nvPicPr>
          <p:cNvPr id="8" name="Picture 7"/>
          <p:cNvPicPr>
            <a:picLocks noChangeAspect="1"/>
          </p:cNvPicPr>
          <p:nvPr/>
        </p:nvPicPr>
        <p:blipFill>
          <a:blip r:embed="rId6"/>
          <a:stretch>
            <a:fillRect/>
          </a:stretch>
        </p:blipFill>
        <p:spPr>
          <a:xfrm>
            <a:off x="728870" y="3365684"/>
            <a:ext cx="7686260" cy="470354"/>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500"/>
                                        <p:tgtEl>
                                          <p:spTgt spid="2765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7651">
                                            <p:txEl>
                                              <p:pRg st="1" end="1"/>
                                            </p:txEl>
                                          </p:spTgt>
                                        </p:tgtEl>
                                        <p:attrNameLst>
                                          <p:attrName>style.visibility</p:attrName>
                                        </p:attrNameLst>
                                      </p:cBhvr>
                                      <p:to>
                                        <p:strVal val="visible"/>
                                      </p:to>
                                    </p:set>
                                    <p:animEffect transition="in" filter="fade">
                                      <p:cBhvr>
                                        <p:cTn id="10" dur="500"/>
                                        <p:tgtEl>
                                          <p:spTgt spid="2765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Effect transition="in" filter="fade">
                                      <p:cBhvr>
                                        <p:cTn id="13" dur="500"/>
                                        <p:tgtEl>
                                          <p:spTgt spid="27651">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27651">
                                            <p:txEl>
                                              <p:pRg st="3" end="3"/>
                                            </p:txEl>
                                          </p:spTgt>
                                        </p:tgtEl>
                                        <p:attrNameLst>
                                          <p:attrName>style.visibility</p:attrName>
                                        </p:attrNameLst>
                                      </p:cBhvr>
                                      <p:to>
                                        <p:strVal val="visible"/>
                                      </p:to>
                                    </p:set>
                                    <p:animEffect transition="in" filter="fade">
                                      <p:cBhvr>
                                        <p:cTn id="18" dur="500"/>
                                        <p:tgtEl>
                                          <p:spTgt spid="276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animEffect transition="in" filter="fade">
                                      <p:cBhvr>
                                        <p:cTn id="23" dur="500"/>
                                        <p:tgtEl>
                                          <p:spTgt spid="27651">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27651">
                                            <p:txEl>
                                              <p:pRg st="5" end="5"/>
                                            </p:txEl>
                                          </p:spTgt>
                                        </p:tgtEl>
                                        <p:attrNameLst>
                                          <p:attrName>style.visibility</p:attrName>
                                        </p:attrNameLst>
                                      </p:cBhvr>
                                      <p:to>
                                        <p:strVal val="visible"/>
                                      </p:to>
                                    </p:set>
                                    <p:animEffect transition="in" filter="fade">
                                      <p:cBhvr>
                                        <p:cTn id="28" dur="500"/>
                                        <p:tgtEl>
                                          <p:spTgt spid="2765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7651">
                                            <p:txEl>
                                              <p:pRg st="6" end="6"/>
                                            </p:txEl>
                                          </p:spTgt>
                                        </p:tgtEl>
                                        <p:attrNameLst>
                                          <p:attrName>style.visibility</p:attrName>
                                        </p:attrNameLst>
                                      </p:cBhvr>
                                      <p:to>
                                        <p:strVal val="visible"/>
                                      </p:to>
                                    </p:set>
                                    <p:animEffect transition="in" filter="fade">
                                      <p:cBhvr>
                                        <p:cTn id="33" dur="500"/>
                                        <p:tgtEl>
                                          <p:spTgt spid="27651">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7651">
                                            <p:txEl>
                                              <p:pRg st="7" end="7"/>
                                            </p:txEl>
                                          </p:spTgt>
                                        </p:tgtEl>
                                        <p:attrNameLst>
                                          <p:attrName>style.visibility</p:attrName>
                                        </p:attrNameLst>
                                      </p:cBhvr>
                                      <p:to>
                                        <p:strVal val="visible"/>
                                      </p:to>
                                    </p:set>
                                    <p:animEffect transition="in" filter="fade">
                                      <p:cBhvr>
                                        <p:cTn id="38" dur="500"/>
                                        <p:tgtEl>
                                          <p:spTgt spid="276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01700" y="295275"/>
            <a:ext cx="7007225" cy="1143000"/>
          </a:xfrm>
        </p:spPr>
        <p:txBody>
          <a:bodyPr/>
          <a:lstStyle/>
          <a:p>
            <a:pPr fontAlgn="auto">
              <a:spcAft>
                <a:spcPts val="0"/>
              </a:spcAft>
              <a:defRPr/>
            </a:pPr>
            <a:r>
              <a:rPr lang="en-US" sz="4000" dirty="0" smtClean="0">
                <a:effectLst>
                  <a:outerShdw blurRad="38100" dist="38100" dir="2700000" algn="tl">
                    <a:srgbClr val="000000">
                      <a:alpha val="43137"/>
                    </a:srgbClr>
                  </a:outerShdw>
                </a:effectLst>
              </a:rPr>
              <a:t>Animations</a:t>
            </a:r>
            <a:endParaRPr lang="en-US" sz="4000" dirty="0">
              <a:effectLst>
                <a:outerShdw blurRad="38100" dist="38100" dir="2700000" algn="tl">
                  <a:srgbClr val="000000">
                    <a:alpha val="43137"/>
                  </a:srgbClr>
                </a:outerShdw>
              </a:effectLst>
            </a:endParaRPr>
          </a:p>
        </p:txBody>
      </p:sp>
      <p:sp>
        <p:nvSpPr>
          <p:cNvPr id="27651" name="Content Placeholder 2"/>
          <p:cNvSpPr>
            <a:spLocks noGrp="1"/>
          </p:cNvSpPr>
          <p:nvPr>
            <p:ph idx="1"/>
          </p:nvPr>
        </p:nvSpPr>
        <p:spPr>
          <a:xfrm>
            <a:off x="566103" y="2222500"/>
            <a:ext cx="8164770" cy="4114800"/>
          </a:xfrm>
        </p:spPr>
        <p:txBody>
          <a:bodyPr/>
          <a:lstStyle/>
          <a:p>
            <a:pPr>
              <a:buFontTx/>
              <a:buNone/>
            </a:pPr>
            <a:r>
              <a:rPr lang="en-US" sz="1500" b="1" dirty="0" smtClean="0"/>
              <a:t>Animations: How a letter, word, or an object moves</a:t>
            </a:r>
          </a:p>
          <a:p>
            <a:pPr>
              <a:buFontTx/>
              <a:buNone/>
            </a:pPr>
            <a:r>
              <a:rPr lang="en-US" sz="1500" dirty="0" smtClean="0"/>
              <a:t>	</a:t>
            </a:r>
          </a:p>
          <a:p>
            <a:pPr>
              <a:buFontTx/>
              <a:buNone/>
            </a:pPr>
            <a:endParaRPr lang="en-US" sz="1500" b="1" dirty="0"/>
          </a:p>
          <a:p>
            <a:pPr>
              <a:buFontTx/>
              <a:buNone/>
            </a:pPr>
            <a:r>
              <a:rPr lang="en-US" sz="1500" b="1" dirty="0"/>
              <a:t>			 </a:t>
            </a:r>
            <a:r>
              <a:rPr lang="en-US" sz="1500" b="1" dirty="0" smtClean="0"/>
              <a:t>Add </a:t>
            </a:r>
            <a:r>
              <a:rPr lang="en-US" sz="1500" b="1" dirty="0"/>
              <a:t>Animation</a:t>
            </a:r>
            <a:r>
              <a:rPr lang="en-US" sz="1500" dirty="0" smtClean="0"/>
              <a:t>:  	Choose an animation effect to add to the selected 				objects.</a:t>
            </a:r>
          </a:p>
          <a:p>
            <a:pPr>
              <a:buFontTx/>
              <a:buNone/>
            </a:pPr>
            <a:r>
              <a:rPr lang="en-US" sz="1500" dirty="0"/>
              <a:t>	</a:t>
            </a:r>
            <a:r>
              <a:rPr lang="en-US" sz="1500" dirty="0" smtClean="0"/>
              <a:t>		</a:t>
            </a:r>
            <a:r>
              <a:rPr lang="en-US" sz="1500" b="1" dirty="0" smtClean="0"/>
              <a:t>Animation Pane</a:t>
            </a:r>
            <a:r>
              <a:rPr lang="en-US" sz="1500" dirty="0" smtClean="0"/>
              <a:t>:  	Displays animations and how they are activated.</a:t>
            </a:r>
          </a:p>
          <a:p>
            <a:pPr>
              <a:buFontTx/>
              <a:buNone/>
            </a:pPr>
            <a:r>
              <a:rPr lang="en-US" sz="1500" dirty="0"/>
              <a:t>	</a:t>
            </a:r>
            <a:r>
              <a:rPr lang="en-US" sz="1500" dirty="0" smtClean="0"/>
              <a:t>		</a:t>
            </a:r>
            <a:r>
              <a:rPr lang="en-US" sz="1500" dirty="0"/>
              <a:t>	</a:t>
            </a:r>
            <a:r>
              <a:rPr lang="en-US" sz="1500" dirty="0" smtClean="0"/>
              <a:t>		</a:t>
            </a:r>
          </a:p>
          <a:p>
            <a:pPr>
              <a:buFontTx/>
              <a:buNone/>
            </a:pPr>
            <a:r>
              <a:rPr lang="en-US" sz="1500" dirty="0" smtClean="0"/>
              <a:t>				</a:t>
            </a:r>
            <a:r>
              <a:rPr lang="en-US" sz="1500" b="1" dirty="0" smtClean="0"/>
              <a:t>Timing</a:t>
            </a:r>
            <a:r>
              <a:rPr lang="en-US" sz="1500" dirty="0" smtClean="0"/>
              <a:t>:  	Determine/adjust time for a animation. </a:t>
            </a:r>
          </a:p>
          <a:p>
            <a:pPr>
              <a:buFontTx/>
              <a:buNone/>
            </a:pPr>
            <a:endParaRPr lang="en-US" sz="1500" dirty="0"/>
          </a:p>
          <a:p>
            <a:pPr>
              <a:buFontTx/>
              <a:buNone/>
            </a:pPr>
            <a:r>
              <a:rPr lang="en-US" sz="1500" dirty="0" smtClean="0"/>
              <a:t>		</a:t>
            </a:r>
            <a:r>
              <a:rPr lang="en-US" sz="1500" dirty="0"/>
              <a:t> </a:t>
            </a:r>
            <a:r>
              <a:rPr lang="en-US" sz="1500" dirty="0" smtClean="0"/>
              <a:t>           </a:t>
            </a:r>
            <a:r>
              <a:rPr lang="en-US" sz="1600" b="1" dirty="0" smtClean="0"/>
              <a:t>Preview</a:t>
            </a:r>
            <a:r>
              <a:rPr lang="en-US" sz="1600" b="1" dirty="0"/>
              <a:t>: </a:t>
            </a:r>
            <a:r>
              <a:rPr lang="en-US" sz="1600" dirty="0"/>
              <a:t>View created slide animation</a:t>
            </a:r>
            <a:endParaRPr lang="en-US" sz="1500" dirty="0" smtClean="0"/>
          </a:p>
        </p:txBody>
      </p:sp>
      <p:pic>
        <p:nvPicPr>
          <p:cNvPr id="2" name="Picture 1"/>
          <p:cNvPicPr>
            <a:picLocks noChangeAspect="1"/>
          </p:cNvPicPr>
          <p:nvPr/>
        </p:nvPicPr>
        <p:blipFill>
          <a:blip r:embed="rId3"/>
          <a:stretch>
            <a:fillRect/>
          </a:stretch>
        </p:blipFill>
        <p:spPr>
          <a:xfrm>
            <a:off x="412065" y="1377178"/>
            <a:ext cx="8318808" cy="579394"/>
          </a:xfrm>
          <a:prstGeom prst="rect">
            <a:avLst/>
          </a:prstGeom>
          <a:ln w="3175">
            <a:solidFill>
              <a:schemeClr val="tx1"/>
            </a:solidFill>
          </a:ln>
          <a:effectLst>
            <a:outerShdw blurRad="50800" dist="38100" dir="13500000" algn="br" rotWithShape="0">
              <a:prstClr val="black">
                <a:alpha val="40000"/>
              </a:prstClr>
            </a:outerShdw>
          </a:effectLst>
        </p:spPr>
      </p:pic>
      <p:sp>
        <p:nvSpPr>
          <p:cNvPr id="3" name="Rectangle 2"/>
          <p:cNvSpPr/>
          <p:nvPr/>
        </p:nvSpPr>
        <p:spPr bwMode="auto">
          <a:xfrm>
            <a:off x="8273143" y="1377178"/>
            <a:ext cx="457730" cy="166643"/>
          </a:xfrm>
          <a:prstGeom prst="rect">
            <a:avLst/>
          </a:prstGeom>
          <a:solidFill>
            <a:schemeClr val="bg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4" name="Picture 3"/>
          <p:cNvPicPr>
            <a:picLocks noChangeAspect="1"/>
          </p:cNvPicPr>
          <p:nvPr/>
        </p:nvPicPr>
        <p:blipFill>
          <a:blip r:embed="rId4"/>
          <a:stretch>
            <a:fillRect/>
          </a:stretch>
        </p:blipFill>
        <p:spPr>
          <a:xfrm>
            <a:off x="913869" y="2568538"/>
            <a:ext cx="7315200" cy="421578"/>
          </a:xfrm>
          <a:prstGeom prst="rect">
            <a:avLst/>
          </a:prstGeom>
          <a:ln w="3175">
            <a:solidFill>
              <a:schemeClr val="tx1"/>
            </a:solidFill>
          </a:ln>
          <a:effectLst>
            <a:outerShdw blurRad="50800" dist="38100" dir="18900000" algn="bl" rotWithShape="0">
              <a:prstClr val="black">
                <a:alpha val="40000"/>
              </a:prstClr>
            </a:outerShdw>
          </a:effectLst>
        </p:spPr>
      </p:pic>
      <p:pic>
        <p:nvPicPr>
          <p:cNvPr id="5" name="Picture 4"/>
          <p:cNvPicPr>
            <a:picLocks noChangeAspect="1"/>
          </p:cNvPicPr>
          <p:nvPr/>
        </p:nvPicPr>
        <p:blipFill>
          <a:blip r:embed="rId5"/>
          <a:stretch>
            <a:fillRect/>
          </a:stretch>
        </p:blipFill>
        <p:spPr>
          <a:xfrm>
            <a:off x="916780" y="3463861"/>
            <a:ext cx="1071563" cy="521901"/>
          </a:xfrm>
          <a:prstGeom prst="rect">
            <a:avLst/>
          </a:prstGeom>
          <a:ln w="3175">
            <a:solidFill>
              <a:schemeClr val="tx1"/>
            </a:solidFill>
          </a:ln>
          <a:effectLst>
            <a:outerShdw blurRad="50800" dist="38100" dir="18900000" algn="bl" rotWithShape="0">
              <a:prstClr val="black">
                <a:alpha val="40000"/>
              </a:prstClr>
            </a:outerShdw>
          </a:effectLst>
        </p:spPr>
      </p:pic>
      <p:pic>
        <p:nvPicPr>
          <p:cNvPr id="6" name="Picture 5"/>
          <p:cNvPicPr>
            <a:picLocks noChangeAspect="1"/>
          </p:cNvPicPr>
          <p:nvPr/>
        </p:nvPicPr>
        <p:blipFill>
          <a:blip r:embed="rId6"/>
          <a:stretch>
            <a:fillRect/>
          </a:stretch>
        </p:blipFill>
        <p:spPr>
          <a:xfrm>
            <a:off x="901700" y="4525025"/>
            <a:ext cx="1874157" cy="636506"/>
          </a:xfrm>
          <a:prstGeom prst="rect">
            <a:avLst/>
          </a:prstGeom>
          <a:ln w="3175">
            <a:solidFill>
              <a:schemeClr val="tx1"/>
            </a:solidFill>
          </a:ln>
          <a:effectLst>
            <a:outerShdw blurRad="50800" dist="38100" dir="18900000" algn="bl" rotWithShape="0">
              <a:prstClr val="black">
                <a:alpha val="40000"/>
              </a:prstClr>
            </a:outerShdw>
          </a:effectLst>
        </p:spPr>
      </p:pic>
      <p:pic>
        <p:nvPicPr>
          <p:cNvPr id="7" name="Picture 6"/>
          <p:cNvPicPr>
            <a:picLocks noChangeAspect="1"/>
          </p:cNvPicPr>
          <p:nvPr/>
        </p:nvPicPr>
        <p:blipFill>
          <a:blip r:embed="rId7"/>
          <a:stretch>
            <a:fillRect/>
          </a:stretch>
        </p:blipFill>
        <p:spPr>
          <a:xfrm>
            <a:off x="901700" y="5347342"/>
            <a:ext cx="533400" cy="838200"/>
          </a:xfrm>
          <a:prstGeom prst="rect">
            <a:avLst/>
          </a:prstGeom>
          <a:ln w="3175">
            <a:solidFill>
              <a:schemeClr val="tx1"/>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7591680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500"/>
                                        <p:tgtEl>
                                          <p:spTgt spid="2765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7651">
                                            <p:txEl>
                                              <p:pRg st="1" end="1"/>
                                            </p:txEl>
                                          </p:spTgt>
                                        </p:tgtEl>
                                        <p:attrNameLst>
                                          <p:attrName>style.visibility</p:attrName>
                                        </p:attrNameLst>
                                      </p:cBhvr>
                                      <p:to>
                                        <p:strVal val="visible"/>
                                      </p:to>
                                    </p:set>
                                    <p:animEffect transition="in" filter="fade">
                                      <p:cBhvr>
                                        <p:cTn id="10" dur="500"/>
                                        <p:tgtEl>
                                          <p:spTgt spid="2765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animEffect transition="in" filter="fade">
                                      <p:cBhvr>
                                        <p:cTn id="13" dur="500"/>
                                        <p:tgtEl>
                                          <p:spTgt spid="27651">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7651">
                                            <p:txEl>
                                              <p:pRg st="4" end="4"/>
                                            </p:txEl>
                                          </p:spTgt>
                                        </p:tgtEl>
                                        <p:attrNameLst>
                                          <p:attrName>style.visibility</p:attrName>
                                        </p:attrNameLst>
                                      </p:cBhvr>
                                      <p:to>
                                        <p:strVal val="visible"/>
                                      </p:to>
                                    </p:set>
                                    <p:animEffect transition="in" filter="fade">
                                      <p:cBhvr>
                                        <p:cTn id="16" dur="500"/>
                                        <p:tgtEl>
                                          <p:spTgt spid="27651">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7651">
                                            <p:txEl>
                                              <p:pRg st="5" end="5"/>
                                            </p:txEl>
                                          </p:spTgt>
                                        </p:tgtEl>
                                        <p:attrNameLst>
                                          <p:attrName>style.visibility</p:attrName>
                                        </p:attrNameLst>
                                      </p:cBhvr>
                                      <p:to>
                                        <p:strVal val="visible"/>
                                      </p:to>
                                    </p:set>
                                    <p:animEffect transition="in" filter="fade">
                                      <p:cBhvr>
                                        <p:cTn id="19" dur="500"/>
                                        <p:tgtEl>
                                          <p:spTgt spid="27651">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7651">
                                            <p:txEl>
                                              <p:pRg st="6" end="6"/>
                                            </p:txEl>
                                          </p:spTgt>
                                        </p:tgtEl>
                                        <p:attrNameLst>
                                          <p:attrName>style.visibility</p:attrName>
                                        </p:attrNameLst>
                                      </p:cBhvr>
                                      <p:to>
                                        <p:strVal val="visible"/>
                                      </p:to>
                                    </p:set>
                                    <p:animEffect transition="in" filter="fade">
                                      <p:cBhvr>
                                        <p:cTn id="24" dur="500"/>
                                        <p:tgtEl>
                                          <p:spTgt spid="27651">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7651">
                                            <p:txEl>
                                              <p:pRg st="8" end="8"/>
                                            </p:txEl>
                                          </p:spTgt>
                                        </p:tgtEl>
                                        <p:attrNameLst>
                                          <p:attrName>style.visibility</p:attrName>
                                        </p:attrNameLst>
                                      </p:cBhvr>
                                      <p:to>
                                        <p:strVal val="visible"/>
                                      </p:to>
                                    </p:set>
                                    <p:animEffect transition="in" filter="fade">
                                      <p:cBhvr>
                                        <p:cTn id="29" dur="500"/>
                                        <p:tgtEl>
                                          <p:spTgt spid="27651">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100" y="301625"/>
            <a:ext cx="6691313" cy="1143000"/>
          </a:xfrm>
        </p:spPr>
        <p:txBody>
          <a:bodyPr/>
          <a:lstStyle/>
          <a:p>
            <a:pPr fontAlgn="auto">
              <a:spcAft>
                <a:spcPts val="0"/>
              </a:spcAft>
              <a:defRPr/>
            </a:pPr>
            <a:r>
              <a:rPr lang="en-US" sz="4000" dirty="0" smtClean="0">
                <a:effectLst>
                  <a:outerShdw blurRad="38100" dist="38100" dir="2700000" algn="tl">
                    <a:srgbClr val="000000">
                      <a:alpha val="43137"/>
                    </a:srgbClr>
                  </a:outerShdw>
                </a:effectLst>
              </a:rPr>
              <a:t>Slide Show</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154362" y="2376154"/>
            <a:ext cx="5989637" cy="3857046"/>
          </a:xfrm>
        </p:spPr>
        <p:txBody>
          <a:bodyPr/>
          <a:lstStyle/>
          <a:p>
            <a:pPr>
              <a:buFontTx/>
              <a:buNone/>
            </a:pPr>
            <a:r>
              <a:rPr lang="en-US" sz="1800" b="1" dirty="0" smtClean="0"/>
              <a:t>Start Slide Show:</a:t>
            </a:r>
          </a:p>
          <a:p>
            <a:pPr>
              <a:lnSpc>
                <a:spcPct val="100000"/>
              </a:lnSpc>
              <a:buFontTx/>
              <a:buNone/>
            </a:pPr>
            <a:r>
              <a:rPr lang="en-US" sz="1800" dirty="0" smtClean="0"/>
              <a:t>	</a:t>
            </a:r>
            <a:r>
              <a:rPr lang="en-US" sz="1800" b="1" dirty="0" smtClean="0"/>
              <a:t>Beginning</a:t>
            </a:r>
            <a:r>
              <a:rPr lang="en-US" sz="1800" dirty="0" smtClean="0"/>
              <a:t>: Starts show at 1</a:t>
            </a:r>
            <a:r>
              <a:rPr lang="en-US" sz="1800" baseline="30000" dirty="0" smtClean="0"/>
              <a:t>st</a:t>
            </a:r>
            <a:r>
              <a:rPr lang="en-US" sz="1800" dirty="0" smtClean="0"/>
              <a:t> slide</a:t>
            </a:r>
          </a:p>
          <a:p>
            <a:pPr>
              <a:lnSpc>
                <a:spcPct val="100000"/>
              </a:lnSpc>
              <a:buFontTx/>
              <a:buNone/>
            </a:pPr>
            <a:r>
              <a:rPr lang="en-US" sz="1800" dirty="0" smtClean="0"/>
              <a:t>	</a:t>
            </a:r>
            <a:r>
              <a:rPr lang="en-US" sz="1800" b="1" dirty="0" smtClean="0"/>
              <a:t>Current</a:t>
            </a:r>
            <a:r>
              <a:rPr lang="en-US" sz="1800" dirty="0" smtClean="0"/>
              <a:t>: Starts show from slide your viewing</a:t>
            </a:r>
          </a:p>
          <a:p>
            <a:pPr>
              <a:lnSpc>
                <a:spcPct val="100000"/>
              </a:lnSpc>
              <a:buFontTx/>
              <a:buNone/>
            </a:pPr>
            <a:r>
              <a:rPr lang="en-US" sz="1800" dirty="0"/>
              <a:t>	</a:t>
            </a:r>
            <a:r>
              <a:rPr lang="en-US" sz="1800" b="1" dirty="0" smtClean="0"/>
              <a:t>Custom Slide Show</a:t>
            </a:r>
            <a:r>
              <a:rPr lang="en-US" sz="1800" dirty="0" smtClean="0"/>
              <a:t>:  Show only the slides you choose.    </a:t>
            </a:r>
          </a:p>
          <a:p>
            <a:pPr>
              <a:buFontTx/>
              <a:buNone/>
            </a:pPr>
            <a:r>
              <a:rPr lang="en-US" sz="1800" b="1" dirty="0" smtClean="0"/>
              <a:t>	Set Up Slide Show:  </a:t>
            </a:r>
            <a:r>
              <a:rPr lang="en-US" sz="1800" dirty="0" smtClean="0"/>
              <a:t>Set up advances options.</a:t>
            </a:r>
          </a:p>
          <a:p>
            <a:pPr>
              <a:buFontTx/>
              <a:buNone/>
            </a:pPr>
            <a:r>
              <a:rPr lang="en-US" sz="1800" b="1" dirty="0"/>
              <a:t>	</a:t>
            </a:r>
            <a:r>
              <a:rPr lang="en-US" sz="1800" b="1" dirty="0" smtClean="0"/>
              <a:t>Hide Slide:  </a:t>
            </a:r>
            <a:r>
              <a:rPr lang="en-US" sz="1800" dirty="0" smtClean="0"/>
              <a:t>Hide Current Slide</a:t>
            </a:r>
          </a:p>
          <a:p>
            <a:pPr>
              <a:buFontTx/>
              <a:buNone/>
            </a:pPr>
            <a:r>
              <a:rPr lang="en-US" sz="1800" b="1" dirty="0" smtClean="0"/>
              <a:t>	Rehearse Timing</a:t>
            </a:r>
            <a:r>
              <a:rPr lang="en-US" sz="1800" dirty="0" smtClean="0"/>
              <a:t>:  Practice slide show to see what works best. 	</a:t>
            </a:r>
          </a:p>
          <a:p>
            <a:pPr>
              <a:buFontTx/>
              <a:buNone/>
            </a:pPr>
            <a:r>
              <a:rPr lang="en-US" sz="1800" b="1" dirty="0" smtClean="0"/>
              <a:t>	Monitors: </a:t>
            </a:r>
            <a:r>
              <a:rPr lang="en-US" sz="1800" dirty="0" smtClean="0"/>
              <a:t>Set Monitor Resolution</a:t>
            </a:r>
          </a:p>
        </p:txBody>
      </p:sp>
      <p:pic>
        <p:nvPicPr>
          <p:cNvPr id="4" name="Picture 3"/>
          <p:cNvPicPr>
            <a:picLocks noChangeAspect="1"/>
          </p:cNvPicPr>
          <p:nvPr/>
        </p:nvPicPr>
        <p:blipFill>
          <a:blip r:embed="rId3"/>
          <a:stretch>
            <a:fillRect/>
          </a:stretch>
        </p:blipFill>
        <p:spPr>
          <a:xfrm>
            <a:off x="1676400" y="1355147"/>
            <a:ext cx="5791200" cy="782422"/>
          </a:xfrm>
          <a:prstGeom prst="rect">
            <a:avLst/>
          </a:prstGeom>
          <a:ln w="3175">
            <a:solidFill>
              <a:schemeClr val="tx1"/>
            </a:solidFill>
          </a:ln>
          <a:effectLst>
            <a:outerShdw blurRad="50800" dist="38100" dir="13500000" algn="br" rotWithShape="0">
              <a:prstClr val="black">
                <a:alpha val="40000"/>
              </a:prstClr>
            </a:outerShdw>
          </a:effectLst>
        </p:spPr>
      </p:pic>
      <p:pic>
        <p:nvPicPr>
          <p:cNvPr id="5" name="Picture 4"/>
          <p:cNvPicPr>
            <a:picLocks noChangeAspect="1"/>
          </p:cNvPicPr>
          <p:nvPr/>
        </p:nvPicPr>
        <p:blipFill>
          <a:blip r:embed="rId4"/>
          <a:stretch>
            <a:fillRect/>
          </a:stretch>
        </p:blipFill>
        <p:spPr>
          <a:xfrm>
            <a:off x="1284513" y="3160498"/>
            <a:ext cx="2007507" cy="669169"/>
          </a:xfrm>
          <a:prstGeom prst="rect">
            <a:avLst/>
          </a:prstGeom>
          <a:ln w="3175">
            <a:solidFill>
              <a:schemeClr val="tx1"/>
            </a:solidFill>
          </a:ln>
          <a:effectLst>
            <a:outerShdw blurRad="50800" dist="38100" dir="18900000" algn="bl" rotWithShape="0">
              <a:prstClr val="black">
                <a:alpha val="40000"/>
              </a:prstClr>
            </a:outerShdw>
          </a:effectLst>
        </p:spPr>
      </p:pic>
      <p:pic>
        <p:nvPicPr>
          <p:cNvPr id="6" name="Picture 5"/>
          <p:cNvPicPr>
            <a:picLocks noChangeAspect="1"/>
          </p:cNvPicPr>
          <p:nvPr/>
        </p:nvPicPr>
        <p:blipFill>
          <a:blip r:embed="rId5"/>
          <a:stretch>
            <a:fillRect/>
          </a:stretch>
        </p:blipFill>
        <p:spPr>
          <a:xfrm>
            <a:off x="1076777" y="4578636"/>
            <a:ext cx="2215243" cy="547919"/>
          </a:xfrm>
          <a:prstGeom prst="rect">
            <a:avLst/>
          </a:prstGeom>
          <a:ln w="3175">
            <a:solidFill>
              <a:schemeClr val="tx1"/>
            </a:solidFill>
          </a:ln>
          <a:effectLst>
            <a:outerShdw blurRad="50800" dist="38100" dir="18900000" algn="bl" rotWithShape="0">
              <a:prstClr val="black">
                <a:alpha val="40000"/>
              </a:prstClr>
            </a:outerShdw>
          </a:effectLst>
        </p:spPr>
      </p:pic>
      <p:pic>
        <p:nvPicPr>
          <p:cNvPr id="7" name="Picture 6"/>
          <p:cNvPicPr>
            <a:picLocks noChangeAspect="1"/>
          </p:cNvPicPr>
          <p:nvPr/>
        </p:nvPicPr>
        <p:blipFill>
          <a:blip r:embed="rId6"/>
          <a:stretch>
            <a:fillRect/>
          </a:stretch>
        </p:blipFill>
        <p:spPr>
          <a:xfrm>
            <a:off x="1676400" y="5545540"/>
            <a:ext cx="1169194" cy="466652"/>
          </a:xfrm>
          <a:prstGeom prst="rect">
            <a:avLst/>
          </a:prstGeom>
          <a:ln w="3175">
            <a:solidFill>
              <a:schemeClr val="tx1"/>
            </a:solidFill>
          </a:ln>
          <a:effectLst>
            <a:outerShdw blurRad="50800" dist="38100" dir="18900000" algn="bl" rotWithShape="0">
              <a:prstClr val="black">
                <a:alpha val="40000"/>
              </a:prst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38213" y="266700"/>
            <a:ext cx="6681787" cy="1143000"/>
          </a:xfrm>
        </p:spPr>
        <p:txBody>
          <a:bodyPr/>
          <a:lstStyle/>
          <a:p>
            <a:pPr fontAlgn="auto">
              <a:spcAft>
                <a:spcPts val="0"/>
              </a:spcAft>
              <a:defRPr/>
            </a:pPr>
            <a:r>
              <a:rPr lang="en-US" sz="4000" dirty="0" smtClean="0">
                <a:effectLst>
                  <a:outerShdw blurRad="38100" dist="38100" dir="2700000" algn="tl">
                    <a:srgbClr val="000000">
                      <a:alpha val="43137"/>
                    </a:srgbClr>
                  </a:outerShdw>
                </a:effectLst>
              </a:rPr>
              <a:t>Welcome, Course Overview and Agenda</a:t>
            </a:r>
          </a:p>
        </p:txBody>
      </p:sp>
      <p:sp>
        <p:nvSpPr>
          <p:cNvPr id="10" name="Rectangle 4"/>
          <p:cNvSpPr>
            <a:spLocks noGrp="1" noChangeArrowheads="1"/>
          </p:cNvSpPr>
          <p:nvPr>
            <p:ph idx="1"/>
          </p:nvPr>
        </p:nvSpPr>
        <p:spPr>
          <a:xfrm>
            <a:off x="933450" y="5475013"/>
            <a:ext cx="7721451" cy="468891"/>
          </a:xfrm>
          <a:solidFill>
            <a:srgbClr val="FF0000"/>
          </a:solidFill>
        </p:spPr>
        <p:txBody>
          <a:bodyPr wrap="none" anchor="ctr"/>
          <a:lstStyle/>
          <a:p>
            <a:pPr>
              <a:spcBef>
                <a:spcPct val="0"/>
              </a:spcBef>
              <a:buFontTx/>
              <a:buNone/>
            </a:pPr>
            <a:r>
              <a:rPr lang="en-US" sz="2300" b="1" dirty="0" smtClean="0">
                <a:solidFill>
                  <a:schemeClr val="bg1"/>
                </a:solidFill>
              </a:rPr>
              <a:t>Part 5: Presentations, Practicum and Course Feedback</a:t>
            </a:r>
          </a:p>
        </p:txBody>
      </p:sp>
      <p:sp>
        <p:nvSpPr>
          <p:cNvPr id="349188" name="Rectangle 4"/>
          <p:cNvSpPr>
            <a:spLocks noChangeArrowheads="1"/>
          </p:cNvSpPr>
          <p:nvPr/>
        </p:nvSpPr>
        <p:spPr bwMode="auto">
          <a:xfrm>
            <a:off x="938213" y="3736244"/>
            <a:ext cx="7716688" cy="467922"/>
          </a:xfrm>
          <a:prstGeom prst="rect">
            <a:avLst/>
          </a:prstGeom>
          <a:solidFill>
            <a:srgbClr val="FF0000"/>
          </a:solidFill>
          <a:ln>
            <a:noFill/>
          </a:ln>
        </p:spPr>
        <p:txBody>
          <a:bodyPr wrap="none" anchor="ctr"/>
          <a:lstStyle/>
          <a:p>
            <a:pPr>
              <a:defRPr/>
            </a:pPr>
            <a:r>
              <a:rPr lang="en-US" dirty="0">
                <a:solidFill>
                  <a:schemeClr val="bg1"/>
                </a:solidFill>
                <a:latin typeface="Arial" panose="020B0604020202020204" pitchFamily="34" charset="0"/>
                <a:cs typeface="Arial" panose="020B0604020202020204" pitchFamily="34" charset="0"/>
              </a:rPr>
              <a:t>Part 3: Terminology </a:t>
            </a:r>
          </a:p>
        </p:txBody>
      </p:sp>
      <p:sp>
        <p:nvSpPr>
          <p:cNvPr id="349189" name="Rectangle 5"/>
          <p:cNvSpPr>
            <a:spLocks noChangeArrowheads="1"/>
          </p:cNvSpPr>
          <p:nvPr/>
        </p:nvSpPr>
        <p:spPr bwMode="auto">
          <a:xfrm>
            <a:off x="938213" y="4592164"/>
            <a:ext cx="7716688" cy="468891"/>
          </a:xfrm>
          <a:prstGeom prst="rect">
            <a:avLst/>
          </a:prstGeom>
          <a:solidFill>
            <a:srgbClr val="FF0000"/>
          </a:solidFill>
          <a:ln>
            <a:noFill/>
          </a:ln>
        </p:spPr>
        <p:txBody>
          <a:bodyPr wrap="none" anchor="ctr"/>
          <a:lstStyle/>
          <a:p>
            <a:pPr>
              <a:defRPr/>
            </a:pPr>
            <a:r>
              <a:rPr lang="en-US" dirty="0">
                <a:solidFill>
                  <a:schemeClr val="bg1"/>
                </a:solidFill>
                <a:latin typeface="Arial" panose="020B0604020202020204" pitchFamily="34" charset="0"/>
                <a:cs typeface="Arial" panose="020B0604020202020204" pitchFamily="34" charset="0"/>
              </a:rPr>
              <a:t>Part 4: Developing a </a:t>
            </a:r>
            <a:r>
              <a:rPr lang="en-US" dirty="0" smtClean="0">
                <a:solidFill>
                  <a:schemeClr val="bg1"/>
                </a:solidFill>
                <a:latin typeface="Arial" panose="020B0604020202020204" pitchFamily="34" charset="0"/>
                <a:cs typeface="Arial" panose="020B0604020202020204" pitchFamily="34" charset="0"/>
              </a:rPr>
              <a:t>Slide </a:t>
            </a:r>
            <a:r>
              <a:rPr lang="en-US" dirty="0">
                <a:solidFill>
                  <a:schemeClr val="bg1"/>
                </a:solidFill>
                <a:latin typeface="Arial" panose="020B0604020202020204" pitchFamily="34" charset="0"/>
                <a:cs typeface="Arial" panose="020B0604020202020204" pitchFamily="34" charset="0"/>
              </a:rPr>
              <a:t>S</a:t>
            </a:r>
            <a:r>
              <a:rPr lang="en-US" dirty="0" smtClean="0">
                <a:solidFill>
                  <a:schemeClr val="bg1"/>
                </a:solidFill>
                <a:latin typeface="Arial" panose="020B0604020202020204" pitchFamily="34" charset="0"/>
                <a:cs typeface="Arial" panose="020B0604020202020204" pitchFamily="34" charset="0"/>
              </a:rPr>
              <a:t>how</a:t>
            </a:r>
            <a:endParaRPr lang="en-US" dirty="0">
              <a:solidFill>
                <a:schemeClr val="bg1"/>
              </a:solidFill>
              <a:latin typeface="Arial" panose="020B0604020202020204" pitchFamily="34" charset="0"/>
              <a:cs typeface="Arial" panose="020B0604020202020204" pitchFamily="34" charset="0"/>
            </a:endParaRPr>
          </a:p>
        </p:txBody>
      </p:sp>
      <p:sp>
        <p:nvSpPr>
          <p:cNvPr id="349190" name="Rectangle 6"/>
          <p:cNvSpPr>
            <a:spLocks noChangeArrowheads="1"/>
          </p:cNvSpPr>
          <p:nvPr/>
        </p:nvSpPr>
        <p:spPr bwMode="auto">
          <a:xfrm>
            <a:off x="938212" y="2028031"/>
            <a:ext cx="7716689" cy="467923"/>
          </a:xfrm>
          <a:prstGeom prst="rect">
            <a:avLst/>
          </a:prstGeom>
          <a:solidFill>
            <a:srgbClr val="FF0000"/>
          </a:solidFill>
          <a:ln>
            <a:noFill/>
          </a:ln>
        </p:spPr>
        <p:txBody>
          <a:bodyPr wrap="none" anchor="ctr"/>
          <a:lstStyle/>
          <a:p>
            <a:pPr>
              <a:defRPr/>
            </a:pPr>
            <a:r>
              <a:rPr lang="en-US" dirty="0">
                <a:solidFill>
                  <a:schemeClr val="bg1"/>
                </a:solidFill>
                <a:latin typeface="Arial" panose="020B0604020202020204" pitchFamily="34" charset="0"/>
                <a:cs typeface="Arial" panose="020B0604020202020204" pitchFamily="34" charset="0"/>
              </a:rPr>
              <a:t>Part 1: </a:t>
            </a:r>
            <a:r>
              <a:rPr lang="en-US" dirty="0" smtClean="0">
                <a:solidFill>
                  <a:schemeClr val="bg1"/>
                </a:solidFill>
                <a:latin typeface="Arial" panose="020B0604020202020204" pitchFamily="34" charset="0"/>
                <a:cs typeface="Arial" panose="020B0604020202020204" pitchFamily="34" charset="0"/>
              </a:rPr>
              <a:t>Overview and Introductions</a:t>
            </a:r>
            <a:endParaRPr lang="en-US" dirty="0">
              <a:solidFill>
                <a:schemeClr val="bg1"/>
              </a:solidFill>
              <a:latin typeface="Arial" panose="020B0604020202020204" pitchFamily="34" charset="0"/>
              <a:cs typeface="Arial" panose="020B0604020202020204" pitchFamily="34" charset="0"/>
            </a:endParaRPr>
          </a:p>
        </p:txBody>
      </p:sp>
      <p:sp>
        <p:nvSpPr>
          <p:cNvPr id="349187" name="Rectangle 3"/>
          <p:cNvSpPr>
            <a:spLocks noChangeArrowheads="1"/>
          </p:cNvSpPr>
          <p:nvPr/>
        </p:nvSpPr>
        <p:spPr bwMode="auto">
          <a:xfrm>
            <a:off x="938213" y="2880324"/>
            <a:ext cx="7716688" cy="467922"/>
          </a:xfrm>
          <a:prstGeom prst="rect">
            <a:avLst/>
          </a:prstGeom>
          <a:solidFill>
            <a:srgbClr val="FF0000"/>
          </a:solidFill>
          <a:ln>
            <a:noFill/>
          </a:ln>
        </p:spPr>
        <p:txBody>
          <a:bodyPr wrap="none" anchor="ctr"/>
          <a:lstStyle/>
          <a:p>
            <a:pPr>
              <a:defRPr/>
            </a:pPr>
            <a:r>
              <a:rPr lang="en-US" dirty="0">
                <a:solidFill>
                  <a:schemeClr val="bg1"/>
                </a:solidFill>
                <a:latin typeface="Arial" panose="020B0604020202020204" pitchFamily="34" charset="0"/>
                <a:cs typeface="Arial" panose="020B0604020202020204" pitchFamily="34" charset="0"/>
              </a:rPr>
              <a:t>Part 2: </a:t>
            </a:r>
            <a:r>
              <a:rPr lang="en-US" dirty="0" smtClean="0">
                <a:solidFill>
                  <a:schemeClr val="bg1"/>
                </a:solidFill>
                <a:latin typeface="Arial" panose="020B0604020202020204" pitchFamily="34" charset="0"/>
                <a:cs typeface="Arial" panose="020B0604020202020204" pitchFamily="34" charset="0"/>
              </a:rPr>
              <a:t>Mentor’s Role/Why Use PowerPoint</a:t>
            </a:r>
            <a:endParaRPr lang="en-US"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9190"/>
                                        </p:tgtEl>
                                        <p:attrNameLst>
                                          <p:attrName>style.visibility</p:attrName>
                                        </p:attrNameLst>
                                      </p:cBhvr>
                                      <p:to>
                                        <p:strVal val="visible"/>
                                      </p:to>
                                    </p:set>
                                    <p:anim calcmode="lin" valueType="num">
                                      <p:cBhvr additive="base">
                                        <p:cTn id="7" dur="500" fill="hold"/>
                                        <p:tgtEl>
                                          <p:spTgt spid="349190"/>
                                        </p:tgtEl>
                                        <p:attrNameLst>
                                          <p:attrName>ppt_x</p:attrName>
                                        </p:attrNameLst>
                                      </p:cBhvr>
                                      <p:tavLst>
                                        <p:tav tm="0">
                                          <p:val>
                                            <p:strVal val="0-#ppt_w/2"/>
                                          </p:val>
                                        </p:tav>
                                        <p:tav tm="100000">
                                          <p:val>
                                            <p:strVal val="#ppt_x"/>
                                          </p:val>
                                        </p:tav>
                                      </p:tavLst>
                                    </p:anim>
                                    <p:anim calcmode="lin" valueType="num">
                                      <p:cBhvr additive="base">
                                        <p:cTn id="8" dur="500" fill="hold"/>
                                        <p:tgtEl>
                                          <p:spTgt spid="3491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9187"/>
                                        </p:tgtEl>
                                        <p:attrNameLst>
                                          <p:attrName>style.visibility</p:attrName>
                                        </p:attrNameLst>
                                      </p:cBhvr>
                                      <p:to>
                                        <p:strVal val="visible"/>
                                      </p:to>
                                    </p:set>
                                    <p:anim calcmode="lin" valueType="num">
                                      <p:cBhvr additive="base">
                                        <p:cTn id="13" dur="500" fill="hold"/>
                                        <p:tgtEl>
                                          <p:spTgt spid="349187"/>
                                        </p:tgtEl>
                                        <p:attrNameLst>
                                          <p:attrName>ppt_x</p:attrName>
                                        </p:attrNameLst>
                                      </p:cBhvr>
                                      <p:tavLst>
                                        <p:tav tm="0">
                                          <p:val>
                                            <p:strVal val="0-#ppt_w/2"/>
                                          </p:val>
                                        </p:tav>
                                        <p:tav tm="100000">
                                          <p:val>
                                            <p:strVal val="#ppt_x"/>
                                          </p:val>
                                        </p:tav>
                                      </p:tavLst>
                                    </p:anim>
                                    <p:anim calcmode="lin" valueType="num">
                                      <p:cBhvr additive="base">
                                        <p:cTn id="14" dur="500" fill="hold"/>
                                        <p:tgtEl>
                                          <p:spTgt spid="34918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9188"/>
                                        </p:tgtEl>
                                        <p:attrNameLst>
                                          <p:attrName>style.visibility</p:attrName>
                                        </p:attrNameLst>
                                      </p:cBhvr>
                                      <p:to>
                                        <p:strVal val="visible"/>
                                      </p:to>
                                    </p:set>
                                    <p:anim calcmode="lin" valueType="num">
                                      <p:cBhvr additive="base">
                                        <p:cTn id="19" dur="500" fill="hold"/>
                                        <p:tgtEl>
                                          <p:spTgt spid="349188"/>
                                        </p:tgtEl>
                                        <p:attrNameLst>
                                          <p:attrName>ppt_x</p:attrName>
                                        </p:attrNameLst>
                                      </p:cBhvr>
                                      <p:tavLst>
                                        <p:tav tm="0">
                                          <p:val>
                                            <p:strVal val="0-#ppt_w/2"/>
                                          </p:val>
                                        </p:tav>
                                        <p:tav tm="100000">
                                          <p:val>
                                            <p:strVal val="#ppt_x"/>
                                          </p:val>
                                        </p:tav>
                                      </p:tavLst>
                                    </p:anim>
                                    <p:anim calcmode="lin" valueType="num">
                                      <p:cBhvr additive="base">
                                        <p:cTn id="20" dur="500" fill="hold"/>
                                        <p:tgtEl>
                                          <p:spTgt spid="34918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9189"/>
                                        </p:tgtEl>
                                        <p:attrNameLst>
                                          <p:attrName>style.visibility</p:attrName>
                                        </p:attrNameLst>
                                      </p:cBhvr>
                                      <p:to>
                                        <p:strVal val="visible"/>
                                      </p:to>
                                    </p:set>
                                    <p:anim calcmode="lin" valueType="num">
                                      <p:cBhvr additive="base">
                                        <p:cTn id="25" dur="500" fill="hold"/>
                                        <p:tgtEl>
                                          <p:spTgt spid="349189"/>
                                        </p:tgtEl>
                                        <p:attrNameLst>
                                          <p:attrName>ppt_x</p:attrName>
                                        </p:attrNameLst>
                                      </p:cBhvr>
                                      <p:tavLst>
                                        <p:tav tm="0">
                                          <p:val>
                                            <p:strVal val="0-#ppt_w/2"/>
                                          </p:val>
                                        </p:tav>
                                        <p:tav tm="100000">
                                          <p:val>
                                            <p:strVal val="#ppt_x"/>
                                          </p:val>
                                        </p:tav>
                                      </p:tavLst>
                                    </p:anim>
                                    <p:anim calcmode="lin" valueType="num">
                                      <p:cBhvr additive="base">
                                        <p:cTn id="26" dur="500" fill="hold"/>
                                        <p:tgtEl>
                                          <p:spTgt spid="34918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49188" grpId="0" animBg="1"/>
      <p:bldP spid="349189" grpId="0" animBg="1"/>
      <p:bldP spid="349190" grpId="0" animBg="1"/>
      <p:bldP spid="3491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1" y="301625"/>
            <a:ext cx="7950200" cy="1143000"/>
          </a:xfrm>
        </p:spPr>
        <p:txBody>
          <a:bodyPr>
            <a:noAutofit/>
          </a:bodyPr>
          <a:lstStyle/>
          <a:p>
            <a:pPr fontAlgn="auto">
              <a:spcAft>
                <a:spcPts val="0"/>
              </a:spcAft>
              <a:defRPr/>
            </a:pPr>
            <a:r>
              <a:rPr lang="en-US" sz="4000" dirty="0" smtClean="0">
                <a:effectLst>
                  <a:outerShdw blurRad="38100" dist="38100" dir="2700000" algn="tl">
                    <a:srgbClr val="000000">
                      <a:alpha val="43137"/>
                    </a:srgbClr>
                  </a:outerShdw>
                </a:effectLst>
              </a:rPr>
              <a:t>Review - Proofing / Comments</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351314" y="2356756"/>
            <a:ext cx="6475187" cy="3782787"/>
          </a:xfrm>
        </p:spPr>
        <p:txBody>
          <a:bodyPr/>
          <a:lstStyle/>
          <a:p>
            <a:pPr>
              <a:buFontTx/>
              <a:buNone/>
            </a:pPr>
            <a:r>
              <a:rPr lang="en-US" sz="1800" b="1" dirty="0" smtClean="0"/>
              <a:t>Proofing:</a:t>
            </a:r>
          </a:p>
          <a:p>
            <a:pPr>
              <a:lnSpc>
                <a:spcPct val="100000"/>
              </a:lnSpc>
              <a:spcBef>
                <a:spcPts val="0"/>
              </a:spcBef>
              <a:buFontTx/>
              <a:buNone/>
            </a:pPr>
            <a:r>
              <a:rPr lang="en-US" sz="1800" dirty="0" smtClean="0"/>
              <a:t>	</a:t>
            </a:r>
            <a:r>
              <a:rPr lang="en-US" sz="1800" b="1" dirty="0" smtClean="0"/>
              <a:t>Spelling: </a:t>
            </a:r>
            <a:r>
              <a:rPr lang="en-US" sz="1800" dirty="0" smtClean="0"/>
              <a:t>Spell check presentation</a:t>
            </a:r>
          </a:p>
          <a:p>
            <a:pPr>
              <a:lnSpc>
                <a:spcPct val="100000"/>
              </a:lnSpc>
              <a:spcBef>
                <a:spcPts val="0"/>
              </a:spcBef>
              <a:buFontTx/>
              <a:buNone/>
            </a:pPr>
            <a:r>
              <a:rPr lang="en-US" sz="1800" dirty="0" smtClean="0"/>
              <a:t>	</a:t>
            </a:r>
            <a:r>
              <a:rPr lang="en-US" sz="1800" b="1" dirty="0" smtClean="0"/>
              <a:t>Research: </a:t>
            </a:r>
            <a:r>
              <a:rPr lang="en-US" sz="1800" dirty="0" smtClean="0"/>
              <a:t>Look up information</a:t>
            </a:r>
          </a:p>
          <a:p>
            <a:pPr>
              <a:lnSpc>
                <a:spcPct val="100000"/>
              </a:lnSpc>
              <a:spcBef>
                <a:spcPts val="0"/>
              </a:spcBef>
              <a:buFontTx/>
              <a:buNone/>
            </a:pPr>
            <a:r>
              <a:rPr lang="en-US" sz="1800" dirty="0" smtClean="0"/>
              <a:t>	</a:t>
            </a:r>
            <a:r>
              <a:rPr lang="en-US" sz="1800" b="1" dirty="0" smtClean="0"/>
              <a:t>Thesaurus: </a:t>
            </a:r>
            <a:r>
              <a:rPr lang="en-US" sz="1800" dirty="0" smtClean="0"/>
              <a:t>Look up new words</a:t>
            </a:r>
          </a:p>
          <a:p>
            <a:pPr>
              <a:lnSpc>
                <a:spcPct val="100000"/>
              </a:lnSpc>
              <a:spcBef>
                <a:spcPts val="0"/>
              </a:spcBef>
              <a:buFontTx/>
              <a:buNone/>
            </a:pPr>
            <a:endParaRPr lang="en-US" sz="1800" dirty="0" smtClean="0"/>
          </a:p>
          <a:p>
            <a:pPr>
              <a:lnSpc>
                <a:spcPct val="100000"/>
              </a:lnSpc>
              <a:spcBef>
                <a:spcPts val="0"/>
              </a:spcBef>
              <a:buFontTx/>
              <a:buNone/>
            </a:pPr>
            <a:r>
              <a:rPr lang="en-US" sz="1800" b="1" dirty="0" smtClean="0"/>
              <a:t>   Language:  </a:t>
            </a:r>
            <a:r>
              <a:rPr lang="en-US" sz="1800" dirty="0" smtClean="0"/>
              <a:t>Translate text into a different language and proofing tools.</a:t>
            </a:r>
          </a:p>
          <a:p>
            <a:pPr>
              <a:lnSpc>
                <a:spcPct val="100000"/>
              </a:lnSpc>
              <a:spcBef>
                <a:spcPts val="0"/>
              </a:spcBef>
              <a:buFontTx/>
              <a:buNone/>
            </a:pPr>
            <a:endParaRPr lang="en-US" sz="1800" b="1" dirty="0"/>
          </a:p>
          <a:p>
            <a:pPr marL="696913">
              <a:lnSpc>
                <a:spcPct val="100000"/>
              </a:lnSpc>
              <a:spcBef>
                <a:spcPts val="0"/>
              </a:spcBef>
              <a:buFontTx/>
              <a:buNone/>
            </a:pPr>
            <a:r>
              <a:rPr lang="en-US" sz="1800" b="1" dirty="0"/>
              <a:t>	</a:t>
            </a:r>
            <a:r>
              <a:rPr lang="en-US" sz="1800" b="1" dirty="0" smtClean="0"/>
              <a:t>Comments: </a:t>
            </a:r>
            <a:r>
              <a:rPr lang="en-US" sz="1800" dirty="0" smtClean="0"/>
              <a:t>Add/Edit Comment to slide</a:t>
            </a:r>
          </a:p>
          <a:p>
            <a:pPr>
              <a:lnSpc>
                <a:spcPct val="100000"/>
              </a:lnSpc>
              <a:spcBef>
                <a:spcPts val="0"/>
              </a:spcBef>
              <a:buFontTx/>
              <a:buNone/>
            </a:pPr>
            <a:endParaRPr lang="en-US" sz="1800" dirty="0"/>
          </a:p>
          <a:p>
            <a:pPr>
              <a:lnSpc>
                <a:spcPct val="100000"/>
              </a:lnSpc>
              <a:spcBef>
                <a:spcPts val="0"/>
              </a:spcBef>
              <a:buFontTx/>
              <a:buNone/>
            </a:pPr>
            <a:endParaRPr lang="en-US" sz="1800" dirty="0" smtClean="0"/>
          </a:p>
          <a:p>
            <a:pPr marL="696913">
              <a:lnSpc>
                <a:spcPct val="100000"/>
              </a:lnSpc>
              <a:spcBef>
                <a:spcPts val="0"/>
              </a:spcBef>
              <a:buFontTx/>
              <a:buNone/>
            </a:pPr>
            <a:r>
              <a:rPr lang="en-US" sz="1800" dirty="0"/>
              <a:t>	</a:t>
            </a:r>
            <a:r>
              <a:rPr lang="en-US" sz="1800" b="1" dirty="0" smtClean="0"/>
              <a:t>Compare</a:t>
            </a:r>
            <a:r>
              <a:rPr lang="en-US" sz="1800" dirty="0" smtClean="0"/>
              <a:t>:  Compares and combines other presentations into current presentation.</a:t>
            </a:r>
          </a:p>
        </p:txBody>
      </p:sp>
      <p:pic>
        <p:nvPicPr>
          <p:cNvPr id="4" name="Picture 3"/>
          <p:cNvPicPr>
            <a:picLocks noChangeAspect="1"/>
          </p:cNvPicPr>
          <p:nvPr/>
        </p:nvPicPr>
        <p:blipFill>
          <a:blip r:embed="rId3"/>
          <a:stretch>
            <a:fillRect/>
          </a:stretch>
        </p:blipFill>
        <p:spPr>
          <a:xfrm>
            <a:off x="1894568" y="1176195"/>
            <a:ext cx="5347607" cy="909581"/>
          </a:xfrm>
          <a:prstGeom prst="rect">
            <a:avLst/>
          </a:prstGeom>
          <a:ln w="3175">
            <a:solidFill>
              <a:schemeClr val="tx1"/>
            </a:solidFill>
          </a:ln>
          <a:effectLst>
            <a:outerShdw blurRad="50800" dist="38100" dir="13500000" algn="br" rotWithShape="0">
              <a:prstClr val="black">
                <a:alpha val="40000"/>
              </a:prstClr>
            </a:outerShdw>
          </a:effectLst>
        </p:spPr>
      </p:pic>
      <p:pic>
        <p:nvPicPr>
          <p:cNvPr id="5" name="Picture 4"/>
          <p:cNvPicPr>
            <a:picLocks noChangeAspect="1"/>
          </p:cNvPicPr>
          <p:nvPr/>
        </p:nvPicPr>
        <p:blipFill>
          <a:blip r:embed="rId4"/>
          <a:stretch>
            <a:fillRect/>
          </a:stretch>
        </p:blipFill>
        <p:spPr>
          <a:xfrm>
            <a:off x="1068452" y="2785426"/>
            <a:ext cx="1045483" cy="600185"/>
          </a:xfrm>
          <a:prstGeom prst="rect">
            <a:avLst/>
          </a:prstGeom>
          <a:ln w="3175">
            <a:solidFill>
              <a:schemeClr val="tx1"/>
            </a:solidFill>
          </a:ln>
          <a:effectLst>
            <a:outerShdw blurRad="50800" dist="38100" dir="18900000" algn="bl" rotWithShape="0">
              <a:prstClr val="black">
                <a:alpha val="40000"/>
              </a:prstClr>
            </a:outerShdw>
          </a:effectLst>
        </p:spPr>
      </p:pic>
      <p:pic>
        <p:nvPicPr>
          <p:cNvPr id="6" name="Picture 5"/>
          <p:cNvPicPr>
            <a:picLocks noChangeAspect="1"/>
          </p:cNvPicPr>
          <p:nvPr/>
        </p:nvPicPr>
        <p:blipFill>
          <a:blip r:embed="rId5"/>
          <a:stretch>
            <a:fillRect/>
          </a:stretch>
        </p:blipFill>
        <p:spPr>
          <a:xfrm>
            <a:off x="1289828" y="3848057"/>
            <a:ext cx="604740" cy="474408"/>
          </a:xfrm>
          <a:prstGeom prst="rect">
            <a:avLst/>
          </a:prstGeom>
          <a:ln w="3175">
            <a:solidFill>
              <a:schemeClr val="tx1"/>
            </a:solidFill>
          </a:ln>
          <a:effectLst>
            <a:outerShdw blurRad="50800" dist="38100" dir="18900000" algn="bl" rotWithShape="0">
              <a:prstClr val="black">
                <a:alpha val="40000"/>
              </a:prstClr>
            </a:outerShdw>
          </a:effectLst>
        </p:spPr>
      </p:pic>
      <p:pic>
        <p:nvPicPr>
          <p:cNvPr id="7" name="Picture 6"/>
          <p:cNvPicPr>
            <a:picLocks noChangeAspect="1"/>
          </p:cNvPicPr>
          <p:nvPr/>
        </p:nvPicPr>
        <p:blipFill>
          <a:blip r:embed="rId6"/>
          <a:stretch>
            <a:fillRect/>
          </a:stretch>
        </p:blipFill>
        <p:spPr>
          <a:xfrm>
            <a:off x="1068452" y="4600813"/>
            <a:ext cx="1706336" cy="562596"/>
          </a:xfrm>
          <a:prstGeom prst="rect">
            <a:avLst/>
          </a:prstGeom>
          <a:ln w="3175">
            <a:solidFill>
              <a:schemeClr val="tx1"/>
            </a:solidFill>
          </a:ln>
          <a:effectLst>
            <a:outerShdw blurRad="50800" dist="38100" dir="18900000" algn="bl" rotWithShape="0">
              <a:prstClr val="black">
                <a:alpha val="40000"/>
              </a:prstClr>
            </a:outerShdw>
          </a:effectLst>
        </p:spPr>
      </p:pic>
      <p:pic>
        <p:nvPicPr>
          <p:cNvPr id="8" name="Picture 7"/>
          <p:cNvPicPr>
            <a:picLocks noChangeAspect="1"/>
          </p:cNvPicPr>
          <p:nvPr/>
        </p:nvPicPr>
        <p:blipFill>
          <a:blip r:embed="rId7"/>
          <a:stretch>
            <a:fillRect/>
          </a:stretch>
        </p:blipFill>
        <p:spPr>
          <a:xfrm>
            <a:off x="1043619" y="5499690"/>
            <a:ext cx="1756002" cy="561197"/>
          </a:xfrm>
          <a:prstGeom prst="rect">
            <a:avLst/>
          </a:prstGeom>
          <a:ln w="3175">
            <a:solidFill>
              <a:schemeClr val="tx1"/>
            </a:solidFill>
          </a:ln>
          <a:effectLst>
            <a:outerShdw blurRad="50800" dist="38100" dir="18900000" algn="bl" rotWithShape="0">
              <a:prstClr val="black">
                <a:alpha val="40000"/>
              </a:prst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700" y="301625"/>
            <a:ext cx="6716713" cy="1143000"/>
          </a:xfrm>
        </p:spPr>
        <p:txBody>
          <a:bodyPr/>
          <a:lstStyle/>
          <a:p>
            <a:pPr fontAlgn="auto">
              <a:spcAft>
                <a:spcPts val="0"/>
              </a:spcAft>
              <a:defRPr/>
            </a:pPr>
            <a:r>
              <a:rPr lang="en-US" sz="4000" dirty="0" smtClean="0">
                <a:effectLst>
                  <a:outerShdw blurRad="38100" dist="38100" dir="2700000" algn="tl">
                    <a:srgbClr val="000000">
                      <a:alpha val="43137"/>
                    </a:srgbClr>
                  </a:outerShdw>
                </a:effectLst>
              </a:rPr>
              <a:t>View</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641600" y="2135675"/>
            <a:ext cx="6302375" cy="4030662"/>
          </a:xfrm>
        </p:spPr>
        <p:txBody>
          <a:bodyPr/>
          <a:lstStyle/>
          <a:p>
            <a:pPr>
              <a:buFontTx/>
              <a:buNone/>
            </a:pPr>
            <a:r>
              <a:rPr lang="en-US" sz="1600" b="1" dirty="0" smtClean="0"/>
              <a:t>Presentation Views:</a:t>
            </a:r>
          </a:p>
          <a:p>
            <a:pPr>
              <a:lnSpc>
                <a:spcPct val="100000"/>
              </a:lnSpc>
              <a:spcBef>
                <a:spcPts val="600"/>
              </a:spcBef>
              <a:buFontTx/>
              <a:buNone/>
            </a:pPr>
            <a:r>
              <a:rPr lang="en-US" sz="1600" dirty="0" smtClean="0"/>
              <a:t>	</a:t>
            </a:r>
            <a:r>
              <a:rPr lang="en-US" sz="1600" b="1" dirty="0" smtClean="0"/>
              <a:t>Normal</a:t>
            </a:r>
            <a:r>
              <a:rPr lang="en-US" sz="1600" dirty="0" smtClean="0"/>
              <a:t>: Presentation Design View</a:t>
            </a:r>
          </a:p>
          <a:p>
            <a:pPr>
              <a:lnSpc>
                <a:spcPct val="100000"/>
              </a:lnSpc>
              <a:spcBef>
                <a:spcPts val="600"/>
              </a:spcBef>
              <a:buFontTx/>
              <a:buNone/>
            </a:pPr>
            <a:r>
              <a:rPr lang="en-US" sz="1600" dirty="0"/>
              <a:t>	</a:t>
            </a:r>
            <a:r>
              <a:rPr lang="en-US" sz="1600" b="1" dirty="0" smtClean="0"/>
              <a:t>Outline View</a:t>
            </a:r>
            <a:r>
              <a:rPr lang="en-US" sz="1600" dirty="0" smtClean="0"/>
              <a:t>:  See the Outline of presentation</a:t>
            </a:r>
          </a:p>
          <a:p>
            <a:pPr>
              <a:lnSpc>
                <a:spcPct val="100000"/>
              </a:lnSpc>
              <a:spcBef>
                <a:spcPts val="600"/>
              </a:spcBef>
              <a:buFontTx/>
              <a:buNone/>
            </a:pPr>
            <a:r>
              <a:rPr lang="en-US" sz="1600" dirty="0" smtClean="0"/>
              <a:t>	</a:t>
            </a:r>
            <a:r>
              <a:rPr lang="en-US" sz="1600" b="1" dirty="0" smtClean="0"/>
              <a:t>Slide Sorter</a:t>
            </a:r>
            <a:r>
              <a:rPr lang="en-US" sz="1600" dirty="0" smtClean="0"/>
              <a:t>: Arrange slide</a:t>
            </a:r>
          </a:p>
          <a:p>
            <a:pPr>
              <a:lnSpc>
                <a:spcPct val="100000"/>
              </a:lnSpc>
              <a:spcBef>
                <a:spcPts val="600"/>
              </a:spcBef>
              <a:buFontTx/>
              <a:buNone/>
            </a:pPr>
            <a:r>
              <a:rPr lang="en-US" sz="1600" dirty="0" smtClean="0"/>
              <a:t>	</a:t>
            </a:r>
            <a:r>
              <a:rPr lang="en-US" sz="1600" b="1" dirty="0" smtClean="0"/>
              <a:t>Notes Page</a:t>
            </a:r>
            <a:r>
              <a:rPr lang="en-US" sz="1600" dirty="0" smtClean="0"/>
              <a:t>: Add Presentation Notes</a:t>
            </a:r>
          </a:p>
          <a:p>
            <a:pPr>
              <a:lnSpc>
                <a:spcPct val="100000"/>
              </a:lnSpc>
              <a:spcBef>
                <a:spcPts val="600"/>
              </a:spcBef>
              <a:buFontTx/>
              <a:buNone/>
            </a:pPr>
            <a:r>
              <a:rPr lang="en-US" sz="1600" dirty="0" smtClean="0"/>
              <a:t>	</a:t>
            </a:r>
            <a:r>
              <a:rPr lang="en-US" sz="1600" b="1" dirty="0" smtClean="0"/>
              <a:t>Reading View</a:t>
            </a:r>
            <a:r>
              <a:rPr lang="en-US" sz="1600" dirty="0" smtClean="0"/>
              <a:t>: View Slide Show</a:t>
            </a:r>
          </a:p>
          <a:p>
            <a:pPr marL="458788">
              <a:buFontTx/>
              <a:buNone/>
            </a:pPr>
            <a:r>
              <a:rPr lang="en-US" sz="1600" b="1" dirty="0" smtClean="0"/>
              <a:t>Master Views:   </a:t>
            </a:r>
            <a:r>
              <a:rPr lang="en-US" sz="1600" dirty="0" smtClean="0"/>
              <a:t>Views Slides in various ways.  </a:t>
            </a:r>
          </a:p>
          <a:p>
            <a:pPr marL="458788">
              <a:buFontTx/>
              <a:buNone/>
            </a:pPr>
            <a:r>
              <a:rPr lang="en-US" sz="1600" b="1" dirty="0" smtClean="0"/>
              <a:t>Ruler/Gridlines: </a:t>
            </a:r>
            <a:r>
              <a:rPr lang="en-US" sz="1600" dirty="0" smtClean="0"/>
              <a:t>Use for Show design</a:t>
            </a:r>
          </a:p>
          <a:p>
            <a:pPr>
              <a:buFontTx/>
              <a:buNone/>
            </a:pPr>
            <a:endParaRPr lang="en-US" sz="200" b="1" dirty="0" smtClean="0"/>
          </a:p>
          <a:p>
            <a:pPr>
              <a:buFontTx/>
              <a:buNone/>
            </a:pPr>
            <a:r>
              <a:rPr lang="en-US" sz="1600" b="1" dirty="0"/>
              <a:t>	</a:t>
            </a:r>
            <a:r>
              <a:rPr lang="en-US" sz="1600" b="1" dirty="0" smtClean="0"/>
              <a:t>	Zoom: </a:t>
            </a:r>
            <a:r>
              <a:rPr lang="en-US" sz="1600" dirty="0" smtClean="0"/>
              <a:t>Enlarge view</a:t>
            </a:r>
          </a:p>
          <a:p>
            <a:pPr>
              <a:buFontTx/>
              <a:buNone/>
            </a:pPr>
            <a:r>
              <a:rPr lang="en-US" sz="1600" dirty="0" smtClean="0"/>
              <a:t>		</a:t>
            </a:r>
            <a:r>
              <a:rPr lang="en-US" sz="1600" b="1" dirty="0" smtClean="0"/>
              <a:t>Color/Grayscale</a:t>
            </a:r>
            <a:r>
              <a:rPr lang="en-US" sz="1600" dirty="0" smtClean="0"/>
              <a:t>: Change show color</a:t>
            </a:r>
          </a:p>
          <a:p>
            <a:pPr>
              <a:buFontTx/>
              <a:buNone/>
            </a:pPr>
            <a:r>
              <a:rPr lang="en-US" sz="1600" b="1" dirty="0" smtClean="0"/>
              <a:t>		Window:</a:t>
            </a:r>
            <a:r>
              <a:rPr lang="en-US" sz="1600" dirty="0" smtClean="0"/>
              <a:t> View and switch between multiple windows </a:t>
            </a:r>
          </a:p>
        </p:txBody>
      </p:sp>
      <p:pic>
        <p:nvPicPr>
          <p:cNvPr id="4" name="Picture 3"/>
          <p:cNvPicPr>
            <a:picLocks noChangeAspect="1"/>
          </p:cNvPicPr>
          <p:nvPr/>
        </p:nvPicPr>
        <p:blipFill>
          <a:blip r:embed="rId3"/>
          <a:stretch>
            <a:fillRect/>
          </a:stretch>
        </p:blipFill>
        <p:spPr>
          <a:xfrm>
            <a:off x="1206957" y="1300421"/>
            <a:ext cx="6783614" cy="830091"/>
          </a:xfrm>
          <a:prstGeom prst="rect">
            <a:avLst/>
          </a:prstGeom>
          <a:ln w="3175">
            <a:solidFill>
              <a:schemeClr val="tx1"/>
            </a:solidFill>
          </a:ln>
          <a:effectLst>
            <a:outerShdw blurRad="50800" dist="38100" dir="13500000" algn="br" rotWithShape="0">
              <a:prstClr val="black">
                <a:alpha val="40000"/>
              </a:prstClr>
            </a:outerShdw>
          </a:effectLst>
        </p:spPr>
      </p:pic>
      <p:pic>
        <p:nvPicPr>
          <p:cNvPr id="5" name="Picture 4"/>
          <p:cNvPicPr>
            <a:picLocks noChangeAspect="1"/>
          </p:cNvPicPr>
          <p:nvPr/>
        </p:nvPicPr>
        <p:blipFill>
          <a:blip r:embed="rId4"/>
          <a:stretch>
            <a:fillRect/>
          </a:stretch>
        </p:blipFill>
        <p:spPr>
          <a:xfrm>
            <a:off x="1268982" y="2712867"/>
            <a:ext cx="1406299" cy="558835"/>
          </a:xfrm>
          <a:prstGeom prst="rect">
            <a:avLst/>
          </a:prstGeom>
          <a:ln w="3175">
            <a:solidFill>
              <a:schemeClr val="tx1"/>
            </a:solidFill>
          </a:ln>
          <a:effectLst>
            <a:outerShdw blurRad="50800" dist="38100" dir="18900000" algn="bl" rotWithShape="0">
              <a:prstClr val="black">
                <a:alpha val="40000"/>
              </a:prstClr>
            </a:outerShdw>
          </a:effectLst>
        </p:spPr>
      </p:pic>
      <p:pic>
        <p:nvPicPr>
          <p:cNvPr id="7" name="Picture 6"/>
          <p:cNvPicPr>
            <a:picLocks noChangeAspect="1"/>
          </p:cNvPicPr>
          <p:nvPr/>
        </p:nvPicPr>
        <p:blipFill>
          <a:blip r:embed="rId5"/>
          <a:stretch>
            <a:fillRect/>
          </a:stretch>
        </p:blipFill>
        <p:spPr>
          <a:xfrm>
            <a:off x="901700" y="4158796"/>
            <a:ext cx="1615168" cy="558630"/>
          </a:xfrm>
          <a:prstGeom prst="rect">
            <a:avLst/>
          </a:prstGeom>
          <a:ln w="3175">
            <a:solidFill>
              <a:schemeClr val="tx1"/>
            </a:solidFill>
          </a:ln>
          <a:effectLst>
            <a:outerShdw blurRad="50800" dist="38100" dir="18900000" algn="bl" rotWithShape="0">
              <a:prstClr val="black">
                <a:alpha val="40000"/>
              </a:prstClr>
            </a:outerShdw>
          </a:effectLst>
        </p:spPr>
      </p:pic>
      <p:pic>
        <p:nvPicPr>
          <p:cNvPr id="8" name="Picture 7"/>
          <p:cNvPicPr>
            <a:picLocks noChangeAspect="1"/>
          </p:cNvPicPr>
          <p:nvPr/>
        </p:nvPicPr>
        <p:blipFill>
          <a:blip r:embed="rId6"/>
          <a:stretch>
            <a:fillRect/>
          </a:stretch>
        </p:blipFill>
        <p:spPr>
          <a:xfrm>
            <a:off x="1108986" y="5266504"/>
            <a:ext cx="2144855" cy="411462"/>
          </a:xfrm>
          <a:prstGeom prst="rect">
            <a:avLst/>
          </a:prstGeom>
          <a:ln w="3175">
            <a:solidFill>
              <a:schemeClr val="tx1"/>
            </a:solidFill>
          </a:ln>
          <a:effectLst>
            <a:outerShdw blurRad="50800" dist="38100" dir="18900000" algn="bl" rotWithShape="0">
              <a:prstClr val="black">
                <a:alpha val="40000"/>
              </a:prst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fade">
                                      <p:cBhvr>
                                        <p:cTn id="5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876300" y="279400"/>
            <a:ext cx="6742113" cy="1143000"/>
          </a:xfrm>
        </p:spPr>
        <p:txBody>
          <a:bodyPr/>
          <a:lstStyle/>
          <a:p>
            <a:pPr fontAlgn="auto">
              <a:spcAft>
                <a:spcPts val="0"/>
              </a:spcAft>
              <a:defRPr/>
            </a:pPr>
            <a:r>
              <a:rPr lang="en-US" sz="4000" dirty="0" smtClean="0">
                <a:effectLst>
                  <a:outerShdw blurRad="38100" dist="38100" dir="2700000" algn="tl">
                    <a:srgbClr val="000000">
                      <a:alpha val="43137"/>
                    </a:srgbClr>
                  </a:outerShdw>
                </a:effectLst>
              </a:rPr>
              <a:t>Break</a:t>
            </a:r>
          </a:p>
        </p:txBody>
      </p:sp>
      <p:sp>
        <p:nvSpPr>
          <p:cNvPr id="33799" name="Content Placeholder 1"/>
          <p:cNvSpPr>
            <a:spLocks noGrp="1"/>
          </p:cNvSpPr>
          <p:nvPr>
            <p:ph idx="1"/>
          </p:nvPr>
        </p:nvSpPr>
        <p:spPr>
          <a:xfrm>
            <a:off x="544513" y="1741488"/>
            <a:ext cx="6666328" cy="4464050"/>
          </a:xfrm>
        </p:spPr>
        <p:txBody>
          <a:bodyPr/>
          <a:lstStyle/>
          <a:p>
            <a:pPr algn="r"/>
            <a:r>
              <a:rPr lang="en-US" dirty="0"/>
              <a:t>Please return in 10 minutes!</a:t>
            </a:r>
          </a:p>
          <a:p>
            <a:endParaRPr lang="en-US" dirty="0" smtClean="0"/>
          </a:p>
        </p:txBody>
      </p:sp>
      <p:sp>
        <p:nvSpPr>
          <p:cNvPr id="6" name="Rectangle 4"/>
          <p:cNvSpPr>
            <a:spLocks noChangeArrowheads="1"/>
          </p:cNvSpPr>
          <p:nvPr/>
        </p:nvSpPr>
        <p:spPr bwMode="auto">
          <a:xfrm>
            <a:off x="3078865" y="2816898"/>
            <a:ext cx="4131976" cy="3144062"/>
          </a:xfrm>
          <a:prstGeom prst="rect">
            <a:avLst/>
          </a:prstGeom>
          <a:solidFill>
            <a:schemeClr val="accent1"/>
          </a:solidFill>
          <a:ln w="9525">
            <a:solidFill>
              <a:schemeClr val="tx1"/>
            </a:solidFill>
            <a:miter lim="800000"/>
            <a:headEnd/>
            <a:tailEnd/>
          </a:ln>
          <a:effectLst>
            <a:outerShdw blurRad="50800" dist="38100" dir="13500000" algn="br" rotWithShape="0">
              <a:prstClr val="black">
                <a:alpha val="40000"/>
              </a:prstClr>
            </a:outerShdw>
          </a:effectLst>
        </p:spPr>
        <p:txBody>
          <a:bodyPr wrap="none" anchor="ctr"/>
          <a:lstStyle/>
          <a:p>
            <a:pPr algn="ctr"/>
            <a:r>
              <a:rPr lang="en-US" sz="14400" dirty="0">
                <a:latin typeface="Arial" panose="020B0604020202020204" pitchFamily="34" charset="0"/>
                <a:cs typeface="Arial" panose="020B0604020202020204" pitchFamily="34" charset="0"/>
              </a:rPr>
              <a:t>10</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3084" y="1607700"/>
            <a:ext cx="1494368" cy="149436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Click="0" advTm="10000">
        <p:wheel spokes="1"/>
        <p:sndAc>
          <p:stSnd>
            <p:snd r:embed="rId3" name="chimes.wav"/>
          </p:stSnd>
        </p:sndAc>
      </p:transition>
    </mc:Choice>
    <mc:Fallback xmlns="">
      <p:transition advClick="0" advTm="10000">
        <p:wheel spokes="1"/>
        <p:sndAc>
          <p:stSnd>
            <p:snd r:embed="rId5" name="chimes.wav"/>
          </p:stSnd>
        </p:sndAc>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28" y="994404"/>
            <a:ext cx="7772176" cy="1361777"/>
          </a:xfrm>
        </p:spPr>
        <p:txBody>
          <a:bodyPr/>
          <a:lstStyle/>
          <a:p>
            <a:r>
              <a:rPr lang="en-US" sz="4000" dirty="0" smtClean="0"/>
              <a:t>develop a slide show</a:t>
            </a:r>
            <a:endParaRPr lang="en-US" sz="4000" dirty="0"/>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290513"/>
            <a:ext cx="7197725" cy="1143000"/>
          </a:xfrm>
        </p:spPr>
        <p:txBody>
          <a:bodyPr/>
          <a:lstStyle/>
          <a:p>
            <a:pPr fontAlgn="auto">
              <a:spcAft>
                <a:spcPts val="0"/>
              </a:spcAft>
              <a:defRPr/>
            </a:pPr>
            <a:r>
              <a:rPr lang="en-US" sz="4000" dirty="0" smtClean="0">
                <a:effectLst>
                  <a:outerShdw blurRad="38100" dist="38100" dir="2700000" algn="tl">
                    <a:srgbClr val="000000">
                      <a:alpha val="43137"/>
                    </a:srgbClr>
                  </a:outerShdw>
                </a:effectLst>
              </a:rPr>
              <a:t>Developing Your </a:t>
            </a:r>
            <a:r>
              <a:rPr lang="en-US" sz="4000" dirty="0">
                <a:effectLst>
                  <a:outerShdw blurRad="38100" dist="38100" dir="2700000" algn="tl">
                    <a:srgbClr val="000000">
                      <a:alpha val="43137"/>
                    </a:srgbClr>
                  </a:outerShdw>
                </a:effectLst>
              </a:rPr>
              <a:t>S</a:t>
            </a:r>
            <a:r>
              <a:rPr lang="en-US" sz="4000" dirty="0" smtClean="0">
                <a:effectLst>
                  <a:outerShdw blurRad="38100" dist="38100" dir="2700000" algn="tl">
                    <a:srgbClr val="000000">
                      <a:alpha val="43137"/>
                    </a:srgbClr>
                  </a:outerShdw>
                </a:effectLst>
              </a:rPr>
              <a:t>lide </a:t>
            </a:r>
            <a:r>
              <a:rPr lang="en-US" sz="4000" dirty="0">
                <a:effectLst>
                  <a:outerShdw blurRad="38100" dist="38100" dir="2700000" algn="tl">
                    <a:srgbClr val="000000">
                      <a:alpha val="43137"/>
                    </a:srgbClr>
                  </a:outerShdw>
                </a:effectLst>
              </a:rPr>
              <a:t>S</a:t>
            </a:r>
            <a:r>
              <a:rPr lang="en-US" sz="4000" dirty="0" smtClean="0">
                <a:effectLst>
                  <a:outerShdw blurRad="38100" dist="38100" dir="2700000" algn="tl">
                    <a:srgbClr val="000000">
                      <a:alpha val="43137"/>
                    </a:srgbClr>
                  </a:outerShdw>
                </a:effectLst>
              </a:rPr>
              <a:t>how</a:t>
            </a:r>
            <a:endParaRPr lang="en-US" sz="4000" dirty="0">
              <a:effectLst>
                <a:outerShdw blurRad="38100" dist="38100" dir="2700000" algn="tl">
                  <a:srgbClr val="000000">
                    <a:alpha val="43137"/>
                  </a:srgbClr>
                </a:outerShdw>
              </a:effectLst>
            </a:endParaRPr>
          </a:p>
        </p:txBody>
      </p:sp>
      <p:sp>
        <p:nvSpPr>
          <p:cNvPr id="35843" name="Content Placeholder 2"/>
          <p:cNvSpPr>
            <a:spLocks noGrp="1"/>
          </p:cNvSpPr>
          <p:nvPr>
            <p:ph idx="1"/>
          </p:nvPr>
        </p:nvSpPr>
        <p:spPr>
          <a:xfrm>
            <a:off x="1003300" y="1600782"/>
            <a:ext cx="7710488" cy="4822321"/>
          </a:xfrm>
        </p:spPr>
        <p:txBody>
          <a:bodyPr/>
          <a:lstStyle/>
          <a:p>
            <a:pPr marL="457200" indent="-457200">
              <a:buFont typeface="Arial" pitchFamily="34" charset="0"/>
              <a:buChar char="•"/>
            </a:pPr>
            <a:r>
              <a:rPr lang="en-US" sz="2400" dirty="0" smtClean="0"/>
              <a:t>Decide on a Topic to present</a:t>
            </a:r>
          </a:p>
          <a:p>
            <a:pPr marL="457200" indent="-457200">
              <a:buFont typeface="Arial" pitchFamily="34" charset="0"/>
              <a:buChar char="•"/>
            </a:pPr>
            <a:r>
              <a:rPr lang="en-US" sz="2400" dirty="0" smtClean="0"/>
              <a:t>Write outline of presentation</a:t>
            </a:r>
          </a:p>
          <a:p>
            <a:pPr marL="457200" indent="-457200">
              <a:buFont typeface="Arial" pitchFamily="34" charset="0"/>
              <a:buChar char="•"/>
            </a:pPr>
            <a:r>
              <a:rPr lang="en-US" sz="2400" dirty="0" smtClean="0"/>
              <a:t>Make slides with information </a:t>
            </a:r>
            <a:r>
              <a:rPr lang="en-US" sz="1800" dirty="0" smtClean="0"/>
              <a:t>(try to make at least 10 slides)</a:t>
            </a:r>
          </a:p>
          <a:p>
            <a:pPr marL="457200" indent="-457200">
              <a:buFont typeface="Arial" pitchFamily="34" charset="0"/>
              <a:buChar char="•"/>
            </a:pPr>
            <a:r>
              <a:rPr lang="en-US" sz="2400" dirty="0" smtClean="0"/>
              <a:t>Insert Pictures</a:t>
            </a:r>
            <a:r>
              <a:rPr lang="en-US" sz="2400" dirty="0"/>
              <a:t> </a:t>
            </a:r>
            <a:r>
              <a:rPr lang="en-US" sz="2400" dirty="0" smtClean="0"/>
              <a:t>&amp; Shapes</a:t>
            </a:r>
          </a:p>
          <a:p>
            <a:pPr marL="457200" indent="-457200">
              <a:buFont typeface="Arial" pitchFamily="34" charset="0"/>
              <a:buChar char="•"/>
            </a:pPr>
            <a:r>
              <a:rPr lang="en-US" sz="2400" dirty="0" smtClean="0"/>
              <a:t>Insert Design Themes and Background</a:t>
            </a:r>
          </a:p>
          <a:p>
            <a:pPr marL="457200" indent="-457200">
              <a:buFont typeface="Arial" pitchFamily="34" charset="0"/>
              <a:buChar char="•"/>
            </a:pPr>
            <a:r>
              <a:rPr lang="en-US" sz="2400" dirty="0" smtClean="0"/>
              <a:t>Set Slide Transitions</a:t>
            </a:r>
          </a:p>
          <a:p>
            <a:pPr marL="457200" indent="-457200">
              <a:buFont typeface="Arial" pitchFamily="34" charset="0"/>
              <a:buChar char="•"/>
            </a:pPr>
            <a:r>
              <a:rPr lang="en-US" sz="2400" dirty="0" smtClean="0"/>
              <a:t>Set Animations</a:t>
            </a:r>
          </a:p>
          <a:p>
            <a:pPr marL="457200" indent="-457200">
              <a:buFont typeface="Arial" pitchFamily="34" charset="0"/>
              <a:buChar char="•"/>
            </a:pPr>
            <a:r>
              <a:rPr lang="en-US" sz="2400" dirty="0" smtClean="0"/>
              <a:t>Review / Check Spelling</a:t>
            </a:r>
          </a:p>
          <a:p>
            <a:pPr marL="457200" indent="-457200">
              <a:buFont typeface="Arial" pitchFamily="34" charset="0"/>
              <a:buChar char="•"/>
            </a:pPr>
            <a:r>
              <a:rPr lang="en-US" sz="2400" dirty="0" smtClean="0"/>
              <a:t>View Show</a:t>
            </a:r>
          </a:p>
          <a:p>
            <a:endParaRPr lang="en-US" dirty="0" smtClean="0"/>
          </a:p>
          <a:p>
            <a:endParaRPr lang="en-US" dirty="0" smtClean="0"/>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189" y="827136"/>
            <a:ext cx="7772176" cy="1361777"/>
          </a:xfrm>
        </p:spPr>
        <p:txBody>
          <a:bodyPr/>
          <a:lstStyle/>
          <a:p>
            <a:r>
              <a:rPr lang="en-US" sz="4000" dirty="0" smtClean="0"/>
              <a:t>presentationS, Practicum and  Course Feedback</a:t>
            </a:r>
            <a:endParaRPr lang="en-US" sz="4000" dirty="0"/>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9800" y="2256503"/>
            <a:ext cx="7747000" cy="1200329"/>
          </a:xfrm>
          <a:prstGeom prst="rect">
            <a:avLst/>
          </a:prstGeom>
          <a:noFill/>
        </p:spPr>
        <p:txBody>
          <a:bodyPr>
            <a:spAutoFit/>
          </a:bodyPr>
          <a:lstStyle/>
          <a:p>
            <a:pPr>
              <a:spcBef>
                <a:spcPct val="50000"/>
              </a:spcBef>
              <a:defRPr/>
            </a:pPr>
            <a:r>
              <a:rPr lang="en-US" sz="3600" b="0" dirty="0" smtClean="0">
                <a:latin typeface="Arial" panose="020B0604020202020204" pitchFamily="34" charset="0"/>
                <a:cs typeface="Arial" panose="020B0604020202020204" pitchFamily="34" charset="0"/>
              </a:rPr>
              <a:t>Who would like to present their PowerPoint first?</a:t>
            </a:r>
            <a:endParaRPr lang="en-US" sz="3600" b="0" dirty="0">
              <a:latin typeface="Arial" panose="020B0604020202020204" pitchFamily="34" charset="0"/>
              <a:cs typeface="Arial" panose="020B0604020202020204" pitchFamily="34" charset="0"/>
            </a:endParaRPr>
          </a:p>
        </p:txBody>
      </p:sp>
      <p:sp>
        <p:nvSpPr>
          <p:cNvPr id="5" name="TextBox 4"/>
          <p:cNvSpPr txBox="1"/>
          <p:nvPr/>
        </p:nvSpPr>
        <p:spPr>
          <a:xfrm>
            <a:off x="939800" y="501650"/>
            <a:ext cx="6916738" cy="707886"/>
          </a:xfrm>
          <a:prstGeom prst="rect">
            <a:avLst/>
          </a:prstGeom>
          <a:noFill/>
        </p:spPr>
        <p:txBody>
          <a:bodyPr wrap="square">
            <a:spAutoFit/>
          </a:bodyPr>
          <a:lstStyle/>
          <a:p>
            <a:pPr>
              <a:spcBef>
                <a:spcPct val="50000"/>
              </a:spcBef>
              <a:defRPr/>
            </a:pPr>
            <a:r>
              <a:rPr lang="en-US" sz="4000" b="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Presentations</a:t>
            </a:r>
            <a:endParaRPr lang="en-US" sz="40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9800" y="2256503"/>
            <a:ext cx="7747000" cy="3508653"/>
          </a:xfrm>
          <a:prstGeom prst="rect">
            <a:avLst/>
          </a:prstGeom>
          <a:noFill/>
        </p:spPr>
        <p:txBody>
          <a:bodyPr>
            <a:spAutoFit/>
          </a:bodyPr>
          <a:lstStyle/>
          <a:p>
            <a:pPr>
              <a:spcBef>
                <a:spcPct val="50000"/>
              </a:spcBef>
              <a:defRPr/>
            </a:pPr>
            <a:r>
              <a:rPr lang="en-US" sz="3600" b="0" dirty="0" smtClean="0">
                <a:latin typeface="Arial" panose="020B0604020202020204" pitchFamily="34" charset="0"/>
                <a:cs typeface="Arial" panose="020B0604020202020204" pitchFamily="34" charset="0"/>
              </a:rPr>
              <a:t>Each athlete </a:t>
            </a:r>
            <a:r>
              <a:rPr lang="en-US" sz="3600" b="0" dirty="0">
                <a:latin typeface="Arial" panose="020B0604020202020204" pitchFamily="34" charset="0"/>
                <a:cs typeface="Arial" panose="020B0604020202020204" pitchFamily="34" charset="0"/>
              </a:rPr>
              <a:t>must make two NEW Special Olympics PowerPoint Presentations </a:t>
            </a:r>
            <a:r>
              <a:rPr lang="en-US" sz="3600" b="0" dirty="0" smtClean="0">
                <a:latin typeface="Arial" panose="020B0604020202020204" pitchFamily="34" charset="0"/>
                <a:cs typeface="Arial" panose="020B0604020202020204" pitchFamily="34" charset="0"/>
              </a:rPr>
              <a:t>with a minimum of 20 slides each </a:t>
            </a:r>
            <a:endParaRPr lang="en-US" sz="3600" dirty="0">
              <a:latin typeface="Arial" panose="020B0604020202020204" pitchFamily="34" charset="0"/>
              <a:cs typeface="Arial" panose="020B0604020202020204" pitchFamily="34" charset="0"/>
            </a:endParaRPr>
          </a:p>
          <a:p>
            <a:pPr>
              <a:spcBef>
                <a:spcPct val="50000"/>
              </a:spcBef>
              <a:defRPr/>
            </a:pPr>
            <a:endParaRPr lang="en-US" sz="2800" b="0" dirty="0">
              <a:latin typeface="Arial" panose="020B0604020202020204" pitchFamily="34" charset="0"/>
              <a:cs typeface="Arial" panose="020B0604020202020204" pitchFamily="34" charset="0"/>
            </a:endParaRPr>
          </a:p>
          <a:p>
            <a:pPr>
              <a:spcBef>
                <a:spcPct val="50000"/>
              </a:spcBef>
              <a:defRPr/>
            </a:pPr>
            <a:endParaRPr lang="en-US" dirty="0">
              <a:cs typeface="+mn-cs"/>
            </a:endParaRPr>
          </a:p>
        </p:txBody>
      </p:sp>
      <p:sp>
        <p:nvSpPr>
          <p:cNvPr id="5" name="TextBox 4"/>
          <p:cNvSpPr txBox="1"/>
          <p:nvPr/>
        </p:nvSpPr>
        <p:spPr>
          <a:xfrm>
            <a:off x="939800" y="501650"/>
            <a:ext cx="6725670" cy="707886"/>
          </a:xfrm>
          <a:prstGeom prst="rect">
            <a:avLst/>
          </a:prstGeom>
          <a:noFill/>
        </p:spPr>
        <p:txBody>
          <a:bodyPr wrap="square">
            <a:spAutoFit/>
          </a:bodyPr>
          <a:lstStyle/>
          <a:p>
            <a:pPr>
              <a:spcBef>
                <a:spcPct val="50000"/>
              </a:spcBef>
              <a:defRPr/>
            </a:pPr>
            <a:r>
              <a:rPr lang="en-US" sz="4000" b="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Practicum Requirements</a:t>
            </a:r>
            <a:endParaRPr lang="en-US" sz="40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9063186"/>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4"/>
          <p:cNvSpPr txBox="1">
            <a:spLocks/>
          </p:cNvSpPr>
          <p:nvPr/>
        </p:nvSpPr>
        <p:spPr bwMode="auto">
          <a:xfrm>
            <a:off x="973705" y="2339163"/>
            <a:ext cx="8170295" cy="344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50000"/>
              </a:spcBef>
              <a:defRPr sz="2400" b="1">
                <a:solidFill>
                  <a:schemeClr val="tx1"/>
                </a:solidFill>
                <a:latin typeface="Tahoma" pitchFamily="34" charset="0"/>
              </a:defRPr>
            </a:lvl1pPr>
            <a:lvl2pPr marL="742950" indent="-285750" eaLnBrk="0" hangingPunct="0">
              <a:spcBef>
                <a:spcPct val="50000"/>
              </a:spcBef>
              <a:defRPr sz="2400" b="1">
                <a:solidFill>
                  <a:schemeClr val="tx1"/>
                </a:solidFill>
                <a:latin typeface="Tahoma" pitchFamily="34" charset="0"/>
              </a:defRPr>
            </a:lvl2pPr>
            <a:lvl3pPr marL="1143000" indent="-228600" eaLnBrk="0" hangingPunct="0">
              <a:spcBef>
                <a:spcPct val="50000"/>
              </a:spcBef>
              <a:defRPr sz="2400" b="1">
                <a:solidFill>
                  <a:schemeClr val="tx1"/>
                </a:solidFill>
                <a:latin typeface="Tahoma" pitchFamily="34" charset="0"/>
              </a:defRPr>
            </a:lvl3pPr>
            <a:lvl4pPr marL="1600200" indent="-228600" eaLnBrk="0" hangingPunct="0">
              <a:spcBef>
                <a:spcPct val="50000"/>
              </a:spcBef>
              <a:defRPr sz="2400" b="1">
                <a:solidFill>
                  <a:schemeClr val="tx1"/>
                </a:solidFill>
                <a:latin typeface="Tahoma" pitchFamily="34" charset="0"/>
              </a:defRPr>
            </a:lvl4pPr>
            <a:lvl5pPr marL="2057400" indent="-228600" eaLnBrk="0" hangingPunct="0">
              <a:spcBef>
                <a:spcPct val="50000"/>
              </a:spcBef>
              <a:defRPr sz="2400" b="1">
                <a:solidFill>
                  <a:schemeClr val="tx1"/>
                </a:solidFill>
                <a:latin typeface="Tahoma" pitchFamily="34" charset="0"/>
              </a:defRPr>
            </a:lvl5pPr>
            <a:lvl6pPr marL="2514600" indent="-228600" eaLnBrk="0" fontAlgn="base" hangingPunct="0">
              <a:spcBef>
                <a:spcPct val="50000"/>
              </a:spcBef>
              <a:spcAft>
                <a:spcPct val="0"/>
              </a:spcAft>
              <a:defRPr sz="2400" b="1">
                <a:solidFill>
                  <a:schemeClr val="tx1"/>
                </a:solidFill>
                <a:latin typeface="Tahoma" pitchFamily="34" charset="0"/>
              </a:defRPr>
            </a:lvl6pPr>
            <a:lvl7pPr marL="2971800" indent="-228600" eaLnBrk="0" fontAlgn="base" hangingPunct="0">
              <a:spcBef>
                <a:spcPct val="50000"/>
              </a:spcBef>
              <a:spcAft>
                <a:spcPct val="0"/>
              </a:spcAft>
              <a:defRPr sz="2400" b="1">
                <a:solidFill>
                  <a:schemeClr val="tx1"/>
                </a:solidFill>
                <a:latin typeface="Tahoma" pitchFamily="34" charset="0"/>
              </a:defRPr>
            </a:lvl7pPr>
            <a:lvl8pPr marL="3429000" indent="-228600" eaLnBrk="0" fontAlgn="base" hangingPunct="0">
              <a:spcBef>
                <a:spcPct val="50000"/>
              </a:spcBef>
              <a:spcAft>
                <a:spcPct val="0"/>
              </a:spcAft>
              <a:defRPr sz="2400" b="1">
                <a:solidFill>
                  <a:schemeClr val="tx1"/>
                </a:solidFill>
                <a:latin typeface="Tahoma" pitchFamily="34" charset="0"/>
              </a:defRPr>
            </a:lvl8pPr>
            <a:lvl9pPr marL="3886200" indent="-228600" eaLnBrk="0" fontAlgn="base" hangingPunct="0">
              <a:spcBef>
                <a:spcPct val="50000"/>
              </a:spcBef>
              <a:spcAft>
                <a:spcPct val="0"/>
              </a:spcAft>
              <a:defRPr sz="2400" b="1">
                <a:solidFill>
                  <a:schemeClr val="tx1"/>
                </a:solidFill>
                <a:latin typeface="Tahoma" pitchFamily="34" charset="0"/>
              </a:defRPr>
            </a:lvl9pPr>
          </a:lstStyle>
          <a:p>
            <a:pPr marL="457200" indent="-457200" eaLnBrk="1" hangingPunct="1">
              <a:spcBef>
                <a:spcPct val="20000"/>
              </a:spcBef>
              <a:buFont typeface="Wingdings" panose="05000000000000000000" pitchFamily="2" charset="2"/>
              <a:buChar char="ü"/>
            </a:pPr>
            <a:r>
              <a:rPr lang="en-US" sz="3600" b="0" dirty="0" smtClean="0">
                <a:latin typeface="Arial" panose="020B0604020202020204" pitchFamily="34" charset="0"/>
                <a:cs typeface="Arial" panose="020B0604020202020204" pitchFamily="34" charset="0"/>
              </a:rPr>
              <a:t>What will I do </a:t>
            </a:r>
            <a:r>
              <a:rPr lang="en-US" sz="3600" b="0" dirty="0">
                <a:latin typeface="Arial" panose="020B0604020202020204" pitchFamily="34" charset="0"/>
                <a:cs typeface="Arial" panose="020B0604020202020204" pitchFamily="34" charset="0"/>
              </a:rPr>
              <a:t>w</a:t>
            </a:r>
            <a:r>
              <a:rPr lang="en-US" sz="3600" b="0" dirty="0" smtClean="0">
                <a:latin typeface="Arial" panose="020B0604020202020204" pitchFamily="34" charset="0"/>
                <a:cs typeface="Arial" panose="020B0604020202020204" pitchFamily="34" charset="0"/>
              </a:rPr>
              <a:t>hen I go </a:t>
            </a:r>
            <a:r>
              <a:rPr lang="en-US" sz="3600" b="0" dirty="0">
                <a:latin typeface="Arial" panose="020B0604020202020204" pitchFamily="34" charset="0"/>
                <a:cs typeface="Arial" panose="020B0604020202020204" pitchFamily="34" charset="0"/>
              </a:rPr>
              <a:t>b</a:t>
            </a:r>
            <a:r>
              <a:rPr lang="en-US" sz="3600" b="0" dirty="0" smtClean="0">
                <a:latin typeface="Arial" panose="020B0604020202020204" pitchFamily="34" charset="0"/>
                <a:cs typeface="Arial" panose="020B0604020202020204" pitchFamily="34" charset="0"/>
              </a:rPr>
              <a:t>ack home?</a:t>
            </a:r>
          </a:p>
          <a:p>
            <a:pPr marL="0" indent="0" eaLnBrk="1" hangingPunct="1">
              <a:spcBef>
                <a:spcPct val="20000"/>
              </a:spcBef>
            </a:pPr>
            <a:r>
              <a:rPr lang="en-US" sz="3600" b="0" dirty="0" smtClean="0">
                <a:latin typeface="Arial" panose="020B0604020202020204" pitchFamily="34" charset="0"/>
                <a:cs typeface="Arial" panose="020B0604020202020204" pitchFamily="34" charset="0"/>
              </a:rPr>
              <a:t> </a:t>
            </a:r>
            <a:endParaRPr lang="en-US" sz="3600" b="0" dirty="0">
              <a:latin typeface="Arial" panose="020B0604020202020204" pitchFamily="34" charset="0"/>
              <a:cs typeface="Arial" panose="020B0604020202020204" pitchFamily="34" charset="0"/>
            </a:endParaRPr>
          </a:p>
          <a:p>
            <a:pPr marL="457200" indent="-457200" eaLnBrk="1" hangingPunct="1">
              <a:spcBef>
                <a:spcPct val="20000"/>
              </a:spcBef>
              <a:buFont typeface="Wingdings" panose="05000000000000000000" pitchFamily="2" charset="2"/>
              <a:buChar char="ü"/>
            </a:pPr>
            <a:r>
              <a:rPr lang="en-US" sz="3600" b="0" dirty="0" smtClean="0">
                <a:latin typeface="Arial" panose="020B0604020202020204" pitchFamily="34" charset="0"/>
                <a:cs typeface="Arial" panose="020B0604020202020204" pitchFamily="34" charset="0"/>
              </a:rPr>
              <a:t>What did I think about </a:t>
            </a:r>
            <a:r>
              <a:rPr lang="en-US" sz="3600" b="0" dirty="0">
                <a:latin typeface="Arial" panose="020B0604020202020204" pitchFamily="34" charset="0"/>
                <a:cs typeface="Arial" panose="020B0604020202020204" pitchFamily="34" charset="0"/>
              </a:rPr>
              <a:t>t</a:t>
            </a:r>
            <a:r>
              <a:rPr lang="en-US" sz="3600" b="0" dirty="0" smtClean="0">
                <a:latin typeface="Arial" panose="020B0604020202020204" pitchFamily="34" charset="0"/>
                <a:cs typeface="Arial" panose="020B0604020202020204" pitchFamily="34" charset="0"/>
              </a:rPr>
              <a:t>his </a:t>
            </a:r>
            <a:r>
              <a:rPr lang="en-US" sz="3600" b="0" dirty="0">
                <a:latin typeface="Arial" panose="020B0604020202020204" pitchFamily="34" charset="0"/>
                <a:cs typeface="Arial" panose="020B0604020202020204" pitchFamily="34" charset="0"/>
              </a:rPr>
              <a:t>c</a:t>
            </a:r>
            <a:r>
              <a:rPr lang="en-US" sz="3600" b="0" dirty="0" smtClean="0">
                <a:latin typeface="Arial" panose="020B0604020202020204" pitchFamily="34" charset="0"/>
                <a:cs typeface="Arial" panose="020B0604020202020204" pitchFamily="34" charset="0"/>
              </a:rPr>
              <a:t>ourse?</a:t>
            </a:r>
            <a:endParaRPr lang="en-US" sz="3600" b="0" dirty="0">
              <a:latin typeface="Arial" panose="020B0604020202020204" pitchFamily="34" charset="0"/>
              <a:cs typeface="Arial" panose="020B0604020202020204" pitchFamily="34" charset="0"/>
            </a:endParaRPr>
          </a:p>
        </p:txBody>
      </p:sp>
      <p:sp>
        <p:nvSpPr>
          <p:cNvPr id="2" name="TextBox 1"/>
          <p:cNvSpPr txBox="1"/>
          <p:nvPr/>
        </p:nvSpPr>
        <p:spPr>
          <a:xfrm>
            <a:off x="973705" y="395783"/>
            <a:ext cx="6277700" cy="707886"/>
          </a:xfrm>
          <a:prstGeom prst="rect">
            <a:avLst/>
          </a:prstGeom>
          <a:noFill/>
        </p:spPr>
        <p:txBody>
          <a:bodyPr wrap="square" rtlCol="0">
            <a:spAutoFit/>
          </a:bodyPr>
          <a:lstStyle/>
          <a:p>
            <a:pPr>
              <a:spcBef>
                <a:spcPct val="50000"/>
              </a:spcBef>
              <a:defRPr/>
            </a:pPr>
            <a:r>
              <a:rPr lang="en-US" sz="4000" b="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Back Home/Feedback </a:t>
            </a:r>
            <a:endParaRPr lang="en-US" sz="40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bwMode="auto">
          <a:xfrm>
            <a:off x="7839075" y="371475"/>
            <a:ext cx="800100" cy="876300"/>
          </a:xfrm>
          <a:prstGeom prst="ellipse">
            <a:avLst/>
          </a:prstGeom>
          <a:solidFill>
            <a:schemeClr val="bg1"/>
          </a:solidFill>
          <a:ln w="254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8371" name="Text Box 1026"/>
          <p:cNvSpPr txBox="1">
            <a:spLocks noChangeArrowheads="1"/>
          </p:cNvSpPr>
          <p:nvPr/>
        </p:nvSpPr>
        <p:spPr bwMode="auto">
          <a:xfrm>
            <a:off x="174171" y="180710"/>
            <a:ext cx="8824686"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b="1">
                <a:solidFill>
                  <a:schemeClr val="tx1"/>
                </a:solidFill>
                <a:latin typeface="Tahoma" pitchFamily="34" charset="0"/>
              </a:defRPr>
            </a:lvl1pPr>
            <a:lvl2pPr marL="742950" indent="-285750" eaLnBrk="0" hangingPunct="0">
              <a:defRPr sz="2400" b="1">
                <a:solidFill>
                  <a:schemeClr val="tx1"/>
                </a:solidFill>
                <a:latin typeface="Tahoma" pitchFamily="34" charset="0"/>
              </a:defRPr>
            </a:lvl2pPr>
            <a:lvl3pPr marL="1143000" indent="-228600" eaLnBrk="0" hangingPunct="0">
              <a:defRPr sz="2400" b="1">
                <a:solidFill>
                  <a:schemeClr val="tx1"/>
                </a:solidFill>
                <a:latin typeface="Tahoma" pitchFamily="34" charset="0"/>
              </a:defRPr>
            </a:lvl3pPr>
            <a:lvl4pPr marL="1600200" indent="-228600" eaLnBrk="0" hangingPunct="0">
              <a:defRPr sz="2400" b="1">
                <a:solidFill>
                  <a:schemeClr val="tx1"/>
                </a:solidFill>
                <a:latin typeface="Tahoma" pitchFamily="34" charset="0"/>
              </a:defRPr>
            </a:lvl4pPr>
            <a:lvl5pPr marL="2057400" indent="-228600" eaLnBrk="0" hangingPunct="0">
              <a:defRPr sz="2400" b="1">
                <a:solidFill>
                  <a:schemeClr val="tx1"/>
                </a:solidFill>
                <a:latin typeface="Tahoma" pitchFamily="34" charset="0"/>
              </a:defRPr>
            </a:lvl5pPr>
            <a:lvl6pPr marL="2514600" indent="-228600" eaLnBrk="0" fontAlgn="base" hangingPunct="0">
              <a:spcBef>
                <a:spcPct val="50000"/>
              </a:spcBef>
              <a:spcAft>
                <a:spcPct val="0"/>
              </a:spcAft>
              <a:defRPr sz="2400" b="1">
                <a:solidFill>
                  <a:schemeClr val="tx1"/>
                </a:solidFill>
                <a:latin typeface="Tahoma" pitchFamily="34" charset="0"/>
              </a:defRPr>
            </a:lvl6pPr>
            <a:lvl7pPr marL="2971800" indent="-228600" eaLnBrk="0" fontAlgn="base" hangingPunct="0">
              <a:spcBef>
                <a:spcPct val="50000"/>
              </a:spcBef>
              <a:spcAft>
                <a:spcPct val="0"/>
              </a:spcAft>
              <a:defRPr sz="2400" b="1">
                <a:solidFill>
                  <a:schemeClr val="tx1"/>
                </a:solidFill>
                <a:latin typeface="Tahoma" pitchFamily="34" charset="0"/>
              </a:defRPr>
            </a:lvl7pPr>
            <a:lvl8pPr marL="3429000" indent="-228600" eaLnBrk="0" fontAlgn="base" hangingPunct="0">
              <a:spcBef>
                <a:spcPct val="50000"/>
              </a:spcBef>
              <a:spcAft>
                <a:spcPct val="0"/>
              </a:spcAft>
              <a:defRPr sz="2400" b="1">
                <a:solidFill>
                  <a:schemeClr val="tx1"/>
                </a:solidFill>
                <a:latin typeface="Tahoma" pitchFamily="34" charset="0"/>
              </a:defRPr>
            </a:lvl8pPr>
            <a:lvl9pPr marL="3886200" indent="-228600" eaLnBrk="0" fontAlgn="base" hangingPunct="0">
              <a:spcBef>
                <a:spcPct val="50000"/>
              </a:spcBef>
              <a:spcAft>
                <a:spcPct val="0"/>
              </a:spcAft>
              <a:defRPr sz="2400" b="1">
                <a:solidFill>
                  <a:schemeClr val="tx1"/>
                </a:solidFill>
                <a:latin typeface="Tahoma" pitchFamily="34" charset="0"/>
              </a:defRPr>
            </a:lvl9pPr>
          </a:lstStyle>
          <a:p>
            <a:pPr algn="ctr" eaLnBrk="1" hangingPunct="1">
              <a:spcBef>
                <a:spcPct val="0"/>
              </a:spcBef>
            </a:pPr>
            <a:r>
              <a:rPr lang="en-US" sz="110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Show me the </a:t>
            </a:r>
            <a:r>
              <a:rPr lang="en-US" sz="11000" b="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ATHLETE!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3664" y="3217886"/>
            <a:ext cx="3285699" cy="3469993"/>
          </a:xfrm>
          <a:prstGeom prst="rect">
            <a:avLst/>
          </a:prstGeom>
        </p:spPr>
      </p:pic>
    </p:spTree>
    <p:extLst>
      <p:ext uri="{BB962C8B-B14F-4D97-AF65-F5344CB8AC3E}">
        <p14:creationId xmlns:p14="http://schemas.microsoft.com/office/powerpoint/2010/main" val="304101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a:xfrm>
            <a:off x="914401" y="287338"/>
            <a:ext cx="6565900" cy="1143000"/>
          </a:xfrm>
        </p:spPr>
        <p:txBody>
          <a:bodyPr/>
          <a:lstStyle/>
          <a:p>
            <a:pPr fontAlgn="auto">
              <a:spcAft>
                <a:spcPts val="0"/>
              </a:spcAft>
              <a:defRPr/>
            </a:pPr>
            <a:r>
              <a:rPr lang="en-US" sz="4000" dirty="0" smtClean="0">
                <a:effectLst>
                  <a:outerShdw blurRad="38100" dist="38100" dir="2700000" algn="tl">
                    <a:srgbClr val="000000">
                      <a:alpha val="43137"/>
                    </a:srgbClr>
                  </a:outerShdw>
                </a:effectLst>
              </a:rPr>
              <a:t>Introductions</a:t>
            </a:r>
            <a:endParaRPr lang="en-US" sz="4000" dirty="0">
              <a:effectLst>
                <a:outerShdw blurRad="38100" dist="38100" dir="2700000" algn="tl">
                  <a:srgbClr val="000000">
                    <a:alpha val="43137"/>
                  </a:srgbClr>
                </a:outerShdw>
              </a:effectLst>
            </a:endParaRPr>
          </a:p>
        </p:txBody>
      </p:sp>
      <p:sp>
        <p:nvSpPr>
          <p:cNvPr id="522244" name="Text Box 4"/>
          <p:cNvSpPr txBox="1">
            <a:spLocks noChangeArrowheads="1"/>
          </p:cNvSpPr>
          <p:nvPr/>
        </p:nvSpPr>
        <p:spPr bwMode="auto">
          <a:xfrm>
            <a:off x="914401" y="1665288"/>
            <a:ext cx="7232649" cy="2862262"/>
          </a:xfrm>
          <a:prstGeom prst="rect">
            <a:avLst/>
          </a:prstGeom>
          <a:noFill/>
          <a:ln>
            <a:noFill/>
          </a:ln>
          <a:extLst/>
        </p:spPr>
        <p:txBody>
          <a:bodyPr wrap="square">
            <a:spAutoFit/>
          </a:bodyPr>
          <a:lstStyle>
            <a:lvl1pPr eaLnBrk="0" hangingPunct="0">
              <a:defRPr sz="2400" b="1">
                <a:solidFill>
                  <a:schemeClr val="tx1"/>
                </a:solidFill>
                <a:latin typeface="Tahoma" pitchFamily="34" charset="0"/>
              </a:defRPr>
            </a:lvl1pPr>
            <a:lvl2pPr marL="742950" indent="-285750" eaLnBrk="0" hangingPunct="0">
              <a:defRPr sz="2400" b="1">
                <a:solidFill>
                  <a:schemeClr val="tx1"/>
                </a:solidFill>
                <a:latin typeface="Tahoma" pitchFamily="34" charset="0"/>
              </a:defRPr>
            </a:lvl2pPr>
            <a:lvl3pPr marL="1143000" indent="-228600" eaLnBrk="0" hangingPunct="0">
              <a:defRPr sz="2400" b="1">
                <a:solidFill>
                  <a:schemeClr val="tx1"/>
                </a:solidFill>
                <a:latin typeface="Tahoma" pitchFamily="34" charset="0"/>
              </a:defRPr>
            </a:lvl3pPr>
            <a:lvl4pPr marL="1600200" indent="-228600" eaLnBrk="0" hangingPunct="0">
              <a:defRPr sz="2400" b="1">
                <a:solidFill>
                  <a:schemeClr val="tx1"/>
                </a:solidFill>
                <a:latin typeface="Tahoma" pitchFamily="34" charset="0"/>
              </a:defRPr>
            </a:lvl4pPr>
            <a:lvl5pPr marL="2057400" indent="-228600" eaLnBrk="0" hangingPunct="0">
              <a:defRPr sz="2400" b="1">
                <a:solidFill>
                  <a:schemeClr val="tx1"/>
                </a:solidFill>
                <a:latin typeface="Tahoma" pitchFamily="34" charset="0"/>
              </a:defRPr>
            </a:lvl5pPr>
            <a:lvl6pPr marL="2514600" indent="-228600" eaLnBrk="0" fontAlgn="base" hangingPunct="0">
              <a:spcBef>
                <a:spcPct val="50000"/>
              </a:spcBef>
              <a:spcAft>
                <a:spcPct val="0"/>
              </a:spcAft>
              <a:defRPr sz="2400" b="1">
                <a:solidFill>
                  <a:schemeClr val="tx1"/>
                </a:solidFill>
                <a:latin typeface="Tahoma" pitchFamily="34" charset="0"/>
              </a:defRPr>
            </a:lvl6pPr>
            <a:lvl7pPr marL="2971800" indent="-228600" eaLnBrk="0" fontAlgn="base" hangingPunct="0">
              <a:spcBef>
                <a:spcPct val="50000"/>
              </a:spcBef>
              <a:spcAft>
                <a:spcPct val="0"/>
              </a:spcAft>
              <a:defRPr sz="2400" b="1">
                <a:solidFill>
                  <a:schemeClr val="tx1"/>
                </a:solidFill>
                <a:latin typeface="Tahoma" pitchFamily="34" charset="0"/>
              </a:defRPr>
            </a:lvl7pPr>
            <a:lvl8pPr marL="3429000" indent="-228600" eaLnBrk="0" fontAlgn="base" hangingPunct="0">
              <a:spcBef>
                <a:spcPct val="50000"/>
              </a:spcBef>
              <a:spcAft>
                <a:spcPct val="0"/>
              </a:spcAft>
              <a:defRPr sz="2400" b="1">
                <a:solidFill>
                  <a:schemeClr val="tx1"/>
                </a:solidFill>
                <a:latin typeface="Tahoma" pitchFamily="34" charset="0"/>
              </a:defRPr>
            </a:lvl8pPr>
            <a:lvl9pPr marL="3886200" indent="-228600" eaLnBrk="0" fontAlgn="base" hangingPunct="0">
              <a:spcBef>
                <a:spcPct val="50000"/>
              </a:spcBef>
              <a:spcAft>
                <a:spcPct val="0"/>
              </a:spcAft>
              <a:defRPr sz="2400" b="1">
                <a:solidFill>
                  <a:schemeClr val="tx1"/>
                </a:solidFill>
                <a:latin typeface="Tahoma" pitchFamily="34" charset="0"/>
              </a:defRPr>
            </a:lvl9pPr>
          </a:lstStyle>
          <a:p>
            <a:pPr marL="571500" indent="-571500">
              <a:spcBef>
                <a:spcPct val="50000"/>
              </a:spcBef>
              <a:buFont typeface="Arial" pitchFamily="34" charset="0"/>
              <a:buChar char="•"/>
              <a:defRPr/>
            </a:pPr>
            <a:r>
              <a:rPr lang="en-US" sz="3600" b="0" dirty="0" smtClean="0">
                <a:latin typeface="Arial" panose="020B0604020202020204" pitchFamily="34" charset="0"/>
                <a:cs typeface="Arial" panose="020B0604020202020204" pitchFamily="34" charset="0"/>
              </a:rPr>
              <a:t>Name</a:t>
            </a:r>
          </a:p>
          <a:p>
            <a:pPr marL="571500" indent="-571500">
              <a:spcBef>
                <a:spcPct val="50000"/>
              </a:spcBef>
              <a:buFont typeface="Arial" pitchFamily="34" charset="0"/>
              <a:buChar char="•"/>
              <a:defRPr/>
            </a:pPr>
            <a:r>
              <a:rPr lang="en-US" sz="3600" b="0" dirty="0" smtClean="0">
                <a:latin typeface="Arial" panose="020B0604020202020204" pitchFamily="34" charset="0"/>
                <a:cs typeface="Arial" panose="020B0604020202020204" pitchFamily="34" charset="0"/>
              </a:rPr>
              <a:t>Local Program</a:t>
            </a:r>
          </a:p>
          <a:p>
            <a:pPr marL="571500" indent="-571500">
              <a:spcBef>
                <a:spcPct val="50000"/>
              </a:spcBef>
              <a:buFont typeface="Arial" pitchFamily="34" charset="0"/>
              <a:buChar char="•"/>
              <a:defRPr/>
            </a:pPr>
            <a:r>
              <a:rPr lang="en-US" sz="3600" b="0" dirty="0" smtClean="0">
                <a:latin typeface="Arial" panose="020B0604020202020204" pitchFamily="34" charset="0"/>
                <a:cs typeface="Arial" panose="020B0604020202020204" pitchFamily="34" charset="0"/>
              </a:rPr>
              <a:t>What would you like to get from this training?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522244"/>
                                        </p:tgtEl>
                                        <p:attrNameLst>
                                          <p:attrName>style.visibility</p:attrName>
                                        </p:attrNameLst>
                                      </p:cBhvr>
                                      <p:to>
                                        <p:strVal val="visible"/>
                                      </p:to>
                                    </p:set>
                                    <p:anim calcmode="lin" valueType="num">
                                      <p:cBhvr additive="base">
                                        <p:cTn id="7" dur="500" fill="hold"/>
                                        <p:tgtEl>
                                          <p:spTgt spid="522244"/>
                                        </p:tgtEl>
                                        <p:attrNameLst>
                                          <p:attrName>ppt_x</p:attrName>
                                        </p:attrNameLst>
                                      </p:cBhvr>
                                      <p:tavLst>
                                        <p:tav tm="0">
                                          <p:val>
                                            <p:strVal val="1+#ppt_w/2"/>
                                          </p:val>
                                        </p:tav>
                                        <p:tav tm="100000">
                                          <p:val>
                                            <p:strVal val="#ppt_x"/>
                                          </p:val>
                                        </p:tav>
                                      </p:tavLst>
                                    </p:anim>
                                    <p:anim calcmode="lin" valueType="num">
                                      <p:cBhvr additive="base">
                                        <p:cTn id="8" dur="500" fill="hold"/>
                                        <p:tgtEl>
                                          <p:spTgt spid="522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617" y="849438"/>
            <a:ext cx="8120063" cy="1743155"/>
          </a:xfrm>
        </p:spPr>
        <p:txBody>
          <a:bodyPr/>
          <a:lstStyle/>
          <a:p>
            <a:r>
              <a:rPr lang="en-US" sz="5000" dirty="0" smtClean="0"/>
              <a:t>Mentors’ </a:t>
            </a:r>
            <a:r>
              <a:rPr lang="en-US" sz="5000" dirty="0" err="1" smtClean="0"/>
              <a:t>roleS</a:t>
            </a:r>
            <a:r>
              <a:rPr lang="en-US" sz="5000" dirty="0" smtClean="0"/>
              <a:t> and why use PowerPoint?</a:t>
            </a:r>
            <a:endParaRPr lang="en-US" sz="5000" dirty="0"/>
          </a:p>
        </p:txBody>
      </p:sp>
      <p:sp>
        <p:nvSpPr>
          <p:cNvPr id="5" name="Slide Number Placeholder 3"/>
          <p:cNvSpPr txBox="1">
            <a:spLocks/>
          </p:cNvSpPr>
          <p:nvPr/>
        </p:nvSpPr>
        <p:spPr bwMode="auto">
          <a:xfrm>
            <a:off x="277466" y="6537902"/>
            <a:ext cx="4252139" cy="223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vert="horz" wrap="square" lIns="64291" tIns="32146" rIns="64291" bIns="32146" numCol="1" anchor="t" anchorCtr="0" compatLnSpc="1">
            <a:prstTxWarp prst="textNoShape">
              <a:avLst/>
            </a:prstTxWarp>
          </a:bodyPr>
          <a:lstStyle>
            <a:defPPr>
              <a:defRPr lang="en-US"/>
            </a:defPPr>
            <a:lvl1pPr algn="l" rtl="0" eaLnBrk="0" fontAlgn="base" hangingPunct="0">
              <a:spcBef>
                <a:spcPct val="50000"/>
              </a:spcBef>
              <a:spcAft>
                <a:spcPct val="0"/>
              </a:spcAft>
              <a:defRPr sz="2400" b="1" kern="1200">
                <a:solidFill>
                  <a:schemeClr val="tx1"/>
                </a:solidFill>
                <a:latin typeface="Tahoma"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2400" b="1" kern="1200">
                <a:solidFill>
                  <a:schemeClr val="tx1"/>
                </a:solidFill>
                <a:latin typeface="Tahoma" pitchFamily="34"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2400" b="1" kern="1200">
                <a:solidFill>
                  <a:schemeClr val="tx1"/>
                </a:solidFill>
                <a:latin typeface="Tahoma" pitchFamily="34"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2400" b="1" kern="1200">
                <a:solidFill>
                  <a:schemeClr val="tx1"/>
                </a:solidFill>
                <a:latin typeface="Tahoma" pitchFamily="34"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2400" b="1" kern="1200">
                <a:solidFill>
                  <a:schemeClr val="tx1"/>
                </a:solidFill>
                <a:latin typeface="Tahoma" pitchFamily="34"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50000"/>
              </a:spcBef>
              <a:spcAft>
                <a:spcPct val="0"/>
              </a:spcAft>
              <a:defRPr sz="2400" b="1" kern="1200">
                <a:solidFill>
                  <a:schemeClr val="tx1"/>
                </a:solidFill>
                <a:latin typeface="Tahoma" pitchFamily="34"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50000"/>
              </a:spcBef>
              <a:spcAft>
                <a:spcPct val="0"/>
              </a:spcAft>
              <a:defRPr sz="2400" b="1" kern="1200">
                <a:solidFill>
                  <a:schemeClr val="tx1"/>
                </a:solidFill>
                <a:latin typeface="Tahoma" pitchFamily="34"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50000"/>
              </a:spcBef>
              <a:spcAft>
                <a:spcPct val="0"/>
              </a:spcAft>
              <a:defRPr sz="2400" b="1" kern="1200">
                <a:solidFill>
                  <a:schemeClr val="tx1"/>
                </a:solidFill>
                <a:latin typeface="Tahoma" pitchFamily="34"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50000"/>
              </a:spcBef>
              <a:spcAft>
                <a:spcPct val="0"/>
              </a:spcAft>
              <a:defRPr sz="2400" b="1" kern="1200">
                <a:solidFill>
                  <a:schemeClr val="tx1"/>
                </a:solidFill>
                <a:latin typeface="Tahoma" pitchFamily="34" charset="0"/>
                <a:ea typeface="ヒラギノ角ゴ ProN W3" charset="0"/>
                <a:cs typeface="ヒラギノ角ゴ ProN W3" charset="0"/>
                <a:sym typeface="Gill Sans" charset="0"/>
              </a:defRPr>
            </a:lvl9pPr>
          </a:lstStyle>
          <a:p>
            <a:fld id="{C8B854BB-E096-49F1-894D-83B19E4A5207}" type="slidenum">
              <a:rPr lang="en-US" sz="1000" b="0" smtClean="0">
                <a:solidFill>
                  <a:srgbClr val="46473E"/>
                </a:solidFill>
                <a:latin typeface="Arial" panose="020B0604020202020204" pitchFamily="34" charset="0"/>
              </a:rPr>
              <a:t>5</a:t>
            </a:fld>
            <a:r>
              <a:rPr lang="en-US" sz="1000" b="0" dirty="0" smtClean="0">
                <a:solidFill>
                  <a:srgbClr val="46473E"/>
                </a:solidFill>
                <a:latin typeface="Arial" panose="020B0604020202020204" pitchFamily="34" charset="0"/>
              </a:rPr>
              <a:t>  |  Athlete Leadership  </a:t>
            </a:r>
            <a:r>
              <a:rPr lang="en-US" sz="1000" b="0" dirty="0" smtClean="0">
                <a:solidFill>
                  <a:srgbClr val="46473E"/>
                </a:solidFill>
                <a:latin typeface="Arial" panose="020B0604020202020204" pitchFamily="34" charset="0"/>
                <a:sym typeface="Wingdings" panose="05000000000000000000" pitchFamily="2" charset="2"/>
              </a:rPr>
              <a:t>-  </a:t>
            </a:r>
            <a:r>
              <a:rPr lang="en-US" sz="1000" b="0" dirty="0" smtClean="0">
                <a:solidFill>
                  <a:srgbClr val="46473E"/>
                </a:solidFill>
                <a:latin typeface="Arial" panose="020B0604020202020204" pitchFamily="34" charset="0"/>
              </a:rPr>
              <a:t>Power Point Course</a:t>
            </a:r>
            <a:endParaRPr lang="en-US" sz="1000" b="0" dirty="0">
              <a:solidFill>
                <a:srgbClr val="46473E"/>
              </a:solidFill>
              <a:latin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14401" y="306388"/>
            <a:ext cx="7543800" cy="1143000"/>
          </a:xfrm>
        </p:spPr>
        <p:txBody>
          <a:bodyPr/>
          <a:lstStyle/>
          <a:p>
            <a:pPr fontAlgn="auto">
              <a:spcAft>
                <a:spcPts val="0"/>
              </a:spcAft>
              <a:defRPr/>
            </a:pPr>
            <a:r>
              <a:rPr lang="en-US" sz="4000" dirty="0" smtClean="0">
                <a:effectLst>
                  <a:outerShdw blurRad="38100" dist="38100" dir="2700000" algn="tl">
                    <a:srgbClr val="000000">
                      <a:alpha val="43137"/>
                    </a:srgbClr>
                  </a:outerShdw>
                </a:effectLst>
              </a:rPr>
              <a:t>Mentors’ Roles</a:t>
            </a:r>
          </a:p>
        </p:txBody>
      </p:sp>
      <p:sp>
        <p:nvSpPr>
          <p:cNvPr id="27651" name="Content Placeholder 2"/>
          <p:cNvSpPr>
            <a:spLocks noGrp="1"/>
          </p:cNvSpPr>
          <p:nvPr>
            <p:ph idx="1"/>
          </p:nvPr>
        </p:nvSpPr>
        <p:spPr>
          <a:xfrm>
            <a:off x="914401" y="1741488"/>
            <a:ext cx="7542212" cy="4464050"/>
          </a:xfrm>
        </p:spPr>
        <p:txBody>
          <a:bodyPr/>
          <a:lstStyle/>
          <a:p>
            <a:pPr marL="457200" indent="-457200">
              <a:buFont typeface="Arial" pitchFamily="34" charset="0"/>
              <a:buChar char="•"/>
            </a:pPr>
            <a:r>
              <a:rPr lang="en-US" sz="2800" dirty="0" smtClean="0"/>
              <a:t>Evaluate the athlete’s ability</a:t>
            </a:r>
          </a:p>
          <a:p>
            <a:pPr marL="457200" indent="-457200">
              <a:buFont typeface="Arial" pitchFamily="34" charset="0"/>
              <a:buChar char="•"/>
            </a:pPr>
            <a:r>
              <a:rPr lang="en-US" sz="2800" dirty="0" smtClean="0"/>
              <a:t>“Best of your ability workshop”</a:t>
            </a:r>
          </a:p>
          <a:p>
            <a:pPr marL="457200" indent="-457200">
              <a:buFont typeface="Arial" pitchFamily="34" charset="0"/>
              <a:buChar char="•"/>
            </a:pPr>
            <a:r>
              <a:rPr lang="en-US" sz="2800" dirty="0" smtClean="0"/>
              <a:t>Assess how much help your athlete will need</a:t>
            </a:r>
          </a:p>
          <a:p>
            <a:pPr marL="457200" indent="-457200">
              <a:buFont typeface="Arial" pitchFamily="34" charset="0"/>
              <a:buChar char="•"/>
            </a:pPr>
            <a:r>
              <a:rPr lang="en-US" sz="2800" dirty="0" smtClean="0"/>
              <a:t>All information </a:t>
            </a:r>
            <a:r>
              <a:rPr lang="en-US" sz="2800" b="1" dirty="0" smtClean="0"/>
              <a:t>MUST</a:t>
            </a:r>
            <a:r>
              <a:rPr lang="en-US" sz="2800" dirty="0" smtClean="0"/>
              <a:t> come from the athlete, </a:t>
            </a:r>
            <a:r>
              <a:rPr lang="en-US" sz="2800" dirty="0"/>
              <a:t>(</a:t>
            </a:r>
            <a:r>
              <a:rPr lang="en-US" sz="2800" dirty="0" smtClean="0"/>
              <a:t>borders, pictures, captions)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wipe(down)">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wipe(down)">
                                      <p:cBhvr>
                                        <p:cTn id="12" dur="500"/>
                                        <p:tgtEl>
                                          <p:spTgt spid="27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wipe(down)">
                                      <p:cBhvr>
                                        <p:cTn id="17" dur="500"/>
                                        <p:tgtEl>
                                          <p:spTgt spid="276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wipe(down)">
                                      <p:cBhvr>
                                        <p:cTn id="22" dur="500"/>
                                        <p:tgtEl>
                                          <p:spTgt spid="27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06018" y="366713"/>
            <a:ext cx="7051823" cy="1046064"/>
          </a:xfrm>
        </p:spPr>
        <p:txBody>
          <a:bodyPr/>
          <a:lstStyle/>
          <a:p>
            <a:pPr fontAlgn="auto">
              <a:spcAft>
                <a:spcPts val="0"/>
              </a:spcAft>
              <a:defRPr/>
            </a:pPr>
            <a:r>
              <a:rPr lang="en-US" sz="4000" dirty="0" smtClean="0">
                <a:effectLst>
                  <a:outerShdw blurRad="38100" dist="38100" dir="2700000" algn="tl">
                    <a:srgbClr val="000000">
                      <a:alpha val="43137"/>
                    </a:srgbClr>
                  </a:outerShdw>
                </a:effectLst>
              </a:rPr>
              <a:t>Mentors’ Roles </a:t>
            </a:r>
            <a:r>
              <a:rPr lang="en-US" sz="2800" dirty="0" smtClean="0">
                <a:effectLst>
                  <a:outerShdw blurRad="38100" dist="38100" dir="2700000" algn="tl">
                    <a:srgbClr val="000000">
                      <a:alpha val="43137"/>
                    </a:srgbClr>
                  </a:outerShdw>
                </a:effectLst>
              </a:rPr>
              <a:t>(continued)</a:t>
            </a:r>
          </a:p>
        </p:txBody>
      </p:sp>
      <p:sp>
        <p:nvSpPr>
          <p:cNvPr id="11267" name="Content Placeholder 2"/>
          <p:cNvSpPr>
            <a:spLocks noGrp="1"/>
          </p:cNvSpPr>
          <p:nvPr>
            <p:ph idx="1"/>
          </p:nvPr>
        </p:nvSpPr>
        <p:spPr>
          <a:xfrm>
            <a:off x="906018" y="2136342"/>
            <a:ext cx="7912100" cy="3121458"/>
          </a:xfrm>
        </p:spPr>
        <p:txBody>
          <a:bodyPr/>
          <a:lstStyle/>
          <a:p>
            <a:pPr marL="457200" indent="-457200">
              <a:buFont typeface="Wingdings" panose="05000000000000000000" pitchFamily="2" charset="2"/>
              <a:buChar char="§"/>
            </a:pPr>
            <a:r>
              <a:rPr lang="en-US" sz="2800" dirty="0" smtClean="0">
                <a:solidFill>
                  <a:schemeClr val="tx1"/>
                </a:solidFill>
              </a:rPr>
              <a:t>Athletes need to tell their own story and in their own way</a:t>
            </a:r>
          </a:p>
          <a:p>
            <a:pPr marL="0" indent="0"/>
            <a:endParaRPr lang="en-US" sz="2800" dirty="0" smtClean="0">
              <a:solidFill>
                <a:schemeClr val="tx1"/>
              </a:solidFill>
            </a:endParaRPr>
          </a:p>
          <a:p>
            <a:pPr marL="457200" indent="-457200">
              <a:buFont typeface="Wingdings" panose="05000000000000000000" pitchFamily="2" charset="2"/>
              <a:buChar char="§"/>
            </a:pPr>
            <a:r>
              <a:rPr lang="en-US" sz="2800" dirty="0" smtClean="0">
                <a:solidFill>
                  <a:schemeClr val="tx1"/>
                </a:solidFill>
              </a:rPr>
              <a:t>Unless of course, they choose some really funky music or a really bad picture of you</a:t>
            </a:r>
          </a:p>
          <a:p>
            <a:pPr marL="457200" indent="-457200">
              <a:buFont typeface="Wingdings" panose="05000000000000000000" pitchFamily="2" charset="2"/>
              <a:buChar char="§"/>
            </a:pPr>
            <a:endParaRPr lang="en-US" sz="2800" dirty="0" smtClean="0"/>
          </a:p>
          <a:p>
            <a:endParaRPr lang="en-US" dirty="0" smtClean="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01701" y="306388"/>
            <a:ext cx="7556500" cy="1143000"/>
          </a:xfrm>
        </p:spPr>
        <p:txBody>
          <a:bodyPr/>
          <a:lstStyle/>
          <a:p>
            <a:pPr fontAlgn="auto">
              <a:spcAft>
                <a:spcPts val="0"/>
              </a:spcAft>
              <a:defRPr/>
            </a:pPr>
            <a:r>
              <a:rPr lang="en-US" sz="4000" dirty="0" smtClean="0">
                <a:effectLst>
                  <a:outerShdw blurRad="38100" dist="38100" dir="2700000" algn="tl">
                    <a:srgbClr val="000000">
                      <a:alpha val="43137"/>
                    </a:srgbClr>
                  </a:outerShdw>
                </a:effectLst>
              </a:rPr>
              <a:t>Why use PowerPoint?</a:t>
            </a:r>
          </a:p>
        </p:txBody>
      </p:sp>
      <p:sp>
        <p:nvSpPr>
          <p:cNvPr id="27651" name="Content Placeholder 2"/>
          <p:cNvSpPr>
            <a:spLocks noGrp="1"/>
          </p:cNvSpPr>
          <p:nvPr>
            <p:ph idx="1"/>
          </p:nvPr>
        </p:nvSpPr>
        <p:spPr>
          <a:xfrm>
            <a:off x="901701" y="1741488"/>
            <a:ext cx="7554912" cy="4464050"/>
          </a:xfrm>
        </p:spPr>
        <p:txBody>
          <a:bodyPr/>
          <a:lstStyle/>
          <a:p>
            <a:pPr marL="457200" indent="-457200">
              <a:buFont typeface="Arial" pitchFamily="34" charset="0"/>
              <a:buChar char="•"/>
            </a:pPr>
            <a:r>
              <a:rPr lang="en-US" sz="2800" dirty="0" smtClean="0"/>
              <a:t>Different way to give speeches, presentations, etc.</a:t>
            </a:r>
          </a:p>
          <a:p>
            <a:pPr marL="457200" indent="-457200">
              <a:buFont typeface="Arial" pitchFamily="34" charset="0"/>
              <a:buChar char="•"/>
            </a:pPr>
            <a:r>
              <a:rPr lang="en-US" sz="2800" dirty="0" smtClean="0"/>
              <a:t>Opens the door for non-verbal athletes</a:t>
            </a:r>
          </a:p>
          <a:p>
            <a:pPr marL="457200" indent="-457200">
              <a:buFont typeface="Arial" pitchFamily="34" charset="0"/>
              <a:buChar char="•"/>
            </a:pPr>
            <a:r>
              <a:rPr lang="en-US" sz="2800" dirty="0" smtClean="0"/>
              <a:t>Outlet within the Athlete Leadership program to explore</a:t>
            </a:r>
          </a:p>
          <a:p>
            <a:pPr marL="457200" indent="-457200">
              <a:buFont typeface="Arial" pitchFamily="34" charset="0"/>
              <a:buChar char="•"/>
            </a:pPr>
            <a:r>
              <a:rPr lang="en-US" sz="2800" dirty="0" smtClean="0"/>
              <a:t>Visual Aid – pictures speak louder than words</a:t>
            </a:r>
          </a:p>
          <a:p>
            <a:pPr marL="457200" indent="-457200">
              <a:buFont typeface="Arial" pitchFamily="34" charset="0"/>
              <a:buChar char="•"/>
            </a:pPr>
            <a:r>
              <a:rPr lang="en-US" sz="2800" dirty="0" smtClean="0"/>
              <a:t>Use of LCD</a:t>
            </a:r>
          </a:p>
          <a:p>
            <a:endParaRPr lang="en-US"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wipe(down)">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wipe(down)">
                                      <p:cBhvr>
                                        <p:cTn id="12" dur="500"/>
                                        <p:tgtEl>
                                          <p:spTgt spid="27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wipe(down)">
                                      <p:cBhvr>
                                        <p:cTn id="17" dur="500"/>
                                        <p:tgtEl>
                                          <p:spTgt spid="276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wipe(down)">
                                      <p:cBhvr>
                                        <p:cTn id="22" dur="500"/>
                                        <p:tgtEl>
                                          <p:spTgt spid="276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wipe(down)">
                                      <p:cBhvr>
                                        <p:cTn id="27" dur="5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7635" y="212168"/>
            <a:ext cx="6962775" cy="1323439"/>
          </a:xfrm>
          <a:prstGeom prst="rect">
            <a:avLst/>
          </a:prstGeom>
          <a:noFill/>
        </p:spPr>
        <p:txBody>
          <a:bodyPr wrap="square">
            <a:spAutoFit/>
          </a:bodyPr>
          <a:lstStyle/>
          <a:p>
            <a:pPr>
              <a:spcBef>
                <a:spcPct val="50000"/>
              </a:spcBef>
              <a:defRPr/>
            </a:pPr>
            <a:r>
              <a:rPr lang="en-US" sz="4000" b="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Multi-Media PowerPoint Training</a:t>
            </a:r>
            <a:endParaRPr lang="en-US" sz="40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p:cNvSpPr txBox="1"/>
          <p:nvPr/>
        </p:nvSpPr>
        <p:spPr>
          <a:xfrm>
            <a:off x="919019" y="2298609"/>
            <a:ext cx="7906003" cy="2677656"/>
          </a:xfrm>
          <a:prstGeom prst="rect">
            <a:avLst/>
          </a:prstGeom>
          <a:noFill/>
        </p:spPr>
        <p:txBody>
          <a:bodyPr wrap="square" rtlCol="0">
            <a:spAutoFit/>
          </a:bodyPr>
          <a:lstStyle/>
          <a:p>
            <a:r>
              <a:rPr lang="en-US" sz="2800" b="0" dirty="0" smtClean="0">
                <a:latin typeface="Arial" panose="020B0604020202020204" pitchFamily="34" charset="0"/>
                <a:cs typeface="Arial" panose="020B0604020202020204" pitchFamily="34" charset="0"/>
              </a:rPr>
              <a:t>Watch what we can DO!</a:t>
            </a:r>
          </a:p>
          <a:p>
            <a:endParaRPr lang="en-US" sz="2800" b="0" dirty="0">
              <a:latin typeface="Arial" panose="020B0604020202020204" pitchFamily="34" charset="0"/>
              <a:cs typeface="Arial" panose="020B0604020202020204" pitchFamily="34" charset="0"/>
            </a:endParaRPr>
          </a:p>
          <a:p>
            <a:r>
              <a:rPr lang="en-US" sz="2800" b="0" dirty="0" smtClean="0">
                <a:latin typeface="Arial" panose="020B0604020202020204" pitchFamily="34" charset="0"/>
                <a:cs typeface="Arial" panose="020B0604020202020204" pitchFamily="34" charset="0"/>
              </a:rPr>
              <a:t>Samples of what you can do </a:t>
            </a:r>
            <a:r>
              <a:rPr lang="en-US" b="0" dirty="0" smtClean="0">
                <a:latin typeface="Arial" panose="020B0604020202020204" pitchFamily="34" charset="0"/>
                <a:cs typeface="Arial" panose="020B0604020202020204" pitchFamily="34" charset="0"/>
              </a:rPr>
              <a:t>(on USB Flash Drive):</a:t>
            </a:r>
          </a:p>
          <a:p>
            <a:r>
              <a:rPr lang="en-US" sz="2800" b="0" dirty="0">
                <a:latin typeface="Arial" panose="020B0604020202020204" pitchFamily="34" charset="0"/>
                <a:cs typeface="Arial" panose="020B0604020202020204" pitchFamily="34" charset="0"/>
              </a:rPr>
              <a:t>	</a:t>
            </a:r>
            <a:r>
              <a:rPr lang="en-US" sz="2800" b="0" dirty="0" smtClean="0">
                <a:latin typeface="Arial" panose="020B0604020202020204" pitchFamily="34" charset="0"/>
                <a:cs typeface="Arial" panose="020B0604020202020204" pitchFamily="34" charset="0"/>
              </a:rPr>
              <a:t>Michelle Norton</a:t>
            </a:r>
          </a:p>
          <a:p>
            <a:r>
              <a:rPr lang="en-US" sz="2800" b="0" dirty="0">
                <a:latin typeface="Arial" panose="020B0604020202020204" pitchFamily="34" charset="0"/>
                <a:cs typeface="Arial" panose="020B0604020202020204" pitchFamily="34" charset="0"/>
              </a:rPr>
              <a:t>	</a:t>
            </a:r>
            <a:r>
              <a:rPr lang="en-US" sz="2800" b="0" dirty="0" smtClean="0">
                <a:latin typeface="Arial" panose="020B0604020202020204" pitchFamily="34" charset="0"/>
                <a:cs typeface="Arial" panose="020B0604020202020204" pitchFamily="34" charset="0"/>
              </a:rPr>
              <a:t>Stacey 2</a:t>
            </a:r>
          </a:p>
          <a:p>
            <a:r>
              <a:rPr lang="en-US" sz="2800" b="0" dirty="0">
                <a:latin typeface="Arial" panose="020B0604020202020204" pitchFamily="34" charset="0"/>
                <a:cs typeface="Arial" panose="020B0604020202020204" pitchFamily="34" charset="0"/>
              </a:rPr>
              <a:t>	</a:t>
            </a:r>
            <a:r>
              <a:rPr lang="en-US" sz="2800" b="0" dirty="0" smtClean="0">
                <a:latin typeface="Arial" panose="020B0604020202020204" pitchFamily="34" charset="0"/>
                <a:cs typeface="Arial" panose="020B0604020202020204" pitchFamily="34" charset="0"/>
              </a:rPr>
              <a:t>Tanner Willis</a:t>
            </a:r>
            <a:endParaRPr lang="en-US" sz="2800" b="0" dirty="0">
              <a:latin typeface="Arial" panose="020B0604020202020204" pitchFamily="34" charset="0"/>
              <a:cs typeface="Arial" panose="020B0604020202020204" pitchFamily="34" charset="0"/>
            </a:endParaRPr>
          </a:p>
        </p:txBody>
      </p:sp>
    </p:spTree>
  </p:cSld>
  <p:clrMapOvr>
    <a:masterClrMapping/>
  </p:clrMapOvr>
  <p:transition advClick="0" advTm="3000">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dy White copy">
  <a:themeElements>
    <a:clrScheme name="">
      <a:dk1>
        <a:srgbClr val="000000"/>
      </a:dk1>
      <a:lt1>
        <a:srgbClr val="FFFFFF"/>
      </a:lt1>
      <a:dk2>
        <a:srgbClr val="000000"/>
      </a:dk2>
      <a:lt2>
        <a:srgbClr val="808080"/>
      </a:lt2>
      <a:accent1>
        <a:srgbClr val="D90B00"/>
      </a:accent1>
      <a:accent2>
        <a:srgbClr val="333399"/>
      </a:accent2>
      <a:accent3>
        <a:srgbClr val="FFFFFF"/>
      </a:accent3>
      <a:accent4>
        <a:srgbClr val="000000"/>
      </a:accent4>
      <a:accent5>
        <a:srgbClr val="E9AAAA"/>
      </a:accent5>
      <a:accent6>
        <a:srgbClr val="2D2D8A"/>
      </a:accent6>
      <a:hlink>
        <a:srgbClr val="009999"/>
      </a:hlink>
      <a:folHlink>
        <a:srgbClr val="99CC00"/>
      </a:folHlink>
    </a:clrScheme>
    <a:fontScheme name="Body White copy">
      <a:majorFont>
        <a:latin typeface="Ubuntu Light"/>
        <a:ea typeface="ヒラギノ角ゴ ProN W3"/>
        <a:cs typeface="ヒラギノ角ゴ ProN W3"/>
      </a:majorFont>
      <a:minorFont>
        <a:latin typeface="Ubuntu"/>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ody Whit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O_AP_Presentation">
  <a:themeElements>
    <a:clrScheme name="Special Olympics">
      <a:dk1>
        <a:srgbClr val="46473E"/>
      </a:dk1>
      <a:lt1>
        <a:srgbClr val="FFFFFF"/>
      </a:lt1>
      <a:dk2>
        <a:srgbClr val="000000"/>
      </a:dk2>
      <a:lt2>
        <a:srgbClr val="808080"/>
      </a:lt2>
      <a:accent1>
        <a:srgbClr val="CD0920"/>
      </a:accent1>
      <a:accent2>
        <a:srgbClr val="DF6521"/>
      </a:accent2>
      <a:accent3>
        <a:srgbClr val="E78E23"/>
      </a:accent3>
      <a:accent4>
        <a:srgbClr val="000000"/>
      </a:accent4>
      <a:accent5>
        <a:srgbClr val="900D69"/>
      </a:accent5>
      <a:accent6>
        <a:srgbClr val="005193"/>
      </a:accent6>
      <a:hlink>
        <a:srgbClr val="3C97B8"/>
      </a:hlink>
      <a:folHlink>
        <a:srgbClr val="00577A"/>
      </a:folHlink>
    </a:clrScheme>
    <a:fontScheme name="Title">
      <a:majorFont>
        <a:latin typeface="Ubuntu Light"/>
        <a:ea typeface="ヒラギノ角ゴ ProN W3"/>
        <a:cs typeface="ヒラギノ角ゴ ProN W3"/>
      </a:majorFont>
      <a:minorFont>
        <a:latin typeface="Ubuntu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15354</TotalTime>
  <Words>4457</Words>
  <Application>Microsoft Office PowerPoint</Application>
  <PresentationFormat>On-screen Show (4:3)</PresentationFormat>
  <Paragraphs>514</Paragraphs>
  <Slides>39</Slides>
  <Notes>39</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Body White copy</vt:lpstr>
      <vt:lpstr>SO_AP_Presentation</vt:lpstr>
      <vt:lpstr>PowerPoint  Athlete Leadership</vt:lpstr>
      <vt:lpstr>Course Overview, Welcome &amp; Introductions</vt:lpstr>
      <vt:lpstr>Welcome, Course Overview and Agenda</vt:lpstr>
      <vt:lpstr>Introductions</vt:lpstr>
      <vt:lpstr>Mentors’ roleS and why use PowerPoint?</vt:lpstr>
      <vt:lpstr>Mentors’ Roles</vt:lpstr>
      <vt:lpstr>Mentors’ Roles (continued)</vt:lpstr>
      <vt:lpstr>Why use PowerPoint?</vt:lpstr>
      <vt:lpstr>PowerPoint Presentation</vt:lpstr>
      <vt:lpstr>terminology</vt:lpstr>
      <vt:lpstr>Terminology</vt:lpstr>
      <vt:lpstr>Explanation of Terminology</vt:lpstr>
      <vt:lpstr>Getting Started</vt:lpstr>
      <vt:lpstr>Opened Template</vt:lpstr>
      <vt:lpstr>Slide Show Template</vt:lpstr>
      <vt:lpstr>More Terminology</vt:lpstr>
      <vt:lpstr>Save As</vt:lpstr>
      <vt:lpstr>Top Tool Bar</vt:lpstr>
      <vt:lpstr>Home</vt:lpstr>
      <vt:lpstr>Home - Font</vt:lpstr>
      <vt:lpstr>Home - Paragraph</vt:lpstr>
      <vt:lpstr>Home -  Drawing / Editing</vt:lpstr>
      <vt:lpstr>Break</vt:lpstr>
      <vt:lpstr>Insert</vt:lpstr>
      <vt:lpstr>Insert (cont.)</vt:lpstr>
      <vt:lpstr>Design</vt:lpstr>
      <vt:lpstr>Transitions</vt:lpstr>
      <vt:lpstr>Animations</vt:lpstr>
      <vt:lpstr>Slide Show</vt:lpstr>
      <vt:lpstr>Review - Proofing / Comments</vt:lpstr>
      <vt:lpstr>View</vt:lpstr>
      <vt:lpstr>Break</vt:lpstr>
      <vt:lpstr>develop a slide show</vt:lpstr>
      <vt:lpstr>Developing Your Slide Show</vt:lpstr>
      <vt:lpstr>presentationS, Practicum and  Course Feedback</vt:lpstr>
      <vt:lpstr>PowerPoint Presentation</vt:lpstr>
      <vt:lpstr>PowerPoint Presentation</vt:lpstr>
      <vt:lpstr>PowerPoint Presentation</vt:lpstr>
      <vt:lpstr>PowerPoint Presentation</vt:lpstr>
    </vt:vector>
  </TitlesOfParts>
  <Company>Valerie Gravley Presentations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COURSE PPT</dc:title>
  <dc:subject>Athlete Leadership Training Series</dc:subject>
  <dc:creator>Special Olympics North America</dc:creator>
  <cp:lastModifiedBy>ALYNCH</cp:lastModifiedBy>
  <cp:revision>754</cp:revision>
  <cp:lastPrinted>2015-08-23T22:51:23Z</cp:lastPrinted>
  <dcterms:created xsi:type="dcterms:W3CDTF">2000-01-02T22:17:41Z</dcterms:created>
  <dcterms:modified xsi:type="dcterms:W3CDTF">2016-06-14T04:10:42Z</dcterms:modified>
  <cp:contentStatus>FINAL</cp:contentStatus>
</cp:coreProperties>
</file>