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457" r:id="rId1"/>
    <p:sldMasterId id="2147484467" r:id="rId2"/>
    <p:sldMasterId id="2147484473" r:id="rId3"/>
    <p:sldMasterId id="2147484483" r:id="rId4"/>
  </p:sldMasterIdLst>
  <p:notesMasterIdLst>
    <p:notesMasterId r:id="rId51"/>
  </p:notesMasterIdLst>
  <p:handoutMasterIdLst>
    <p:handoutMasterId r:id="rId52"/>
  </p:handoutMasterIdLst>
  <p:sldIdLst>
    <p:sldId id="687" r:id="rId5"/>
    <p:sldId id="641" r:id="rId6"/>
    <p:sldId id="642" r:id="rId7"/>
    <p:sldId id="643" r:id="rId8"/>
    <p:sldId id="644" r:id="rId9"/>
    <p:sldId id="645" r:id="rId10"/>
    <p:sldId id="688" r:id="rId11"/>
    <p:sldId id="648" r:id="rId12"/>
    <p:sldId id="692" r:id="rId13"/>
    <p:sldId id="650" r:id="rId14"/>
    <p:sldId id="651" r:id="rId15"/>
    <p:sldId id="652" r:id="rId16"/>
    <p:sldId id="653" r:id="rId17"/>
    <p:sldId id="654" r:id="rId18"/>
    <p:sldId id="655" r:id="rId19"/>
    <p:sldId id="656" r:id="rId20"/>
    <p:sldId id="657" r:id="rId21"/>
    <p:sldId id="693" r:id="rId22"/>
    <p:sldId id="659" r:id="rId23"/>
    <p:sldId id="660" r:id="rId24"/>
    <p:sldId id="661" r:id="rId25"/>
    <p:sldId id="689" r:id="rId26"/>
    <p:sldId id="663" r:id="rId27"/>
    <p:sldId id="664" r:id="rId28"/>
    <p:sldId id="665" r:id="rId29"/>
    <p:sldId id="694" r:id="rId30"/>
    <p:sldId id="667" r:id="rId31"/>
    <p:sldId id="668" r:id="rId32"/>
    <p:sldId id="669" r:id="rId33"/>
    <p:sldId id="695" r:id="rId34"/>
    <p:sldId id="671" r:id="rId35"/>
    <p:sldId id="672" r:id="rId36"/>
    <p:sldId id="690" r:id="rId37"/>
    <p:sldId id="674" r:id="rId38"/>
    <p:sldId id="675" r:id="rId39"/>
    <p:sldId id="676" r:id="rId40"/>
    <p:sldId id="677" r:id="rId41"/>
    <p:sldId id="678" r:id="rId42"/>
    <p:sldId id="679" r:id="rId43"/>
    <p:sldId id="680" r:id="rId44"/>
    <p:sldId id="681" r:id="rId45"/>
    <p:sldId id="691" r:id="rId46"/>
    <p:sldId id="683" r:id="rId47"/>
    <p:sldId id="684" r:id="rId48"/>
    <p:sldId id="685" r:id="rId49"/>
    <p:sldId id="686" r:id="rId50"/>
  </p:sldIdLst>
  <p:sldSz cx="9144000" cy="6858000" type="letter"/>
  <p:notesSz cx="7102475" cy="9388475"/>
  <p:defaultTextStyle>
    <a:defPPr>
      <a:defRPr lang="en-US"/>
    </a:defPPr>
    <a:lvl1pPr algn="l" rtl="0" fontAlgn="base">
      <a:spcBef>
        <a:spcPct val="50000"/>
      </a:spcBef>
      <a:spcAft>
        <a:spcPct val="0"/>
      </a:spcAft>
      <a:defRPr sz="2400" b="1" kern="1200">
        <a:solidFill>
          <a:schemeClr val="tx1"/>
        </a:solidFill>
        <a:latin typeface="Tahoma" pitchFamily="34" charset="0"/>
        <a:ea typeface="+mn-ea"/>
        <a:cs typeface="+mn-cs"/>
      </a:defRPr>
    </a:lvl1pPr>
    <a:lvl2pPr marL="457200" algn="l" rtl="0" fontAlgn="base">
      <a:spcBef>
        <a:spcPct val="50000"/>
      </a:spcBef>
      <a:spcAft>
        <a:spcPct val="0"/>
      </a:spcAft>
      <a:defRPr sz="2400" b="1" kern="1200">
        <a:solidFill>
          <a:schemeClr val="tx1"/>
        </a:solidFill>
        <a:latin typeface="Tahoma" pitchFamily="34" charset="0"/>
        <a:ea typeface="+mn-ea"/>
        <a:cs typeface="+mn-cs"/>
      </a:defRPr>
    </a:lvl2pPr>
    <a:lvl3pPr marL="914400" algn="l" rtl="0" fontAlgn="base">
      <a:spcBef>
        <a:spcPct val="50000"/>
      </a:spcBef>
      <a:spcAft>
        <a:spcPct val="0"/>
      </a:spcAft>
      <a:defRPr sz="2400" b="1" kern="1200">
        <a:solidFill>
          <a:schemeClr val="tx1"/>
        </a:solidFill>
        <a:latin typeface="Tahoma" pitchFamily="34" charset="0"/>
        <a:ea typeface="+mn-ea"/>
        <a:cs typeface="+mn-cs"/>
      </a:defRPr>
    </a:lvl3pPr>
    <a:lvl4pPr marL="1371600" algn="l" rtl="0" fontAlgn="base">
      <a:spcBef>
        <a:spcPct val="50000"/>
      </a:spcBef>
      <a:spcAft>
        <a:spcPct val="0"/>
      </a:spcAft>
      <a:defRPr sz="2400" b="1" kern="1200">
        <a:solidFill>
          <a:schemeClr val="tx1"/>
        </a:solidFill>
        <a:latin typeface="Tahoma" pitchFamily="34" charset="0"/>
        <a:ea typeface="+mn-ea"/>
        <a:cs typeface="+mn-cs"/>
      </a:defRPr>
    </a:lvl4pPr>
    <a:lvl5pPr marL="1828800" algn="l" rtl="0" fontAlgn="base">
      <a:spcBef>
        <a:spcPct val="50000"/>
      </a:spcBef>
      <a:spcAft>
        <a:spcPct val="0"/>
      </a:spcAft>
      <a:defRPr sz="2400" b="1" kern="1200">
        <a:solidFill>
          <a:schemeClr val="tx1"/>
        </a:solidFill>
        <a:latin typeface="Tahoma" pitchFamily="34" charset="0"/>
        <a:ea typeface="+mn-ea"/>
        <a:cs typeface="+mn-cs"/>
      </a:defRPr>
    </a:lvl5pPr>
    <a:lvl6pPr marL="2286000" algn="l" defTabSz="914400" rtl="0" eaLnBrk="1" latinLnBrk="0" hangingPunct="1">
      <a:defRPr sz="2400" b="1" kern="1200">
        <a:solidFill>
          <a:schemeClr val="tx1"/>
        </a:solidFill>
        <a:latin typeface="Tahoma" pitchFamily="34" charset="0"/>
        <a:ea typeface="+mn-ea"/>
        <a:cs typeface="+mn-cs"/>
      </a:defRPr>
    </a:lvl6pPr>
    <a:lvl7pPr marL="2743200" algn="l" defTabSz="914400" rtl="0" eaLnBrk="1" latinLnBrk="0" hangingPunct="1">
      <a:defRPr sz="2400" b="1" kern="1200">
        <a:solidFill>
          <a:schemeClr val="tx1"/>
        </a:solidFill>
        <a:latin typeface="Tahoma" pitchFamily="34" charset="0"/>
        <a:ea typeface="+mn-ea"/>
        <a:cs typeface="+mn-cs"/>
      </a:defRPr>
    </a:lvl7pPr>
    <a:lvl8pPr marL="3200400" algn="l" defTabSz="914400" rtl="0" eaLnBrk="1" latinLnBrk="0" hangingPunct="1">
      <a:defRPr sz="2400" b="1" kern="1200">
        <a:solidFill>
          <a:schemeClr val="tx1"/>
        </a:solidFill>
        <a:latin typeface="Tahoma" pitchFamily="34" charset="0"/>
        <a:ea typeface="+mn-ea"/>
        <a:cs typeface="+mn-cs"/>
      </a:defRPr>
    </a:lvl8pPr>
    <a:lvl9pPr marL="3657600" algn="l" defTabSz="914400" rtl="0" eaLnBrk="1" latinLnBrk="0" hangingPunct="1">
      <a:defRPr sz="2400" b="1"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xmlns="">
        <p15:guide id="1" orient="horz" pos="181">
          <p15:clr>
            <a:srgbClr val="A4A3A4"/>
          </p15:clr>
        </p15:guide>
        <p15:guide id="2" pos="415">
          <p15:clr>
            <a:srgbClr val="A4A3A4"/>
          </p15:clr>
        </p15:guide>
      </p15:sldGuideLst>
    </p:ext>
    <p:ext uri="{2D200454-40CA-4A62-9FC3-DE9A4176ACB9}">
      <p15:notesGuideLst xmlns:p15="http://schemas.microsoft.com/office/powerpoint/2012/main" xmlns="">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9B9B"/>
    <a:srgbClr val="0000CC"/>
    <a:srgbClr val="FEFDD5"/>
    <a:srgbClr val="97FFFF"/>
    <a:srgbClr val="003399"/>
    <a:srgbClr val="009999"/>
    <a:srgbClr val="008080"/>
    <a:srgbClr val="0099CC"/>
    <a:srgbClr val="006666"/>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61185" autoAdjust="0"/>
  </p:normalViewPr>
  <p:slideViewPr>
    <p:cSldViewPr snapToGrid="0" snapToObjects="1">
      <p:cViewPr>
        <p:scale>
          <a:sx n="66" d="100"/>
          <a:sy n="66" d="100"/>
        </p:scale>
        <p:origin x="-3064" y="-496"/>
      </p:cViewPr>
      <p:guideLst>
        <p:guide orient="horz" pos="181"/>
        <p:guide pos="415"/>
      </p:guideLst>
    </p:cSldViewPr>
  </p:slideViewPr>
  <p:outlineViewPr>
    <p:cViewPr>
      <p:scale>
        <a:sx n="33" d="100"/>
        <a:sy n="33" d="100"/>
      </p:scale>
      <p:origin x="0" y="0"/>
    </p:cViewPr>
  </p:outlineViewPr>
  <p:notesTextViewPr>
    <p:cViewPr>
      <p:scale>
        <a:sx n="100" d="100"/>
        <a:sy n="100" d="100"/>
      </p:scale>
      <p:origin x="8" y="0"/>
    </p:cViewPr>
  </p:notesTextViewPr>
  <p:sorterViewPr>
    <p:cViewPr>
      <p:scale>
        <a:sx n="130" d="100"/>
        <a:sy n="130" d="100"/>
      </p:scale>
      <p:origin x="0" y="0"/>
    </p:cViewPr>
  </p:sorterViewPr>
  <p:notesViewPr>
    <p:cSldViewPr snapToGrid="0" snapToObjects="1">
      <p:cViewPr>
        <p:scale>
          <a:sx n="80" d="100"/>
          <a:sy n="80" d="100"/>
        </p:scale>
        <p:origin x="-658" y="2688"/>
      </p:cViewPr>
      <p:guideLst>
        <p:guide orient="horz" pos="2958"/>
        <p:guide pos="2238"/>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slide" Target="slides/slide46.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239260-C0B6-CE41-829B-9AD20541404F}" type="doc">
      <dgm:prSet loTypeId="urn:microsoft.com/office/officeart/2005/8/layout/hProcess9" loCatId="" qsTypeId="urn:microsoft.com/office/officeart/2005/8/quickstyle/simple4" qsCatId="simple" csTypeId="urn:microsoft.com/office/officeart/2005/8/colors/accent1_2" csCatId="accent1" phldr="1"/>
      <dgm:spPr/>
      <dgm:t>
        <a:bodyPr/>
        <a:lstStyle/>
        <a:p>
          <a:endParaRPr lang="en-US"/>
        </a:p>
      </dgm:t>
    </dgm:pt>
    <dgm:pt modelId="{AF0ECAE4-075F-084F-BE65-F30E9A276A21}">
      <dgm:prSet custT="1"/>
      <dgm:spPr/>
      <dgm:t>
        <a:bodyPr/>
        <a:lstStyle/>
        <a:p>
          <a:pPr rtl="0"/>
          <a:r>
            <a:rPr lang="en-US" sz="1800" dirty="0" smtClean="0">
              <a:latin typeface="Arial" panose="020B0604020202020204" pitchFamily="34" charset="0"/>
              <a:cs typeface="Arial" panose="020B0604020202020204" pitchFamily="34" charset="0"/>
            </a:rPr>
            <a:t>Is coaching for me? </a:t>
          </a:r>
        </a:p>
        <a:p>
          <a:pPr rtl="0"/>
          <a:r>
            <a:rPr lang="en-US" sz="1600" b="1" i="1" dirty="0" smtClean="0">
              <a:latin typeface="Arial" panose="020B0604020202020204" pitchFamily="34" charset="0"/>
              <a:cs typeface="Arial" panose="020B0604020202020204" pitchFamily="34" charset="0"/>
            </a:rPr>
            <a:t>Self-Assessment</a:t>
          </a:r>
          <a:endParaRPr lang="en-US" sz="1600" b="1" dirty="0">
            <a:latin typeface="Arial" panose="020B0604020202020204" pitchFamily="34" charset="0"/>
            <a:cs typeface="Arial" panose="020B0604020202020204" pitchFamily="34" charset="0"/>
          </a:endParaRPr>
        </a:p>
      </dgm:t>
    </dgm:pt>
    <dgm:pt modelId="{12E92BC1-27AA-0845-AE69-4AF776A12CC1}" type="parTrans" cxnId="{ACB5BE3D-8723-DE4B-9292-48BA04A53EB6}">
      <dgm:prSet/>
      <dgm:spPr/>
      <dgm:t>
        <a:bodyPr/>
        <a:lstStyle/>
        <a:p>
          <a:endParaRPr lang="en-US"/>
        </a:p>
      </dgm:t>
    </dgm:pt>
    <dgm:pt modelId="{42DA02DA-A5FD-9D4D-8FA2-493484886C97}" type="sibTrans" cxnId="{ACB5BE3D-8723-DE4B-9292-48BA04A53EB6}">
      <dgm:prSet/>
      <dgm:spPr/>
      <dgm:t>
        <a:bodyPr/>
        <a:lstStyle/>
        <a:p>
          <a:endParaRPr lang="en-US"/>
        </a:p>
      </dgm:t>
    </dgm:pt>
    <dgm:pt modelId="{170494F0-2821-324B-9C69-6F628B2295A8}">
      <dgm:prSet custT="1"/>
      <dgm:spPr/>
      <dgm:t>
        <a:bodyPr/>
        <a:lstStyle/>
        <a:p>
          <a:pPr rtl="0"/>
          <a:r>
            <a:rPr lang="en-US" sz="1800" dirty="0" smtClean="0">
              <a:latin typeface="Arial" panose="020B0604020202020204" pitchFamily="34" charset="0"/>
              <a:cs typeface="Arial" panose="020B0604020202020204" pitchFamily="34" charset="0"/>
            </a:rPr>
            <a:t>What do I need to know to be a coach or assistant coach? </a:t>
          </a:r>
          <a:endParaRPr lang="en-US" sz="1800" dirty="0">
            <a:latin typeface="Arial" panose="020B0604020202020204" pitchFamily="34" charset="0"/>
            <a:cs typeface="Arial" panose="020B0604020202020204" pitchFamily="34" charset="0"/>
          </a:endParaRPr>
        </a:p>
      </dgm:t>
    </dgm:pt>
    <dgm:pt modelId="{7B282B2D-74E5-E04F-8D5D-B83FF1DAC871}" type="parTrans" cxnId="{CA01F71B-601A-0C4F-8C78-1E9E940BFBE0}">
      <dgm:prSet/>
      <dgm:spPr/>
      <dgm:t>
        <a:bodyPr/>
        <a:lstStyle/>
        <a:p>
          <a:endParaRPr lang="en-US"/>
        </a:p>
      </dgm:t>
    </dgm:pt>
    <dgm:pt modelId="{EF76C1B0-597E-3247-8D88-DB85CD58CEAC}" type="sibTrans" cxnId="{CA01F71B-601A-0C4F-8C78-1E9E940BFBE0}">
      <dgm:prSet/>
      <dgm:spPr/>
      <dgm:t>
        <a:bodyPr/>
        <a:lstStyle/>
        <a:p>
          <a:endParaRPr lang="en-US"/>
        </a:p>
      </dgm:t>
    </dgm:pt>
    <dgm:pt modelId="{28CE1A4C-678C-4943-A3C5-6DF7F06671BF}">
      <dgm:prSet custT="1"/>
      <dgm:spPr/>
      <dgm:t>
        <a:bodyPr/>
        <a:lstStyle/>
        <a:p>
          <a:pPr rtl="0"/>
          <a:r>
            <a:rPr lang="en-US" sz="1800" dirty="0" smtClean="0">
              <a:latin typeface="Arial" panose="020B0604020202020204" pitchFamily="34" charset="0"/>
              <a:cs typeface="Arial" panose="020B0604020202020204" pitchFamily="34" charset="0"/>
            </a:rPr>
            <a:t>What are the jobs and </a:t>
          </a:r>
          <a:r>
            <a:rPr lang="en-US" sz="1800" dirty="0" err="1" smtClean="0">
              <a:latin typeface="Arial" panose="020B0604020202020204" pitchFamily="34" charset="0"/>
              <a:cs typeface="Arial" panose="020B0604020202020204" pitchFamily="34" charset="0"/>
            </a:rPr>
            <a:t>responsi-bilities</a:t>
          </a:r>
          <a:r>
            <a:rPr lang="en-US" sz="1800" dirty="0" smtClean="0">
              <a:latin typeface="Arial" panose="020B0604020202020204" pitchFamily="34" charset="0"/>
              <a:cs typeface="Arial" panose="020B0604020202020204" pitchFamily="34" charset="0"/>
            </a:rPr>
            <a:t> of a coach?</a:t>
          </a:r>
          <a:endParaRPr lang="en-US" sz="1800" dirty="0">
            <a:latin typeface="Arial" panose="020B0604020202020204" pitchFamily="34" charset="0"/>
            <a:cs typeface="Arial" panose="020B0604020202020204" pitchFamily="34" charset="0"/>
          </a:endParaRPr>
        </a:p>
      </dgm:t>
    </dgm:pt>
    <dgm:pt modelId="{D86F5F5B-1FDC-1A4A-BF85-60E69830351A}" type="parTrans" cxnId="{3ADBDB7E-3F5E-8342-B003-9075AAC55AE3}">
      <dgm:prSet/>
      <dgm:spPr/>
      <dgm:t>
        <a:bodyPr/>
        <a:lstStyle/>
        <a:p>
          <a:endParaRPr lang="en-US"/>
        </a:p>
      </dgm:t>
    </dgm:pt>
    <dgm:pt modelId="{F530EF25-DDD0-A543-AF5D-E28B33332108}" type="sibTrans" cxnId="{3ADBDB7E-3F5E-8342-B003-9075AAC55AE3}">
      <dgm:prSet/>
      <dgm:spPr/>
      <dgm:t>
        <a:bodyPr/>
        <a:lstStyle/>
        <a:p>
          <a:endParaRPr lang="en-US"/>
        </a:p>
      </dgm:t>
    </dgm:pt>
    <dgm:pt modelId="{EF813E0C-AB10-364F-83EE-317EBE00B763}">
      <dgm:prSet custT="1"/>
      <dgm:spPr/>
      <dgm:t>
        <a:bodyPr/>
        <a:lstStyle/>
        <a:p>
          <a:pPr rtl="0"/>
          <a:r>
            <a:rPr lang="en-US" sz="1800" dirty="0" smtClean="0">
              <a:latin typeface="Arial" panose="020B0604020202020204" pitchFamily="34" charset="0"/>
              <a:cs typeface="Arial" panose="020B0604020202020204" pitchFamily="34" charset="0"/>
            </a:rPr>
            <a:t>What do I expect of the head coach and/or mentor?</a:t>
          </a:r>
          <a:endParaRPr lang="en-US" sz="1800" dirty="0">
            <a:latin typeface="Arial" panose="020B0604020202020204" pitchFamily="34" charset="0"/>
            <a:cs typeface="Arial" panose="020B0604020202020204" pitchFamily="34" charset="0"/>
          </a:endParaRPr>
        </a:p>
      </dgm:t>
    </dgm:pt>
    <dgm:pt modelId="{5650B07D-0F42-B641-B583-54ACA961BE63}" type="parTrans" cxnId="{17481C67-D227-7743-860E-41ED5FE6CB5F}">
      <dgm:prSet/>
      <dgm:spPr/>
      <dgm:t>
        <a:bodyPr/>
        <a:lstStyle/>
        <a:p>
          <a:endParaRPr lang="en-US"/>
        </a:p>
      </dgm:t>
    </dgm:pt>
    <dgm:pt modelId="{D700C702-989E-E440-9591-EF47D74D6CFC}" type="sibTrans" cxnId="{17481C67-D227-7743-860E-41ED5FE6CB5F}">
      <dgm:prSet/>
      <dgm:spPr/>
      <dgm:t>
        <a:bodyPr/>
        <a:lstStyle/>
        <a:p>
          <a:endParaRPr lang="en-US"/>
        </a:p>
      </dgm:t>
    </dgm:pt>
    <dgm:pt modelId="{8B45B49F-D442-1945-9F7B-06157E5E29FF}">
      <dgm:prSet custT="1"/>
      <dgm:spPr/>
      <dgm:t>
        <a:bodyPr/>
        <a:lstStyle/>
        <a:p>
          <a:pPr rtl="0"/>
          <a:r>
            <a:rPr lang="en-US" sz="1800" dirty="0" smtClean="0">
              <a:latin typeface="Arial" panose="020B0604020202020204" pitchFamily="34" charset="0"/>
              <a:cs typeface="Arial" panose="020B0604020202020204" pitchFamily="34" charset="0"/>
            </a:rPr>
            <a:t>What will the head coach/ mentor expect from me?</a:t>
          </a:r>
          <a:endParaRPr lang="en-US" sz="1800" dirty="0">
            <a:latin typeface="Arial" panose="020B0604020202020204" pitchFamily="34" charset="0"/>
            <a:cs typeface="Arial" panose="020B0604020202020204" pitchFamily="34" charset="0"/>
          </a:endParaRPr>
        </a:p>
      </dgm:t>
    </dgm:pt>
    <dgm:pt modelId="{67F6448A-658A-9A48-821A-5774DA9063C1}" type="parTrans" cxnId="{0CF9FD79-32C1-E847-BB8F-3EECD4EED68C}">
      <dgm:prSet/>
      <dgm:spPr/>
      <dgm:t>
        <a:bodyPr/>
        <a:lstStyle/>
        <a:p>
          <a:endParaRPr lang="en-US"/>
        </a:p>
      </dgm:t>
    </dgm:pt>
    <dgm:pt modelId="{402D8A0B-3489-9A49-B953-24DB465C0ADB}" type="sibTrans" cxnId="{0CF9FD79-32C1-E847-BB8F-3EECD4EED68C}">
      <dgm:prSet/>
      <dgm:spPr/>
      <dgm:t>
        <a:bodyPr/>
        <a:lstStyle/>
        <a:p>
          <a:endParaRPr lang="en-US"/>
        </a:p>
      </dgm:t>
    </dgm:pt>
    <dgm:pt modelId="{6B9C3085-3187-F84F-8CE2-5C5C4F82C01B}" type="pres">
      <dgm:prSet presAssocID="{8F239260-C0B6-CE41-829B-9AD20541404F}" presName="CompostProcess" presStyleCnt="0">
        <dgm:presLayoutVars>
          <dgm:dir/>
          <dgm:resizeHandles val="exact"/>
        </dgm:presLayoutVars>
      </dgm:prSet>
      <dgm:spPr/>
      <dgm:t>
        <a:bodyPr/>
        <a:lstStyle/>
        <a:p>
          <a:endParaRPr lang="en-US"/>
        </a:p>
      </dgm:t>
    </dgm:pt>
    <dgm:pt modelId="{240D4EF8-64A8-BD40-BBC3-10AABFBD59CB}" type="pres">
      <dgm:prSet presAssocID="{8F239260-C0B6-CE41-829B-9AD20541404F}" presName="arrow" presStyleLbl="bgShp" presStyleIdx="0" presStyleCnt="1" custLinFactNeighborY="259"/>
      <dgm:spPr/>
    </dgm:pt>
    <dgm:pt modelId="{D072767F-F468-5044-8EBF-CE6236C94B32}" type="pres">
      <dgm:prSet presAssocID="{8F239260-C0B6-CE41-829B-9AD20541404F}" presName="linearProcess" presStyleCnt="0"/>
      <dgm:spPr/>
    </dgm:pt>
    <dgm:pt modelId="{8199A6F1-34F8-7547-A677-3D619E963AC1}" type="pres">
      <dgm:prSet presAssocID="{AF0ECAE4-075F-084F-BE65-F30E9A276A21}" presName="textNode" presStyleLbl="node1" presStyleIdx="0" presStyleCnt="5" custScaleX="109822" custScaleY="107355">
        <dgm:presLayoutVars>
          <dgm:bulletEnabled val="1"/>
        </dgm:presLayoutVars>
      </dgm:prSet>
      <dgm:spPr/>
      <dgm:t>
        <a:bodyPr/>
        <a:lstStyle/>
        <a:p>
          <a:endParaRPr lang="en-US"/>
        </a:p>
      </dgm:t>
    </dgm:pt>
    <dgm:pt modelId="{F441300A-CC25-F14A-BDF4-121B06006862}" type="pres">
      <dgm:prSet presAssocID="{42DA02DA-A5FD-9D4D-8FA2-493484886C97}" presName="sibTrans" presStyleCnt="0"/>
      <dgm:spPr/>
    </dgm:pt>
    <dgm:pt modelId="{85CBA776-B8D9-BD40-8763-28F5BA95E2C1}" type="pres">
      <dgm:prSet presAssocID="{170494F0-2821-324B-9C69-6F628B2295A8}" presName="textNode" presStyleLbl="node1" presStyleIdx="1" presStyleCnt="5" custScaleY="106176">
        <dgm:presLayoutVars>
          <dgm:bulletEnabled val="1"/>
        </dgm:presLayoutVars>
      </dgm:prSet>
      <dgm:spPr/>
      <dgm:t>
        <a:bodyPr/>
        <a:lstStyle/>
        <a:p>
          <a:endParaRPr lang="en-US"/>
        </a:p>
      </dgm:t>
    </dgm:pt>
    <dgm:pt modelId="{DB49F31A-6838-C84D-8B98-6384DAEF0100}" type="pres">
      <dgm:prSet presAssocID="{EF76C1B0-597E-3247-8D88-DB85CD58CEAC}" presName="sibTrans" presStyleCnt="0"/>
      <dgm:spPr/>
    </dgm:pt>
    <dgm:pt modelId="{8B8A515B-2F6C-0E44-9A98-2173D049DAFD}" type="pres">
      <dgm:prSet presAssocID="{28CE1A4C-678C-4943-A3C5-6DF7F06671BF}" presName="textNode" presStyleLbl="node1" presStyleIdx="2" presStyleCnt="5" custScaleX="98689" custScaleY="103819">
        <dgm:presLayoutVars>
          <dgm:bulletEnabled val="1"/>
        </dgm:presLayoutVars>
      </dgm:prSet>
      <dgm:spPr/>
      <dgm:t>
        <a:bodyPr/>
        <a:lstStyle/>
        <a:p>
          <a:endParaRPr lang="en-US"/>
        </a:p>
      </dgm:t>
    </dgm:pt>
    <dgm:pt modelId="{CB1FCB07-B470-7747-8E5D-37B3E3E02356}" type="pres">
      <dgm:prSet presAssocID="{F530EF25-DDD0-A543-AF5D-E28B33332108}" presName="sibTrans" presStyleCnt="0"/>
      <dgm:spPr/>
    </dgm:pt>
    <dgm:pt modelId="{737F2B50-30E2-4B46-9584-A7F80345358F}" type="pres">
      <dgm:prSet presAssocID="{EF813E0C-AB10-364F-83EE-317EBE00B763}" presName="textNode" presStyleLbl="node1" presStyleIdx="3" presStyleCnt="5" custScaleY="102640">
        <dgm:presLayoutVars>
          <dgm:bulletEnabled val="1"/>
        </dgm:presLayoutVars>
      </dgm:prSet>
      <dgm:spPr/>
      <dgm:t>
        <a:bodyPr/>
        <a:lstStyle/>
        <a:p>
          <a:endParaRPr lang="en-US"/>
        </a:p>
      </dgm:t>
    </dgm:pt>
    <dgm:pt modelId="{C42621E5-EB2A-484E-A46E-093669FD217D}" type="pres">
      <dgm:prSet presAssocID="{D700C702-989E-E440-9591-EF47D74D6CFC}" presName="sibTrans" presStyleCnt="0"/>
      <dgm:spPr/>
    </dgm:pt>
    <dgm:pt modelId="{648F42EE-578C-9641-98D8-5CC256E29F0A}" type="pres">
      <dgm:prSet presAssocID="{8B45B49F-D442-1945-9F7B-06157E5E29FF}" presName="textNode" presStyleLbl="node1" presStyleIdx="4" presStyleCnt="5" custScaleY="99103">
        <dgm:presLayoutVars>
          <dgm:bulletEnabled val="1"/>
        </dgm:presLayoutVars>
      </dgm:prSet>
      <dgm:spPr/>
      <dgm:t>
        <a:bodyPr/>
        <a:lstStyle/>
        <a:p>
          <a:endParaRPr lang="en-US"/>
        </a:p>
      </dgm:t>
    </dgm:pt>
  </dgm:ptLst>
  <dgm:cxnLst>
    <dgm:cxn modelId="{3ADBDB7E-3F5E-8342-B003-9075AAC55AE3}" srcId="{8F239260-C0B6-CE41-829B-9AD20541404F}" destId="{28CE1A4C-678C-4943-A3C5-6DF7F06671BF}" srcOrd="2" destOrd="0" parTransId="{D86F5F5B-1FDC-1A4A-BF85-60E69830351A}" sibTransId="{F530EF25-DDD0-A543-AF5D-E28B33332108}"/>
    <dgm:cxn modelId="{ACB5BE3D-8723-DE4B-9292-48BA04A53EB6}" srcId="{8F239260-C0B6-CE41-829B-9AD20541404F}" destId="{AF0ECAE4-075F-084F-BE65-F30E9A276A21}" srcOrd="0" destOrd="0" parTransId="{12E92BC1-27AA-0845-AE69-4AF776A12CC1}" sibTransId="{42DA02DA-A5FD-9D4D-8FA2-493484886C97}"/>
    <dgm:cxn modelId="{0ACC9E72-1058-4311-9DEE-781691F5964E}" type="presOf" srcId="{EF813E0C-AB10-364F-83EE-317EBE00B763}" destId="{737F2B50-30E2-4B46-9584-A7F80345358F}" srcOrd="0" destOrd="0" presId="urn:microsoft.com/office/officeart/2005/8/layout/hProcess9"/>
    <dgm:cxn modelId="{17481C67-D227-7743-860E-41ED5FE6CB5F}" srcId="{8F239260-C0B6-CE41-829B-9AD20541404F}" destId="{EF813E0C-AB10-364F-83EE-317EBE00B763}" srcOrd="3" destOrd="0" parTransId="{5650B07D-0F42-B641-B583-54ACA961BE63}" sibTransId="{D700C702-989E-E440-9591-EF47D74D6CFC}"/>
    <dgm:cxn modelId="{A939DC2A-AC64-4862-8BF1-F093E4B2CB81}" type="presOf" srcId="{28CE1A4C-678C-4943-A3C5-6DF7F06671BF}" destId="{8B8A515B-2F6C-0E44-9A98-2173D049DAFD}" srcOrd="0" destOrd="0" presId="urn:microsoft.com/office/officeart/2005/8/layout/hProcess9"/>
    <dgm:cxn modelId="{CA01F71B-601A-0C4F-8C78-1E9E940BFBE0}" srcId="{8F239260-C0B6-CE41-829B-9AD20541404F}" destId="{170494F0-2821-324B-9C69-6F628B2295A8}" srcOrd="1" destOrd="0" parTransId="{7B282B2D-74E5-E04F-8D5D-B83FF1DAC871}" sibTransId="{EF76C1B0-597E-3247-8D88-DB85CD58CEAC}"/>
    <dgm:cxn modelId="{FDD2D709-83BB-44A3-9847-E1BF51B5AAA6}" type="presOf" srcId="{8B45B49F-D442-1945-9F7B-06157E5E29FF}" destId="{648F42EE-578C-9641-98D8-5CC256E29F0A}" srcOrd="0" destOrd="0" presId="urn:microsoft.com/office/officeart/2005/8/layout/hProcess9"/>
    <dgm:cxn modelId="{9938330F-843B-43ED-9ECD-0395BF847612}" type="presOf" srcId="{170494F0-2821-324B-9C69-6F628B2295A8}" destId="{85CBA776-B8D9-BD40-8763-28F5BA95E2C1}" srcOrd="0" destOrd="0" presId="urn:microsoft.com/office/officeart/2005/8/layout/hProcess9"/>
    <dgm:cxn modelId="{1B79DCCD-FDCD-4AE6-A280-D0835FE83F91}" type="presOf" srcId="{8F239260-C0B6-CE41-829B-9AD20541404F}" destId="{6B9C3085-3187-F84F-8CE2-5C5C4F82C01B}" srcOrd="0" destOrd="0" presId="urn:microsoft.com/office/officeart/2005/8/layout/hProcess9"/>
    <dgm:cxn modelId="{0CF9FD79-32C1-E847-BB8F-3EECD4EED68C}" srcId="{8F239260-C0B6-CE41-829B-9AD20541404F}" destId="{8B45B49F-D442-1945-9F7B-06157E5E29FF}" srcOrd="4" destOrd="0" parTransId="{67F6448A-658A-9A48-821A-5774DA9063C1}" sibTransId="{402D8A0B-3489-9A49-B953-24DB465C0ADB}"/>
    <dgm:cxn modelId="{19477616-D803-47C0-8AEF-69993740F319}" type="presOf" srcId="{AF0ECAE4-075F-084F-BE65-F30E9A276A21}" destId="{8199A6F1-34F8-7547-A677-3D619E963AC1}" srcOrd="0" destOrd="0" presId="urn:microsoft.com/office/officeart/2005/8/layout/hProcess9"/>
    <dgm:cxn modelId="{56FCAB29-8313-46A6-92A6-AD1FE5140B77}" type="presParOf" srcId="{6B9C3085-3187-F84F-8CE2-5C5C4F82C01B}" destId="{240D4EF8-64A8-BD40-BBC3-10AABFBD59CB}" srcOrd="0" destOrd="0" presId="urn:microsoft.com/office/officeart/2005/8/layout/hProcess9"/>
    <dgm:cxn modelId="{6EFE845E-6FAF-4DDD-9F9E-AEB8F22038F5}" type="presParOf" srcId="{6B9C3085-3187-F84F-8CE2-5C5C4F82C01B}" destId="{D072767F-F468-5044-8EBF-CE6236C94B32}" srcOrd="1" destOrd="0" presId="urn:microsoft.com/office/officeart/2005/8/layout/hProcess9"/>
    <dgm:cxn modelId="{78C8E556-63DD-4060-A818-BA2642557172}" type="presParOf" srcId="{D072767F-F468-5044-8EBF-CE6236C94B32}" destId="{8199A6F1-34F8-7547-A677-3D619E963AC1}" srcOrd="0" destOrd="0" presId="urn:microsoft.com/office/officeart/2005/8/layout/hProcess9"/>
    <dgm:cxn modelId="{3BEF9AC7-E3E3-4375-8829-6A78AC5D4AA2}" type="presParOf" srcId="{D072767F-F468-5044-8EBF-CE6236C94B32}" destId="{F441300A-CC25-F14A-BDF4-121B06006862}" srcOrd="1" destOrd="0" presId="urn:microsoft.com/office/officeart/2005/8/layout/hProcess9"/>
    <dgm:cxn modelId="{CAB22A7A-717D-4CF7-BC59-372FF05C1508}" type="presParOf" srcId="{D072767F-F468-5044-8EBF-CE6236C94B32}" destId="{85CBA776-B8D9-BD40-8763-28F5BA95E2C1}" srcOrd="2" destOrd="0" presId="urn:microsoft.com/office/officeart/2005/8/layout/hProcess9"/>
    <dgm:cxn modelId="{BDFAFEC8-1FC4-4B37-8C67-622D0640E7FC}" type="presParOf" srcId="{D072767F-F468-5044-8EBF-CE6236C94B32}" destId="{DB49F31A-6838-C84D-8B98-6384DAEF0100}" srcOrd="3" destOrd="0" presId="urn:microsoft.com/office/officeart/2005/8/layout/hProcess9"/>
    <dgm:cxn modelId="{B1EB9122-AFC9-4786-A7CA-74F9130A7EA2}" type="presParOf" srcId="{D072767F-F468-5044-8EBF-CE6236C94B32}" destId="{8B8A515B-2F6C-0E44-9A98-2173D049DAFD}" srcOrd="4" destOrd="0" presId="urn:microsoft.com/office/officeart/2005/8/layout/hProcess9"/>
    <dgm:cxn modelId="{0048077D-135A-4FD0-8A0F-AA60B3802B6A}" type="presParOf" srcId="{D072767F-F468-5044-8EBF-CE6236C94B32}" destId="{CB1FCB07-B470-7747-8E5D-37B3E3E02356}" srcOrd="5" destOrd="0" presId="urn:microsoft.com/office/officeart/2005/8/layout/hProcess9"/>
    <dgm:cxn modelId="{C49D274E-213D-42FD-A088-23135A0EE8AC}" type="presParOf" srcId="{D072767F-F468-5044-8EBF-CE6236C94B32}" destId="{737F2B50-30E2-4B46-9584-A7F80345358F}" srcOrd="6" destOrd="0" presId="urn:microsoft.com/office/officeart/2005/8/layout/hProcess9"/>
    <dgm:cxn modelId="{D9FAA058-0F76-476F-BFD5-054ED01DE527}" type="presParOf" srcId="{D072767F-F468-5044-8EBF-CE6236C94B32}" destId="{C42621E5-EB2A-484E-A46E-093669FD217D}" srcOrd="7" destOrd="0" presId="urn:microsoft.com/office/officeart/2005/8/layout/hProcess9"/>
    <dgm:cxn modelId="{DF51C36D-DB2C-4F46-848E-F343B1872E95}" type="presParOf" srcId="{D072767F-F468-5044-8EBF-CE6236C94B32}" destId="{648F42EE-578C-9641-98D8-5CC256E29F0A}"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7813455-3816-944C-8EB9-843CFDD70211}" type="doc">
      <dgm:prSet loTypeId="urn:microsoft.com/office/officeart/2005/8/layout/hList6" loCatId="" qsTypeId="urn:microsoft.com/office/officeart/2005/8/quickstyle/simple4" qsCatId="simple" csTypeId="urn:microsoft.com/office/officeart/2005/8/colors/accent1_2" csCatId="accent1" phldr="1"/>
      <dgm:spPr/>
      <dgm:t>
        <a:bodyPr/>
        <a:lstStyle/>
        <a:p>
          <a:endParaRPr lang="en-US"/>
        </a:p>
      </dgm:t>
    </dgm:pt>
    <dgm:pt modelId="{9CAC6BEF-EED1-BC42-92BB-0830349BD6A3}">
      <dgm:prSet custT="1"/>
      <dgm:spPr/>
      <dgm:t>
        <a:bodyPr/>
        <a:lstStyle/>
        <a:p>
          <a:pPr rtl="0"/>
          <a:r>
            <a:rPr lang="en-U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needed:</a:t>
          </a:r>
          <a:endPar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B099E447-54A2-1245-8E51-49AA8538AC26}" type="parTrans" cxnId="{87EAD6BB-DF4D-5A41-A132-06BF98D4FC27}">
      <dgm:prSet/>
      <dgm:spPr/>
      <dgm:t>
        <a:bodyPr/>
        <a:lstStyle/>
        <a:p>
          <a:endParaRPr lang="en-US" b="1">
            <a:latin typeface="Arial" panose="020B0604020202020204" pitchFamily="34" charset="0"/>
            <a:cs typeface="Arial" panose="020B0604020202020204" pitchFamily="34" charset="0"/>
          </a:endParaRPr>
        </a:p>
      </dgm:t>
    </dgm:pt>
    <dgm:pt modelId="{1F1C404C-AF11-A641-BBF1-BC496AB624D0}" type="sibTrans" cxnId="{87EAD6BB-DF4D-5A41-A132-06BF98D4FC27}">
      <dgm:prSet/>
      <dgm:spPr/>
      <dgm:t>
        <a:bodyPr/>
        <a:lstStyle/>
        <a:p>
          <a:endParaRPr lang="en-US" b="1">
            <a:latin typeface="Arial" panose="020B0604020202020204" pitchFamily="34" charset="0"/>
            <a:cs typeface="Arial" panose="020B0604020202020204" pitchFamily="34" charset="0"/>
          </a:endParaRPr>
        </a:p>
      </dgm:t>
    </dgm:pt>
    <dgm:pt modelId="{8348B9CD-5911-234F-99F3-78745BC31624}">
      <dgm:prSet/>
      <dgm:spPr/>
      <dgm:t>
        <a:bodyPr/>
        <a:lstStyle/>
        <a:p>
          <a:pPr rtl="0"/>
          <a:r>
            <a:rPr lang="en-US" b="1" dirty="0" smtClean="0">
              <a:latin typeface="Arial" panose="020B0604020202020204" pitchFamily="34" charset="0"/>
              <a:cs typeface="Arial" panose="020B0604020202020204" pitchFamily="34" charset="0"/>
            </a:rPr>
            <a:t>Break skill down</a:t>
          </a:r>
          <a:endParaRPr lang="en-US" b="1" dirty="0">
            <a:latin typeface="Arial" panose="020B0604020202020204" pitchFamily="34" charset="0"/>
            <a:cs typeface="Arial" panose="020B0604020202020204" pitchFamily="34" charset="0"/>
          </a:endParaRPr>
        </a:p>
      </dgm:t>
    </dgm:pt>
    <dgm:pt modelId="{9A56247F-7456-9D4D-956E-C49C7BACD5A6}" type="parTrans" cxnId="{EE7D8FDF-42DB-C840-8879-905A59631C81}">
      <dgm:prSet/>
      <dgm:spPr/>
      <dgm:t>
        <a:bodyPr/>
        <a:lstStyle/>
        <a:p>
          <a:endParaRPr lang="en-US" b="1">
            <a:latin typeface="Arial" panose="020B0604020202020204" pitchFamily="34" charset="0"/>
            <a:cs typeface="Arial" panose="020B0604020202020204" pitchFamily="34" charset="0"/>
          </a:endParaRPr>
        </a:p>
      </dgm:t>
    </dgm:pt>
    <dgm:pt modelId="{1A4EBF53-4976-0E43-9323-106FF264DB5E}" type="sibTrans" cxnId="{EE7D8FDF-42DB-C840-8879-905A59631C81}">
      <dgm:prSet/>
      <dgm:spPr/>
      <dgm:t>
        <a:bodyPr/>
        <a:lstStyle/>
        <a:p>
          <a:endParaRPr lang="en-US" b="1">
            <a:latin typeface="Arial" panose="020B0604020202020204" pitchFamily="34" charset="0"/>
            <a:cs typeface="Arial" panose="020B0604020202020204" pitchFamily="34" charset="0"/>
          </a:endParaRPr>
        </a:p>
      </dgm:t>
    </dgm:pt>
    <dgm:pt modelId="{7C88866C-6473-2E4E-A799-490F03FB3FDD}">
      <dgm:prSet/>
      <dgm:spPr/>
      <dgm:t>
        <a:bodyPr/>
        <a:lstStyle/>
        <a:p>
          <a:pPr rtl="0"/>
          <a:r>
            <a:rPr lang="en-US" b="1" dirty="0" smtClean="0">
              <a:latin typeface="Arial" panose="020B0604020202020204" pitchFamily="34" charset="0"/>
              <a:cs typeface="Arial" panose="020B0604020202020204" pitchFamily="34" charset="0"/>
            </a:rPr>
            <a:t>Work on parts (tasks)</a:t>
          </a:r>
          <a:endParaRPr lang="en-US" b="1" dirty="0">
            <a:latin typeface="Arial" panose="020B0604020202020204" pitchFamily="34" charset="0"/>
            <a:cs typeface="Arial" panose="020B0604020202020204" pitchFamily="34" charset="0"/>
          </a:endParaRPr>
        </a:p>
      </dgm:t>
    </dgm:pt>
    <dgm:pt modelId="{F1CE1697-CD67-AF41-AED7-C261A327EF79}" type="parTrans" cxnId="{1897F560-8A53-034F-9A36-98289ACAA88D}">
      <dgm:prSet/>
      <dgm:spPr/>
      <dgm:t>
        <a:bodyPr/>
        <a:lstStyle/>
        <a:p>
          <a:endParaRPr lang="en-US" b="1">
            <a:latin typeface="Arial" panose="020B0604020202020204" pitchFamily="34" charset="0"/>
            <a:cs typeface="Arial" panose="020B0604020202020204" pitchFamily="34" charset="0"/>
          </a:endParaRPr>
        </a:p>
      </dgm:t>
    </dgm:pt>
    <dgm:pt modelId="{B9CF4E43-41E4-4C40-94C0-E8935BE9D68C}" type="sibTrans" cxnId="{1897F560-8A53-034F-9A36-98289ACAA88D}">
      <dgm:prSet/>
      <dgm:spPr/>
      <dgm:t>
        <a:bodyPr/>
        <a:lstStyle/>
        <a:p>
          <a:endParaRPr lang="en-US" b="1">
            <a:latin typeface="Arial" panose="020B0604020202020204" pitchFamily="34" charset="0"/>
            <a:cs typeface="Arial" panose="020B0604020202020204" pitchFamily="34" charset="0"/>
          </a:endParaRPr>
        </a:p>
      </dgm:t>
    </dgm:pt>
    <dgm:pt modelId="{37301F3E-D87B-5241-936B-BF0502ADFA2C}">
      <dgm:prSet/>
      <dgm:spPr/>
      <dgm:t>
        <a:bodyPr/>
        <a:lstStyle/>
        <a:p>
          <a:pPr rtl="0"/>
          <a:r>
            <a:rPr lang="en-US" b="1" dirty="0" smtClean="0">
              <a:latin typeface="Arial" panose="020B0604020202020204" pitchFamily="34" charset="0"/>
              <a:cs typeface="Arial" panose="020B0604020202020204" pitchFamily="34" charset="0"/>
            </a:rPr>
            <a:t> Put parts together</a:t>
          </a:r>
          <a:endParaRPr lang="en-US" b="1" dirty="0">
            <a:latin typeface="Arial" panose="020B0604020202020204" pitchFamily="34" charset="0"/>
            <a:cs typeface="Arial" panose="020B0604020202020204" pitchFamily="34" charset="0"/>
          </a:endParaRPr>
        </a:p>
      </dgm:t>
    </dgm:pt>
    <dgm:pt modelId="{9CA0D8CD-2C45-6347-8786-A1375FB83F53}" type="parTrans" cxnId="{8D1FB845-755B-734E-8D57-ADE30B0F26DF}">
      <dgm:prSet/>
      <dgm:spPr/>
      <dgm:t>
        <a:bodyPr/>
        <a:lstStyle/>
        <a:p>
          <a:endParaRPr lang="en-US" b="1">
            <a:latin typeface="Arial" panose="020B0604020202020204" pitchFamily="34" charset="0"/>
            <a:cs typeface="Arial" panose="020B0604020202020204" pitchFamily="34" charset="0"/>
          </a:endParaRPr>
        </a:p>
      </dgm:t>
    </dgm:pt>
    <dgm:pt modelId="{8840B67C-780D-A14C-BA8C-BD2A3E2ACCD7}" type="sibTrans" cxnId="{8D1FB845-755B-734E-8D57-ADE30B0F26DF}">
      <dgm:prSet/>
      <dgm:spPr/>
      <dgm:t>
        <a:bodyPr/>
        <a:lstStyle/>
        <a:p>
          <a:endParaRPr lang="en-US" b="1">
            <a:latin typeface="Arial" panose="020B0604020202020204" pitchFamily="34" charset="0"/>
            <a:cs typeface="Arial" panose="020B0604020202020204" pitchFamily="34" charset="0"/>
          </a:endParaRPr>
        </a:p>
      </dgm:t>
    </dgm:pt>
    <dgm:pt modelId="{214331FE-8A77-0F41-B3AE-8D6B8B9927D6}" type="pres">
      <dgm:prSet presAssocID="{97813455-3816-944C-8EB9-843CFDD70211}" presName="Name0" presStyleCnt="0">
        <dgm:presLayoutVars>
          <dgm:dir/>
          <dgm:resizeHandles val="exact"/>
        </dgm:presLayoutVars>
      </dgm:prSet>
      <dgm:spPr/>
      <dgm:t>
        <a:bodyPr/>
        <a:lstStyle/>
        <a:p>
          <a:endParaRPr lang="en-US"/>
        </a:p>
      </dgm:t>
    </dgm:pt>
    <dgm:pt modelId="{4357387E-763D-2E40-8CC4-8A6EB1EFC20A}" type="pres">
      <dgm:prSet presAssocID="{9CAC6BEF-EED1-BC42-92BB-0830349BD6A3}" presName="node" presStyleLbl="node1" presStyleIdx="0" presStyleCnt="4" custScaleX="111689">
        <dgm:presLayoutVars>
          <dgm:bulletEnabled val="1"/>
        </dgm:presLayoutVars>
      </dgm:prSet>
      <dgm:spPr/>
      <dgm:t>
        <a:bodyPr/>
        <a:lstStyle/>
        <a:p>
          <a:endParaRPr lang="en-US"/>
        </a:p>
      </dgm:t>
    </dgm:pt>
    <dgm:pt modelId="{64EED4AA-3ABD-5F45-AF31-EDF4C48C8192}" type="pres">
      <dgm:prSet presAssocID="{1F1C404C-AF11-A641-BBF1-BC496AB624D0}" presName="sibTrans" presStyleCnt="0"/>
      <dgm:spPr/>
    </dgm:pt>
    <dgm:pt modelId="{8E1047B2-E3C7-A041-924C-9413A90E1722}" type="pres">
      <dgm:prSet presAssocID="{8348B9CD-5911-234F-99F3-78745BC31624}" presName="node" presStyleLbl="node1" presStyleIdx="1" presStyleCnt="4">
        <dgm:presLayoutVars>
          <dgm:bulletEnabled val="1"/>
        </dgm:presLayoutVars>
      </dgm:prSet>
      <dgm:spPr/>
      <dgm:t>
        <a:bodyPr/>
        <a:lstStyle/>
        <a:p>
          <a:endParaRPr lang="en-US"/>
        </a:p>
      </dgm:t>
    </dgm:pt>
    <dgm:pt modelId="{59E3C6DB-E984-B74E-8E65-7472F8C385F6}" type="pres">
      <dgm:prSet presAssocID="{1A4EBF53-4976-0E43-9323-106FF264DB5E}" presName="sibTrans" presStyleCnt="0"/>
      <dgm:spPr/>
    </dgm:pt>
    <dgm:pt modelId="{A63A6666-5A02-0342-A07C-5C6A80D28692}" type="pres">
      <dgm:prSet presAssocID="{7C88866C-6473-2E4E-A799-490F03FB3FDD}" presName="node" presStyleLbl="node1" presStyleIdx="2" presStyleCnt="4">
        <dgm:presLayoutVars>
          <dgm:bulletEnabled val="1"/>
        </dgm:presLayoutVars>
      </dgm:prSet>
      <dgm:spPr/>
      <dgm:t>
        <a:bodyPr/>
        <a:lstStyle/>
        <a:p>
          <a:endParaRPr lang="en-US"/>
        </a:p>
      </dgm:t>
    </dgm:pt>
    <dgm:pt modelId="{2212FEF2-78A9-9343-BD2B-E19F86A4BAA7}" type="pres">
      <dgm:prSet presAssocID="{B9CF4E43-41E4-4C40-94C0-E8935BE9D68C}" presName="sibTrans" presStyleCnt="0"/>
      <dgm:spPr/>
    </dgm:pt>
    <dgm:pt modelId="{3F4B3010-141A-1A47-8E5F-39A111D79528}" type="pres">
      <dgm:prSet presAssocID="{37301F3E-D87B-5241-936B-BF0502ADFA2C}" presName="node" presStyleLbl="node1" presStyleIdx="3" presStyleCnt="4">
        <dgm:presLayoutVars>
          <dgm:bulletEnabled val="1"/>
        </dgm:presLayoutVars>
      </dgm:prSet>
      <dgm:spPr/>
      <dgm:t>
        <a:bodyPr/>
        <a:lstStyle/>
        <a:p>
          <a:endParaRPr lang="en-US"/>
        </a:p>
      </dgm:t>
    </dgm:pt>
  </dgm:ptLst>
  <dgm:cxnLst>
    <dgm:cxn modelId="{279C5EC7-CA56-4A7F-88EF-766DCE9455CC}" type="presOf" srcId="{7C88866C-6473-2E4E-A799-490F03FB3FDD}" destId="{A63A6666-5A02-0342-A07C-5C6A80D28692}" srcOrd="0" destOrd="0" presId="urn:microsoft.com/office/officeart/2005/8/layout/hList6"/>
    <dgm:cxn modelId="{8C63F582-669E-4458-9F16-74397AD44AFA}" type="presOf" srcId="{97813455-3816-944C-8EB9-843CFDD70211}" destId="{214331FE-8A77-0F41-B3AE-8D6B8B9927D6}" srcOrd="0" destOrd="0" presId="urn:microsoft.com/office/officeart/2005/8/layout/hList6"/>
    <dgm:cxn modelId="{87EAD6BB-DF4D-5A41-A132-06BF98D4FC27}" srcId="{97813455-3816-944C-8EB9-843CFDD70211}" destId="{9CAC6BEF-EED1-BC42-92BB-0830349BD6A3}" srcOrd="0" destOrd="0" parTransId="{B099E447-54A2-1245-8E51-49AA8538AC26}" sibTransId="{1F1C404C-AF11-A641-BBF1-BC496AB624D0}"/>
    <dgm:cxn modelId="{05417FCA-F655-425E-A22C-ECDFB2F850E8}" type="presOf" srcId="{9CAC6BEF-EED1-BC42-92BB-0830349BD6A3}" destId="{4357387E-763D-2E40-8CC4-8A6EB1EFC20A}" srcOrd="0" destOrd="0" presId="urn:microsoft.com/office/officeart/2005/8/layout/hList6"/>
    <dgm:cxn modelId="{8D1FB845-755B-734E-8D57-ADE30B0F26DF}" srcId="{97813455-3816-944C-8EB9-843CFDD70211}" destId="{37301F3E-D87B-5241-936B-BF0502ADFA2C}" srcOrd="3" destOrd="0" parTransId="{9CA0D8CD-2C45-6347-8786-A1375FB83F53}" sibTransId="{8840B67C-780D-A14C-BA8C-BD2A3E2ACCD7}"/>
    <dgm:cxn modelId="{DE93F6D4-AF05-4B29-80A6-7ABC4EC3AA80}" type="presOf" srcId="{8348B9CD-5911-234F-99F3-78745BC31624}" destId="{8E1047B2-E3C7-A041-924C-9413A90E1722}" srcOrd="0" destOrd="0" presId="urn:microsoft.com/office/officeart/2005/8/layout/hList6"/>
    <dgm:cxn modelId="{1897F560-8A53-034F-9A36-98289ACAA88D}" srcId="{97813455-3816-944C-8EB9-843CFDD70211}" destId="{7C88866C-6473-2E4E-A799-490F03FB3FDD}" srcOrd="2" destOrd="0" parTransId="{F1CE1697-CD67-AF41-AED7-C261A327EF79}" sibTransId="{B9CF4E43-41E4-4C40-94C0-E8935BE9D68C}"/>
    <dgm:cxn modelId="{74BA3635-3BF2-4ECC-9828-08C29D68AD7F}" type="presOf" srcId="{37301F3E-D87B-5241-936B-BF0502ADFA2C}" destId="{3F4B3010-141A-1A47-8E5F-39A111D79528}" srcOrd="0" destOrd="0" presId="urn:microsoft.com/office/officeart/2005/8/layout/hList6"/>
    <dgm:cxn modelId="{EE7D8FDF-42DB-C840-8879-905A59631C81}" srcId="{97813455-3816-944C-8EB9-843CFDD70211}" destId="{8348B9CD-5911-234F-99F3-78745BC31624}" srcOrd="1" destOrd="0" parTransId="{9A56247F-7456-9D4D-956E-C49C7BACD5A6}" sibTransId="{1A4EBF53-4976-0E43-9323-106FF264DB5E}"/>
    <dgm:cxn modelId="{99F6175D-4C6C-47A4-B959-778CBA411A43}" type="presParOf" srcId="{214331FE-8A77-0F41-B3AE-8D6B8B9927D6}" destId="{4357387E-763D-2E40-8CC4-8A6EB1EFC20A}" srcOrd="0" destOrd="0" presId="urn:microsoft.com/office/officeart/2005/8/layout/hList6"/>
    <dgm:cxn modelId="{ECCC33D2-CB9F-401C-95E5-965A58CB2886}" type="presParOf" srcId="{214331FE-8A77-0F41-B3AE-8D6B8B9927D6}" destId="{64EED4AA-3ABD-5F45-AF31-EDF4C48C8192}" srcOrd="1" destOrd="0" presId="urn:microsoft.com/office/officeart/2005/8/layout/hList6"/>
    <dgm:cxn modelId="{2366725F-6D5C-45BA-A887-965B2932D1FC}" type="presParOf" srcId="{214331FE-8A77-0F41-B3AE-8D6B8B9927D6}" destId="{8E1047B2-E3C7-A041-924C-9413A90E1722}" srcOrd="2" destOrd="0" presId="urn:microsoft.com/office/officeart/2005/8/layout/hList6"/>
    <dgm:cxn modelId="{55E16BC0-1177-4DCB-9F5B-4B4520DD1991}" type="presParOf" srcId="{214331FE-8A77-0F41-B3AE-8D6B8B9927D6}" destId="{59E3C6DB-E984-B74E-8E65-7472F8C385F6}" srcOrd="3" destOrd="0" presId="urn:microsoft.com/office/officeart/2005/8/layout/hList6"/>
    <dgm:cxn modelId="{5E5177C7-4373-4511-8EA5-463B2FE697FC}" type="presParOf" srcId="{214331FE-8A77-0F41-B3AE-8D6B8B9927D6}" destId="{A63A6666-5A02-0342-A07C-5C6A80D28692}" srcOrd="4" destOrd="0" presId="urn:microsoft.com/office/officeart/2005/8/layout/hList6"/>
    <dgm:cxn modelId="{7FE4416D-5354-4730-B09F-E8676EF35415}" type="presParOf" srcId="{214331FE-8A77-0F41-B3AE-8D6B8B9927D6}" destId="{2212FEF2-78A9-9343-BD2B-E19F86A4BAA7}" srcOrd="5" destOrd="0" presId="urn:microsoft.com/office/officeart/2005/8/layout/hList6"/>
    <dgm:cxn modelId="{5178C292-CA28-4BCF-911F-F67486E0D87F}" type="presParOf" srcId="{214331FE-8A77-0F41-B3AE-8D6B8B9927D6}" destId="{3F4B3010-141A-1A47-8E5F-39A111D79528}"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507F9A9-2904-FA45-854C-D85035C6E075}" type="doc">
      <dgm:prSet loTypeId="urn:microsoft.com/office/officeart/2005/8/layout/hList6" loCatId="" qsTypeId="urn:microsoft.com/office/officeart/2005/8/quickstyle/simple4" qsCatId="simple" csTypeId="urn:microsoft.com/office/officeart/2005/8/colors/accent1_2" csCatId="accent1" phldr="1"/>
      <dgm:spPr/>
      <dgm:t>
        <a:bodyPr/>
        <a:lstStyle/>
        <a:p>
          <a:endParaRPr lang="en-US"/>
        </a:p>
      </dgm:t>
    </dgm:pt>
    <dgm:pt modelId="{0943CC68-D569-8547-9B5A-59FEE325B214}">
      <dgm:prSet custT="1"/>
      <dgm:spPr/>
      <dgm:t>
        <a:bodyPr/>
        <a:lstStyle/>
        <a:p>
          <a:pPr rtl="0"/>
          <a:r>
            <a:rPr lang="en-US"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Tell them then:</a:t>
          </a:r>
          <a:endParaRPr lang="en-US"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938FF2F-5D22-2845-B5E2-6B781A8E1C78}" type="parTrans" cxnId="{4F2FFFD9-6912-1043-951D-E51A9D994FD0}">
      <dgm:prSet/>
      <dgm:spPr/>
      <dgm:t>
        <a:bodyPr/>
        <a:lstStyle/>
        <a:p>
          <a:endParaRPr lang="en-US" sz="1200" b="1">
            <a:latin typeface="Arial" panose="020B0604020202020204" pitchFamily="34" charset="0"/>
            <a:cs typeface="Arial" panose="020B0604020202020204" pitchFamily="34" charset="0"/>
          </a:endParaRPr>
        </a:p>
      </dgm:t>
    </dgm:pt>
    <dgm:pt modelId="{E3789B75-1119-B44A-BE58-EAF4A54AA9E5}" type="sibTrans" cxnId="{4F2FFFD9-6912-1043-951D-E51A9D994FD0}">
      <dgm:prSet/>
      <dgm:spPr/>
      <dgm:t>
        <a:bodyPr/>
        <a:lstStyle/>
        <a:p>
          <a:endParaRPr lang="en-US" sz="1200" b="1">
            <a:latin typeface="Arial" panose="020B0604020202020204" pitchFamily="34" charset="0"/>
            <a:cs typeface="Arial" panose="020B0604020202020204" pitchFamily="34" charset="0"/>
          </a:endParaRPr>
        </a:p>
      </dgm:t>
    </dgm:pt>
    <dgm:pt modelId="{A948B0FF-550C-CF40-9911-CA05151ACDC8}">
      <dgm:prSet custT="1"/>
      <dgm:spPr/>
      <dgm:t>
        <a:bodyPr/>
        <a:lstStyle/>
        <a:p>
          <a:pPr rtl="0"/>
          <a:r>
            <a:rPr lang="en-US" sz="1200" b="1" dirty="0" smtClean="0">
              <a:latin typeface="Arial" panose="020B0604020202020204" pitchFamily="34" charset="0"/>
              <a:cs typeface="Arial" panose="020B0604020202020204" pitchFamily="34" charset="0"/>
            </a:rPr>
            <a:t>Demon-</a:t>
          </a:r>
          <a:r>
            <a:rPr lang="en-US" sz="1200" b="1" dirty="0" err="1" smtClean="0">
              <a:latin typeface="Arial" panose="020B0604020202020204" pitchFamily="34" charset="0"/>
              <a:cs typeface="Arial" panose="020B0604020202020204" pitchFamily="34" charset="0"/>
            </a:rPr>
            <a:t>strate</a:t>
          </a:r>
          <a:r>
            <a:rPr lang="en-US" sz="1200" b="1" dirty="0" smtClean="0">
              <a:latin typeface="Arial" panose="020B0604020202020204" pitchFamily="34" charset="0"/>
              <a:cs typeface="Arial" panose="020B0604020202020204" pitchFamily="34" charset="0"/>
            </a:rPr>
            <a:t> and see  </a:t>
          </a:r>
          <a:endParaRPr lang="en-US" sz="1200" b="1" dirty="0">
            <a:latin typeface="Arial" panose="020B0604020202020204" pitchFamily="34" charset="0"/>
            <a:cs typeface="Arial" panose="020B0604020202020204" pitchFamily="34" charset="0"/>
          </a:endParaRPr>
        </a:p>
      </dgm:t>
    </dgm:pt>
    <dgm:pt modelId="{0B8D0E22-6CE1-4341-AD91-D8C6C676D898}" type="parTrans" cxnId="{0F635A8C-E91F-EA4F-AA2E-576A45285B02}">
      <dgm:prSet/>
      <dgm:spPr/>
      <dgm:t>
        <a:bodyPr/>
        <a:lstStyle/>
        <a:p>
          <a:endParaRPr lang="en-US" sz="1200" b="1">
            <a:latin typeface="Arial" panose="020B0604020202020204" pitchFamily="34" charset="0"/>
            <a:cs typeface="Arial" panose="020B0604020202020204" pitchFamily="34" charset="0"/>
          </a:endParaRPr>
        </a:p>
      </dgm:t>
    </dgm:pt>
    <dgm:pt modelId="{7D666C2A-6D88-4C4C-8DE9-377853E12BC4}" type="sibTrans" cxnId="{0F635A8C-E91F-EA4F-AA2E-576A45285B02}">
      <dgm:prSet/>
      <dgm:spPr/>
      <dgm:t>
        <a:bodyPr/>
        <a:lstStyle/>
        <a:p>
          <a:endParaRPr lang="en-US" sz="1200" b="1">
            <a:latin typeface="Arial" panose="020B0604020202020204" pitchFamily="34" charset="0"/>
            <a:cs typeface="Arial" panose="020B0604020202020204" pitchFamily="34" charset="0"/>
          </a:endParaRPr>
        </a:p>
      </dgm:t>
    </dgm:pt>
    <dgm:pt modelId="{B9A0CA1A-50BD-2C4B-902D-5E2531807DF7}">
      <dgm:prSet custT="1"/>
      <dgm:spPr/>
      <dgm:t>
        <a:bodyPr/>
        <a:lstStyle/>
        <a:p>
          <a:pPr rtl="0"/>
          <a:r>
            <a:rPr lang="en-US" sz="1200" b="1" dirty="0" smtClean="0">
              <a:latin typeface="Arial" panose="020B0604020202020204" pitchFamily="34" charset="0"/>
              <a:cs typeface="Arial" panose="020B0604020202020204" pitchFamily="34" charset="0"/>
            </a:rPr>
            <a:t>Provide some help</a:t>
          </a:r>
          <a:endParaRPr lang="en-US" sz="1200" b="1" dirty="0">
            <a:latin typeface="Arial" panose="020B0604020202020204" pitchFamily="34" charset="0"/>
            <a:cs typeface="Arial" panose="020B0604020202020204" pitchFamily="34" charset="0"/>
          </a:endParaRPr>
        </a:p>
      </dgm:t>
    </dgm:pt>
    <dgm:pt modelId="{E3A0FAEE-EC1F-074C-9F42-41A932369A72}" type="parTrans" cxnId="{9F2B608A-BD38-064C-9619-4751C5E55599}">
      <dgm:prSet/>
      <dgm:spPr/>
      <dgm:t>
        <a:bodyPr/>
        <a:lstStyle/>
        <a:p>
          <a:endParaRPr lang="en-US" sz="1200" b="1">
            <a:latin typeface="Arial" panose="020B0604020202020204" pitchFamily="34" charset="0"/>
            <a:cs typeface="Arial" panose="020B0604020202020204" pitchFamily="34" charset="0"/>
          </a:endParaRPr>
        </a:p>
      </dgm:t>
    </dgm:pt>
    <dgm:pt modelId="{10EA9F26-32DF-EE42-A3F3-B874123C5157}" type="sibTrans" cxnId="{9F2B608A-BD38-064C-9619-4751C5E55599}">
      <dgm:prSet/>
      <dgm:spPr/>
      <dgm:t>
        <a:bodyPr/>
        <a:lstStyle/>
        <a:p>
          <a:endParaRPr lang="en-US" sz="1200" b="1">
            <a:latin typeface="Arial" panose="020B0604020202020204" pitchFamily="34" charset="0"/>
            <a:cs typeface="Arial" panose="020B0604020202020204" pitchFamily="34" charset="0"/>
          </a:endParaRPr>
        </a:p>
      </dgm:t>
    </dgm:pt>
    <dgm:pt modelId="{269F3A0A-61AA-034B-95A8-320BA29C0B59}">
      <dgm:prSet custT="1"/>
      <dgm:spPr/>
      <dgm:t>
        <a:bodyPr/>
        <a:lstStyle/>
        <a:p>
          <a:pPr rtl="0"/>
          <a:r>
            <a:rPr lang="en-US" sz="1200" b="1" dirty="0" smtClean="0">
              <a:latin typeface="Arial" panose="020B0604020202020204" pitchFamily="34" charset="0"/>
              <a:cs typeface="Arial" panose="020B0604020202020204" pitchFamily="34" charset="0"/>
            </a:rPr>
            <a:t>Provide a great deal of help</a:t>
          </a:r>
          <a:endParaRPr lang="en-US" sz="1200" b="1" dirty="0">
            <a:latin typeface="Arial" panose="020B0604020202020204" pitchFamily="34" charset="0"/>
            <a:cs typeface="Arial" panose="020B0604020202020204" pitchFamily="34" charset="0"/>
          </a:endParaRPr>
        </a:p>
      </dgm:t>
    </dgm:pt>
    <dgm:pt modelId="{6CDCF5ED-4130-334C-8EB6-1F21C0EF3C01}" type="parTrans" cxnId="{B20585EF-CEA1-ED48-A8E9-8AAF5C2CCDC7}">
      <dgm:prSet/>
      <dgm:spPr/>
      <dgm:t>
        <a:bodyPr/>
        <a:lstStyle/>
        <a:p>
          <a:endParaRPr lang="en-US" sz="1200" b="1">
            <a:latin typeface="Arial" panose="020B0604020202020204" pitchFamily="34" charset="0"/>
            <a:cs typeface="Arial" panose="020B0604020202020204" pitchFamily="34" charset="0"/>
          </a:endParaRPr>
        </a:p>
      </dgm:t>
    </dgm:pt>
    <dgm:pt modelId="{EA5DA061-3E6F-574E-A69C-C79DEDA4814C}" type="sibTrans" cxnId="{B20585EF-CEA1-ED48-A8E9-8AAF5C2CCDC7}">
      <dgm:prSet/>
      <dgm:spPr/>
      <dgm:t>
        <a:bodyPr/>
        <a:lstStyle/>
        <a:p>
          <a:endParaRPr lang="en-US" sz="1200" b="1">
            <a:latin typeface="Arial" panose="020B0604020202020204" pitchFamily="34" charset="0"/>
            <a:cs typeface="Arial" panose="020B0604020202020204" pitchFamily="34" charset="0"/>
          </a:endParaRPr>
        </a:p>
      </dgm:t>
    </dgm:pt>
    <dgm:pt modelId="{FE6455E4-8986-9043-ADB2-D7D01679E1FA}">
      <dgm:prSet custT="1"/>
      <dgm:spPr/>
      <dgm:t>
        <a:bodyPr/>
        <a:lstStyle/>
        <a:p>
          <a:pPr rtl="0"/>
          <a:r>
            <a:rPr lang="en-US" sz="1200" b="1" dirty="0" smtClean="0">
              <a:latin typeface="Arial" panose="020B0604020202020204" pitchFamily="34" charset="0"/>
              <a:cs typeface="Arial" panose="020B0604020202020204" pitchFamily="34" charset="0"/>
            </a:rPr>
            <a:t>Skill is learned and perform-</a:t>
          </a:r>
          <a:r>
            <a:rPr lang="en-US" sz="1200" b="1" dirty="0" err="1" smtClean="0">
              <a:latin typeface="Arial" panose="020B0604020202020204" pitchFamily="34" charset="0"/>
              <a:cs typeface="Arial" panose="020B0604020202020204" pitchFamily="34" charset="0"/>
            </a:rPr>
            <a:t>ed</a:t>
          </a:r>
          <a:r>
            <a:rPr lang="en-US" sz="1200" b="1" dirty="0" smtClean="0">
              <a:latin typeface="Arial" panose="020B0604020202020204" pitchFamily="34" charset="0"/>
              <a:cs typeface="Arial" panose="020B0604020202020204" pitchFamily="34" charset="0"/>
            </a:rPr>
            <a:t> at basic level</a:t>
          </a:r>
          <a:endParaRPr lang="en-US" sz="1200" b="1" dirty="0">
            <a:latin typeface="Arial" panose="020B0604020202020204" pitchFamily="34" charset="0"/>
            <a:cs typeface="Arial" panose="020B0604020202020204" pitchFamily="34" charset="0"/>
          </a:endParaRPr>
        </a:p>
      </dgm:t>
    </dgm:pt>
    <dgm:pt modelId="{5E1CC161-7FF7-A341-A85A-5AAC9456E21F}" type="parTrans" cxnId="{B02CBC32-BC53-D44A-AB9B-D31DBD820EC3}">
      <dgm:prSet/>
      <dgm:spPr/>
      <dgm:t>
        <a:bodyPr/>
        <a:lstStyle/>
        <a:p>
          <a:endParaRPr lang="en-US" sz="1200" b="1">
            <a:latin typeface="Arial" panose="020B0604020202020204" pitchFamily="34" charset="0"/>
            <a:cs typeface="Arial" panose="020B0604020202020204" pitchFamily="34" charset="0"/>
          </a:endParaRPr>
        </a:p>
      </dgm:t>
    </dgm:pt>
    <dgm:pt modelId="{558667F1-BBC8-4044-ACE7-834AA2813AD6}" type="sibTrans" cxnId="{B02CBC32-BC53-D44A-AB9B-D31DBD820EC3}">
      <dgm:prSet/>
      <dgm:spPr/>
      <dgm:t>
        <a:bodyPr/>
        <a:lstStyle/>
        <a:p>
          <a:endParaRPr lang="en-US" sz="1200" b="1">
            <a:latin typeface="Arial" panose="020B0604020202020204" pitchFamily="34" charset="0"/>
            <a:cs typeface="Arial" panose="020B0604020202020204" pitchFamily="34" charset="0"/>
          </a:endParaRPr>
        </a:p>
      </dgm:t>
    </dgm:pt>
    <dgm:pt modelId="{3CA87ED6-7735-CE45-9B7B-3512A9D35741}" type="pres">
      <dgm:prSet presAssocID="{A507F9A9-2904-FA45-854C-D85035C6E075}" presName="Name0" presStyleCnt="0">
        <dgm:presLayoutVars>
          <dgm:dir/>
          <dgm:resizeHandles val="exact"/>
        </dgm:presLayoutVars>
      </dgm:prSet>
      <dgm:spPr/>
      <dgm:t>
        <a:bodyPr/>
        <a:lstStyle/>
        <a:p>
          <a:endParaRPr lang="en-US"/>
        </a:p>
      </dgm:t>
    </dgm:pt>
    <dgm:pt modelId="{74ED4796-29CD-6B4C-900A-6281575485CD}" type="pres">
      <dgm:prSet presAssocID="{0943CC68-D569-8547-9B5A-59FEE325B214}" presName="node" presStyleLbl="node1" presStyleIdx="0" presStyleCnt="5">
        <dgm:presLayoutVars>
          <dgm:bulletEnabled val="1"/>
        </dgm:presLayoutVars>
      </dgm:prSet>
      <dgm:spPr/>
      <dgm:t>
        <a:bodyPr/>
        <a:lstStyle/>
        <a:p>
          <a:endParaRPr lang="en-US"/>
        </a:p>
      </dgm:t>
    </dgm:pt>
    <dgm:pt modelId="{3DE112B6-B9C1-2944-BD8A-50939214A4C6}" type="pres">
      <dgm:prSet presAssocID="{E3789B75-1119-B44A-BE58-EAF4A54AA9E5}" presName="sibTrans" presStyleCnt="0"/>
      <dgm:spPr/>
    </dgm:pt>
    <dgm:pt modelId="{5A0B44C9-CE02-2345-B82A-B35F0A24709E}" type="pres">
      <dgm:prSet presAssocID="{A948B0FF-550C-CF40-9911-CA05151ACDC8}" presName="node" presStyleLbl="node1" presStyleIdx="1" presStyleCnt="5">
        <dgm:presLayoutVars>
          <dgm:bulletEnabled val="1"/>
        </dgm:presLayoutVars>
      </dgm:prSet>
      <dgm:spPr/>
      <dgm:t>
        <a:bodyPr/>
        <a:lstStyle/>
        <a:p>
          <a:endParaRPr lang="en-US"/>
        </a:p>
      </dgm:t>
    </dgm:pt>
    <dgm:pt modelId="{4B9BF200-BD39-B447-8EE9-A2634E88C30E}" type="pres">
      <dgm:prSet presAssocID="{7D666C2A-6D88-4C4C-8DE9-377853E12BC4}" presName="sibTrans" presStyleCnt="0"/>
      <dgm:spPr/>
    </dgm:pt>
    <dgm:pt modelId="{7358A4D3-B1A4-984F-8062-0490D893E4ED}" type="pres">
      <dgm:prSet presAssocID="{B9A0CA1A-50BD-2C4B-902D-5E2531807DF7}" presName="node" presStyleLbl="node1" presStyleIdx="2" presStyleCnt="5">
        <dgm:presLayoutVars>
          <dgm:bulletEnabled val="1"/>
        </dgm:presLayoutVars>
      </dgm:prSet>
      <dgm:spPr/>
      <dgm:t>
        <a:bodyPr/>
        <a:lstStyle/>
        <a:p>
          <a:endParaRPr lang="en-US"/>
        </a:p>
      </dgm:t>
    </dgm:pt>
    <dgm:pt modelId="{833B3219-3E42-E941-BF9C-E7461EC32653}" type="pres">
      <dgm:prSet presAssocID="{10EA9F26-32DF-EE42-A3F3-B874123C5157}" presName="sibTrans" presStyleCnt="0"/>
      <dgm:spPr/>
    </dgm:pt>
    <dgm:pt modelId="{08DCB242-1C87-0E4E-B591-5061C562EB0B}" type="pres">
      <dgm:prSet presAssocID="{269F3A0A-61AA-034B-95A8-320BA29C0B59}" presName="node" presStyleLbl="node1" presStyleIdx="3" presStyleCnt="5">
        <dgm:presLayoutVars>
          <dgm:bulletEnabled val="1"/>
        </dgm:presLayoutVars>
      </dgm:prSet>
      <dgm:spPr/>
      <dgm:t>
        <a:bodyPr/>
        <a:lstStyle/>
        <a:p>
          <a:endParaRPr lang="en-US"/>
        </a:p>
      </dgm:t>
    </dgm:pt>
    <dgm:pt modelId="{95A1A9B7-8558-B44A-AB0E-95FA460009C0}" type="pres">
      <dgm:prSet presAssocID="{EA5DA061-3E6F-574E-A69C-C79DEDA4814C}" presName="sibTrans" presStyleCnt="0"/>
      <dgm:spPr/>
    </dgm:pt>
    <dgm:pt modelId="{8BF4CD35-3BE7-3844-B8AD-D54574CED7C1}" type="pres">
      <dgm:prSet presAssocID="{FE6455E4-8986-9043-ADB2-D7D01679E1FA}" presName="node" presStyleLbl="node1" presStyleIdx="4" presStyleCnt="5">
        <dgm:presLayoutVars>
          <dgm:bulletEnabled val="1"/>
        </dgm:presLayoutVars>
      </dgm:prSet>
      <dgm:spPr/>
      <dgm:t>
        <a:bodyPr/>
        <a:lstStyle/>
        <a:p>
          <a:endParaRPr lang="en-US"/>
        </a:p>
      </dgm:t>
    </dgm:pt>
  </dgm:ptLst>
  <dgm:cxnLst>
    <dgm:cxn modelId="{4F2FFFD9-6912-1043-951D-E51A9D994FD0}" srcId="{A507F9A9-2904-FA45-854C-D85035C6E075}" destId="{0943CC68-D569-8547-9B5A-59FEE325B214}" srcOrd="0" destOrd="0" parTransId="{E938FF2F-5D22-2845-B5E2-6B781A8E1C78}" sibTransId="{E3789B75-1119-B44A-BE58-EAF4A54AA9E5}"/>
    <dgm:cxn modelId="{5FF032B5-AC69-450D-974D-D333A8FEADEC}" type="presOf" srcId="{FE6455E4-8986-9043-ADB2-D7D01679E1FA}" destId="{8BF4CD35-3BE7-3844-B8AD-D54574CED7C1}" srcOrd="0" destOrd="0" presId="urn:microsoft.com/office/officeart/2005/8/layout/hList6"/>
    <dgm:cxn modelId="{9F2B608A-BD38-064C-9619-4751C5E55599}" srcId="{A507F9A9-2904-FA45-854C-D85035C6E075}" destId="{B9A0CA1A-50BD-2C4B-902D-5E2531807DF7}" srcOrd="2" destOrd="0" parTransId="{E3A0FAEE-EC1F-074C-9F42-41A932369A72}" sibTransId="{10EA9F26-32DF-EE42-A3F3-B874123C5157}"/>
    <dgm:cxn modelId="{F21BD4EB-9AD6-4128-AFA3-DB5FD4466D38}" type="presOf" srcId="{269F3A0A-61AA-034B-95A8-320BA29C0B59}" destId="{08DCB242-1C87-0E4E-B591-5061C562EB0B}" srcOrd="0" destOrd="0" presId="urn:microsoft.com/office/officeart/2005/8/layout/hList6"/>
    <dgm:cxn modelId="{E0A87F00-0667-4C9B-96CF-F1680DFDB2C1}" type="presOf" srcId="{B9A0CA1A-50BD-2C4B-902D-5E2531807DF7}" destId="{7358A4D3-B1A4-984F-8062-0490D893E4ED}" srcOrd="0" destOrd="0" presId="urn:microsoft.com/office/officeart/2005/8/layout/hList6"/>
    <dgm:cxn modelId="{B20585EF-CEA1-ED48-A8E9-8AAF5C2CCDC7}" srcId="{A507F9A9-2904-FA45-854C-D85035C6E075}" destId="{269F3A0A-61AA-034B-95A8-320BA29C0B59}" srcOrd="3" destOrd="0" parTransId="{6CDCF5ED-4130-334C-8EB6-1F21C0EF3C01}" sibTransId="{EA5DA061-3E6F-574E-A69C-C79DEDA4814C}"/>
    <dgm:cxn modelId="{0F635A8C-E91F-EA4F-AA2E-576A45285B02}" srcId="{A507F9A9-2904-FA45-854C-D85035C6E075}" destId="{A948B0FF-550C-CF40-9911-CA05151ACDC8}" srcOrd="1" destOrd="0" parTransId="{0B8D0E22-6CE1-4341-AD91-D8C6C676D898}" sibTransId="{7D666C2A-6D88-4C4C-8DE9-377853E12BC4}"/>
    <dgm:cxn modelId="{9D5E9EA1-78E6-4F50-BC7A-EB4A028F2114}" type="presOf" srcId="{0943CC68-D569-8547-9B5A-59FEE325B214}" destId="{74ED4796-29CD-6B4C-900A-6281575485CD}" srcOrd="0" destOrd="0" presId="urn:microsoft.com/office/officeart/2005/8/layout/hList6"/>
    <dgm:cxn modelId="{B02CBC32-BC53-D44A-AB9B-D31DBD820EC3}" srcId="{A507F9A9-2904-FA45-854C-D85035C6E075}" destId="{FE6455E4-8986-9043-ADB2-D7D01679E1FA}" srcOrd="4" destOrd="0" parTransId="{5E1CC161-7FF7-A341-A85A-5AAC9456E21F}" sibTransId="{558667F1-BBC8-4044-ACE7-834AA2813AD6}"/>
    <dgm:cxn modelId="{5D976613-5811-403D-A6F9-E6EFBE753EE2}" type="presOf" srcId="{A948B0FF-550C-CF40-9911-CA05151ACDC8}" destId="{5A0B44C9-CE02-2345-B82A-B35F0A24709E}" srcOrd="0" destOrd="0" presId="urn:microsoft.com/office/officeart/2005/8/layout/hList6"/>
    <dgm:cxn modelId="{118E3E79-685E-4F79-9636-CAF5A58A7BB0}" type="presOf" srcId="{A507F9A9-2904-FA45-854C-D85035C6E075}" destId="{3CA87ED6-7735-CE45-9B7B-3512A9D35741}" srcOrd="0" destOrd="0" presId="urn:microsoft.com/office/officeart/2005/8/layout/hList6"/>
    <dgm:cxn modelId="{26286802-2E5D-4D28-89F8-6843B86E16FD}" type="presParOf" srcId="{3CA87ED6-7735-CE45-9B7B-3512A9D35741}" destId="{74ED4796-29CD-6B4C-900A-6281575485CD}" srcOrd="0" destOrd="0" presId="urn:microsoft.com/office/officeart/2005/8/layout/hList6"/>
    <dgm:cxn modelId="{D73E743F-8CFA-41E7-BC38-4318996656F1}" type="presParOf" srcId="{3CA87ED6-7735-CE45-9B7B-3512A9D35741}" destId="{3DE112B6-B9C1-2944-BD8A-50939214A4C6}" srcOrd="1" destOrd="0" presId="urn:microsoft.com/office/officeart/2005/8/layout/hList6"/>
    <dgm:cxn modelId="{8C28E933-2609-4843-A677-FAE157ADF688}" type="presParOf" srcId="{3CA87ED6-7735-CE45-9B7B-3512A9D35741}" destId="{5A0B44C9-CE02-2345-B82A-B35F0A24709E}" srcOrd="2" destOrd="0" presId="urn:microsoft.com/office/officeart/2005/8/layout/hList6"/>
    <dgm:cxn modelId="{0894FE42-8581-48B8-BB2E-6624B362EA11}" type="presParOf" srcId="{3CA87ED6-7735-CE45-9B7B-3512A9D35741}" destId="{4B9BF200-BD39-B447-8EE9-A2634E88C30E}" srcOrd="3" destOrd="0" presId="urn:microsoft.com/office/officeart/2005/8/layout/hList6"/>
    <dgm:cxn modelId="{2E1B041F-51B4-4200-B9B2-A5E04A756DFE}" type="presParOf" srcId="{3CA87ED6-7735-CE45-9B7B-3512A9D35741}" destId="{7358A4D3-B1A4-984F-8062-0490D893E4ED}" srcOrd="4" destOrd="0" presId="urn:microsoft.com/office/officeart/2005/8/layout/hList6"/>
    <dgm:cxn modelId="{50C37CB2-FD9C-4166-9A74-D4196BF331D9}" type="presParOf" srcId="{3CA87ED6-7735-CE45-9B7B-3512A9D35741}" destId="{833B3219-3E42-E941-BF9C-E7461EC32653}" srcOrd="5" destOrd="0" presId="urn:microsoft.com/office/officeart/2005/8/layout/hList6"/>
    <dgm:cxn modelId="{09A52C2D-6123-4D9D-AC83-F2AEFF3C0E02}" type="presParOf" srcId="{3CA87ED6-7735-CE45-9B7B-3512A9D35741}" destId="{08DCB242-1C87-0E4E-B591-5061C562EB0B}" srcOrd="6" destOrd="0" presId="urn:microsoft.com/office/officeart/2005/8/layout/hList6"/>
    <dgm:cxn modelId="{EB21277A-6CD3-44A9-A1AC-875D7ED1318D}" type="presParOf" srcId="{3CA87ED6-7735-CE45-9B7B-3512A9D35741}" destId="{95A1A9B7-8558-B44A-AB0E-95FA460009C0}" srcOrd="7" destOrd="0" presId="urn:microsoft.com/office/officeart/2005/8/layout/hList6"/>
    <dgm:cxn modelId="{466FAF3E-CBF5-4A28-BF89-DC8042E46A8C}" type="presParOf" srcId="{3CA87ED6-7735-CE45-9B7B-3512A9D35741}" destId="{8BF4CD35-3BE7-3844-B8AD-D54574CED7C1}" srcOrd="8"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9A704A-2023-43D1-8617-544235754F1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A816F55-D29A-4948-8531-A15AC380FBE2}">
      <dgm:prSet phldrT="[Text]"/>
      <dgm:spPr/>
      <dgm:t>
        <a:bodyPr/>
        <a:lstStyle/>
        <a:p>
          <a:r>
            <a:rPr lang="en-US" dirty="0" smtClean="0"/>
            <a:t>1</a:t>
          </a:r>
          <a:endParaRPr lang="en-US" dirty="0"/>
        </a:p>
      </dgm:t>
    </dgm:pt>
    <dgm:pt modelId="{E62BEA8A-1389-47DA-97C1-B6A8AACD79BE}" type="parTrans" cxnId="{CE3C3EB0-E986-4722-B095-BFFAC4CBC994}">
      <dgm:prSet/>
      <dgm:spPr/>
      <dgm:t>
        <a:bodyPr/>
        <a:lstStyle/>
        <a:p>
          <a:endParaRPr lang="en-US"/>
        </a:p>
      </dgm:t>
    </dgm:pt>
    <dgm:pt modelId="{5C469365-E798-4C26-9EAA-113CD24F4BE2}" type="sibTrans" cxnId="{CE3C3EB0-E986-4722-B095-BFFAC4CBC994}">
      <dgm:prSet/>
      <dgm:spPr/>
      <dgm:t>
        <a:bodyPr/>
        <a:lstStyle/>
        <a:p>
          <a:endParaRPr lang="en-US"/>
        </a:p>
      </dgm:t>
    </dgm:pt>
    <dgm:pt modelId="{1865B3E9-6712-42D0-8DA4-0B1AFD5F0F7F}">
      <dgm:prSet phldrT="[Text]"/>
      <dgm:spPr/>
      <dgm:t>
        <a:bodyPr/>
        <a:lstStyle/>
        <a:p>
          <a:r>
            <a:rPr lang="en-US" dirty="0" smtClean="0">
              <a:latin typeface="Arial" panose="020B0604020202020204" pitchFamily="34" charset="0"/>
              <a:cs typeface="Arial" panose="020B0604020202020204" pitchFamily="34" charset="0"/>
            </a:rPr>
            <a:t>Offer Sports</a:t>
          </a:r>
          <a:endParaRPr lang="en-US" dirty="0">
            <a:latin typeface="Arial" panose="020B0604020202020204" pitchFamily="34" charset="0"/>
            <a:cs typeface="Arial" panose="020B0604020202020204" pitchFamily="34" charset="0"/>
          </a:endParaRPr>
        </a:p>
      </dgm:t>
    </dgm:pt>
    <dgm:pt modelId="{57C80BA2-969D-44D3-B647-AC1A7C244282}" type="parTrans" cxnId="{4DF95A44-9640-40F7-AD16-E165622C2267}">
      <dgm:prSet/>
      <dgm:spPr/>
      <dgm:t>
        <a:bodyPr/>
        <a:lstStyle/>
        <a:p>
          <a:endParaRPr lang="en-US"/>
        </a:p>
      </dgm:t>
    </dgm:pt>
    <dgm:pt modelId="{A067D693-53BC-4B25-97DD-0BBD1330D92A}" type="sibTrans" cxnId="{4DF95A44-9640-40F7-AD16-E165622C2267}">
      <dgm:prSet/>
      <dgm:spPr/>
      <dgm:t>
        <a:bodyPr/>
        <a:lstStyle/>
        <a:p>
          <a:endParaRPr lang="en-US"/>
        </a:p>
      </dgm:t>
    </dgm:pt>
    <dgm:pt modelId="{A6AE40B8-C4D3-439A-8328-58396421B240}">
      <dgm:prSet phldrT="[Text]"/>
      <dgm:spPr/>
      <dgm:t>
        <a:bodyPr/>
        <a:lstStyle/>
        <a:p>
          <a:r>
            <a:rPr lang="en-US" dirty="0" smtClean="0"/>
            <a:t>2</a:t>
          </a:r>
          <a:endParaRPr lang="en-US" dirty="0"/>
        </a:p>
      </dgm:t>
    </dgm:pt>
    <dgm:pt modelId="{295A4359-BC76-4CC2-9840-DA3E6F5D61FB}" type="parTrans" cxnId="{7D501ED5-321D-4B3E-A777-6E53D5785CBD}">
      <dgm:prSet/>
      <dgm:spPr/>
      <dgm:t>
        <a:bodyPr/>
        <a:lstStyle/>
        <a:p>
          <a:endParaRPr lang="en-US"/>
        </a:p>
      </dgm:t>
    </dgm:pt>
    <dgm:pt modelId="{2EF49E5A-489A-43A8-B422-1A39FFC8A97E}" type="sibTrans" cxnId="{7D501ED5-321D-4B3E-A777-6E53D5785CBD}">
      <dgm:prSet/>
      <dgm:spPr/>
      <dgm:t>
        <a:bodyPr/>
        <a:lstStyle/>
        <a:p>
          <a:endParaRPr lang="en-US"/>
        </a:p>
      </dgm:t>
    </dgm:pt>
    <dgm:pt modelId="{F567C170-FF06-42EB-81C1-8D7E14F520C2}">
      <dgm:prSet phldrT="[Text]"/>
      <dgm:spPr/>
      <dgm:t>
        <a:bodyPr/>
        <a:lstStyle/>
        <a:p>
          <a:r>
            <a:rPr lang="en-US" dirty="0" smtClean="0">
              <a:latin typeface="Arial" panose="020B0604020202020204" pitchFamily="34" charset="0"/>
              <a:cs typeface="Arial" panose="020B0604020202020204" pitchFamily="34" charset="0"/>
            </a:rPr>
            <a:t>Help athletes choose events</a:t>
          </a:r>
          <a:endParaRPr lang="en-US" dirty="0">
            <a:latin typeface="Arial" panose="020B0604020202020204" pitchFamily="34" charset="0"/>
            <a:cs typeface="Arial" panose="020B0604020202020204" pitchFamily="34" charset="0"/>
          </a:endParaRPr>
        </a:p>
      </dgm:t>
    </dgm:pt>
    <dgm:pt modelId="{D664872F-8981-4E8C-B704-077A4B527AA0}" type="parTrans" cxnId="{E1686B33-E6F6-4DF2-BAA3-30BFB1D889B2}">
      <dgm:prSet/>
      <dgm:spPr/>
      <dgm:t>
        <a:bodyPr/>
        <a:lstStyle/>
        <a:p>
          <a:endParaRPr lang="en-US"/>
        </a:p>
      </dgm:t>
    </dgm:pt>
    <dgm:pt modelId="{A8299584-EAC3-4013-9647-F42DC70F1DB7}" type="sibTrans" cxnId="{E1686B33-E6F6-4DF2-BAA3-30BFB1D889B2}">
      <dgm:prSet/>
      <dgm:spPr/>
      <dgm:t>
        <a:bodyPr/>
        <a:lstStyle/>
        <a:p>
          <a:endParaRPr lang="en-US"/>
        </a:p>
      </dgm:t>
    </dgm:pt>
    <dgm:pt modelId="{3E777BFD-89A4-4611-B9F2-34B936BFDE1F}">
      <dgm:prSet phldrT="[Text]"/>
      <dgm:spPr/>
      <dgm:t>
        <a:bodyPr/>
        <a:lstStyle/>
        <a:p>
          <a:r>
            <a:rPr lang="en-US" dirty="0" smtClean="0">
              <a:latin typeface="Arial" panose="020B0604020202020204" pitchFamily="34" charset="0"/>
              <a:cs typeface="Arial" panose="020B0604020202020204" pitchFamily="34" charset="0"/>
            </a:rPr>
            <a:t>Train athletes</a:t>
          </a:r>
          <a:endParaRPr lang="en-US" dirty="0">
            <a:latin typeface="Arial" panose="020B0604020202020204" pitchFamily="34" charset="0"/>
            <a:cs typeface="Arial" panose="020B0604020202020204" pitchFamily="34" charset="0"/>
          </a:endParaRPr>
        </a:p>
      </dgm:t>
    </dgm:pt>
    <dgm:pt modelId="{42563299-5FC1-4BA6-8FB4-875A81C00EA3}" type="parTrans" cxnId="{DE26596B-1D25-43B1-81CD-1F402C8D03B0}">
      <dgm:prSet/>
      <dgm:spPr/>
      <dgm:t>
        <a:bodyPr/>
        <a:lstStyle/>
        <a:p>
          <a:endParaRPr lang="en-US"/>
        </a:p>
      </dgm:t>
    </dgm:pt>
    <dgm:pt modelId="{4E99CE22-3199-4082-98F6-100645A498F3}" type="sibTrans" cxnId="{DE26596B-1D25-43B1-81CD-1F402C8D03B0}">
      <dgm:prSet/>
      <dgm:spPr/>
      <dgm:t>
        <a:bodyPr/>
        <a:lstStyle/>
        <a:p>
          <a:endParaRPr lang="en-US"/>
        </a:p>
      </dgm:t>
    </dgm:pt>
    <dgm:pt modelId="{582449E6-ABCB-43C5-A088-AB649D959785}">
      <dgm:prSet phldrT="[Text]"/>
      <dgm:spPr/>
      <dgm:t>
        <a:bodyPr/>
        <a:lstStyle/>
        <a:p>
          <a:r>
            <a:rPr lang="en-US" dirty="0" smtClean="0"/>
            <a:t>4</a:t>
          </a:r>
          <a:endParaRPr lang="en-US" dirty="0"/>
        </a:p>
      </dgm:t>
    </dgm:pt>
    <dgm:pt modelId="{8E00F7BF-0BC5-4A1A-B37D-04660B1D4FE7}" type="parTrans" cxnId="{A3C8007D-34DA-4F93-999A-FE19CB3AD991}">
      <dgm:prSet/>
      <dgm:spPr/>
      <dgm:t>
        <a:bodyPr/>
        <a:lstStyle/>
        <a:p>
          <a:endParaRPr lang="en-US"/>
        </a:p>
      </dgm:t>
    </dgm:pt>
    <dgm:pt modelId="{FA0D16CB-C687-47B8-A361-B5DCFD68ED5F}" type="sibTrans" cxnId="{A3C8007D-34DA-4F93-999A-FE19CB3AD991}">
      <dgm:prSet/>
      <dgm:spPr/>
      <dgm:t>
        <a:bodyPr/>
        <a:lstStyle/>
        <a:p>
          <a:endParaRPr lang="en-US"/>
        </a:p>
      </dgm:t>
    </dgm:pt>
    <dgm:pt modelId="{99DF6CF3-9A38-475C-B7F7-A1AD1436B3F0}">
      <dgm:prSet/>
      <dgm:spPr/>
      <dgm:t>
        <a:bodyPr/>
        <a:lstStyle/>
        <a:p>
          <a:r>
            <a:rPr lang="en-US" smtClean="0">
              <a:latin typeface="Arial" panose="020B0604020202020204" pitchFamily="34" charset="0"/>
              <a:cs typeface="Arial" panose="020B0604020202020204" pitchFamily="34" charset="0"/>
            </a:rPr>
            <a:t>Assess skills</a:t>
          </a:r>
          <a:endParaRPr lang="en-US">
            <a:latin typeface="Arial" panose="020B0604020202020204" pitchFamily="34" charset="0"/>
            <a:cs typeface="Arial" panose="020B0604020202020204" pitchFamily="34" charset="0"/>
          </a:endParaRPr>
        </a:p>
      </dgm:t>
    </dgm:pt>
    <dgm:pt modelId="{881A0875-13BA-41A2-ADF1-4443206035E6}" type="parTrans" cxnId="{D711476A-6C45-4993-AAA3-0B3B0773A36E}">
      <dgm:prSet/>
      <dgm:spPr/>
      <dgm:t>
        <a:bodyPr/>
        <a:lstStyle/>
        <a:p>
          <a:endParaRPr lang="en-US"/>
        </a:p>
      </dgm:t>
    </dgm:pt>
    <dgm:pt modelId="{06999CF8-3B98-4DEB-84E8-0BD8138B3350}" type="sibTrans" cxnId="{D711476A-6C45-4993-AAA3-0B3B0773A36E}">
      <dgm:prSet/>
      <dgm:spPr/>
      <dgm:t>
        <a:bodyPr/>
        <a:lstStyle/>
        <a:p>
          <a:endParaRPr lang="en-US"/>
        </a:p>
      </dgm:t>
    </dgm:pt>
    <dgm:pt modelId="{B1110917-3045-4254-9322-3EDE37A9E425}">
      <dgm:prSet phldrT="[Text]"/>
      <dgm:spPr/>
      <dgm:t>
        <a:bodyPr/>
        <a:lstStyle/>
        <a:p>
          <a:r>
            <a:rPr lang="en-US" dirty="0" smtClean="0"/>
            <a:t>3</a:t>
          </a:r>
          <a:endParaRPr lang="en-US" dirty="0"/>
        </a:p>
      </dgm:t>
    </dgm:pt>
    <dgm:pt modelId="{C2449DD6-2989-4E4E-8F78-C62A221B2DBB}" type="sibTrans" cxnId="{ED12B7A5-DA39-438D-AB10-6C96BD1C08B3}">
      <dgm:prSet/>
      <dgm:spPr/>
      <dgm:t>
        <a:bodyPr/>
        <a:lstStyle/>
        <a:p>
          <a:endParaRPr lang="en-US"/>
        </a:p>
      </dgm:t>
    </dgm:pt>
    <dgm:pt modelId="{B84505FB-807A-4A4E-9EB0-26C05ABFA530}" type="parTrans" cxnId="{ED12B7A5-DA39-438D-AB10-6C96BD1C08B3}">
      <dgm:prSet/>
      <dgm:spPr/>
      <dgm:t>
        <a:bodyPr/>
        <a:lstStyle/>
        <a:p>
          <a:endParaRPr lang="en-US"/>
        </a:p>
      </dgm:t>
    </dgm:pt>
    <dgm:pt modelId="{58B0367F-3549-4FDB-97D5-DA7C8866FB0B}" type="pres">
      <dgm:prSet presAssocID="{B39A704A-2023-43D1-8617-544235754F10}" presName="linearFlow" presStyleCnt="0">
        <dgm:presLayoutVars>
          <dgm:dir/>
          <dgm:animLvl val="lvl"/>
          <dgm:resizeHandles val="exact"/>
        </dgm:presLayoutVars>
      </dgm:prSet>
      <dgm:spPr/>
      <dgm:t>
        <a:bodyPr/>
        <a:lstStyle/>
        <a:p>
          <a:endParaRPr lang="en-US"/>
        </a:p>
      </dgm:t>
    </dgm:pt>
    <dgm:pt modelId="{DEFD7E38-60C6-42CF-B0BB-B24ADD250282}" type="pres">
      <dgm:prSet presAssocID="{9A816F55-D29A-4948-8531-A15AC380FBE2}" presName="composite" presStyleCnt="0"/>
      <dgm:spPr/>
    </dgm:pt>
    <dgm:pt modelId="{EBDE3963-3220-44CC-80D2-B84D81CEDEFB}" type="pres">
      <dgm:prSet presAssocID="{9A816F55-D29A-4948-8531-A15AC380FBE2}" presName="parentText" presStyleLbl="alignNode1" presStyleIdx="0" presStyleCnt="4">
        <dgm:presLayoutVars>
          <dgm:chMax val="1"/>
          <dgm:bulletEnabled val="1"/>
        </dgm:presLayoutVars>
      </dgm:prSet>
      <dgm:spPr/>
      <dgm:t>
        <a:bodyPr/>
        <a:lstStyle/>
        <a:p>
          <a:endParaRPr lang="en-US"/>
        </a:p>
      </dgm:t>
    </dgm:pt>
    <dgm:pt modelId="{CDCA82E4-2F37-43D2-9464-BB2B8FEDF8B2}" type="pres">
      <dgm:prSet presAssocID="{9A816F55-D29A-4948-8531-A15AC380FBE2}" presName="descendantText" presStyleLbl="alignAcc1" presStyleIdx="0" presStyleCnt="4" custLinFactNeighborY="2215">
        <dgm:presLayoutVars>
          <dgm:bulletEnabled val="1"/>
        </dgm:presLayoutVars>
      </dgm:prSet>
      <dgm:spPr/>
      <dgm:t>
        <a:bodyPr/>
        <a:lstStyle/>
        <a:p>
          <a:endParaRPr lang="en-US"/>
        </a:p>
      </dgm:t>
    </dgm:pt>
    <dgm:pt modelId="{065D2F63-B6E7-4B7A-B424-3D2C7FDF2429}" type="pres">
      <dgm:prSet presAssocID="{5C469365-E798-4C26-9EAA-113CD24F4BE2}" presName="sp" presStyleCnt="0"/>
      <dgm:spPr/>
    </dgm:pt>
    <dgm:pt modelId="{DAFAE278-B645-405A-896E-F4D536D5BAD2}" type="pres">
      <dgm:prSet presAssocID="{A6AE40B8-C4D3-439A-8328-58396421B240}" presName="composite" presStyleCnt="0"/>
      <dgm:spPr/>
    </dgm:pt>
    <dgm:pt modelId="{47CFF095-078F-4063-8CBE-8BD768D1E124}" type="pres">
      <dgm:prSet presAssocID="{A6AE40B8-C4D3-439A-8328-58396421B240}" presName="parentText" presStyleLbl="alignNode1" presStyleIdx="1" presStyleCnt="4" custLinFactNeighborX="0" custLinFactNeighborY="-3422">
        <dgm:presLayoutVars>
          <dgm:chMax val="1"/>
          <dgm:bulletEnabled val="1"/>
        </dgm:presLayoutVars>
      </dgm:prSet>
      <dgm:spPr/>
      <dgm:t>
        <a:bodyPr/>
        <a:lstStyle/>
        <a:p>
          <a:endParaRPr lang="en-US"/>
        </a:p>
      </dgm:t>
    </dgm:pt>
    <dgm:pt modelId="{316A741E-C992-400F-9331-A9EF1F818E01}" type="pres">
      <dgm:prSet presAssocID="{A6AE40B8-C4D3-439A-8328-58396421B240}" presName="descendantText" presStyleLbl="alignAcc1" presStyleIdx="1" presStyleCnt="4" custLinFactNeighborX="0" custLinFactNeighborY="-6408">
        <dgm:presLayoutVars>
          <dgm:bulletEnabled val="1"/>
        </dgm:presLayoutVars>
      </dgm:prSet>
      <dgm:spPr/>
      <dgm:t>
        <a:bodyPr/>
        <a:lstStyle/>
        <a:p>
          <a:endParaRPr lang="en-US"/>
        </a:p>
      </dgm:t>
    </dgm:pt>
    <dgm:pt modelId="{A26FC2AE-C280-4A3E-9072-A9C0883C0CEB}" type="pres">
      <dgm:prSet presAssocID="{2EF49E5A-489A-43A8-B422-1A39FFC8A97E}" presName="sp" presStyleCnt="0"/>
      <dgm:spPr/>
    </dgm:pt>
    <dgm:pt modelId="{37B27103-2A7D-4CDF-8AEE-3F3755BB2C5C}" type="pres">
      <dgm:prSet presAssocID="{B1110917-3045-4254-9322-3EDE37A9E425}" presName="composite" presStyleCnt="0"/>
      <dgm:spPr/>
    </dgm:pt>
    <dgm:pt modelId="{D2E2DD9A-91BD-4D15-A230-568C6A14D283}" type="pres">
      <dgm:prSet presAssocID="{B1110917-3045-4254-9322-3EDE37A9E425}" presName="parentText" presStyleLbl="alignNode1" presStyleIdx="2" presStyleCnt="4">
        <dgm:presLayoutVars>
          <dgm:chMax val="1"/>
          <dgm:bulletEnabled val="1"/>
        </dgm:presLayoutVars>
      </dgm:prSet>
      <dgm:spPr/>
      <dgm:t>
        <a:bodyPr/>
        <a:lstStyle/>
        <a:p>
          <a:endParaRPr lang="en-US"/>
        </a:p>
      </dgm:t>
    </dgm:pt>
    <dgm:pt modelId="{2E565477-6124-4466-A6AE-078DF2698838}" type="pres">
      <dgm:prSet presAssocID="{B1110917-3045-4254-9322-3EDE37A9E425}" presName="descendantText" presStyleLbl="alignAcc1" presStyleIdx="2" presStyleCnt="4" custLinFactNeighborY="-1893">
        <dgm:presLayoutVars>
          <dgm:bulletEnabled val="1"/>
        </dgm:presLayoutVars>
      </dgm:prSet>
      <dgm:spPr/>
      <dgm:t>
        <a:bodyPr/>
        <a:lstStyle/>
        <a:p>
          <a:endParaRPr lang="en-US"/>
        </a:p>
      </dgm:t>
    </dgm:pt>
    <dgm:pt modelId="{2052BAFD-15B1-4614-B637-CE73C7867575}" type="pres">
      <dgm:prSet presAssocID="{C2449DD6-2989-4E4E-8F78-C62A221B2DBB}" presName="sp" presStyleCnt="0"/>
      <dgm:spPr/>
    </dgm:pt>
    <dgm:pt modelId="{D83752D8-4B4F-461F-A472-B9268CE1E06B}" type="pres">
      <dgm:prSet presAssocID="{582449E6-ABCB-43C5-A088-AB649D959785}" presName="composite" presStyleCnt="0"/>
      <dgm:spPr/>
    </dgm:pt>
    <dgm:pt modelId="{2604EF9E-94A8-458C-A8D3-F8EB9D950C15}" type="pres">
      <dgm:prSet presAssocID="{582449E6-ABCB-43C5-A088-AB649D959785}" presName="parentText" presStyleLbl="alignNode1" presStyleIdx="3" presStyleCnt="4">
        <dgm:presLayoutVars>
          <dgm:chMax val="1"/>
          <dgm:bulletEnabled val="1"/>
        </dgm:presLayoutVars>
      </dgm:prSet>
      <dgm:spPr/>
      <dgm:t>
        <a:bodyPr/>
        <a:lstStyle/>
        <a:p>
          <a:endParaRPr lang="en-US"/>
        </a:p>
      </dgm:t>
    </dgm:pt>
    <dgm:pt modelId="{16017BE3-196F-45F7-AF80-A7F2D40D51D8}" type="pres">
      <dgm:prSet presAssocID="{582449E6-ABCB-43C5-A088-AB649D959785}" presName="descendantText" presStyleLbl="alignAcc1" presStyleIdx="3" presStyleCnt="4" custLinFactNeighborY="1117">
        <dgm:presLayoutVars>
          <dgm:bulletEnabled val="1"/>
        </dgm:presLayoutVars>
      </dgm:prSet>
      <dgm:spPr/>
      <dgm:t>
        <a:bodyPr/>
        <a:lstStyle/>
        <a:p>
          <a:endParaRPr lang="en-US"/>
        </a:p>
      </dgm:t>
    </dgm:pt>
  </dgm:ptLst>
  <dgm:cxnLst>
    <dgm:cxn modelId="{375CEEF7-81D9-450A-AC17-CF3E5F2C5D00}" type="presOf" srcId="{99DF6CF3-9A38-475C-B7F7-A1AD1436B3F0}" destId="{2E565477-6124-4466-A6AE-078DF2698838}" srcOrd="0" destOrd="0" presId="urn:microsoft.com/office/officeart/2005/8/layout/chevron2"/>
    <dgm:cxn modelId="{E1686B33-E6F6-4DF2-BAA3-30BFB1D889B2}" srcId="{A6AE40B8-C4D3-439A-8328-58396421B240}" destId="{F567C170-FF06-42EB-81C1-8D7E14F520C2}" srcOrd="0" destOrd="0" parTransId="{D664872F-8981-4E8C-B704-077A4B527AA0}" sibTransId="{A8299584-EAC3-4013-9647-F42DC70F1DB7}"/>
    <dgm:cxn modelId="{A3C8007D-34DA-4F93-999A-FE19CB3AD991}" srcId="{B39A704A-2023-43D1-8617-544235754F10}" destId="{582449E6-ABCB-43C5-A088-AB649D959785}" srcOrd="3" destOrd="0" parTransId="{8E00F7BF-0BC5-4A1A-B37D-04660B1D4FE7}" sibTransId="{FA0D16CB-C687-47B8-A361-B5DCFD68ED5F}"/>
    <dgm:cxn modelId="{4DF95A44-9640-40F7-AD16-E165622C2267}" srcId="{9A816F55-D29A-4948-8531-A15AC380FBE2}" destId="{1865B3E9-6712-42D0-8DA4-0B1AFD5F0F7F}" srcOrd="0" destOrd="0" parTransId="{57C80BA2-969D-44D3-B647-AC1A7C244282}" sibTransId="{A067D693-53BC-4B25-97DD-0BBD1330D92A}"/>
    <dgm:cxn modelId="{62689D61-D316-4A89-9F98-237CDE98D999}" type="presOf" srcId="{3E777BFD-89A4-4611-B9F2-34B936BFDE1F}" destId="{16017BE3-196F-45F7-AF80-A7F2D40D51D8}" srcOrd="0" destOrd="0" presId="urn:microsoft.com/office/officeart/2005/8/layout/chevron2"/>
    <dgm:cxn modelId="{C58C7D26-6B10-47D1-9C56-2DA65D92C171}" type="presOf" srcId="{9A816F55-D29A-4948-8531-A15AC380FBE2}" destId="{EBDE3963-3220-44CC-80D2-B84D81CEDEFB}" srcOrd="0" destOrd="0" presId="urn:microsoft.com/office/officeart/2005/8/layout/chevron2"/>
    <dgm:cxn modelId="{CE3C3EB0-E986-4722-B095-BFFAC4CBC994}" srcId="{B39A704A-2023-43D1-8617-544235754F10}" destId="{9A816F55-D29A-4948-8531-A15AC380FBE2}" srcOrd="0" destOrd="0" parTransId="{E62BEA8A-1389-47DA-97C1-B6A8AACD79BE}" sibTransId="{5C469365-E798-4C26-9EAA-113CD24F4BE2}"/>
    <dgm:cxn modelId="{4D22CB03-1DAD-4AC7-8605-4C5C4F468FE0}" type="presOf" srcId="{A6AE40B8-C4D3-439A-8328-58396421B240}" destId="{47CFF095-078F-4063-8CBE-8BD768D1E124}" srcOrd="0" destOrd="0" presId="urn:microsoft.com/office/officeart/2005/8/layout/chevron2"/>
    <dgm:cxn modelId="{7BC9CA58-3B35-4CCF-BBF0-01C2006CE99F}" type="presOf" srcId="{F567C170-FF06-42EB-81C1-8D7E14F520C2}" destId="{316A741E-C992-400F-9331-A9EF1F818E01}" srcOrd="0" destOrd="0" presId="urn:microsoft.com/office/officeart/2005/8/layout/chevron2"/>
    <dgm:cxn modelId="{DE26596B-1D25-43B1-81CD-1F402C8D03B0}" srcId="{582449E6-ABCB-43C5-A088-AB649D959785}" destId="{3E777BFD-89A4-4611-B9F2-34B936BFDE1F}" srcOrd="0" destOrd="0" parTransId="{42563299-5FC1-4BA6-8FB4-875A81C00EA3}" sibTransId="{4E99CE22-3199-4082-98F6-100645A498F3}"/>
    <dgm:cxn modelId="{506A07AF-3567-469B-88CB-2A87A2ED0D14}" type="presOf" srcId="{B39A704A-2023-43D1-8617-544235754F10}" destId="{58B0367F-3549-4FDB-97D5-DA7C8866FB0B}" srcOrd="0" destOrd="0" presId="urn:microsoft.com/office/officeart/2005/8/layout/chevron2"/>
    <dgm:cxn modelId="{D711476A-6C45-4993-AAA3-0B3B0773A36E}" srcId="{B1110917-3045-4254-9322-3EDE37A9E425}" destId="{99DF6CF3-9A38-475C-B7F7-A1AD1436B3F0}" srcOrd="0" destOrd="0" parTransId="{881A0875-13BA-41A2-ADF1-4443206035E6}" sibTransId="{06999CF8-3B98-4DEB-84E8-0BD8138B3350}"/>
    <dgm:cxn modelId="{7D501ED5-321D-4B3E-A777-6E53D5785CBD}" srcId="{B39A704A-2023-43D1-8617-544235754F10}" destId="{A6AE40B8-C4D3-439A-8328-58396421B240}" srcOrd="1" destOrd="0" parTransId="{295A4359-BC76-4CC2-9840-DA3E6F5D61FB}" sibTransId="{2EF49E5A-489A-43A8-B422-1A39FFC8A97E}"/>
    <dgm:cxn modelId="{FB81DE78-0656-4E22-ABA7-A8D099C1C044}" type="presOf" srcId="{B1110917-3045-4254-9322-3EDE37A9E425}" destId="{D2E2DD9A-91BD-4D15-A230-568C6A14D283}" srcOrd="0" destOrd="0" presId="urn:microsoft.com/office/officeart/2005/8/layout/chevron2"/>
    <dgm:cxn modelId="{CD00ED53-0E9A-4AE9-A7A5-C3B463334C0C}" type="presOf" srcId="{1865B3E9-6712-42D0-8DA4-0B1AFD5F0F7F}" destId="{CDCA82E4-2F37-43D2-9464-BB2B8FEDF8B2}" srcOrd="0" destOrd="0" presId="urn:microsoft.com/office/officeart/2005/8/layout/chevron2"/>
    <dgm:cxn modelId="{ED12B7A5-DA39-438D-AB10-6C96BD1C08B3}" srcId="{B39A704A-2023-43D1-8617-544235754F10}" destId="{B1110917-3045-4254-9322-3EDE37A9E425}" srcOrd="2" destOrd="0" parTransId="{B84505FB-807A-4A4E-9EB0-26C05ABFA530}" sibTransId="{C2449DD6-2989-4E4E-8F78-C62A221B2DBB}"/>
    <dgm:cxn modelId="{53B8DB68-9976-49B4-88F7-377168559813}" type="presOf" srcId="{582449E6-ABCB-43C5-A088-AB649D959785}" destId="{2604EF9E-94A8-458C-A8D3-F8EB9D950C15}" srcOrd="0" destOrd="0" presId="urn:microsoft.com/office/officeart/2005/8/layout/chevron2"/>
    <dgm:cxn modelId="{C00F8DF7-4836-431F-A05F-18C92D201092}" type="presParOf" srcId="{58B0367F-3549-4FDB-97D5-DA7C8866FB0B}" destId="{DEFD7E38-60C6-42CF-B0BB-B24ADD250282}" srcOrd="0" destOrd="0" presId="urn:microsoft.com/office/officeart/2005/8/layout/chevron2"/>
    <dgm:cxn modelId="{8D4CD189-CFBB-4EB3-84AD-4EB41292D1C6}" type="presParOf" srcId="{DEFD7E38-60C6-42CF-B0BB-B24ADD250282}" destId="{EBDE3963-3220-44CC-80D2-B84D81CEDEFB}" srcOrd="0" destOrd="0" presId="urn:microsoft.com/office/officeart/2005/8/layout/chevron2"/>
    <dgm:cxn modelId="{4C05E753-4902-489E-8680-F6BB22212C7E}" type="presParOf" srcId="{DEFD7E38-60C6-42CF-B0BB-B24ADD250282}" destId="{CDCA82E4-2F37-43D2-9464-BB2B8FEDF8B2}" srcOrd="1" destOrd="0" presId="urn:microsoft.com/office/officeart/2005/8/layout/chevron2"/>
    <dgm:cxn modelId="{6F891C47-03DE-432D-A65A-0C5BD36AD339}" type="presParOf" srcId="{58B0367F-3549-4FDB-97D5-DA7C8866FB0B}" destId="{065D2F63-B6E7-4B7A-B424-3D2C7FDF2429}" srcOrd="1" destOrd="0" presId="urn:microsoft.com/office/officeart/2005/8/layout/chevron2"/>
    <dgm:cxn modelId="{760A4752-EA6E-4B67-A670-148A22139414}" type="presParOf" srcId="{58B0367F-3549-4FDB-97D5-DA7C8866FB0B}" destId="{DAFAE278-B645-405A-896E-F4D536D5BAD2}" srcOrd="2" destOrd="0" presId="urn:microsoft.com/office/officeart/2005/8/layout/chevron2"/>
    <dgm:cxn modelId="{DB697974-080B-4B46-83F5-F135D416D8C2}" type="presParOf" srcId="{DAFAE278-B645-405A-896E-F4D536D5BAD2}" destId="{47CFF095-078F-4063-8CBE-8BD768D1E124}" srcOrd="0" destOrd="0" presId="urn:microsoft.com/office/officeart/2005/8/layout/chevron2"/>
    <dgm:cxn modelId="{3A1D12C0-E232-44AC-8623-3509C74EFA54}" type="presParOf" srcId="{DAFAE278-B645-405A-896E-F4D536D5BAD2}" destId="{316A741E-C992-400F-9331-A9EF1F818E01}" srcOrd="1" destOrd="0" presId="urn:microsoft.com/office/officeart/2005/8/layout/chevron2"/>
    <dgm:cxn modelId="{43CF3E9B-A102-4334-BDB0-986A016F09DF}" type="presParOf" srcId="{58B0367F-3549-4FDB-97D5-DA7C8866FB0B}" destId="{A26FC2AE-C280-4A3E-9072-A9C0883C0CEB}" srcOrd="3" destOrd="0" presId="urn:microsoft.com/office/officeart/2005/8/layout/chevron2"/>
    <dgm:cxn modelId="{6C7E60B9-FB77-46AA-B6B4-5C9C063B0AAD}" type="presParOf" srcId="{58B0367F-3549-4FDB-97D5-DA7C8866FB0B}" destId="{37B27103-2A7D-4CDF-8AEE-3F3755BB2C5C}" srcOrd="4" destOrd="0" presId="urn:microsoft.com/office/officeart/2005/8/layout/chevron2"/>
    <dgm:cxn modelId="{624C1569-995D-435D-97DD-DC666BBBB5BF}" type="presParOf" srcId="{37B27103-2A7D-4CDF-8AEE-3F3755BB2C5C}" destId="{D2E2DD9A-91BD-4D15-A230-568C6A14D283}" srcOrd="0" destOrd="0" presId="urn:microsoft.com/office/officeart/2005/8/layout/chevron2"/>
    <dgm:cxn modelId="{0E17A577-AA44-43A8-B3A0-10812DAF4966}" type="presParOf" srcId="{37B27103-2A7D-4CDF-8AEE-3F3755BB2C5C}" destId="{2E565477-6124-4466-A6AE-078DF2698838}" srcOrd="1" destOrd="0" presId="urn:microsoft.com/office/officeart/2005/8/layout/chevron2"/>
    <dgm:cxn modelId="{396EE95C-2C80-470D-8D42-1497B937A6BE}" type="presParOf" srcId="{58B0367F-3549-4FDB-97D5-DA7C8866FB0B}" destId="{2052BAFD-15B1-4614-B637-CE73C7867575}" srcOrd="5" destOrd="0" presId="urn:microsoft.com/office/officeart/2005/8/layout/chevron2"/>
    <dgm:cxn modelId="{2E26E685-70A5-4ECC-A979-5867EEC5D48C}" type="presParOf" srcId="{58B0367F-3549-4FDB-97D5-DA7C8866FB0B}" destId="{D83752D8-4B4F-461F-A472-B9268CE1E06B}" srcOrd="6" destOrd="0" presId="urn:microsoft.com/office/officeart/2005/8/layout/chevron2"/>
    <dgm:cxn modelId="{3B7EE2C3-4350-44E6-85CB-3C9C1A7F5A8D}" type="presParOf" srcId="{D83752D8-4B4F-461F-A472-B9268CE1E06B}" destId="{2604EF9E-94A8-458C-A8D3-F8EB9D950C15}" srcOrd="0" destOrd="0" presId="urn:microsoft.com/office/officeart/2005/8/layout/chevron2"/>
    <dgm:cxn modelId="{F7128448-527A-4525-94F6-577240FFF799}" type="presParOf" srcId="{D83752D8-4B4F-461F-A472-B9268CE1E06B}" destId="{16017BE3-196F-45F7-AF80-A7F2D40D51D8}"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2396A6-88A5-4630-A16B-7A2C8ECD2CE7}" type="doc">
      <dgm:prSet loTypeId="urn:microsoft.com/office/officeart/2005/8/layout/radial6" loCatId="cycle" qsTypeId="urn:microsoft.com/office/officeart/2005/8/quickstyle/simple5" qsCatId="simple" csTypeId="urn:microsoft.com/office/officeart/2005/8/colors/colorful2" csCatId="colorful" phldr="1"/>
      <dgm:spPr/>
      <dgm:t>
        <a:bodyPr/>
        <a:lstStyle/>
        <a:p>
          <a:endParaRPr lang="en-US"/>
        </a:p>
      </dgm:t>
    </dgm:pt>
    <dgm:pt modelId="{A2DC6DD7-9B0C-4529-ACE2-8F92B337714B}">
      <dgm:prSet phldrT="[Text]"/>
      <dgm:spPr/>
      <dgm:t>
        <a:bodyPr/>
        <a:lstStyle/>
        <a:p>
          <a:r>
            <a:rPr lang="en-US" b="1" dirty="0" smtClean="0"/>
            <a:t>Athletes</a:t>
          </a:r>
          <a:endParaRPr lang="en-US" b="1" dirty="0"/>
        </a:p>
      </dgm:t>
    </dgm:pt>
    <dgm:pt modelId="{79D5585F-F42D-4754-862B-F0E0C5BD1DC5}" type="parTrans" cxnId="{90A4A3EC-D2CE-442F-9B16-25E9F8E9B6BE}">
      <dgm:prSet/>
      <dgm:spPr/>
      <dgm:t>
        <a:bodyPr/>
        <a:lstStyle/>
        <a:p>
          <a:endParaRPr lang="en-US"/>
        </a:p>
      </dgm:t>
    </dgm:pt>
    <dgm:pt modelId="{77666D45-272A-4DF1-A3CF-2A776B26D003}" type="sibTrans" cxnId="{90A4A3EC-D2CE-442F-9B16-25E9F8E9B6BE}">
      <dgm:prSet/>
      <dgm:spPr/>
      <dgm:t>
        <a:bodyPr/>
        <a:lstStyle/>
        <a:p>
          <a:endParaRPr lang="en-US"/>
        </a:p>
      </dgm:t>
    </dgm:pt>
    <dgm:pt modelId="{B9C1D68A-B436-42DB-9C45-B8BA108FE555}">
      <dgm:prSet phldrT="[Text]"/>
      <dgm:spPr/>
      <dgm:t>
        <a:bodyPr/>
        <a:lstStyle/>
        <a:p>
          <a:r>
            <a:rPr lang="en-US" dirty="0" smtClean="0"/>
            <a:t>1.    Plan for</a:t>
          </a:r>
          <a:endParaRPr lang="en-US" dirty="0"/>
        </a:p>
      </dgm:t>
    </dgm:pt>
    <dgm:pt modelId="{423DBEB9-1E78-46B1-A87E-50D196DE08E2}" type="parTrans" cxnId="{791F71A2-0EC5-453A-8231-C4AF82B33B65}">
      <dgm:prSet/>
      <dgm:spPr/>
      <dgm:t>
        <a:bodyPr/>
        <a:lstStyle/>
        <a:p>
          <a:endParaRPr lang="en-US"/>
        </a:p>
      </dgm:t>
    </dgm:pt>
    <dgm:pt modelId="{22D35905-3AC2-4A46-84A4-5C91B5FCEDA8}" type="sibTrans" cxnId="{791F71A2-0EC5-453A-8231-C4AF82B33B65}">
      <dgm:prSet/>
      <dgm:spPr/>
      <dgm:t>
        <a:bodyPr/>
        <a:lstStyle/>
        <a:p>
          <a:endParaRPr lang="en-US"/>
        </a:p>
      </dgm:t>
    </dgm:pt>
    <dgm:pt modelId="{0667E91E-D549-4B82-82FF-32328B09C35E}">
      <dgm:prSet phldrT="[Text]" custT="1"/>
      <dgm:spPr/>
      <dgm:t>
        <a:bodyPr/>
        <a:lstStyle/>
        <a:p>
          <a:r>
            <a:rPr lang="en-US" sz="1800" dirty="0" smtClean="0">
              <a:solidFill>
                <a:schemeClr val="tx1"/>
              </a:solidFill>
            </a:rPr>
            <a:t>2. Recruit</a:t>
          </a:r>
          <a:endParaRPr lang="en-US" sz="1800" dirty="0">
            <a:solidFill>
              <a:schemeClr val="tx1"/>
            </a:solidFill>
          </a:endParaRPr>
        </a:p>
      </dgm:t>
    </dgm:pt>
    <dgm:pt modelId="{0569018E-6061-4118-B39A-71C82EB6DA7F}" type="parTrans" cxnId="{2A2C2A95-965F-410A-8353-13ABB2A3EA28}">
      <dgm:prSet/>
      <dgm:spPr/>
      <dgm:t>
        <a:bodyPr/>
        <a:lstStyle/>
        <a:p>
          <a:endParaRPr lang="en-US"/>
        </a:p>
      </dgm:t>
    </dgm:pt>
    <dgm:pt modelId="{E39EB33D-5EBC-47A8-BEEE-3CDB4FBED776}" type="sibTrans" cxnId="{2A2C2A95-965F-410A-8353-13ABB2A3EA28}">
      <dgm:prSet/>
      <dgm:spPr/>
      <dgm:t>
        <a:bodyPr/>
        <a:lstStyle/>
        <a:p>
          <a:endParaRPr lang="en-US"/>
        </a:p>
      </dgm:t>
    </dgm:pt>
    <dgm:pt modelId="{8BC36A7B-1EBA-41CC-90AE-60AD4D7B0749}">
      <dgm:prSet phldrT="[Text]"/>
      <dgm:spPr>
        <a:solidFill>
          <a:srgbClr val="FFFF99"/>
        </a:solidFill>
      </dgm:spPr>
      <dgm:t>
        <a:bodyPr/>
        <a:lstStyle/>
        <a:p>
          <a:r>
            <a:rPr lang="en-US" dirty="0" smtClean="0">
              <a:solidFill>
                <a:schemeClr val="tx1"/>
              </a:solidFill>
            </a:rPr>
            <a:t>3.     Train</a:t>
          </a:r>
          <a:endParaRPr lang="en-US" dirty="0">
            <a:solidFill>
              <a:schemeClr val="tx1"/>
            </a:solidFill>
          </a:endParaRPr>
        </a:p>
      </dgm:t>
    </dgm:pt>
    <dgm:pt modelId="{CD9B6BEB-89AB-4127-9196-751EC13D7B51}" type="parTrans" cxnId="{DA3BD426-24A3-4895-9466-6F9D6E8DCE74}">
      <dgm:prSet/>
      <dgm:spPr/>
      <dgm:t>
        <a:bodyPr/>
        <a:lstStyle/>
        <a:p>
          <a:endParaRPr lang="en-US"/>
        </a:p>
      </dgm:t>
    </dgm:pt>
    <dgm:pt modelId="{04FA78F5-15F0-4CE0-8DAB-E93EEAA4F9BE}" type="sibTrans" cxnId="{DA3BD426-24A3-4895-9466-6F9D6E8DCE74}">
      <dgm:prSet/>
      <dgm:spPr>
        <a:solidFill>
          <a:srgbClr val="FFFF99"/>
        </a:solidFill>
        <a:ln>
          <a:solidFill>
            <a:srgbClr val="FFFF99"/>
          </a:solidFill>
        </a:ln>
      </dgm:spPr>
      <dgm:t>
        <a:bodyPr/>
        <a:lstStyle/>
        <a:p>
          <a:endParaRPr lang="en-US"/>
        </a:p>
      </dgm:t>
    </dgm:pt>
    <dgm:pt modelId="{555ED729-B9C8-4775-9596-E5F943F83C81}">
      <dgm:prSet phldrT="[Text]" custT="1"/>
      <dgm:spPr/>
      <dgm:t>
        <a:bodyPr/>
        <a:lstStyle/>
        <a:p>
          <a:r>
            <a:rPr lang="en-US" sz="1800" dirty="0" smtClean="0">
              <a:solidFill>
                <a:schemeClr val="tx1"/>
              </a:solidFill>
            </a:rPr>
            <a:t>4. Assess</a:t>
          </a:r>
          <a:endParaRPr lang="en-US" sz="1800" dirty="0"/>
        </a:p>
      </dgm:t>
    </dgm:pt>
    <dgm:pt modelId="{80B20B6C-996B-4991-A867-84710B06A0FA}" type="parTrans" cxnId="{99E5D9EB-D4C3-4827-81EC-A63AC21F6C8C}">
      <dgm:prSet/>
      <dgm:spPr/>
      <dgm:t>
        <a:bodyPr/>
        <a:lstStyle/>
        <a:p>
          <a:endParaRPr lang="en-US"/>
        </a:p>
      </dgm:t>
    </dgm:pt>
    <dgm:pt modelId="{3380FECA-4EE2-495E-A2C0-EADA28782416}" type="sibTrans" cxnId="{99E5D9EB-D4C3-4827-81EC-A63AC21F6C8C}">
      <dgm:prSet/>
      <dgm:spPr/>
      <dgm:t>
        <a:bodyPr/>
        <a:lstStyle/>
        <a:p>
          <a:endParaRPr lang="en-US"/>
        </a:p>
      </dgm:t>
    </dgm:pt>
    <dgm:pt modelId="{02A71CCE-30F2-4917-944E-903B22C98E41}" type="pres">
      <dgm:prSet presAssocID="{F52396A6-88A5-4630-A16B-7A2C8ECD2CE7}" presName="Name0" presStyleCnt="0">
        <dgm:presLayoutVars>
          <dgm:chMax val="1"/>
          <dgm:dir/>
          <dgm:animLvl val="ctr"/>
          <dgm:resizeHandles val="exact"/>
        </dgm:presLayoutVars>
      </dgm:prSet>
      <dgm:spPr/>
      <dgm:t>
        <a:bodyPr/>
        <a:lstStyle/>
        <a:p>
          <a:endParaRPr lang="en-US"/>
        </a:p>
      </dgm:t>
    </dgm:pt>
    <dgm:pt modelId="{E0C27223-8874-435E-9313-558129C18CA0}" type="pres">
      <dgm:prSet presAssocID="{A2DC6DD7-9B0C-4529-ACE2-8F92B337714B}" presName="centerShape" presStyleLbl="node0" presStyleIdx="0" presStyleCnt="1"/>
      <dgm:spPr/>
      <dgm:t>
        <a:bodyPr/>
        <a:lstStyle/>
        <a:p>
          <a:endParaRPr lang="en-US"/>
        </a:p>
      </dgm:t>
    </dgm:pt>
    <dgm:pt modelId="{23BE65E5-B093-4413-977C-E849DB5E6298}" type="pres">
      <dgm:prSet presAssocID="{B9C1D68A-B436-42DB-9C45-B8BA108FE555}" presName="node" presStyleLbl="node1" presStyleIdx="0" presStyleCnt="4" custScaleX="116978" custScaleY="116256" custRadScaleRad="100758">
        <dgm:presLayoutVars>
          <dgm:bulletEnabled val="1"/>
        </dgm:presLayoutVars>
      </dgm:prSet>
      <dgm:spPr/>
      <dgm:t>
        <a:bodyPr/>
        <a:lstStyle/>
        <a:p>
          <a:endParaRPr lang="en-US"/>
        </a:p>
      </dgm:t>
    </dgm:pt>
    <dgm:pt modelId="{25519A24-7F8A-4E61-B3D4-66A3CE9305E1}" type="pres">
      <dgm:prSet presAssocID="{B9C1D68A-B436-42DB-9C45-B8BA108FE555}" presName="dummy" presStyleCnt="0"/>
      <dgm:spPr/>
    </dgm:pt>
    <dgm:pt modelId="{E9B46EB4-227B-46BB-AB5C-707F5FFA3A5D}" type="pres">
      <dgm:prSet presAssocID="{22D35905-3AC2-4A46-84A4-5C91B5FCEDA8}" presName="sibTrans" presStyleLbl="sibTrans2D1" presStyleIdx="0" presStyleCnt="4"/>
      <dgm:spPr/>
      <dgm:t>
        <a:bodyPr/>
        <a:lstStyle/>
        <a:p>
          <a:endParaRPr lang="en-US"/>
        </a:p>
      </dgm:t>
    </dgm:pt>
    <dgm:pt modelId="{C6D5E915-25F0-42CB-A79C-B4015C33562B}" type="pres">
      <dgm:prSet presAssocID="{0667E91E-D549-4B82-82FF-32328B09C35E}" presName="node" presStyleLbl="node1" presStyleIdx="1" presStyleCnt="4" custScaleX="134297" custScaleY="121232">
        <dgm:presLayoutVars>
          <dgm:bulletEnabled val="1"/>
        </dgm:presLayoutVars>
      </dgm:prSet>
      <dgm:spPr/>
      <dgm:t>
        <a:bodyPr/>
        <a:lstStyle/>
        <a:p>
          <a:endParaRPr lang="en-US"/>
        </a:p>
      </dgm:t>
    </dgm:pt>
    <dgm:pt modelId="{01135962-BAC8-4F20-9158-496D78CA87A0}" type="pres">
      <dgm:prSet presAssocID="{0667E91E-D549-4B82-82FF-32328B09C35E}" presName="dummy" presStyleCnt="0"/>
      <dgm:spPr/>
    </dgm:pt>
    <dgm:pt modelId="{66C0F93A-7BCA-4C68-9314-7C4D8AEFE00E}" type="pres">
      <dgm:prSet presAssocID="{E39EB33D-5EBC-47A8-BEEE-3CDB4FBED776}" presName="sibTrans" presStyleLbl="sibTrans2D1" presStyleIdx="1" presStyleCnt="4"/>
      <dgm:spPr/>
      <dgm:t>
        <a:bodyPr/>
        <a:lstStyle/>
        <a:p>
          <a:endParaRPr lang="en-US"/>
        </a:p>
      </dgm:t>
    </dgm:pt>
    <dgm:pt modelId="{79A90750-5160-4D7C-994C-6889C3B8F568}" type="pres">
      <dgm:prSet presAssocID="{8BC36A7B-1EBA-41CC-90AE-60AD4D7B0749}" presName="node" presStyleLbl="node1" presStyleIdx="2" presStyleCnt="4" custScaleX="123701" custScaleY="121076">
        <dgm:presLayoutVars>
          <dgm:bulletEnabled val="1"/>
        </dgm:presLayoutVars>
      </dgm:prSet>
      <dgm:spPr/>
      <dgm:t>
        <a:bodyPr/>
        <a:lstStyle/>
        <a:p>
          <a:endParaRPr lang="en-US"/>
        </a:p>
      </dgm:t>
    </dgm:pt>
    <dgm:pt modelId="{9D3B5497-58C0-47F6-916F-2855D8580E77}" type="pres">
      <dgm:prSet presAssocID="{8BC36A7B-1EBA-41CC-90AE-60AD4D7B0749}" presName="dummy" presStyleCnt="0"/>
      <dgm:spPr/>
    </dgm:pt>
    <dgm:pt modelId="{C542D14B-8305-4576-95EE-7F373B272212}" type="pres">
      <dgm:prSet presAssocID="{04FA78F5-15F0-4CE0-8DAB-E93EEAA4F9BE}" presName="sibTrans" presStyleLbl="sibTrans2D1" presStyleIdx="2" presStyleCnt="4"/>
      <dgm:spPr/>
      <dgm:t>
        <a:bodyPr/>
        <a:lstStyle/>
        <a:p>
          <a:endParaRPr lang="en-US"/>
        </a:p>
      </dgm:t>
    </dgm:pt>
    <dgm:pt modelId="{C80D1D06-BB38-4776-897D-9853D61C4311}" type="pres">
      <dgm:prSet presAssocID="{555ED729-B9C8-4775-9596-E5F943F83C81}" presName="node" presStyleLbl="node1" presStyleIdx="3" presStyleCnt="4" custScaleX="122217" custScaleY="121232">
        <dgm:presLayoutVars>
          <dgm:bulletEnabled val="1"/>
        </dgm:presLayoutVars>
      </dgm:prSet>
      <dgm:spPr/>
      <dgm:t>
        <a:bodyPr/>
        <a:lstStyle/>
        <a:p>
          <a:endParaRPr lang="en-US"/>
        </a:p>
      </dgm:t>
    </dgm:pt>
    <dgm:pt modelId="{8FB15329-B32B-48D8-9513-00B82E061B5E}" type="pres">
      <dgm:prSet presAssocID="{555ED729-B9C8-4775-9596-E5F943F83C81}" presName="dummy" presStyleCnt="0"/>
      <dgm:spPr/>
    </dgm:pt>
    <dgm:pt modelId="{78F3A321-579A-4DA6-B977-D29378E3FFC3}" type="pres">
      <dgm:prSet presAssocID="{3380FECA-4EE2-495E-A2C0-EADA28782416}" presName="sibTrans" presStyleLbl="sibTrans2D1" presStyleIdx="3" presStyleCnt="4"/>
      <dgm:spPr/>
      <dgm:t>
        <a:bodyPr/>
        <a:lstStyle/>
        <a:p>
          <a:endParaRPr lang="en-US"/>
        </a:p>
      </dgm:t>
    </dgm:pt>
  </dgm:ptLst>
  <dgm:cxnLst>
    <dgm:cxn modelId="{2995276F-63CC-4831-A38E-EA0F5C7AA5FD}" type="presOf" srcId="{555ED729-B9C8-4775-9596-E5F943F83C81}" destId="{C80D1D06-BB38-4776-897D-9853D61C4311}" srcOrd="0" destOrd="0" presId="urn:microsoft.com/office/officeart/2005/8/layout/radial6"/>
    <dgm:cxn modelId="{2EFF9D8C-10EA-4D44-9CE5-4D0636251B3A}" type="presOf" srcId="{3380FECA-4EE2-495E-A2C0-EADA28782416}" destId="{78F3A321-579A-4DA6-B977-D29378E3FFC3}" srcOrd="0" destOrd="0" presId="urn:microsoft.com/office/officeart/2005/8/layout/radial6"/>
    <dgm:cxn modelId="{6BC28FC8-2A97-41A4-A95D-FCF5E61802E8}" type="presOf" srcId="{F52396A6-88A5-4630-A16B-7A2C8ECD2CE7}" destId="{02A71CCE-30F2-4917-944E-903B22C98E41}" srcOrd="0" destOrd="0" presId="urn:microsoft.com/office/officeart/2005/8/layout/radial6"/>
    <dgm:cxn modelId="{1373718C-DE67-4926-8D88-6524FCD63F00}" type="presOf" srcId="{B9C1D68A-B436-42DB-9C45-B8BA108FE555}" destId="{23BE65E5-B093-4413-977C-E849DB5E6298}" srcOrd="0" destOrd="0" presId="urn:microsoft.com/office/officeart/2005/8/layout/radial6"/>
    <dgm:cxn modelId="{99E5D9EB-D4C3-4827-81EC-A63AC21F6C8C}" srcId="{A2DC6DD7-9B0C-4529-ACE2-8F92B337714B}" destId="{555ED729-B9C8-4775-9596-E5F943F83C81}" srcOrd="3" destOrd="0" parTransId="{80B20B6C-996B-4991-A867-84710B06A0FA}" sibTransId="{3380FECA-4EE2-495E-A2C0-EADA28782416}"/>
    <dgm:cxn modelId="{111492E5-9BA1-4CB7-9B8F-9692E4D5D330}" type="presOf" srcId="{04FA78F5-15F0-4CE0-8DAB-E93EEAA4F9BE}" destId="{C542D14B-8305-4576-95EE-7F373B272212}" srcOrd="0" destOrd="0" presId="urn:microsoft.com/office/officeart/2005/8/layout/radial6"/>
    <dgm:cxn modelId="{9C96EA8C-E989-4E5D-B9B6-EA8EFF9E84E9}" type="presOf" srcId="{A2DC6DD7-9B0C-4529-ACE2-8F92B337714B}" destId="{E0C27223-8874-435E-9313-558129C18CA0}" srcOrd="0" destOrd="0" presId="urn:microsoft.com/office/officeart/2005/8/layout/radial6"/>
    <dgm:cxn modelId="{90A4A3EC-D2CE-442F-9B16-25E9F8E9B6BE}" srcId="{F52396A6-88A5-4630-A16B-7A2C8ECD2CE7}" destId="{A2DC6DD7-9B0C-4529-ACE2-8F92B337714B}" srcOrd="0" destOrd="0" parTransId="{79D5585F-F42D-4754-862B-F0E0C5BD1DC5}" sibTransId="{77666D45-272A-4DF1-A3CF-2A776B26D003}"/>
    <dgm:cxn modelId="{FE51BC50-70C0-44B1-BEFF-ACB6FDC9A647}" type="presOf" srcId="{E39EB33D-5EBC-47A8-BEEE-3CDB4FBED776}" destId="{66C0F93A-7BCA-4C68-9314-7C4D8AEFE00E}" srcOrd="0" destOrd="0" presId="urn:microsoft.com/office/officeart/2005/8/layout/radial6"/>
    <dgm:cxn modelId="{2A2C2A95-965F-410A-8353-13ABB2A3EA28}" srcId="{A2DC6DD7-9B0C-4529-ACE2-8F92B337714B}" destId="{0667E91E-D549-4B82-82FF-32328B09C35E}" srcOrd="1" destOrd="0" parTransId="{0569018E-6061-4118-B39A-71C82EB6DA7F}" sibTransId="{E39EB33D-5EBC-47A8-BEEE-3CDB4FBED776}"/>
    <dgm:cxn modelId="{791F71A2-0EC5-453A-8231-C4AF82B33B65}" srcId="{A2DC6DD7-9B0C-4529-ACE2-8F92B337714B}" destId="{B9C1D68A-B436-42DB-9C45-B8BA108FE555}" srcOrd="0" destOrd="0" parTransId="{423DBEB9-1E78-46B1-A87E-50D196DE08E2}" sibTransId="{22D35905-3AC2-4A46-84A4-5C91B5FCEDA8}"/>
    <dgm:cxn modelId="{788657A4-B924-4ED2-BA68-C86F40C686F4}" type="presOf" srcId="{22D35905-3AC2-4A46-84A4-5C91B5FCEDA8}" destId="{E9B46EB4-227B-46BB-AB5C-707F5FFA3A5D}" srcOrd="0" destOrd="0" presId="urn:microsoft.com/office/officeart/2005/8/layout/radial6"/>
    <dgm:cxn modelId="{A51FBF9B-7D0F-46A7-AC99-EC1A4633FBD8}" type="presOf" srcId="{8BC36A7B-1EBA-41CC-90AE-60AD4D7B0749}" destId="{79A90750-5160-4D7C-994C-6889C3B8F568}" srcOrd="0" destOrd="0" presId="urn:microsoft.com/office/officeart/2005/8/layout/radial6"/>
    <dgm:cxn modelId="{AC7B4575-5565-44E2-8C93-0F581F2F31C8}" type="presOf" srcId="{0667E91E-D549-4B82-82FF-32328B09C35E}" destId="{C6D5E915-25F0-42CB-A79C-B4015C33562B}" srcOrd="0" destOrd="0" presId="urn:microsoft.com/office/officeart/2005/8/layout/radial6"/>
    <dgm:cxn modelId="{DA3BD426-24A3-4895-9466-6F9D6E8DCE74}" srcId="{A2DC6DD7-9B0C-4529-ACE2-8F92B337714B}" destId="{8BC36A7B-1EBA-41CC-90AE-60AD4D7B0749}" srcOrd="2" destOrd="0" parTransId="{CD9B6BEB-89AB-4127-9196-751EC13D7B51}" sibTransId="{04FA78F5-15F0-4CE0-8DAB-E93EEAA4F9BE}"/>
    <dgm:cxn modelId="{E96C6489-8E4B-4A7B-8FFB-C16CB7FB7772}" type="presParOf" srcId="{02A71CCE-30F2-4917-944E-903B22C98E41}" destId="{E0C27223-8874-435E-9313-558129C18CA0}" srcOrd="0" destOrd="0" presId="urn:microsoft.com/office/officeart/2005/8/layout/radial6"/>
    <dgm:cxn modelId="{217F2823-1367-402D-B584-C1F9D591AD53}" type="presParOf" srcId="{02A71CCE-30F2-4917-944E-903B22C98E41}" destId="{23BE65E5-B093-4413-977C-E849DB5E6298}" srcOrd="1" destOrd="0" presId="urn:microsoft.com/office/officeart/2005/8/layout/radial6"/>
    <dgm:cxn modelId="{62AB8E05-2AF4-4DF5-8E3A-586915E48484}" type="presParOf" srcId="{02A71CCE-30F2-4917-944E-903B22C98E41}" destId="{25519A24-7F8A-4E61-B3D4-66A3CE9305E1}" srcOrd="2" destOrd="0" presId="urn:microsoft.com/office/officeart/2005/8/layout/radial6"/>
    <dgm:cxn modelId="{8319BD72-37BB-4A7B-BCED-6F0CF0331315}" type="presParOf" srcId="{02A71CCE-30F2-4917-944E-903B22C98E41}" destId="{E9B46EB4-227B-46BB-AB5C-707F5FFA3A5D}" srcOrd="3" destOrd="0" presId="urn:microsoft.com/office/officeart/2005/8/layout/radial6"/>
    <dgm:cxn modelId="{8EFBDD50-E2A1-4694-BBB7-C5804FD6A53F}" type="presParOf" srcId="{02A71CCE-30F2-4917-944E-903B22C98E41}" destId="{C6D5E915-25F0-42CB-A79C-B4015C33562B}" srcOrd="4" destOrd="0" presId="urn:microsoft.com/office/officeart/2005/8/layout/radial6"/>
    <dgm:cxn modelId="{40D23985-24FF-4D22-B151-F6A5E9F93428}" type="presParOf" srcId="{02A71CCE-30F2-4917-944E-903B22C98E41}" destId="{01135962-BAC8-4F20-9158-496D78CA87A0}" srcOrd="5" destOrd="0" presId="urn:microsoft.com/office/officeart/2005/8/layout/radial6"/>
    <dgm:cxn modelId="{6127471B-D746-476C-B47D-634AA2A69651}" type="presParOf" srcId="{02A71CCE-30F2-4917-944E-903B22C98E41}" destId="{66C0F93A-7BCA-4C68-9314-7C4D8AEFE00E}" srcOrd="6" destOrd="0" presId="urn:microsoft.com/office/officeart/2005/8/layout/radial6"/>
    <dgm:cxn modelId="{A6ED6A73-F874-4503-986D-C992A94FBC62}" type="presParOf" srcId="{02A71CCE-30F2-4917-944E-903B22C98E41}" destId="{79A90750-5160-4D7C-994C-6889C3B8F568}" srcOrd="7" destOrd="0" presId="urn:microsoft.com/office/officeart/2005/8/layout/radial6"/>
    <dgm:cxn modelId="{F5853BD3-4F7C-445B-8533-A0F836C0FB30}" type="presParOf" srcId="{02A71CCE-30F2-4917-944E-903B22C98E41}" destId="{9D3B5497-58C0-47F6-916F-2855D8580E77}" srcOrd="8" destOrd="0" presId="urn:microsoft.com/office/officeart/2005/8/layout/radial6"/>
    <dgm:cxn modelId="{D68E2AFF-84BE-42C2-88BF-F4AFA96D9331}" type="presParOf" srcId="{02A71CCE-30F2-4917-944E-903B22C98E41}" destId="{C542D14B-8305-4576-95EE-7F373B272212}" srcOrd="9" destOrd="0" presId="urn:microsoft.com/office/officeart/2005/8/layout/radial6"/>
    <dgm:cxn modelId="{F0D21B6C-4D58-4B93-A3D1-F20D4ABA1850}" type="presParOf" srcId="{02A71CCE-30F2-4917-944E-903B22C98E41}" destId="{C80D1D06-BB38-4776-897D-9853D61C4311}" srcOrd="10" destOrd="0" presId="urn:microsoft.com/office/officeart/2005/8/layout/radial6"/>
    <dgm:cxn modelId="{09FA74B8-1854-4B10-B43A-56A6C2CD6186}" type="presParOf" srcId="{02A71CCE-30F2-4917-944E-903B22C98E41}" destId="{8FB15329-B32B-48D8-9513-00B82E061B5E}" srcOrd="11" destOrd="0" presId="urn:microsoft.com/office/officeart/2005/8/layout/radial6"/>
    <dgm:cxn modelId="{2C43CDDE-6A56-488F-BE13-E6F9C94EBCAA}" type="presParOf" srcId="{02A71CCE-30F2-4917-944E-903B22C98E41}" destId="{78F3A321-579A-4DA6-B977-D29378E3FFC3}" srcOrd="12" destOrd="0" presId="urn:microsoft.com/office/officeart/2005/8/layout/radial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F24031-7A38-4B87-9297-CB5744F7A6CD}"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896440DD-B8BA-4909-967F-255329D7848C}">
      <dgm:prSet phldrT="[Text]" custT="1"/>
      <dgm:spPr/>
      <dgm:t>
        <a:bodyPr/>
        <a:lstStyle/>
        <a:p>
          <a:r>
            <a:rPr lang="en-US" sz="2400" b="0" dirty="0" smtClean="0">
              <a:latin typeface="Arial" panose="020B0604020202020204" pitchFamily="34" charset="0"/>
              <a:cs typeface="Arial" panose="020B0604020202020204" pitchFamily="34" charset="0"/>
            </a:rPr>
            <a:t>Commit to the athlete</a:t>
          </a:r>
          <a:endParaRPr lang="en-US" sz="2400" b="0" dirty="0">
            <a:latin typeface="Arial" panose="020B0604020202020204" pitchFamily="34" charset="0"/>
            <a:cs typeface="Arial" panose="020B0604020202020204" pitchFamily="34" charset="0"/>
          </a:endParaRPr>
        </a:p>
      </dgm:t>
    </dgm:pt>
    <dgm:pt modelId="{4742F656-A56C-490B-81B1-8C3D34021A55}" type="parTrans" cxnId="{8B8C9B8D-1E4A-4803-BCBA-3324771A418B}">
      <dgm:prSet/>
      <dgm:spPr/>
      <dgm:t>
        <a:bodyPr/>
        <a:lstStyle/>
        <a:p>
          <a:endParaRPr lang="en-US">
            <a:latin typeface="Arial" panose="020B0604020202020204" pitchFamily="34" charset="0"/>
            <a:cs typeface="Arial" panose="020B0604020202020204" pitchFamily="34" charset="0"/>
          </a:endParaRPr>
        </a:p>
      </dgm:t>
    </dgm:pt>
    <dgm:pt modelId="{7349AD7D-3561-4A90-A56E-E0487255E349}" type="sibTrans" cxnId="{8B8C9B8D-1E4A-4803-BCBA-3324771A418B}">
      <dgm:prSet/>
      <dgm:spPr/>
      <dgm:t>
        <a:bodyPr/>
        <a:lstStyle/>
        <a:p>
          <a:endParaRPr lang="en-US">
            <a:latin typeface="Arial" panose="020B0604020202020204" pitchFamily="34" charset="0"/>
            <a:cs typeface="Arial" panose="020B0604020202020204" pitchFamily="34" charset="0"/>
          </a:endParaRPr>
        </a:p>
      </dgm:t>
    </dgm:pt>
    <dgm:pt modelId="{EA9EEC89-09D3-4DAC-A61B-83F0D397C4B2}">
      <dgm:prSet phldrT="[Text]" custT="1"/>
      <dgm:spPr/>
      <dgm:t>
        <a:bodyPr/>
        <a:lstStyle/>
        <a:p>
          <a:r>
            <a:rPr lang="en-US" sz="2400" b="0" dirty="0" smtClean="0">
              <a:latin typeface="Arial" panose="020B0604020202020204" pitchFamily="34" charset="0"/>
              <a:cs typeface="Arial" panose="020B0604020202020204" pitchFamily="34" charset="0"/>
            </a:rPr>
            <a:t>Encourage and comfort</a:t>
          </a:r>
          <a:endParaRPr lang="en-US" sz="2400" b="0" dirty="0">
            <a:latin typeface="Arial" panose="020B0604020202020204" pitchFamily="34" charset="0"/>
            <a:cs typeface="Arial" panose="020B0604020202020204" pitchFamily="34" charset="0"/>
          </a:endParaRPr>
        </a:p>
      </dgm:t>
    </dgm:pt>
    <dgm:pt modelId="{488D2548-F179-4178-BA70-70FF2B317461}" type="parTrans" cxnId="{2917A990-9791-42EB-903B-898A2F560D5A}">
      <dgm:prSet/>
      <dgm:spPr/>
      <dgm:t>
        <a:bodyPr/>
        <a:lstStyle/>
        <a:p>
          <a:endParaRPr lang="en-US">
            <a:latin typeface="Arial" panose="020B0604020202020204" pitchFamily="34" charset="0"/>
            <a:cs typeface="Arial" panose="020B0604020202020204" pitchFamily="34" charset="0"/>
          </a:endParaRPr>
        </a:p>
      </dgm:t>
    </dgm:pt>
    <dgm:pt modelId="{0CC87FD3-656D-4846-A839-4A452C93D28E}" type="sibTrans" cxnId="{2917A990-9791-42EB-903B-898A2F560D5A}">
      <dgm:prSet/>
      <dgm:spPr/>
      <dgm:t>
        <a:bodyPr/>
        <a:lstStyle/>
        <a:p>
          <a:endParaRPr lang="en-US">
            <a:latin typeface="Arial" panose="020B0604020202020204" pitchFamily="34" charset="0"/>
            <a:cs typeface="Arial" panose="020B0604020202020204" pitchFamily="34" charset="0"/>
          </a:endParaRPr>
        </a:p>
      </dgm:t>
    </dgm:pt>
    <dgm:pt modelId="{E513D15C-9CE3-4FA4-AA6E-DFF615BD4112}">
      <dgm:prSet phldrT="[Text]" custT="1"/>
      <dgm:spPr>
        <a:solidFill>
          <a:schemeClr val="bg2">
            <a:lumMod val="60000"/>
            <a:lumOff val="40000"/>
          </a:schemeClr>
        </a:solidFill>
      </dgm:spPr>
      <dgm:t>
        <a:bodyPr/>
        <a:lstStyle/>
        <a:p>
          <a:r>
            <a:rPr lang="en-US" sz="2400" b="0" dirty="0" smtClean="0">
              <a:latin typeface="Arial" panose="020B0604020202020204" pitchFamily="34" charset="0"/>
              <a:cs typeface="Arial" panose="020B0604020202020204" pitchFamily="34" charset="0"/>
            </a:rPr>
            <a:t>Remind; stay on task</a:t>
          </a:r>
          <a:endParaRPr lang="en-US" sz="2400" b="0" dirty="0">
            <a:latin typeface="Arial" panose="020B0604020202020204" pitchFamily="34" charset="0"/>
            <a:cs typeface="Arial" panose="020B0604020202020204" pitchFamily="34" charset="0"/>
          </a:endParaRPr>
        </a:p>
      </dgm:t>
    </dgm:pt>
    <dgm:pt modelId="{6619EC11-146E-44D0-BB6E-0412A1D1BF59}" type="parTrans" cxnId="{8EE411BC-0CF0-4F56-851E-81FC22B901D7}">
      <dgm:prSet/>
      <dgm:spPr/>
      <dgm:t>
        <a:bodyPr/>
        <a:lstStyle/>
        <a:p>
          <a:endParaRPr lang="en-US">
            <a:latin typeface="Arial" panose="020B0604020202020204" pitchFamily="34" charset="0"/>
            <a:cs typeface="Arial" panose="020B0604020202020204" pitchFamily="34" charset="0"/>
          </a:endParaRPr>
        </a:p>
      </dgm:t>
    </dgm:pt>
    <dgm:pt modelId="{15F2CF3D-1DB1-495A-9C10-8DDD5BEF48A1}" type="sibTrans" cxnId="{8EE411BC-0CF0-4F56-851E-81FC22B901D7}">
      <dgm:prSet/>
      <dgm:spPr/>
      <dgm:t>
        <a:bodyPr/>
        <a:lstStyle/>
        <a:p>
          <a:endParaRPr lang="en-US">
            <a:latin typeface="Arial" panose="020B0604020202020204" pitchFamily="34" charset="0"/>
            <a:cs typeface="Arial" panose="020B0604020202020204" pitchFamily="34" charset="0"/>
          </a:endParaRPr>
        </a:p>
      </dgm:t>
    </dgm:pt>
    <dgm:pt modelId="{9B69A009-E434-4E3A-929D-A3A16AF83462}">
      <dgm:prSet phldrT="[Text]" custT="1">
        <dgm:style>
          <a:lnRef idx="2">
            <a:schemeClr val="accent5"/>
          </a:lnRef>
          <a:fillRef idx="1">
            <a:schemeClr val="lt1"/>
          </a:fillRef>
          <a:effectRef idx="0">
            <a:schemeClr val="accent5"/>
          </a:effectRef>
          <a:fontRef idx="minor">
            <a:schemeClr val="dk1"/>
          </a:fontRef>
        </dgm:style>
      </dgm:prSet>
      <dgm:spPr>
        <a:solidFill>
          <a:srgbClr val="E59B9B"/>
        </a:solidFill>
      </dgm:spPr>
      <dgm:t>
        <a:bodyPr/>
        <a:lstStyle/>
        <a:p>
          <a:r>
            <a:rPr lang="en-US" sz="2400" b="1" dirty="0" smtClean="0">
              <a:ln>
                <a:solidFill>
                  <a:schemeClr val="accent5"/>
                </a:solidFill>
              </a:ln>
              <a:solidFill>
                <a:schemeClr val="bg1"/>
              </a:solidFill>
              <a:latin typeface="Arial" panose="020B0604020202020204" pitchFamily="34" charset="0"/>
              <a:cs typeface="Arial" panose="020B0604020202020204" pitchFamily="34" charset="0"/>
            </a:rPr>
            <a:t>Assist where needed</a:t>
          </a:r>
          <a:endParaRPr lang="en-US" sz="2400" b="1" dirty="0">
            <a:ln>
              <a:solidFill>
                <a:schemeClr val="accent5"/>
              </a:solidFill>
            </a:ln>
            <a:solidFill>
              <a:schemeClr val="bg1"/>
            </a:solidFill>
            <a:latin typeface="Arial" panose="020B0604020202020204" pitchFamily="34" charset="0"/>
            <a:cs typeface="Arial" panose="020B0604020202020204" pitchFamily="34" charset="0"/>
          </a:endParaRPr>
        </a:p>
      </dgm:t>
    </dgm:pt>
    <dgm:pt modelId="{A45AEE07-0C11-4058-A2A8-B335B3B0E3B0}" type="parTrans" cxnId="{480A3C68-7DAD-46CF-993E-DD94A82B89E1}">
      <dgm:prSet/>
      <dgm:spPr/>
      <dgm:t>
        <a:bodyPr/>
        <a:lstStyle/>
        <a:p>
          <a:endParaRPr lang="en-US">
            <a:latin typeface="Arial" panose="020B0604020202020204" pitchFamily="34" charset="0"/>
            <a:cs typeface="Arial" panose="020B0604020202020204" pitchFamily="34" charset="0"/>
          </a:endParaRPr>
        </a:p>
      </dgm:t>
    </dgm:pt>
    <dgm:pt modelId="{D802B044-AFFD-458B-BD59-D3A77EDB3EF5}" type="sibTrans" cxnId="{480A3C68-7DAD-46CF-993E-DD94A82B89E1}">
      <dgm:prSet/>
      <dgm:spPr/>
      <dgm:t>
        <a:bodyPr/>
        <a:lstStyle/>
        <a:p>
          <a:endParaRPr lang="en-US">
            <a:latin typeface="Arial" panose="020B0604020202020204" pitchFamily="34" charset="0"/>
            <a:cs typeface="Arial" panose="020B0604020202020204" pitchFamily="34" charset="0"/>
          </a:endParaRPr>
        </a:p>
      </dgm:t>
    </dgm:pt>
    <dgm:pt modelId="{4075185D-F248-4760-8EEB-236BF60A5ADD}">
      <dgm:prSet phldrT="[Text]" custT="1"/>
      <dgm:spPr/>
      <dgm:t>
        <a:bodyPr/>
        <a:lstStyle/>
        <a:p>
          <a:r>
            <a:rPr lang="en-US" sz="2400" b="0" dirty="0" smtClean="0">
              <a:latin typeface="Arial" panose="020B0604020202020204" pitchFamily="34" charset="0"/>
              <a:cs typeface="Arial" panose="020B0604020202020204" pitchFamily="34" charset="0"/>
            </a:rPr>
            <a:t>Listen; allow self-expression</a:t>
          </a:r>
          <a:endParaRPr lang="en-US" sz="2400" b="0" dirty="0">
            <a:latin typeface="Arial" panose="020B0604020202020204" pitchFamily="34" charset="0"/>
            <a:cs typeface="Arial" panose="020B0604020202020204" pitchFamily="34" charset="0"/>
          </a:endParaRPr>
        </a:p>
      </dgm:t>
    </dgm:pt>
    <dgm:pt modelId="{F325D096-A86C-4BBD-9D8D-242123589E7F}" type="parTrans" cxnId="{93F5C201-003B-4CBC-9E67-E123939981CF}">
      <dgm:prSet/>
      <dgm:spPr/>
      <dgm:t>
        <a:bodyPr/>
        <a:lstStyle/>
        <a:p>
          <a:endParaRPr lang="en-US">
            <a:latin typeface="Arial" panose="020B0604020202020204" pitchFamily="34" charset="0"/>
            <a:cs typeface="Arial" panose="020B0604020202020204" pitchFamily="34" charset="0"/>
          </a:endParaRPr>
        </a:p>
      </dgm:t>
    </dgm:pt>
    <dgm:pt modelId="{44E0FD38-1BBF-4B0C-92ED-AE66C55D309E}" type="sibTrans" cxnId="{93F5C201-003B-4CBC-9E67-E123939981CF}">
      <dgm:prSet/>
      <dgm:spPr/>
      <dgm:t>
        <a:bodyPr/>
        <a:lstStyle/>
        <a:p>
          <a:endParaRPr lang="en-US">
            <a:latin typeface="Arial" panose="020B0604020202020204" pitchFamily="34" charset="0"/>
            <a:cs typeface="Arial" panose="020B0604020202020204" pitchFamily="34" charset="0"/>
          </a:endParaRPr>
        </a:p>
      </dgm:t>
    </dgm:pt>
    <dgm:pt modelId="{2A264230-988C-44E1-8CD8-5B8917029FB0}" type="pres">
      <dgm:prSet presAssocID="{CCF24031-7A38-4B87-9297-CB5744F7A6CD}" presName="linear" presStyleCnt="0">
        <dgm:presLayoutVars>
          <dgm:dir/>
          <dgm:animLvl val="lvl"/>
          <dgm:resizeHandles val="exact"/>
        </dgm:presLayoutVars>
      </dgm:prSet>
      <dgm:spPr/>
      <dgm:t>
        <a:bodyPr/>
        <a:lstStyle/>
        <a:p>
          <a:endParaRPr lang="en-US"/>
        </a:p>
      </dgm:t>
    </dgm:pt>
    <dgm:pt modelId="{1B23429B-B8DF-4F8E-BC49-F3538304B7B2}" type="pres">
      <dgm:prSet presAssocID="{896440DD-B8BA-4909-967F-255329D7848C}" presName="parentLin" presStyleCnt="0"/>
      <dgm:spPr/>
    </dgm:pt>
    <dgm:pt modelId="{7D32FBF2-0476-401C-8666-4EDBD569381B}" type="pres">
      <dgm:prSet presAssocID="{896440DD-B8BA-4909-967F-255329D7848C}" presName="parentLeftMargin" presStyleLbl="node1" presStyleIdx="0" presStyleCnt="5"/>
      <dgm:spPr/>
      <dgm:t>
        <a:bodyPr/>
        <a:lstStyle/>
        <a:p>
          <a:endParaRPr lang="en-US"/>
        </a:p>
      </dgm:t>
    </dgm:pt>
    <dgm:pt modelId="{99F4A73B-A57F-4AA2-BFC9-A2B91AE0D52B}" type="pres">
      <dgm:prSet presAssocID="{896440DD-B8BA-4909-967F-255329D7848C}" presName="parentText" presStyleLbl="node1" presStyleIdx="0" presStyleCnt="5" custScaleX="133122">
        <dgm:presLayoutVars>
          <dgm:chMax val="0"/>
          <dgm:bulletEnabled val="1"/>
        </dgm:presLayoutVars>
      </dgm:prSet>
      <dgm:spPr/>
      <dgm:t>
        <a:bodyPr/>
        <a:lstStyle/>
        <a:p>
          <a:endParaRPr lang="en-US"/>
        </a:p>
      </dgm:t>
    </dgm:pt>
    <dgm:pt modelId="{654CA8D9-A7E4-4C58-A34F-8280A9F124A9}" type="pres">
      <dgm:prSet presAssocID="{896440DD-B8BA-4909-967F-255329D7848C}" presName="negativeSpace" presStyleCnt="0"/>
      <dgm:spPr/>
    </dgm:pt>
    <dgm:pt modelId="{92C49A67-ECD5-4AAD-9E1C-3F31EB203C85}" type="pres">
      <dgm:prSet presAssocID="{896440DD-B8BA-4909-967F-255329D7848C}" presName="childText" presStyleLbl="conFgAcc1" presStyleIdx="0" presStyleCnt="5">
        <dgm:presLayoutVars>
          <dgm:bulletEnabled val="1"/>
        </dgm:presLayoutVars>
      </dgm:prSet>
      <dgm:spPr/>
    </dgm:pt>
    <dgm:pt modelId="{751C357B-235E-4C80-80D2-89F6B3C546A1}" type="pres">
      <dgm:prSet presAssocID="{7349AD7D-3561-4A90-A56E-E0487255E349}" presName="spaceBetweenRectangles" presStyleCnt="0"/>
      <dgm:spPr/>
    </dgm:pt>
    <dgm:pt modelId="{FA29B487-1EF2-4A06-A867-763CEC834FFC}" type="pres">
      <dgm:prSet presAssocID="{4075185D-F248-4760-8EEB-236BF60A5ADD}" presName="parentLin" presStyleCnt="0"/>
      <dgm:spPr/>
    </dgm:pt>
    <dgm:pt modelId="{2ED2C410-9B17-4BE3-97AE-EE51C58F1770}" type="pres">
      <dgm:prSet presAssocID="{4075185D-F248-4760-8EEB-236BF60A5ADD}" presName="parentLeftMargin" presStyleLbl="node1" presStyleIdx="0" presStyleCnt="5"/>
      <dgm:spPr/>
      <dgm:t>
        <a:bodyPr/>
        <a:lstStyle/>
        <a:p>
          <a:endParaRPr lang="en-US"/>
        </a:p>
      </dgm:t>
    </dgm:pt>
    <dgm:pt modelId="{90126CCC-78E4-4EDE-ACBF-387420C793CE}" type="pres">
      <dgm:prSet presAssocID="{4075185D-F248-4760-8EEB-236BF60A5ADD}" presName="parentText" presStyleLbl="node1" presStyleIdx="1" presStyleCnt="5" custScaleX="133645">
        <dgm:presLayoutVars>
          <dgm:chMax val="0"/>
          <dgm:bulletEnabled val="1"/>
        </dgm:presLayoutVars>
      </dgm:prSet>
      <dgm:spPr/>
      <dgm:t>
        <a:bodyPr/>
        <a:lstStyle/>
        <a:p>
          <a:endParaRPr lang="en-US"/>
        </a:p>
      </dgm:t>
    </dgm:pt>
    <dgm:pt modelId="{02F7AF33-C776-437A-B772-11E1A143B167}" type="pres">
      <dgm:prSet presAssocID="{4075185D-F248-4760-8EEB-236BF60A5ADD}" presName="negativeSpace" presStyleCnt="0"/>
      <dgm:spPr/>
    </dgm:pt>
    <dgm:pt modelId="{52853F62-0DD3-4A7B-B023-52EF53ABD92D}" type="pres">
      <dgm:prSet presAssocID="{4075185D-F248-4760-8EEB-236BF60A5ADD}" presName="childText" presStyleLbl="conFgAcc1" presStyleIdx="1" presStyleCnt="5">
        <dgm:presLayoutVars>
          <dgm:bulletEnabled val="1"/>
        </dgm:presLayoutVars>
      </dgm:prSet>
      <dgm:spPr/>
    </dgm:pt>
    <dgm:pt modelId="{19DE3493-66EF-4741-A8EA-B58B6737D281}" type="pres">
      <dgm:prSet presAssocID="{44E0FD38-1BBF-4B0C-92ED-AE66C55D309E}" presName="spaceBetweenRectangles" presStyleCnt="0"/>
      <dgm:spPr/>
    </dgm:pt>
    <dgm:pt modelId="{77EE5ABF-736B-468F-AB3A-A50F356BF4C0}" type="pres">
      <dgm:prSet presAssocID="{EA9EEC89-09D3-4DAC-A61B-83F0D397C4B2}" presName="parentLin" presStyleCnt="0"/>
      <dgm:spPr/>
    </dgm:pt>
    <dgm:pt modelId="{74852BB2-94F2-4CE1-9690-920D410A0882}" type="pres">
      <dgm:prSet presAssocID="{EA9EEC89-09D3-4DAC-A61B-83F0D397C4B2}" presName="parentLeftMargin" presStyleLbl="node1" presStyleIdx="1" presStyleCnt="5"/>
      <dgm:spPr/>
      <dgm:t>
        <a:bodyPr/>
        <a:lstStyle/>
        <a:p>
          <a:endParaRPr lang="en-US"/>
        </a:p>
      </dgm:t>
    </dgm:pt>
    <dgm:pt modelId="{FA4A5117-1474-4662-AE10-DB8756C1E3D5}" type="pres">
      <dgm:prSet presAssocID="{EA9EEC89-09D3-4DAC-A61B-83F0D397C4B2}" presName="parentText" presStyleLbl="node1" presStyleIdx="2" presStyleCnt="5" custScaleX="134045">
        <dgm:presLayoutVars>
          <dgm:chMax val="0"/>
          <dgm:bulletEnabled val="1"/>
        </dgm:presLayoutVars>
      </dgm:prSet>
      <dgm:spPr/>
      <dgm:t>
        <a:bodyPr/>
        <a:lstStyle/>
        <a:p>
          <a:endParaRPr lang="en-US"/>
        </a:p>
      </dgm:t>
    </dgm:pt>
    <dgm:pt modelId="{4C6F4ACC-6AE6-408B-B02D-B529CD5912C9}" type="pres">
      <dgm:prSet presAssocID="{EA9EEC89-09D3-4DAC-A61B-83F0D397C4B2}" presName="negativeSpace" presStyleCnt="0"/>
      <dgm:spPr/>
    </dgm:pt>
    <dgm:pt modelId="{AE8C4BB3-2183-47CE-9B11-E894ABE1342E}" type="pres">
      <dgm:prSet presAssocID="{EA9EEC89-09D3-4DAC-A61B-83F0D397C4B2}" presName="childText" presStyleLbl="conFgAcc1" presStyleIdx="2" presStyleCnt="5">
        <dgm:presLayoutVars>
          <dgm:bulletEnabled val="1"/>
        </dgm:presLayoutVars>
      </dgm:prSet>
      <dgm:spPr/>
    </dgm:pt>
    <dgm:pt modelId="{138E54F0-5BF9-4FAB-92BC-D465EE7969FC}" type="pres">
      <dgm:prSet presAssocID="{0CC87FD3-656D-4846-A839-4A452C93D28E}" presName="spaceBetweenRectangles" presStyleCnt="0"/>
      <dgm:spPr/>
    </dgm:pt>
    <dgm:pt modelId="{6CC4AE08-71FD-478D-B8A7-A2B54D641DED}" type="pres">
      <dgm:prSet presAssocID="{E513D15C-9CE3-4FA4-AA6E-DFF615BD4112}" presName="parentLin" presStyleCnt="0"/>
      <dgm:spPr/>
    </dgm:pt>
    <dgm:pt modelId="{6397C134-D92E-4DDB-ADFA-5C4AFFA2D229}" type="pres">
      <dgm:prSet presAssocID="{E513D15C-9CE3-4FA4-AA6E-DFF615BD4112}" presName="parentLeftMargin" presStyleLbl="node1" presStyleIdx="2" presStyleCnt="5"/>
      <dgm:spPr/>
      <dgm:t>
        <a:bodyPr/>
        <a:lstStyle/>
        <a:p>
          <a:endParaRPr lang="en-US"/>
        </a:p>
      </dgm:t>
    </dgm:pt>
    <dgm:pt modelId="{B072F8C3-C824-4CD2-8297-803145E43E11}" type="pres">
      <dgm:prSet presAssocID="{E513D15C-9CE3-4FA4-AA6E-DFF615BD4112}" presName="parentText" presStyleLbl="node1" presStyleIdx="3" presStyleCnt="5" custScaleX="133511">
        <dgm:presLayoutVars>
          <dgm:chMax val="0"/>
          <dgm:bulletEnabled val="1"/>
        </dgm:presLayoutVars>
      </dgm:prSet>
      <dgm:spPr/>
      <dgm:t>
        <a:bodyPr/>
        <a:lstStyle/>
        <a:p>
          <a:endParaRPr lang="en-US"/>
        </a:p>
      </dgm:t>
    </dgm:pt>
    <dgm:pt modelId="{77F29631-5BBD-47BA-9E72-59A747F98456}" type="pres">
      <dgm:prSet presAssocID="{E513D15C-9CE3-4FA4-AA6E-DFF615BD4112}" presName="negativeSpace" presStyleCnt="0"/>
      <dgm:spPr/>
    </dgm:pt>
    <dgm:pt modelId="{AD3208A5-620F-4B9A-B9CC-D992FB2BB970}" type="pres">
      <dgm:prSet presAssocID="{E513D15C-9CE3-4FA4-AA6E-DFF615BD4112}" presName="childText" presStyleLbl="conFgAcc1" presStyleIdx="3" presStyleCnt="5">
        <dgm:presLayoutVars>
          <dgm:bulletEnabled val="1"/>
        </dgm:presLayoutVars>
      </dgm:prSet>
      <dgm:spPr>
        <a:ln>
          <a:solidFill>
            <a:schemeClr val="bg2">
              <a:lumMod val="40000"/>
              <a:lumOff val="60000"/>
            </a:schemeClr>
          </a:solidFill>
        </a:ln>
      </dgm:spPr>
    </dgm:pt>
    <dgm:pt modelId="{E7EEF420-AB03-4B06-902C-ED9C0CAFFAE2}" type="pres">
      <dgm:prSet presAssocID="{15F2CF3D-1DB1-495A-9C10-8DDD5BEF48A1}" presName="spaceBetweenRectangles" presStyleCnt="0"/>
      <dgm:spPr/>
    </dgm:pt>
    <dgm:pt modelId="{BBBCA323-5D86-4E19-972F-83C091A3DDDB}" type="pres">
      <dgm:prSet presAssocID="{9B69A009-E434-4E3A-929D-A3A16AF83462}" presName="parentLin" presStyleCnt="0"/>
      <dgm:spPr/>
    </dgm:pt>
    <dgm:pt modelId="{F7D4C447-955C-4499-90C1-526BC72A3F58}" type="pres">
      <dgm:prSet presAssocID="{9B69A009-E434-4E3A-929D-A3A16AF83462}" presName="parentLeftMargin" presStyleLbl="node1" presStyleIdx="3" presStyleCnt="5"/>
      <dgm:spPr/>
      <dgm:t>
        <a:bodyPr/>
        <a:lstStyle/>
        <a:p>
          <a:endParaRPr lang="en-US"/>
        </a:p>
      </dgm:t>
    </dgm:pt>
    <dgm:pt modelId="{8D7EF637-9784-4294-9026-D0DC724B3173}" type="pres">
      <dgm:prSet presAssocID="{9B69A009-E434-4E3A-929D-A3A16AF83462}" presName="parentText" presStyleLbl="node1" presStyleIdx="4" presStyleCnt="5" custScaleX="133511">
        <dgm:presLayoutVars>
          <dgm:chMax val="0"/>
          <dgm:bulletEnabled val="1"/>
        </dgm:presLayoutVars>
      </dgm:prSet>
      <dgm:spPr/>
      <dgm:t>
        <a:bodyPr/>
        <a:lstStyle/>
        <a:p>
          <a:endParaRPr lang="en-US"/>
        </a:p>
      </dgm:t>
    </dgm:pt>
    <dgm:pt modelId="{EE7D26FC-992E-4470-BFA2-AD321BDB7A09}" type="pres">
      <dgm:prSet presAssocID="{9B69A009-E434-4E3A-929D-A3A16AF83462}" presName="negativeSpace" presStyleCnt="0"/>
      <dgm:spPr/>
    </dgm:pt>
    <dgm:pt modelId="{2BE04787-55BC-4346-8FB8-D9CCB411360A}" type="pres">
      <dgm:prSet presAssocID="{9B69A009-E434-4E3A-929D-A3A16AF83462}" presName="childText" presStyleLbl="conFgAcc1" presStyleIdx="4" presStyleCnt="5">
        <dgm:presLayoutVars>
          <dgm:bulletEnabled val="1"/>
        </dgm:presLayoutVars>
      </dgm:prSet>
      <dgm:spPr>
        <a:ln>
          <a:solidFill>
            <a:schemeClr val="accent5"/>
          </a:solidFill>
        </a:ln>
      </dgm:spPr>
    </dgm:pt>
  </dgm:ptLst>
  <dgm:cxnLst>
    <dgm:cxn modelId="{2917A990-9791-42EB-903B-898A2F560D5A}" srcId="{CCF24031-7A38-4B87-9297-CB5744F7A6CD}" destId="{EA9EEC89-09D3-4DAC-A61B-83F0D397C4B2}" srcOrd="2" destOrd="0" parTransId="{488D2548-F179-4178-BA70-70FF2B317461}" sibTransId="{0CC87FD3-656D-4846-A839-4A452C93D28E}"/>
    <dgm:cxn modelId="{331C1454-052F-4E6D-A7E4-D49AE1783622}" type="presOf" srcId="{E513D15C-9CE3-4FA4-AA6E-DFF615BD4112}" destId="{B072F8C3-C824-4CD2-8297-803145E43E11}" srcOrd="1" destOrd="0" presId="urn:microsoft.com/office/officeart/2005/8/layout/list1"/>
    <dgm:cxn modelId="{480A3C68-7DAD-46CF-993E-DD94A82B89E1}" srcId="{CCF24031-7A38-4B87-9297-CB5744F7A6CD}" destId="{9B69A009-E434-4E3A-929D-A3A16AF83462}" srcOrd="4" destOrd="0" parTransId="{A45AEE07-0C11-4058-A2A8-B335B3B0E3B0}" sibTransId="{D802B044-AFFD-458B-BD59-D3A77EDB3EF5}"/>
    <dgm:cxn modelId="{F2489844-96DB-41A2-8499-28C427CB16F6}" type="presOf" srcId="{9B69A009-E434-4E3A-929D-A3A16AF83462}" destId="{F7D4C447-955C-4499-90C1-526BC72A3F58}" srcOrd="0" destOrd="0" presId="urn:microsoft.com/office/officeart/2005/8/layout/list1"/>
    <dgm:cxn modelId="{C449DC05-3220-4621-95F2-C744F18602BF}" type="presOf" srcId="{896440DD-B8BA-4909-967F-255329D7848C}" destId="{7D32FBF2-0476-401C-8666-4EDBD569381B}" srcOrd="0" destOrd="0" presId="urn:microsoft.com/office/officeart/2005/8/layout/list1"/>
    <dgm:cxn modelId="{20BB755F-03CB-4709-B703-6AA9BBBE86DC}" type="presOf" srcId="{EA9EEC89-09D3-4DAC-A61B-83F0D397C4B2}" destId="{74852BB2-94F2-4CE1-9690-920D410A0882}" srcOrd="0" destOrd="0" presId="urn:microsoft.com/office/officeart/2005/8/layout/list1"/>
    <dgm:cxn modelId="{8B8C9B8D-1E4A-4803-BCBA-3324771A418B}" srcId="{CCF24031-7A38-4B87-9297-CB5744F7A6CD}" destId="{896440DD-B8BA-4909-967F-255329D7848C}" srcOrd="0" destOrd="0" parTransId="{4742F656-A56C-490B-81B1-8C3D34021A55}" sibTransId="{7349AD7D-3561-4A90-A56E-E0487255E349}"/>
    <dgm:cxn modelId="{8EE411BC-0CF0-4F56-851E-81FC22B901D7}" srcId="{CCF24031-7A38-4B87-9297-CB5744F7A6CD}" destId="{E513D15C-9CE3-4FA4-AA6E-DFF615BD4112}" srcOrd="3" destOrd="0" parTransId="{6619EC11-146E-44D0-BB6E-0412A1D1BF59}" sibTransId="{15F2CF3D-1DB1-495A-9C10-8DDD5BEF48A1}"/>
    <dgm:cxn modelId="{ECCCC846-DBA5-419F-BE68-FA0E0594A7BF}" type="presOf" srcId="{4075185D-F248-4760-8EEB-236BF60A5ADD}" destId="{90126CCC-78E4-4EDE-ACBF-387420C793CE}" srcOrd="1" destOrd="0" presId="urn:microsoft.com/office/officeart/2005/8/layout/list1"/>
    <dgm:cxn modelId="{93F5C201-003B-4CBC-9E67-E123939981CF}" srcId="{CCF24031-7A38-4B87-9297-CB5744F7A6CD}" destId="{4075185D-F248-4760-8EEB-236BF60A5ADD}" srcOrd="1" destOrd="0" parTransId="{F325D096-A86C-4BBD-9D8D-242123589E7F}" sibTransId="{44E0FD38-1BBF-4B0C-92ED-AE66C55D309E}"/>
    <dgm:cxn modelId="{918A5497-7A36-40BB-B66F-F4C4B68F0727}" type="presOf" srcId="{9B69A009-E434-4E3A-929D-A3A16AF83462}" destId="{8D7EF637-9784-4294-9026-D0DC724B3173}" srcOrd="1" destOrd="0" presId="urn:microsoft.com/office/officeart/2005/8/layout/list1"/>
    <dgm:cxn modelId="{8C38008F-71F9-4D15-B754-8603A0E012CF}" type="presOf" srcId="{EA9EEC89-09D3-4DAC-A61B-83F0D397C4B2}" destId="{FA4A5117-1474-4662-AE10-DB8756C1E3D5}" srcOrd="1" destOrd="0" presId="urn:microsoft.com/office/officeart/2005/8/layout/list1"/>
    <dgm:cxn modelId="{34D84643-CEBA-44F2-9175-F172A7C6A574}" type="presOf" srcId="{4075185D-F248-4760-8EEB-236BF60A5ADD}" destId="{2ED2C410-9B17-4BE3-97AE-EE51C58F1770}" srcOrd="0" destOrd="0" presId="urn:microsoft.com/office/officeart/2005/8/layout/list1"/>
    <dgm:cxn modelId="{81B7AE7A-0409-4178-8CA9-0DE261E771EB}" type="presOf" srcId="{896440DD-B8BA-4909-967F-255329D7848C}" destId="{99F4A73B-A57F-4AA2-BFC9-A2B91AE0D52B}" srcOrd="1" destOrd="0" presId="urn:microsoft.com/office/officeart/2005/8/layout/list1"/>
    <dgm:cxn modelId="{45E2FC8F-F783-42BD-8934-0AD0234A4235}" type="presOf" srcId="{E513D15C-9CE3-4FA4-AA6E-DFF615BD4112}" destId="{6397C134-D92E-4DDB-ADFA-5C4AFFA2D229}" srcOrd="0" destOrd="0" presId="urn:microsoft.com/office/officeart/2005/8/layout/list1"/>
    <dgm:cxn modelId="{30C1A8A2-848A-4ECF-89B2-8B0504BD8082}" type="presOf" srcId="{CCF24031-7A38-4B87-9297-CB5744F7A6CD}" destId="{2A264230-988C-44E1-8CD8-5B8917029FB0}" srcOrd="0" destOrd="0" presId="urn:microsoft.com/office/officeart/2005/8/layout/list1"/>
    <dgm:cxn modelId="{CD71BAE8-C668-4610-AC8D-69CE48B1A22F}" type="presParOf" srcId="{2A264230-988C-44E1-8CD8-5B8917029FB0}" destId="{1B23429B-B8DF-4F8E-BC49-F3538304B7B2}" srcOrd="0" destOrd="0" presId="urn:microsoft.com/office/officeart/2005/8/layout/list1"/>
    <dgm:cxn modelId="{3FF66F10-52B8-4DFB-B7E2-894E804254C3}" type="presParOf" srcId="{1B23429B-B8DF-4F8E-BC49-F3538304B7B2}" destId="{7D32FBF2-0476-401C-8666-4EDBD569381B}" srcOrd="0" destOrd="0" presId="urn:microsoft.com/office/officeart/2005/8/layout/list1"/>
    <dgm:cxn modelId="{A40346CE-017F-4EB5-92C4-439EAAA87539}" type="presParOf" srcId="{1B23429B-B8DF-4F8E-BC49-F3538304B7B2}" destId="{99F4A73B-A57F-4AA2-BFC9-A2B91AE0D52B}" srcOrd="1" destOrd="0" presId="urn:microsoft.com/office/officeart/2005/8/layout/list1"/>
    <dgm:cxn modelId="{FC9CB820-C949-4F8E-8386-52B95EC5C389}" type="presParOf" srcId="{2A264230-988C-44E1-8CD8-5B8917029FB0}" destId="{654CA8D9-A7E4-4C58-A34F-8280A9F124A9}" srcOrd="1" destOrd="0" presId="urn:microsoft.com/office/officeart/2005/8/layout/list1"/>
    <dgm:cxn modelId="{FC79FAE9-DF47-406F-8171-9F8050B500BA}" type="presParOf" srcId="{2A264230-988C-44E1-8CD8-5B8917029FB0}" destId="{92C49A67-ECD5-4AAD-9E1C-3F31EB203C85}" srcOrd="2" destOrd="0" presId="urn:microsoft.com/office/officeart/2005/8/layout/list1"/>
    <dgm:cxn modelId="{D6B670D4-BCBF-4E85-8A7E-9DEF772BF89F}" type="presParOf" srcId="{2A264230-988C-44E1-8CD8-5B8917029FB0}" destId="{751C357B-235E-4C80-80D2-89F6B3C546A1}" srcOrd="3" destOrd="0" presId="urn:microsoft.com/office/officeart/2005/8/layout/list1"/>
    <dgm:cxn modelId="{59A83F0D-9483-4371-86AB-DE4A46C5058F}" type="presParOf" srcId="{2A264230-988C-44E1-8CD8-5B8917029FB0}" destId="{FA29B487-1EF2-4A06-A867-763CEC834FFC}" srcOrd="4" destOrd="0" presId="urn:microsoft.com/office/officeart/2005/8/layout/list1"/>
    <dgm:cxn modelId="{606ED4B0-AF8C-4DA3-AE05-4000B38C4239}" type="presParOf" srcId="{FA29B487-1EF2-4A06-A867-763CEC834FFC}" destId="{2ED2C410-9B17-4BE3-97AE-EE51C58F1770}" srcOrd="0" destOrd="0" presId="urn:microsoft.com/office/officeart/2005/8/layout/list1"/>
    <dgm:cxn modelId="{6F5A4AED-00A9-4553-8D87-69D03E65D9E0}" type="presParOf" srcId="{FA29B487-1EF2-4A06-A867-763CEC834FFC}" destId="{90126CCC-78E4-4EDE-ACBF-387420C793CE}" srcOrd="1" destOrd="0" presId="urn:microsoft.com/office/officeart/2005/8/layout/list1"/>
    <dgm:cxn modelId="{459FEB1C-3026-4DC1-8124-445A9C17FC81}" type="presParOf" srcId="{2A264230-988C-44E1-8CD8-5B8917029FB0}" destId="{02F7AF33-C776-437A-B772-11E1A143B167}" srcOrd="5" destOrd="0" presId="urn:microsoft.com/office/officeart/2005/8/layout/list1"/>
    <dgm:cxn modelId="{6FDEB459-5E42-4684-8F10-B080C1D9FE33}" type="presParOf" srcId="{2A264230-988C-44E1-8CD8-5B8917029FB0}" destId="{52853F62-0DD3-4A7B-B023-52EF53ABD92D}" srcOrd="6" destOrd="0" presId="urn:microsoft.com/office/officeart/2005/8/layout/list1"/>
    <dgm:cxn modelId="{3AE5BA24-64C4-4672-87E4-A6A00D821326}" type="presParOf" srcId="{2A264230-988C-44E1-8CD8-5B8917029FB0}" destId="{19DE3493-66EF-4741-A8EA-B58B6737D281}" srcOrd="7" destOrd="0" presId="urn:microsoft.com/office/officeart/2005/8/layout/list1"/>
    <dgm:cxn modelId="{D763AF11-E6C4-4D8D-85CE-23E20A0A213B}" type="presParOf" srcId="{2A264230-988C-44E1-8CD8-5B8917029FB0}" destId="{77EE5ABF-736B-468F-AB3A-A50F356BF4C0}" srcOrd="8" destOrd="0" presId="urn:microsoft.com/office/officeart/2005/8/layout/list1"/>
    <dgm:cxn modelId="{3C10CC1A-32AB-42D9-89D5-A5619B85D30A}" type="presParOf" srcId="{77EE5ABF-736B-468F-AB3A-A50F356BF4C0}" destId="{74852BB2-94F2-4CE1-9690-920D410A0882}" srcOrd="0" destOrd="0" presId="urn:microsoft.com/office/officeart/2005/8/layout/list1"/>
    <dgm:cxn modelId="{19BB9E5A-8188-483C-9898-46E61805938E}" type="presParOf" srcId="{77EE5ABF-736B-468F-AB3A-A50F356BF4C0}" destId="{FA4A5117-1474-4662-AE10-DB8756C1E3D5}" srcOrd="1" destOrd="0" presId="urn:microsoft.com/office/officeart/2005/8/layout/list1"/>
    <dgm:cxn modelId="{412FC278-C151-474F-A889-355221EC40C9}" type="presParOf" srcId="{2A264230-988C-44E1-8CD8-5B8917029FB0}" destId="{4C6F4ACC-6AE6-408B-B02D-B529CD5912C9}" srcOrd="9" destOrd="0" presId="urn:microsoft.com/office/officeart/2005/8/layout/list1"/>
    <dgm:cxn modelId="{728131C7-11A9-4771-885A-E3A281816679}" type="presParOf" srcId="{2A264230-988C-44E1-8CD8-5B8917029FB0}" destId="{AE8C4BB3-2183-47CE-9B11-E894ABE1342E}" srcOrd="10" destOrd="0" presId="urn:microsoft.com/office/officeart/2005/8/layout/list1"/>
    <dgm:cxn modelId="{6DD880DD-4555-419C-898A-E533B5E39E8B}" type="presParOf" srcId="{2A264230-988C-44E1-8CD8-5B8917029FB0}" destId="{138E54F0-5BF9-4FAB-92BC-D465EE7969FC}" srcOrd="11" destOrd="0" presId="urn:microsoft.com/office/officeart/2005/8/layout/list1"/>
    <dgm:cxn modelId="{0B7A8E7E-5C0D-4BFE-960E-A13CD9494DD8}" type="presParOf" srcId="{2A264230-988C-44E1-8CD8-5B8917029FB0}" destId="{6CC4AE08-71FD-478D-B8A7-A2B54D641DED}" srcOrd="12" destOrd="0" presId="urn:microsoft.com/office/officeart/2005/8/layout/list1"/>
    <dgm:cxn modelId="{E976AE92-D71B-4A4D-B733-66EA4710093B}" type="presParOf" srcId="{6CC4AE08-71FD-478D-B8A7-A2B54D641DED}" destId="{6397C134-D92E-4DDB-ADFA-5C4AFFA2D229}" srcOrd="0" destOrd="0" presId="urn:microsoft.com/office/officeart/2005/8/layout/list1"/>
    <dgm:cxn modelId="{C412C375-99A2-4303-B590-602AA66C6523}" type="presParOf" srcId="{6CC4AE08-71FD-478D-B8A7-A2B54D641DED}" destId="{B072F8C3-C824-4CD2-8297-803145E43E11}" srcOrd="1" destOrd="0" presId="urn:microsoft.com/office/officeart/2005/8/layout/list1"/>
    <dgm:cxn modelId="{8A17FBC4-A6D1-43B3-989C-148593ECF606}" type="presParOf" srcId="{2A264230-988C-44E1-8CD8-5B8917029FB0}" destId="{77F29631-5BBD-47BA-9E72-59A747F98456}" srcOrd="13" destOrd="0" presId="urn:microsoft.com/office/officeart/2005/8/layout/list1"/>
    <dgm:cxn modelId="{3C5E5943-EA3A-4133-B878-E54589732E18}" type="presParOf" srcId="{2A264230-988C-44E1-8CD8-5B8917029FB0}" destId="{AD3208A5-620F-4B9A-B9CC-D992FB2BB970}" srcOrd="14" destOrd="0" presId="urn:microsoft.com/office/officeart/2005/8/layout/list1"/>
    <dgm:cxn modelId="{3B0F17A2-463D-4490-8B09-39DDC99B2BCA}" type="presParOf" srcId="{2A264230-988C-44E1-8CD8-5B8917029FB0}" destId="{E7EEF420-AB03-4B06-902C-ED9C0CAFFAE2}" srcOrd="15" destOrd="0" presId="urn:microsoft.com/office/officeart/2005/8/layout/list1"/>
    <dgm:cxn modelId="{78D9C673-5D8D-4815-8060-3AB13A7F95EE}" type="presParOf" srcId="{2A264230-988C-44E1-8CD8-5B8917029FB0}" destId="{BBBCA323-5D86-4E19-972F-83C091A3DDDB}" srcOrd="16" destOrd="0" presId="urn:microsoft.com/office/officeart/2005/8/layout/list1"/>
    <dgm:cxn modelId="{44EE5E37-A46A-4039-BE2E-46EBCBE58CFC}" type="presParOf" srcId="{BBBCA323-5D86-4E19-972F-83C091A3DDDB}" destId="{F7D4C447-955C-4499-90C1-526BC72A3F58}" srcOrd="0" destOrd="0" presId="urn:microsoft.com/office/officeart/2005/8/layout/list1"/>
    <dgm:cxn modelId="{E02103B3-A76E-4AA6-A25D-0B3A13DA5697}" type="presParOf" srcId="{BBBCA323-5D86-4E19-972F-83C091A3DDDB}" destId="{8D7EF637-9784-4294-9026-D0DC724B3173}" srcOrd="1" destOrd="0" presId="urn:microsoft.com/office/officeart/2005/8/layout/list1"/>
    <dgm:cxn modelId="{1D141FD2-8BA4-4F65-BCA7-FBB4544A0351}" type="presParOf" srcId="{2A264230-988C-44E1-8CD8-5B8917029FB0}" destId="{EE7D26FC-992E-4470-BFA2-AD321BDB7A09}" srcOrd="17" destOrd="0" presId="urn:microsoft.com/office/officeart/2005/8/layout/list1"/>
    <dgm:cxn modelId="{5F918666-0F39-4973-B1F0-A1F77B880C62}" type="presParOf" srcId="{2A264230-988C-44E1-8CD8-5B8917029FB0}" destId="{2BE04787-55BC-4346-8FB8-D9CCB411360A}"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06B5AF-1595-F943-90EC-9F548781C608}"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C9656A6D-C00B-154E-9D33-8EEE888AB806}">
      <dgm:prSet custT="1"/>
      <dgm:spPr/>
      <dgm:t>
        <a:bodyPr/>
        <a:lstStyle/>
        <a:p>
          <a:pPr rtl="0"/>
          <a:r>
            <a:rPr lang="en-US" sz="1500" b="1" dirty="0" smtClean="0">
              <a:latin typeface="Arial" panose="020B0604020202020204" pitchFamily="34" charset="0"/>
              <a:cs typeface="Arial" panose="020B0604020202020204" pitchFamily="34" charset="0"/>
            </a:rPr>
            <a:t>Know the athlete; allow self-expression</a:t>
          </a:r>
          <a:endParaRPr lang="en-US" sz="1500" b="1" dirty="0">
            <a:latin typeface="Arial" panose="020B0604020202020204" pitchFamily="34" charset="0"/>
            <a:cs typeface="Arial" panose="020B0604020202020204" pitchFamily="34" charset="0"/>
          </a:endParaRPr>
        </a:p>
      </dgm:t>
    </dgm:pt>
    <dgm:pt modelId="{986938B4-75F9-EB40-9344-A2A97F60BE34}" type="parTrans" cxnId="{9D0ADAFC-DF94-C64B-8C3E-88DEB6AFC62F}">
      <dgm:prSet/>
      <dgm:spPr/>
      <dgm:t>
        <a:bodyPr/>
        <a:lstStyle/>
        <a:p>
          <a:endParaRPr lang="en-US" sz="1500" b="1">
            <a:latin typeface="Arial" panose="020B0604020202020204" pitchFamily="34" charset="0"/>
            <a:cs typeface="Arial" panose="020B0604020202020204" pitchFamily="34" charset="0"/>
          </a:endParaRPr>
        </a:p>
      </dgm:t>
    </dgm:pt>
    <dgm:pt modelId="{61F8CFE2-A884-B840-B9B9-6A65DEB03AF3}" type="sibTrans" cxnId="{9D0ADAFC-DF94-C64B-8C3E-88DEB6AFC62F}">
      <dgm:prSet/>
      <dgm:spPr/>
      <dgm:t>
        <a:bodyPr/>
        <a:lstStyle/>
        <a:p>
          <a:endParaRPr lang="en-US" sz="1500" b="1">
            <a:latin typeface="Arial" panose="020B0604020202020204" pitchFamily="34" charset="0"/>
            <a:cs typeface="Arial" panose="020B0604020202020204" pitchFamily="34" charset="0"/>
          </a:endParaRPr>
        </a:p>
      </dgm:t>
    </dgm:pt>
    <dgm:pt modelId="{709A7F87-6BBE-9241-B470-ACF4313A2F56}">
      <dgm:prSet custT="1"/>
      <dgm:spPr/>
      <dgm:t>
        <a:bodyPr/>
        <a:lstStyle/>
        <a:p>
          <a:pPr rtl="0"/>
          <a:r>
            <a:rPr lang="en-US" sz="1500" b="1" dirty="0" smtClean="0">
              <a:latin typeface="Arial" panose="020B0604020202020204" pitchFamily="34" charset="0"/>
              <a:cs typeface="Arial" panose="020B0604020202020204" pitchFamily="34" charset="0"/>
            </a:rPr>
            <a:t>Understand Special Olympics</a:t>
          </a:r>
          <a:endParaRPr lang="en-US" sz="1500" b="1" dirty="0">
            <a:latin typeface="Arial" panose="020B0604020202020204" pitchFamily="34" charset="0"/>
            <a:cs typeface="Arial" panose="020B0604020202020204" pitchFamily="34" charset="0"/>
          </a:endParaRPr>
        </a:p>
      </dgm:t>
    </dgm:pt>
    <dgm:pt modelId="{F9C1C4C0-4AC4-8744-95EC-123E3C7A84B6}" type="parTrans" cxnId="{CEF8F75C-EBAB-124B-95E5-B869D023FE69}">
      <dgm:prSet/>
      <dgm:spPr/>
      <dgm:t>
        <a:bodyPr/>
        <a:lstStyle/>
        <a:p>
          <a:endParaRPr lang="en-US" sz="1500" b="1">
            <a:latin typeface="Arial" panose="020B0604020202020204" pitchFamily="34" charset="0"/>
            <a:cs typeface="Arial" panose="020B0604020202020204" pitchFamily="34" charset="0"/>
          </a:endParaRPr>
        </a:p>
      </dgm:t>
    </dgm:pt>
    <dgm:pt modelId="{D07A0BD8-ED04-614A-8BFB-44D622326B54}" type="sibTrans" cxnId="{CEF8F75C-EBAB-124B-95E5-B869D023FE69}">
      <dgm:prSet/>
      <dgm:spPr/>
      <dgm:t>
        <a:bodyPr/>
        <a:lstStyle/>
        <a:p>
          <a:endParaRPr lang="en-US" sz="1500" b="1">
            <a:latin typeface="Arial" panose="020B0604020202020204" pitchFamily="34" charset="0"/>
            <a:cs typeface="Arial" panose="020B0604020202020204" pitchFamily="34" charset="0"/>
          </a:endParaRPr>
        </a:p>
      </dgm:t>
    </dgm:pt>
    <dgm:pt modelId="{A971296D-B72E-014B-95B2-F5B8D606547B}">
      <dgm:prSet custT="1"/>
      <dgm:spPr/>
      <dgm:t>
        <a:bodyPr/>
        <a:lstStyle/>
        <a:p>
          <a:pPr rtl="0"/>
          <a:r>
            <a:rPr lang="en-US" sz="1500" b="1" dirty="0" smtClean="0">
              <a:latin typeface="Arial" panose="020B0604020202020204" pitchFamily="34" charset="0"/>
              <a:cs typeface="Arial" panose="020B0604020202020204" pitchFamily="34" charset="0"/>
            </a:rPr>
            <a:t>Work with parents, guardians or group home to explain what Athlete Leadership is</a:t>
          </a:r>
          <a:endParaRPr lang="en-US" sz="1500" b="1" dirty="0">
            <a:latin typeface="Arial" panose="020B0604020202020204" pitchFamily="34" charset="0"/>
            <a:cs typeface="Arial" panose="020B0604020202020204" pitchFamily="34" charset="0"/>
          </a:endParaRPr>
        </a:p>
      </dgm:t>
    </dgm:pt>
    <dgm:pt modelId="{1CA4FAF9-8BE6-5844-85B7-544FBE5AD385}" type="parTrans" cxnId="{AFF2418C-1D0E-0A43-920D-B19AC5584C8B}">
      <dgm:prSet/>
      <dgm:spPr/>
      <dgm:t>
        <a:bodyPr/>
        <a:lstStyle/>
        <a:p>
          <a:endParaRPr lang="en-US" sz="1500" b="1">
            <a:latin typeface="Arial" panose="020B0604020202020204" pitchFamily="34" charset="0"/>
            <a:cs typeface="Arial" panose="020B0604020202020204" pitchFamily="34" charset="0"/>
          </a:endParaRPr>
        </a:p>
      </dgm:t>
    </dgm:pt>
    <dgm:pt modelId="{3CF7CE3D-ACCD-CB48-9918-308E2FA15228}" type="sibTrans" cxnId="{AFF2418C-1D0E-0A43-920D-B19AC5584C8B}">
      <dgm:prSet/>
      <dgm:spPr/>
      <dgm:t>
        <a:bodyPr/>
        <a:lstStyle/>
        <a:p>
          <a:endParaRPr lang="en-US" sz="1500" b="1">
            <a:latin typeface="Arial" panose="020B0604020202020204" pitchFamily="34" charset="0"/>
            <a:cs typeface="Arial" panose="020B0604020202020204" pitchFamily="34" charset="0"/>
          </a:endParaRPr>
        </a:p>
      </dgm:t>
    </dgm:pt>
    <dgm:pt modelId="{49841353-32FA-5E4C-8220-6F1C45DC36EE}">
      <dgm:prSet custT="1"/>
      <dgm:spPr/>
      <dgm:t>
        <a:bodyPr/>
        <a:lstStyle/>
        <a:p>
          <a:pPr rtl="0"/>
          <a:r>
            <a:rPr lang="en-US" sz="1500" b="1" dirty="0" smtClean="0">
              <a:latin typeface="Arial" panose="020B0604020202020204" pitchFamily="34" charset="0"/>
              <a:cs typeface="Arial" panose="020B0604020202020204" pitchFamily="34" charset="0"/>
            </a:rPr>
            <a:t>Ensure meaningful positions of leadership</a:t>
          </a:r>
          <a:endParaRPr lang="en-US" sz="1500" b="1" dirty="0">
            <a:latin typeface="Arial" panose="020B0604020202020204" pitchFamily="34" charset="0"/>
            <a:cs typeface="Arial" panose="020B0604020202020204" pitchFamily="34" charset="0"/>
          </a:endParaRPr>
        </a:p>
      </dgm:t>
    </dgm:pt>
    <dgm:pt modelId="{0569F97C-D4BD-8D47-8CE9-0653AD93ACCA}" type="parTrans" cxnId="{25EC0EA1-9B21-7045-82A8-15F6EAE4EC7A}">
      <dgm:prSet/>
      <dgm:spPr/>
      <dgm:t>
        <a:bodyPr/>
        <a:lstStyle/>
        <a:p>
          <a:endParaRPr lang="en-US" sz="1500" b="1">
            <a:latin typeface="Arial" panose="020B0604020202020204" pitchFamily="34" charset="0"/>
            <a:cs typeface="Arial" panose="020B0604020202020204" pitchFamily="34" charset="0"/>
          </a:endParaRPr>
        </a:p>
      </dgm:t>
    </dgm:pt>
    <dgm:pt modelId="{02892A18-6234-BB4E-852D-694783952847}" type="sibTrans" cxnId="{25EC0EA1-9B21-7045-82A8-15F6EAE4EC7A}">
      <dgm:prSet/>
      <dgm:spPr/>
      <dgm:t>
        <a:bodyPr/>
        <a:lstStyle/>
        <a:p>
          <a:endParaRPr lang="en-US" sz="1500" b="1">
            <a:latin typeface="Arial" panose="020B0604020202020204" pitchFamily="34" charset="0"/>
            <a:cs typeface="Arial" panose="020B0604020202020204" pitchFamily="34" charset="0"/>
          </a:endParaRPr>
        </a:p>
      </dgm:t>
    </dgm:pt>
    <dgm:pt modelId="{D0A525FD-553F-0C43-AA03-0D979600A337}">
      <dgm:prSet custT="1"/>
      <dgm:spPr/>
      <dgm:t>
        <a:bodyPr/>
        <a:lstStyle/>
        <a:p>
          <a:pPr rtl="0"/>
          <a:r>
            <a:rPr lang="en-US" sz="1500" b="1" dirty="0" smtClean="0">
              <a:latin typeface="Arial" panose="020B0604020202020204" pitchFamily="34" charset="0"/>
              <a:cs typeface="Arial" panose="020B0604020202020204" pitchFamily="34" charset="0"/>
            </a:rPr>
            <a:t>Help athletes stay on task</a:t>
          </a:r>
          <a:endParaRPr lang="en-US" sz="1500" b="1" dirty="0">
            <a:latin typeface="Arial" panose="020B0604020202020204" pitchFamily="34" charset="0"/>
            <a:cs typeface="Arial" panose="020B0604020202020204" pitchFamily="34" charset="0"/>
          </a:endParaRPr>
        </a:p>
      </dgm:t>
    </dgm:pt>
    <dgm:pt modelId="{B8C0F125-121D-5F47-8284-C53EB0EEF07D}" type="parTrans" cxnId="{845363C6-F1E7-DA4B-A409-0487B0F97A11}">
      <dgm:prSet/>
      <dgm:spPr/>
      <dgm:t>
        <a:bodyPr/>
        <a:lstStyle/>
        <a:p>
          <a:endParaRPr lang="en-US" sz="1500" b="1">
            <a:latin typeface="Arial" panose="020B0604020202020204" pitchFamily="34" charset="0"/>
            <a:cs typeface="Arial" panose="020B0604020202020204" pitchFamily="34" charset="0"/>
          </a:endParaRPr>
        </a:p>
      </dgm:t>
    </dgm:pt>
    <dgm:pt modelId="{55B1C450-5410-5D45-931A-9E465EE510E6}" type="sibTrans" cxnId="{845363C6-F1E7-DA4B-A409-0487B0F97A11}">
      <dgm:prSet/>
      <dgm:spPr/>
      <dgm:t>
        <a:bodyPr/>
        <a:lstStyle/>
        <a:p>
          <a:endParaRPr lang="en-US" sz="1500" b="1">
            <a:latin typeface="Arial" panose="020B0604020202020204" pitchFamily="34" charset="0"/>
            <a:cs typeface="Arial" panose="020B0604020202020204" pitchFamily="34" charset="0"/>
          </a:endParaRPr>
        </a:p>
      </dgm:t>
    </dgm:pt>
    <dgm:pt modelId="{04E0DA7B-D5BF-9448-AEB5-DC2597755433}">
      <dgm:prSet custT="1"/>
      <dgm:spPr/>
      <dgm:t>
        <a:bodyPr/>
        <a:lstStyle/>
        <a:p>
          <a:pPr rtl="0"/>
          <a:r>
            <a:rPr lang="en-US" sz="1500" b="1" dirty="0" smtClean="0">
              <a:latin typeface="Arial" panose="020B0604020202020204" pitchFamily="34" charset="0"/>
              <a:cs typeface="Arial" panose="020B0604020202020204" pitchFamily="34" charset="0"/>
            </a:rPr>
            <a:t>Help them understand minutes of meetings</a:t>
          </a:r>
          <a:endParaRPr lang="en-US" sz="1500" b="1" dirty="0">
            <a:latin typeface="Arial" panose="020B0604020202020204" pitchFamily="34" charset="0"/>
            <a:cs typeface="Arial" panose="020B0604020202020204" pitchFamily="34" charset="0"/>
          </a:endParaRPr>
        </a:p>
      </dgm:t>
    </dgm:pt>
    <dgm:pt modelId="{06D8D1DD-CFEA-3A47-96A6-9F11C6194855}" type="parTrans" cxnId="{423958F1-D226-614F-A2D4-3C166521D911}">
      <dgm:prSet/>
      <dgm:spPr/>
      <dgm:t>
        <a:bodyPr/>
        <a:lstStyle/>
        <a:p>
          <a:endParaRPr lang="en-US" sz="1500" b="1">
            <a:latin typeface="Arial" panose="020B0604020202020204" pitchFamily="34" charset="0"/>
            <a:cs typeface="Arial" panose="020B0604020202020204" pitchFamily="34" charset="0"/>
          </a:endParaRPr>
        </a:p>
      </dgm:t>
    </dgm:pt>
    <dgm:pt modelId="{4F2A65AB-83C4-2A44-843D-52876F9877F3}" type="sibTrans" cxnId="{423958F1-D226-614F-A2D4-3C166521D911}">
      <dgm:prSet/>
      <dgm:spPr/>
      <dgm:t>
        <a:bodyPr/>
        <a:lstStyle/>
        <a:p>
          <a:endParaRPr lang="en-US" sz="1500" b="1">
            <a:latin typeface="Arial" panose="020B0604020202020204" pitchFamily="34" charset="0"/>
            <a:cs typeface="Arial" panose="020B0604020202020204" pitchFamily="34" charset="0"/>
          </a:endParaRPr>
        </a:p>
      </dgm:t>
    </dgm:pt>
    <dgm:pt modelId="{E045D64A-977A-4149-A95F-197885276D50}">
      <dgm:prSet custT="1"/>
      <dgm:spPr/>
      <dgm:t>
        <a:bodyPr/>
        <a:lstStyle/>
        <a:p>
          <a:pPr rtl="0"/>
          <a:r>
            <a:rPr lang="en-US" sz="1500" b="1" dirty="0" smtClean="0">
              <a:latin typeface="Arial" panose="020B0604020202020204" pitchFamily="34" charset="0"/>
              <a:cs typeface="Arial" panose="020B0604020202020204" pitchFamily="34" charset="0"/>
            </a:rPr>
            <a:t>Work in a one-on-one relationship with your athlete during each class and locally</a:t>
          </a:r>
          <a:endParaRPr lang="en-US" sz="1500" b="1" dirty="0">
            <a:latin typeface="Arial" panose="020B0604020202020204" pitchFamily="34" charset="0"/>
            <a:cs typeface="Arial" panose="020B0604020202020204" pitchFamily="34" charset="0"/>
          </a:endParaRPr>
        </a:p>
      </dgm:t>
    </dgm:pt>
    <dgm:pt modelId="{9D97986E-785F-4949-A332-9BE3DB484306}" type="parTrans" cxnId="{49A274E4-B4C1-F54E-AD8E-D6DC374F873D}">
      <dgm:prSet/>
      <dgm:spPr/>
      <dgm:t>
        <a:bodyPr/>
        <a:lstStyle/>
        <a:p>
          <a:endParaRPr lang="en-US" sz="1500" b="1">
            <a:latin typeface="Arial" panose="020B0604020202020204" pitchFamily="34" charset="0"/>
            <a:cs typeface="Arial" panose="020B0604020202020204" pitchFamily="34" charset="0"/>
          </a:endParaRPr>
        </a:p>
      </dgm:t>
    </dgm:pt>
    <dgm:pt modelId="{C7182192-8186-9645-8EAA-263F6BBDF667}" type="sibTrans" cxnId="{49A274E4-B4C1-F54E-AD8E-D6DC374F873D}">
      <dgm:prSet/>
      <dgm:spPr/>
      <dgm:t>
        <a:bodyPr/>
        <a:lstStyle/>
        <a:p>
          <a:endParaRPr lang="en-US" sz="1500" b="1">
            <a:latin typeface="Arial" panose="020B0604020202020204" pitchFamily="34" charset="0"/>
            <a:cs typeface="Arial" panose="020B0604020202020204" pitchFamily="34" charset="0"/>
          </a:endParaRPr>
        </a:p>
      </dgm:t>
    </dgm:pt>
    <dgm:pt modelId="{A07730ED-A894-EA49-977A-76DB02B87189}" type="pres">
      <dgm:prSet presAssocID="{E806B5AF-1595-F943-90EC-9F548781C608}" presName="Name0" presStyleCnt="0">
        <dgm:presLayoutVars>
          <dgm:dir/>
          <dgm:animLvl val="lvl"/>
          <dgm:resizeHandles val="exact"/>
        </dgm:presLayoutVars>
      </dgm:prSet>
      <dgm:spPr/>
      <dgm:t>
        <a:bodyPr/>
        <a:lstStyle/>
        <a:p>
          <a:endParaRPr lang="en-US"/>
        </a:p>
      </dgm:t>
    </dgm:pt>
    <dgm:pt modelId="{0338764B-3296-3B4E-AF9F-08136C08BC46}" type="pres">
      <dgm:prSet presAssocID="{E045D64A-977A-4149-A95F-197885276D50}" presName="boxAndChildren" presStyleCnt="0"/>
      <dgm:spPr/>
    </dgm:pt>
    <dgm:pt modelId="{79B544A9-689C-3C46-A704-82E6ABBC07E0}" type="pres">
      <dgm:prSet presAssocID="{E045D64A-977A-4149-A95F-197885276D50}" presName="parentTextBox" presStyleLbl="node1" presStyleIdx="0" presStyleCnt="7"/>
      <dgm:spPr/>
      <dgm:t>
        <a:bodyPr/>
        <a:lstStyle/>
        <a:p>
          <a:endParaRPr lang="en-US"/>
        </a:p>
      </dgm:t>
    </dgm:pt>
    <dgm:pt modelId="{67970050-E6F9-E849-BE6F-F575F0C1DB35}" type="pres">
      <dgm:prSet presAssocID="{4F2A65AB-83C4-2A44-843D-52876F9877F3}" presName="sp" presStyleCnt="0"/>
      <dgm:spPr/>
    </dgm:pt>
    <dgm:pt modelId="{2DB6B38A-88D3-0949-BB72-936ECAF60406}" type="pres">
      <dgm:prSet presAssocID="{04E0DA7B-D5BF-9448-AEB5-DC2597755433}" presName="arrowAndChildren" presStyleCnt="0"/>
      <dgm:spPr/>
    </dgm:pt>
    <dgm:pt modelId="{83271B34-F5E2-E74E-9BAF-D933781D5C0E}" type="pres">
      <dgm:prSet presAssocID="{04E0DA7B-D5BF-9448-AEB5-DC2597755433}" presName="parentTextArrow" presStyleLbl="node1" presStyleIdx="1" presStyleCnt="7"/>
      <dgm:spPr/>
      <dgm:t>
        <a:bodyPr/>
        <a:lstStyle/>
        <a:p>
          <a:endParaRPr lang="en-US"/>
        </a:p>
      </dgm:t>
    </dgm:pt>
    <dgm:pt modelId="{769C2526-E3C2-5842-81F2-A281FC10BA6A}" type="pres">
      <dgm:prSet presAssocID="{55B1C450-5410-5D45-931A-9E465EE510E6}" presName="sp" presStyleCnt="0"/>
      <dgm:spPr/>
    </dgm:pt>
    <dgm:pt modelId="{4C7EB997-39B7-DF4A-A9FD-8BA4213BEC80}" type="pres">
      <dgm:prSet presAssocID="{D0A525FD-553F-0C43-AA03-0D979600A337}" presName="arrowAndChildren" presStyleCnt="0"/>
      <dgm:spPr/>
    </dgm:pt>
    <dgm:pt modelId="{5555C90A-2DEC-8F44-A875-7362180D0AF2}" type="pres">
      <dgm:prSet presAssocID="{D0A525FD-553F-0C43-AA03-0D979600A337}" presName="parentTextArrow" presStyleLbl="node1" presStyleIdx="2" presStyleCnt="7"/>
      <dgm:spPr/>
      <dgm:t>
        <a:bodyPr/>
        <a:lstStyle/>
        <a:p>
          <a:endParaRPr lang="en-US"/>
        </a:p>
      </dgm:t>
    </dgm:pt>
    <dgm:pt modelId="{EBF25BB5-7186-9B43-A36D-E0E42659F888}" type="pres">
      <dgm:prSet presAssocID="{02892A18-6234-BB4E-852D-694783952847}" presName="sp" presStyleCnt="0"/>
      <dgm:spPr/>
    </dgm:pt>
    <dgm:pt modelId="{D09ABC84-309B-F748-99DC-56A527B3FE73}" type="pres">
      <dgm:prSet presAssocID="{49841353-32FA-5E4C-8220-6F1C45DC36EE}" presName="arrowAndChildren" presStyleCnt="0"/>
      <dgm:spPr/>
    </dgm:pt>
    <dgm:pt modelId="{6E04D7B9-4E93-5D4B-89AE-3E1F59C56BAB}" type="pres">
      <dgm:prSet presAssocID="{49841353-32FA-5E4C-8220-6F1C45DC36EE}" presName="parentTextArrow" presStyleLbl="node1" presStyleIdx="3" presStyleCnt="7"/>
      <dgm:spPr/>
      <dgm:t>
        <a:bodyPr/>
        <a:lstStyle/>
        <a:p>
          <a:endParaRPr lang="en-US"/>
        </a:p>
      </dgm:t>
    </dgm:pt>
    <dgm:pt modelId="{3019CC18-042F-2B4E-89A0-0146072345A8}" type="pres">
      <dgm:prSet presAssocID="{3CF7CE3D-ACCD-CB48-9918-308E2FA15228}" presName="sp" presStyleCnt="0"/>
      <dgm:spPr/>
    </dgm:pt>
    <dgm:pt modelId="{FDF5F572-EC70-C748-81A7-65084298E9B4}" type="pres">
      <dgm:prSet presAssocID="{A971296D-B72E-014B-95B2-F5B8D606547B}" presName="arrowAndChildren" presStyleCnt="0"/>
      <dgm:spPr/>
    </dgm:pt>
    <dgm:pt modelId="{EF05F6B8-74D0-F74B-A86D-DD5EF6A32FF5}" type="pres">
      <dgm:prSet presAssocID="{A971296D-B72E-014B-95B2-F5B8D606547B}" presName="parentTextArrow" presStyleLbl="node1" presStyleIdx="4" presStyleCnt="7"/>
      <dgm:spPr/>
      <dgm:t>
        <a:bodyPr/>
        <a:lstStyle/>
        <a:p>
          <a:endParaRPr lang="en-US"/>
        </a:p>
      </dgm:t>
    </dgm:pt>
    <dgm:pt modelId="{9686F33F-2DE6-DC48-BA57-1255ED3736BE}" type="pres">
      <dgm:prSet presAssocID="{D07A0BD8-ED04-614A-8BFB-44D622326B54}" presName="sp" presStyleCnt="0"/>
      <dgm:spPr/>
    </dgm:pt>
    <dgm:pt modelId="{0F356D7A-CCF3-C34F-ACE6-0D611C504EE3}" type="pres">
      <dgm:prSet presAssocID="{709A7F87-6BBE-9241-B470-ACF4313A2F56}" presName="arrowAndChildren" presStyleCnt="0"/>
      <dgm:spPr/>
    </dgm:pt>
    <dgm:pt modelId="{4B54CF16-11B4-E147-A19E-EFC7007D002F}" type="pres">
      <dgm:prSet presAssocID="{709A7F87-6BBE-9241-B470-ACF4313A2F56}" presName="parentTextArrow" presStyleLbl="node1" presStyleIdx="5" presStyleCnt="7" custLinFactNeighborY="-6746"/>
      <dgm:spPr/>
      <dgm:t>
        <a:bodyPr/>
        <a:lstStyle/>
        <a:p>
          <a:endParaRPr lang="en-US"/>
        </a:p>
      </dgm:t>
    </dgm:pt>
    <dgm:pt modelId="{D5CE663F-E84D-D944-8792-92B8D8D31DBF}" type="pres">
      <dgm:prSet presAssocID="{61F8CFE2-A884-B840-B9B9-6A65DEB03AF3}" presName="sp" presStyleCnt="0"/>
      <dgm:spPr/>
    </dgm:pt>
    <dgm:pt modelId="{8D275B91-0943-0A4A-BE05-10299F38B91B}" type="pres">
      <dgm:prSet presAssocID="{C9656A6D-C00B-154E-9D33-8EEE888AB806}" presName="arrowAndChildren" presStyleCnt="0"/>
      <dgm:spPr/>
    </dgm:pt>
    <dgm:pt modelId="{57FF6F92-4034-BC48-AA41-57A7FE241397}" type="pres">
      <dgm:prSet presAssocID="{C9656A6D-C00B-154E-9D33-8EEE888AB806}" presName="parentTextArrow" presStyleLbl="node1" presStyleIdx="6" presStyleCnt="7" custLinFactNeighborY="-20"/>
      <dgm:spPr/>
      <dgm:t>
        <a:bodyPr/>
        <a:lstStyle/>
        <a:p>
          <a:endParaRPr lang="en-US"/>
        </a:p>
      </dgm:t>
    </dgm:pt>
  </dgm:ptLst>
  <dgm:cxnLst>
    <dgm:cxn modelId="{25EC0EA1-9B21-7045-82A8-15F6EAE4EC7A}" srcId="{E806B5AF-1595-F943-90EC-9F548781C608}" destId="{49841353-32FA-5E4C-8220-6F1C45DC36EE}" srcOrd="3" destOrd="0" parTransId="{0569F97C-D4BD-8D47-8CE9-0653AD93ACCA}" sibTransId="{02892A18-6234-BB4E-852D-694783952847}"/>
    <dgm:cxn modelId="{845363C6-F1E7-DA4B-A409-0487B0F97A11}" srcId="{E806B5AF-1595-F943-90EC-9F548781C608}" destId="{D0A525FD-553F-0C43-AA03-0D979600A337}" srcOrd="4" destOrd="0" parTransId="{B8C0F125-121D-5F47-8284-C53EB0EEF07D}" sibTransId="{55B1C450-5410-5D45-931A-9E465EE510E6}"/>
    <dgm:cxn modelId="{AFF2418C-1D0E-0A43-920D-B19AC5584C8B}" srcId="{E806B5AF-1595-F943-90EC-9F548781C608}" destId="{A971296D-B72E-014B-95B2-F5B8D606547B}" srcOrd="2" destOrd="0" parTransId="{1CA4FAF9-8BE6-5844-85B7-544FBE5AD385}" sibTransId="{3CF7CE3D-ACCD-CB48-9918-308E2FA15228}"/>
    <dgm:cxn modelId="{83DD7E00-76C6-4D25-B823-2CE60288947F}" type="presOf" srcId="{49841353-32FA-5E4C-8220-6F1C45DC36EE}" destId="{6E04D7B9-4E93-5D4B-89AE-3E1F59C56BAB}" srcOrd="0" destOrd="0" presId="urn:microsoft.com/office/officeart/2005/8/layout/process4"/>
    <dgm:cxn modelId="{16E0D312-60BE-4F10-A1BA-B2B1E9CD8A2A}" type="presOf" srcId="{C9656A6D-C00B-154E-9D33-8EEE888AB806}" destId="{57FF6F92-4034-BC48-AA41-57A7FE241397}" srcOrd="0" destOrd="0" presId="urn:microsoft.com/office/officeart/2005/8/layout/process4"/>
    <dgm:cxn modelId="{5F9D82C1-82C7-47C9-80DE-44084FBFADC6}" type="presOf" srcId="{E806B5AF-1595-F943-90EC-9F548781C608}" destId="{A07730ED-A894-EA49-977A-76DB02B87189}" srcOrd="0" destOrd="0" presId="urn:microsoft.com/office/officeart/2005/8/layout/process4"/>
    <dgm:cxn modelId="{87CD0DAD-D7E1-4D24-9E9E-85C011402F4F}" type="presOf" srcId="{E045D64A-977A-4149-A95F-197885276D50}" destId="{79B544A9-689C-3C46-A704-82E6ABBC07E0}" srcOrd="0" destOrd="0" presId="urn:microsoft.com/office/officeart/2005/8/layout/process4"/>
    <dgm:cxn modelId="{CEF8F75C-EBAB-124B-95E5-B869D023FE69}" srcId="{E806B5AF-1595-F943-90EC-9F548781C608}" destId="{709A7F87-6BBE-9241-B470-ACF4313A2F56}" srcOrd="1" destOrd="0" parTransId="{F9C1C4C0-4AC4-8744-95EC-123E3C7A84B6}" sibTransId="{D07A0BD8-ED04-614A-8BFB-44D622326B54}"/>
    <dgm:cxn modelId="{49A274E4-B4C1-F54E-AD8E-D6DC374F873D}" srcId="{E806B5AF-1595-F943-90EC-9F548781C608}" destId="{E045D64A-977A-4149-A95F-197885276D50}" srcOrd="6" destOrd="0" parTransId="{9D97986E-785F-4949-A332-9BE3DB484306}" sibTransId="{C7182192-8186-9645-8EAA-263F6BBDF667}"/>
    <dgm:cxn modelId="{9D0ADAFC-DF94-C64B-8C3E-88DEB6AFC62F}" srcId="{E806B5AF-1595-F943-90EC-9F548781C608}" destId="{C9656A6D-C00B-154E-9D33-8EEE888AB806}" srcOrd="0" destOrd="0" parTransId="{986938B4-75F9-EB40-9344-A2A97F60BE34}" sibTransId="{61F8CFE2-A884-B840-B9B9-6A65DEB03AF3}"/>
    <dgm:cxn modelId="{8E816E80-BD19-4ABC-B50D-9A3870532448}" type="presOf" srcId="{709A7F87-6BBE-9241-B470-ACF4313A2F56}" destId="{4B54CF16-11B4-E147-A19E-EFC7007D002F}" srcOrd="0" destOrd="0" presId="urn:microsoft.com/office/officeart/2005/8/layout/process4"/>
    <dgm:cxn modelId="{423958F1-D226-614F-A2D4-3C166521D911}" srcId="{E806B5AF-1595-F943-90EC-9F548781C608}" destId="{04E0DA7B-D5BF-9448-AEB5-DC2597755433}" srcOrd="5" destOrd="0" parTransId="{06D8D1DD-CFEA-3A47-96A6-9F11C6194855}" sibTransId="{4F2A65AB-83C4-2A44-843D-52876F9877F3}"/>
    <dgm:cxn modelId="{2ABAD52C-544C-4A76-BBFB-6638706C0D0D}" type="presOf" srcId="{A971296D-B72E-014B-95B2-F5B8D606547B}" destId="{EF05F6B8-74D0-F74B-A86D-DD5EF6A32FF5}" srcOrd="0" destOrd="0" presId="urn:microsoft.com/office/officeart/2005/8/layout/process4"/>
    <dgm:cxn modelId="{6808BA2B-1DD3-4638-9C00-348312BD8276}" type="presOf" srcId="{D0A525FD-553F-0C43-AA03-0D979600A337}" destId="{5555C90A-2DEC-8F44-A875-7362180D0AF2}" srcOrd="0" destOrd="0" presId="urn:microsoft.com/office/officeart/2005/8/layout/process4"/>
    <dgm:cxn modelId="{A3E98DAC-625D-43BB-9B07-70F464057F8A}" type="presOf" srcId="{04E0DA7B-D5BF-9448-AEB5-DC2597755433}" destId="{83271B34-F5E2-E74E-9BAF-D933781D5C0E}" srcOrd="0" destOrd="0" presId="urn:microsoft.com/office/officeart/2005/8/layout/process4"/>
    <dgm:cxn modelId="{CBC36296-35BA-46F4-8EC0-8EA1B1690813}" type="presParOf" srcId="{A07730ED-A894-EA49-977A-76DB02B87189}" destId="{0338764B-3296-3B4E-AF9F-08136C08BC46}" srcOrd="0" destOrd="0" presId="urn:microsoft.com/office/officeart/2005/8/layout/process4"/>
    <dgm:cxn modelId="{13429587-AD3A-45AC-B053-4426557F26CE}" type="presParOf" srcId="{0338764B-3296-3B4E-AF9F-08136C08BC46}" destId="{79B544A9-689C-3C46-A704-82E6ABBC07E0}" srcOrd="0" destOrd="0" presId="urn:microsoft.com/office/officeart/2005/8/layout/process4"/>
    <dgm:cxn modelId="{EB7ACF07-7F65-4919-A551-5A808AFFA30F}" type="presParOf" srcId="{A07730ED-A894-EA49-977A-76DB02B87189}" destId="{67970050-E6F9-E849-BE6F-F575F0C1DB35}" srcOrd="1" destOrd="0" presId="urn:microsoft.com/office/officeart/2005/8/layout/process4"/>
    <dgm:cxn modelId="{7E8A2592-0497-4CC9-BC4D-E5D148B119C7}" type="presParOf" srcId="{A07730ED-A894-EA49-977A-76DB02B87189}" destId="{2DB6B38A-88D3-0949-BB72-936ECAF60406}" srcOrd="2" destOrd="0" presId="urn:microsoft.com/office/officeart/2005/8/layout/process4"/>
    <dgm:cxn modelId="{5A5DCC45-914A-4216-B056-86E31CCAB5E7}" type="presParOf" srcId="{2DB6B38A-88D3-0949-BB72-936ECAF60406}" destId="{83271B34-F5E2-E74E-9BAF-D933781D5C0E}" srcOrd="0" destOrd="0" presId="urn:microsoft.com/office/officeart/2005/8/layout/process4"/>
    <dgm:cxn modelId="{4DABADE1-9E3C-41E3-A136-BF5BE2C3E68C}" type="presParOf" srcId="{A07730ED-A894-EA49-977A-76DB02B87189}" destId="{769C2526-E3C2-5842-81F2-A281FC10BA6A}" srcOrd="3" destOrd="0" presId="urn:microsoft.com/office/officeart/2005/8/layout/process4"/>
    <dgm:cxn modelId="{3F07645B-C69D-4ECC-BECF-810CC6F26426}" type="presParOf" srcId="{A07730ED-A894-EA49-977A-76DB02B87189}" destId="{4C7EB997-39B7-DF4A-A9FD-8BA4213BEC80}" srcOrd="4" destOrd="0" presId="urn:microsoft.com/office/officeart/2005/8/layout/process4"/>
    <dgm:cxn modelId="{D5EAEB24-2415-4475-BA51-5847E94B98B7}" type="presParOf" srcId="{4C7EB997-39B7-DF4A-A9FD-8BA4213BEC80}" destId="{5555C90A-2DEC-8F44-A875-7362180D0AF2}" srcOrd="0" destOrd="0" presId="urn:microsoft.com/office/officeart/2005/8/layout/process4"/>
    <dgm:cxn modelId="{C28AF306-4938-487E-B1C6-BBD342740C79}" type="presParOf" srcId="{A07730ED-A894-EA49-977A-76DB02B87189}" destId="{EBF25BB5-7186-9B43-A36D-E0E42659F888}" srcOrd="5" destOrd="0" presId="urn:microsoft.com/office/officeart/2005/8/layout/process4"/>
    <dgm:cxn modelId="{DFE6219A-A2AF-46DB-A247-BE55B5F47A48}" type="presParOf" srcId="{A07730ED-A894-EA49-977A-76DB02B87189}" destId="{D09ABC84-309B-F748-99DC-56A527B3FE73}" srcOrd="6" destOrd="0" presId="urn:microsoft.com/office/officeart/2005/8/layout/process4"/>
    <dgm:cxn modelId="{76110DA1-52CC-48D3-A8AF-A5250C4C0DE0}" type="presParOf" srcId="{D09ABC84-309B-F748-99DC-56A527B3FE73}" destId="{6E04D7B9-4E93-5D4B-89AE-3E1F59C56BAB}" srcOrd="0" destOrd="0" presId="urn:microsoft.com/office/officeart/2005/8/layout/process4"/>
    <dgm:cxn modelId="{DDB12C40-03F9-419B-9A9A-5C72342D3A49}" type="presParOf" srcId="{A07730ED-A894-EA49-977A-76DB02B87189}" destId="{3019CC18-042F-2B4E-89A0-0146072345A8}" srcOrd="7" destOrd="0" presId="urn:microsoft.com/office/officeart/2005/8/layout/process4"/>
    <dgm:cxn modelId="{A1CD4F1C-26B4-49CC-8877-2D7D5869BD72}" type="presParOf" srcId="{A07730ED-A894-EA49-977A-76DB02B87189}" destId="{FDF5F572-EC70-C748-81A7-65084298E9B4}" srcOrd="8" destOrd="0" presId="urn:microsoft.com/office/officeart/2005/8/layout/process4"/>
    <dgm:cxn modelId="{2406BDF2-5738-49A4-B2F0-796F7932564C}" type="presParOf" srcId="{FDF5F572-EC70-C748-81A7-65084298E9B4}" destId="{EF05F6B8-74D0-F74B-A86D-DD5EF6A32FF5}" srcOrd="0" destOrd="0" presId="urn:microsoft.com/office/officeart/2005/8/layout/process4"/>
    <dgm:cxn modelId="{523B37AD-3408-44AF-9603-0A6526723D9F}" type="presParOf" srcId="{A07730ED-A894-EA49-977A-76DB02B87189}" destId="{9686F33F-2DE6-DC48-BA57-1255ED3736BE}" srcOrd="9" destOrd="0" presId="urn:microsoft.com/office/officeart/2005/8/layout/process4"/>
    <dgm:cxn modelId="{3B69E558-8B5E-47BF-9A63-437DD9CE4DA0}" type="presParOf" srcId="{A07730ED-A894-EA49-977A-76DB02B87189}" destId="{0F356D7A-CCF3-C34F-ACE6-0D611C504EE3}" srcOrd="10" destOrd="0" presId="urn:microsoft.com/office/officeart/2005/8/layout/process4"/>
    <dgm:cxn modelId="{D218F9C8-6F0C-4CDB-A414-73B1F2DF7F91}" type="presParOf" srcId="{0F356D7A-CCF3-C34F-ACE6-0D611C504EE3}" destId="{4B54CF16-11B4-E147-A19E-EFC7007D002F}" srcOrd="0" destOrd="0" presId="urn:microsoft.com/office/officeart/2005/8/layout/process4"/>
    <dgm:cxn modelId="{29422E96-81C5-4B7C-89B5-DAEEEDE831CF}" type="presParOf" srcId="{A07730ED-A894-EA49-977A-76DB02B87189}" destId="{D5CE663F-E84D-D944-8792-92B8D8D31DBF}" srcOrd="11" destOrd="0" presId="urn:microsoft.com/office/officeart/2005/8/layout/process4"/>
    <dgm:cxn modelId="{3A100033-C65E-42B6-B1B7-36E9609B4769}" type="presParOf" srcId="{A07730ED-A894-EA49-977A-76DB02B87189}" destId="{8D275B91-0943-0A4A-BE05-10299F38B91B}" srcOrd="12" destOrd="0" presId="urn:microsoft.com/office/officeart/2005/8/layout/process4"/>
    <dgm:cxn modelId="{ECB52BE9-3FE5-4257-9220-20AE20EA81FF}" type="presParOf" srcId="{8D275B91-0943-0A4A-BE05-10299F38B91B}" destId="{57FF6F92-4034-BC48-AA41-57A7FE24139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A2EBD4-7AA5-46C8-92F4-903A9552C41F}"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2F096F60-4751-404D-AF1B-FDD810D468F1}">
      <dgm:prSet phldrT="[Text]"/>
      <dgm:spPr/>
      <dgm:t>
        <a:bodyPr/>
        <a:lstStyle/>
        <a:p>
          <a:r>
            <a:rPr lang="en-US" dirty="0" smtClean="0">
              <a:latin typeface="Arial" panose="020B0604020202020204" pitchFamily="34" charset="0"/>
              <a:cs typeface="Arial" panose="020B0604020202020204" pitchFamily="34" charset="0"/>
            </a:rPr>
            <a:t>Head Coach</a:t>
          </a:r>
          <a:endParaRPr lang="en-US" dirty="0">
            <a:latin typeface="Arial" panose="020B0604020202020204" pitchFamily="34" charset="0"/>
            <a:cs typeface="Arial" panose="020B0604020202020204" pitchFamily="34" charset="0"/>
          </a:endParaRPr>
        </a:p>
      </dgm:t>
    </dgm:pt>
    <dgm:pt modelId="{BB2F7865-C7B1-4D54-B5CF-F0FD94B50C5A}" type="parTrans" cxnId="{923F565B-04D6-4CC8-A34A-00797E8A3AEE}">
      <dgm:prSet/>
      <dgm:spPr/>
      <dgm:t>
        <a:bodyPr/>
        <a:lstStyle/>
        <a:p>
          <a:endParaRPr lang="en-US"/>
        </a:p>
      </dgm:t>
    </dgm:pt>
    <dgm:pt modelId="{4CC074B5-99B5-4AD3-B3E6-54F55DAD380B}" type="sibTrans" cxnId="{923F565B-04D6-4CC8-A34A-00797E8A3AEE}">
      <dgm:prSet/>
      <dgm:spPr/>
      <dgm:t>
        <a:bodyPr/>
        <a:lstStyle/>
        <a:p>
          <a:endParaRPr lang="en-US"/>
        </a:p>
      </dgm:t>
    </dgm:pt>
    <dgm:pt modelId="{57B4A652-A2A1-46CF-A029-F90BD49D6CB5}">
      <dgm:prSet phldrT="[Text]"/>
      <dgm:spPr/>
      <dgm:t>
        <a:bodyPr/>
        <a:lstStyle/>
        <a:p>
          <a:r>
            <a:rPr lang="en-US" baseline="0" dirty="0" smtClean="0">
              <a:latin typeface="Arial" panose="020B0604020202020204" pitchFamily="34" charset="0"/>
            </a:rPr>
            <a:t>Coach</a:t>
          </a:r>
          <a:endParaRPr lang="en-US" baseline="0" dirty="0">
            <a:latin typeface="Arial" panose="020B0604020202020204" pitchFamily="34" charset="0"/>
          </a:endParaRPr>
        </a:p>
      </dgm:t>
    </dgm:pt>
    <dgm:pt modelId="{AE503819-C025-479F-B202-19FCBCBB4C92}" type="parTrans" cxnId="{E1E8C981-2825-4AAA-868C-DFDEBA4AC942}">
      <dgm:prSet/>
      <dgm:spPr/>
      <dgm:t>
        <a:bodyPr/>
        <a:lstStyle/>
        <a:p>
          <a:endParaRPr lang="en-US"/>
        </a:p>
      </dgm:t>
    </dgm:pt>
    <dgm:pt modelId="{74087C75-5D27-44FA-8697-FB14A5A2182B}" type="sibTrans" cxnId="{E1E8C981-2825-4AAA-868C-DFDEBA4AC942}">
      <dgm:prSet/>
      <dgm:spPr/>
      <dgm:t>
        <a:bodyPr/>
        <a:lstStyle/>
        <a:p>
          <a:endParaRPr lang="en-US"/>
        </a:p>
      </dgm:t>
    </dgm:pt>
    <dgm:pt modelId="{90CCB09A-2058-443B-BBE5-9453AECC83EB}">
      <dgm:prSet phldrT="[Text]"/>
      <dgm:spPr/>
      <dgm:t>
        <a:bodyPr/>
        <a:lstStyle/>
        <a:p>
          <a:r>
            <a:rPr lang="en-US" dirty="0" smtClean="0">
              <a:latin typeface="Arial" panose="020B0604020202020204" pitchFamily="34" charset="0"/>
              <a:cs typeface="Arial" panose="020B0604020202020204" pitchFamily="34" charset="0"/>
            </a:rPr>
            <a:t>Assistant Coach</a:t>
          </a:r>
          <a:endParaRPr lang="en-US" dirty="0">
            <a:latin typeface="Arial" panose="020B0604020202020204" pitchFamily="34" charset="0"/>
            <a:cs typeface="Arial" panose="020B0604020202020204" pitchFamily="34" charset="0"/>
          </a:endParaRPr>
        </a:p>
      </dgm:t>
    </dgm:pt>
    <dgm:pt modelId="{16303FC3-1054-4D9D-A675-0A1EF8663216}" type="parTrans" cxnId="{DF67E0C5-FB7B-4BF6-AF88-2D8CD7F4847F}">
      <dgm:prSet/>
      <dgm:spPr/>
      <dgm:t>
        <a:bodyPr/>
        <a:lstStyle/>
        <a:p>
          <a:endParaRPr lang="en-US"/>
        </a:p>
      </dgm:t>
    </dgm:pt>
    <dgm:pt modelId="{C466D17D-B2B3-4275-8F7B-870BA39D257C}" type="sibTrans" cxnId="{DF67E0C5-FB7B-4BF6-AF88-2D8CD7F4847F}">
      <dgm:prSet/>
      <dgm:spPr/>
      <dgm:t>
        <a:bodyPr/>
        <a:lstStyle/>
        <a:p>
          <a:endParaRPr lang="en-US"/>
        </a:p>
      </dgm:t>
    </dgm:pt>
    <dgm:pt modelId="{0146FED6-F14C-4AB3-9B15-648CF39AE685}">
      <dgm:prSet phldrT="[Text]"/>
      <dgm:spPr/>
      <dgm:t>
        <a:bodyPr/>
        <a:lstStyle/>
        <a:p>
          <a:r>
            <a:rPr lang="en-US" dirty="0" smtClean="0">
              <a:latin typeface="Arial" panose="020B0604020202020204" pitchFamily="34" charset="0"/>
              <a:cs typeface="Arial" panose="020B0604020202020204" pitchFamily="34" charset="0"/>
            </a:rPr>
            <a:t>Training Assistant</a:t>
          </a:r>
          <a:endParaRPr lang="en-US" dirty="0">
            <a:latin typeface="Arial" panose="020B0604020202020204" pitchFamily="34" charset="0"/>
            <a:cs typeface="Arial" panose="020B0604020202020204" pitchFamily="34" charset="0"/>
          </a:endParaRPr>
        </a:p>
      </dgm:t>
    </dgm:pt>
    <dgm:pt modelId="{DB729197-9E3E-4EF0-82D5-A00F01D51DB6}" type="parTrans" cxnId="{08DE7B65-7D34-42CB-B16F-A3474033EE71}">
      <dgm:prSet/>
      <dgm:spPr/>
      <dgm:t>
        <a:bodyPr/>
        <a:lstStyle/>
        <a:p>
          <a:endParaRPr lang="en-US"/>
        </a:p>
      </dgm:t>
    </dgm:pt>
    <dgm:pt modelId="{1FE4DC69-CE59-47B1-B2DB-BDFAB2BF87B8}" type="sibTrans" cxnId="{08DE7B65-7D34-42CB-B16F-A3474033EE71}">
      <dgm:prSet/>
      <dgm:spPr/>
      <dgm:t>
        <a:bodyPr/>
        <a:lstStyle/>
        <a:p>
          <a:endParaRPr lang="en-US"/>
        </a:p>
      </dgm:t>
    </dgm:pt>
    <dgm:pt modelId="{98F016D9-67AC-4C7A-BC52-282BAD3ED689}">
      <dgm:prSet phldrT="[Text]"/>
      <dgm:spPr/>
      <dgm:t>
        <a:bodyPr/>
        <a:lstStyle/>
        <a:p>
          <a:r>
            <a:rPr lang="en-US" dirty="0" smtClean="0">
              <a:latin typeface="Arial" panose="020B0604020202020204" pitchFamily="34" charset="0"/>
              <a:cs typeface="Arial" panose="020B0604020202020204" pitchFamily="34" charset="0"/>
            </a:rPr>
            <a:t>Team Manager</a:t>
          </a:r>
          <a:endParaRPr lang="en-US" dirty="0">
            <a:latin typeface="Arial" panose="020B0604020202020204" pitchFamily="34" charset="0"/>
            <a:cs typeface="Arial" panose="020B0604020202020204" pitchFamily="34" charset="0"/>
          </a:endParaRPr>
        </a:p>
      </dgm:t>
    </dgm:pt>
    <dgm:pt modelId="{FF8E2E52-8D49-4BEE-BE4B-AA120DA715D7}" type="parTrans" cxnId="{F766158D-5BD7-413A-9368-C75E0C264BB9}">
      <dgm:prSet/>
      <dgm:spPr/>
      <dgm:t>
        <a:bodyPr/>
        <a:lstStyle/>
        <a:p>
          <a:endParaRPr lang="en-US"/>
        </a:p>
      </dgm:t>
    </dgm:pt>
    <dgm:pt modelId="{C38151D2-7DEB-4BBD-A17B-B8D7FBA72DE1}" type="sibTrans" cxnId="{F766158D-5BD7-413A-9368-C75E0C264BB9}">
      <dgm:prSet/>
      <dgm:spPr/>
      <dgm:t>
        <a:bodyPr/>
        <a:lstStyle/>
        <a:p>
          <a:endParaRPr lang="en-US"/>
        </a:p>
      </dgm:t>
    </dgm:pt>
    <dgm:pt modelId="{67A497FD-128F-4A96-A917-54EB611270B0}" type="pres">
      <dgm:prSet presAssocID="{82A2EBD4-7AA5-46C8-92F4-903A9552C41F}" presName="compositeShape" presStyleCnt="0">
        <dgm:presLayoutVars>
          <dgm:dir/>
          <dgm:resizeHandles/>
        </dgm:presLayoutVars>
      </dgm:prSet>
      <dgm:spPr/>
      <dgm:t>
        <a:bodyPr/>
        <a:lstStyle/>
        <a:p>
          <a:endParaRPr lang="en-US"/>
        </a:p>
      </dgm:t>
    </dgm:pt>
    <dgm:pt modelId="{0FE1926B-14DB-4EB0-92A0-90E769982429}" type="pres">
      <dgm:prSet presAssocID="{82A2EBD4-7AA5-46C8-92F4-903A9552C41F}" presName="pyramid" presStyleLbl="node1" presStyleIdx="0" presStyleCnt="1" custScaleX="176814"/>
      <dgm:spPr/>
    </dgm:pt>
    <dgm:pt modelId="{1ACB52C9-DAD9-43A5-B2C7-66D1B7D742E3}" type="pres">
      <dgm:prSet presAssocID="{82A2EBD4-7AA5-46C8-92F4-903A9552C41F}" presName="theList" presStyleCnt="0"/>
      <dgm:spPr/>
    </dgm:pt>
    <dgm:pt modelId="{DF86A54F-CC33-4CD2-AECA-25DC3EF52FA9}" type="pres">
      <dgm:prSet presAssocID="{2F096F60-4751-404D-AF1B-FDD810D468F1}" presName="aNode" presStyleLbl="fgAcc1" presStyleIdx="0" presStyleCnt="5" custLinFactY="-31522" custLinFactNeighborY="-100000">
        <dgm:presLayoutVars>
          <dgm:bulletEnabled val="1"/>
        </dgm:presLayoutVars>
      </dgm:prSet>
      <dgm:spPr/>
      <dgm:t>
        <a:bodyPr/>
        <a:lstStyle/>
        <a:p>
          <a:endParaRPr lang="en-US"/>
        </a:p>
      </dgm:t>
    </dgm:pt>
    <dgm:pt modelId="{78E66CD6-2811-45B3-8A16-7B17FC38783D}" type="pres">
      <dgm:prSet presAssocID="{2F096F60-4751-404D-AF1B-FDD810D468F1}" presName="aSpace" presStyleCnt="0"/>
      <dgm:spPr/>
    </dgm:pt>
    <dgm:pt modelId="{C3C0C886-99F2-405A-9F32-25F64A3406EC}" type="pres">
      <dgm:prSet presAssocID="{57B4A652-A2A1-46CF-A029-F90BD49D6CB5}" presName="aNode" presStyleLbl="fgAcc1" presStyleIdx="1" presStyleCnt="5" custLinFactY="-31522" custLinFactNeighborY="-100000">
        <dgm:presLayoutVars>
          <dgm:bulletEnabled val="1"/>
        </dgm:presLayoutVars>
      </dgm:prSet>
      <dgm:spPr/>
      <dgm:t>
        <a:bodyPr/>
        <a:lstStyle/>
        <a:p>
          <a:endParaRPr lang="en-US"/>
        </a:p>
      </dgm:t>
    </dgm:pt>
    <dgm:pt modelId="{83785D6B-FEFD-456D-B359-FC4E3CA5E198}" type="pres">
      <dgm:prSet presAssocID="{57B4A652-A2A1-46CF-A029-F90BD49D6CB5}" presName="aSpace" presStyleCnt="0"/>
      <dgm:spPr/>
    </dgm:pt>
    <dgm:pt modelId="{B158BB9D-6C65-453F-9F91-137C7CAB97CF}" type="pres">
      <dgm:prSet presAssocID="{90CCB09A-2058-443B-BBE5-9453AECC83EB}" presName="aNode" presStyleLbl="fgAcc1" presStyleIdx="2" presStyleCnt="5" custLinFactY="-31522" custLinFactNeighborY="-100000">
        <dgm:presLayoutVars>
          <dgm:bulletEnabled val="1"/>
        </dgm:presLayoutVars>
      </dgm:prSet>
      <dgm:spPr/>
      <dgm:t>
        <a:bodyPr/>
        <a:lstStyle/>
        <a:p>
          <a:endParaRPr lang="en-US"/>
        </a:p>
      </dgm:t>
    </dgm:pt>
    <dgm:pt modelId="{4FAB7CF9-E470-4BB2-8AD8-56CFCB4742DF}" type="pres">
      <dgm:prSet presAssocID="{90CCB09A-2058-443B-BBE5-9453AECC83EB}" presName="aSpace" presStyleCnt="0"/>
      <dgm:spPr/>
    </dgm:pt>
    <dgm:pt modelId="{FF0B960C-A215-480A-BF59-93A83BD42EE3}" type="pres">
      <dgm:prSet presAssocID="{0146FED6-F14C-4AB3-9B15-648CF39AE685}" presName="aNode" presStyleLbl="fgAcc1" presStyleIdx="3" presStyleCnt="5" custLinFactY="-31522" custLinFactNeighborY="-100000">
        <dgm:presLayoutVars>
          <dgm:bulletEnabled val="1"/>
        </dgm:presLayoutVars>
      </dgm:prSet>
      <dgm:spPr/>
      <dgm:t>
        <a:bodyPr/>
        <a:lstStyle/>
        <a:p>
          <a:endParaRPr lang="en-US"/>
        </a:p>
      </dgm:t>
    </dgm:pt>
    <dgm:pt modelId="{D9A7AFBB-559C-446C-90C4-8883FB2BD398}" type="pres">
      <dgm:prSet presAssocID="{0146FED6-F14C-4AB3-9B15-648CF39AE685}" presName="aSpace" presStyleCnt="0"/>
      <dgm:spPr/>
    </dgm:pt>
    <dgm:pt modelId="{2EAD81CC-EE69-490D-968D-49D572A4354B}" type="pres">
      <dgm:prSet presAssocID="{98F016D9-67AC-4C7A-BC52-282BAD3ED689}" presName="aNode" presStyleLbl="fgAcc1" presStyleIdx="4" presStyleCnt="5" custLinFactY="-31522" custLinFactNeighborY="-100000">
        <dgm:presLayoutVars>
          <dgm:bulletEnabled val="1"/>
        </dgm:presLayoutVars>
      </dgm:prSet>
      <dgm:spPr/>
      <dgm:t>
        <a:bodyPr/>
        <a:lstStyle/>
        <a:p>
          <a:endParaRPr lang="en-US"/>
        </a:p>
      </dgm:t>
    </dgm:pt>
    <dgm:pt modelId="{529F1400-D7DD-42A4-903E-741938E0322B}" type="pres">
      <dgm:prSet presAssocID="{98F016D9-67AC-4C7A-BC52-282BAD3ED689}" presName="aSpace" presStyleCnt="0"/>
      <dgm:spPr/>
    </dgm:pt>
  </dgm:ptLst>
  <dgm:cxnLst>
    <dgm:cxn modelId="{DF67E0C5-FB7B-4BF6-AF88-2D8CD7F4847F}" srcId="{82A2EBD4-7AA5-46C8-92F4-903A9552C41F}" destId="{90CCB09A-2058-443B-BBE5-9453AECC83EB}" srcOrd="2" destOrd="0" parTransId="{16303FC3-1054-4D9D-A675-0A1EF8663216}" sibTransId="{C466D17D-B2B3-4275-8F7B-870BA39D257C}"/>
    <dgm:cxn modelId="{B52FAC1C-CEFD-4771-9C5E-1D177E2CA65E}" type="presOf" srcId="{98F016D9-67AC-4C7A-BC52-282BAD3ED689}" destId="{2EAD81CC-EE69-490D-968D-49D572A4354B}" srcOrd="0" destOrd="0" presId="urn:microsoft.com/office/officeart/2005/8/layout/pyramid2"/>
    <dgm:cxn modelId="{E1E8C981-2825-4AAA-868C-DFDEBA4AC942}" srcId="{82A2EBD4-7AA5-46C8-92F4-903A9552C41F}" destId="{57B4A652-A2A1-46CF-A029-F90BD49D6CB5}" srcOrd="1" destOrd="0" parTransId="{AE503819-C025-479F-B202-19FCBCBB4C92}" sibTransId="{74087C75-5D27-44FA-8697-FB14A5A2182B}"/>
    <dgm:cxn modelId="{E03F9ECD-B974-4449-BC33-611A42E1B544}" type="presOf" srcId="{2F096F60-4751-404D-AF1B-FDD810D468F1}" destId="{DF86A54F-CC33-4CD2-AECA-25DC3EF52FA9}" srcOrd="0" destOrd="0" presId="urn:microsoft.com/office/officeart/2005/8/layout/pyramid2"/>
    <dgm:cxn modelId="{08DE7B65-7D34-42CB-B16F-A3474033EE71}" srcId="{82A2EBD4-7AA5-46C8-92F4-903A9552C41F}" destId="{0146FED6-F14C-4AB3-9B15-648CF39AE685}" srcOrd="3" destOrd="0" parTransId="{DB729197-9E3E-4EF0-82D5-A00F01D51DB6}" sibTransId="{1FE4DC69-CE59-47B1-B2DB-BDFAB2BF87B8}"/>
    <dgm:cxn modelId="{923F565B-04D6-4CC8-A34A-00797E8A3AEE}" srcId="{82A2EBD4-7AA5-46C8-92F4-903A9552C41F}" destId="{2F096F60-4751-404D-AF1B-FDD810D468F1}" srcOrd="0" destOrd="0" parTransId="{BB2F7865-C7B1-4D54-B5CF-F0FD94B50C5A}" sibTransId="{4CC074B5-99B5-4AD3-B3E6-54F55DAD380B}"/>
    <dgm:cxn modelId="{F766158D-5BD7-413A-9368-C75E0C264BB9}" srcId="{82A2EBD4-7AA5-46C8-92F4-903A9552C41F}" destId="{98F016D9-67AC-4C7A-BC52-282BAD3ED689}" srcOrd="4" destOrd="0" parTransId="{FF8E2E52-8D49-4BEE-BE4B-AA120DA715D7}" sibTransId="{C38151D2-7DEB-4BBD-A17B-B8D7FBA72DE1}"/>
    <dgm:cxn modelId="{856FABB7-24D4-413C-BBD5-367FF8D9717D}" type="presOf" srcId="{57B4A652-A2A1-46CF-A029-F90BD49D6CB5}" destId="{C3C0C886-99F2-405A-9F32-25F64A3406EC}" srcOrd="0" destOrd="0" presId="urn:microsoft.com/office/officeart/2005/8/layout/pyramid2"/>
    <dgm:cxn modelId="{F69DB1B8-676B-48E1-8337-0E6447486377}" type="presOf" srcId="{90CCB09A-2058-443B-BBE5-9453AECC83EB}" destId="{B158BB9D-6C65-453F-9F91-137C7CAB97CF}" srcOrd="0" destOrd="0" presId="urn:microsoft.com/office/officeart/2005/8/layout/pyramid2"/>
    <dgm:cxn modelId="{186FA828-6263-4FCD-97FC-850E6BEABB45}" type="presOf" srcId="{82A2EBD4-7AA5-46C8-92F4-903A9552C41F}" destId="{67A497FD-128F-4A96-A917-54EB611270B0}" srcOrd="0" destOrd="0" presId="urn:microsoft.com/office/officeart/2005/8/layout/pyramid2"/>
    <dgm:cxn modelId="{CDC1C0B0-5556-4C39-A706-EFE7FFA7C793}" type="presOf" srcId="{0146FED6-F14C-4AB3-9B15-648CF39AE685}" destId="{FF0B960C-A215-480A-BF59-93A83BD42EE3}" srcOrd="0" destOrd="0" presId="urn:microsoft.com/office/officeart/2005/8/layout/pyramid2"/>
    <dgm:cxn modelId="{1708EAEE-C8F3-46BD-B6DD-9659F3290450}" type="presParOf" srcId="{67A497FD-128F-4A96-A917-54EB611270B0}" destId="{0FE1926B-14DB-4EB0-92A0-90E769982429}" srcOrd="0" destOrd="0" presId="urn:microsoft.com/office/officeart/2005/8/layout/pyramid2"/>
    <dgm:cxn modelId="{D17E5A38-70DB-4345-9E92-B1A8E64BA72A}" type="presParOf" srcId="{67A497FD-128F-4A96-A917-54EB611270B0}" destId="{1ACB52C9-DAD9-43A5-B2C7-66D1B7D742E3}" srcOrd="1" destOrd="0" presId="urn:microsoft.com/office/officeart/2005/8/layout/pyramid2"/>
    <dgm:cxn modelId="{B55CAE93-1E98-4F6C-B4FD-21144F82EFEA}" type="presParOf" srcId="{1ACB52C9-DAD9-43A5-B2C7-66D1B7D742E3}" destId="{DF86A54F-CC33-4CD2-AECA-25DC3EF52FA9}" srcOrd="0" destOrd="0" presId="urn:microsoft.com/office/officeart/2005/8/layout/pyramid2"/>
    <dgm:cxn modelId="{9D4BDF45-CEA2-4AEB-BB58-99298B58A934}" type="presParOf" srcId="{1ACB52C9-DAD9-43A5-B2C7-66D1B7D742E3}" destId="{78E66CD6-2811-45B3-8A16-7B17FC38783D}" srcOrd="1" destOrd="0" presId="urn:microsoft.com/office/officeart/2005/8/layout/pyramid2"/>
    <dgm:cxn modelId="{0B18DF0C-A7D3-47E9-8FC6-18BFB5F80A7B}" type="presParOf" srcId="{1ACB52C9-DAD9-43A5-B2C7-66D1B7D742E3}" destId="{C3C0C886-99F2-405A-9F32-25F64A3406EC}" srcOrd="2" destOrd="0" presId="urn:microsoft.com/office/officeart/2005/8/layout/pyramid2"/>
    <dgm:cxn modelId="{AB8DA416-2C3E-43F7-BAE5-2B1EDAA3ADB0}" type="presParOf" srcId="{1ACB52C9-DAD9-43A5-B2C7-66D1B7D742E3}" destId="{83785D6B-FEFD-456D-B359-FC4E3CA5E198}" srcOrd="3" destOrd="0" presId="urn:microsoft.com/office/officeart/2005/8/layout/pyramid2"/>
    <dgm:cxn modelId="{7A61DC5B-3066-4C66-9203-E421EA0E10F7}" type="presParOf" srcId="{1ACB52C9-DAD9-43A5-B2C7-66D1B7D742E3}" destId="{B158BB9D-6C65-453F-9F91-137C7CAB97CF}" srcOrd="4" destOrd="0" presId="urn:microsoft.com/office/officeart/2005/8/layout/pyramid2"/>
    <dgm:cxn modelId="{BE224D7E-5AC4-4DCC-8E2A-2215C6CF0E17}" type="presParOf" srcId="{1ACB52C9-DAD9-43A5-B2C7-66D1B7D742E3}" destId="{4FAB7CF9-E470-4BB2-8AD8-56CFCB4742DF}" srcOrd="5" destOrd="0" presId="urn:microsoft.com/office/officeart/2005/8/layout/pyramid2"/>
    <dgm:cxn modelId="{8926D815-7357-4C0F-8957-7FB7D9145DFB}" type="presParOf" srcId="{1ACB52C9-DAD9-43A5-B2C7-66D1B7D742E3}" destId="{FF0B960C-A215-480A-BF59-93A83BD42EE3}" srcOrd="6" destOrd="0" presId="urn:microsoft.com/office/officeart/2005/8/layout/pyramid2"/>
    <dgm:cxn modelId="{19D14CED-8C05-405A-8B27-20CA6F46C919}" type="presParOf" srcId="{1ACB52C9-DAD9-43A5-B2C7-66D1B7D742E3}" destId="{D9A7AFBB-559C-446C-90C4-8883FB2BD398}" srcOrd="7" destOrd="0" presId="urn:microsoft.com/office/officeart/2005/8/layout/pyramid2"/>
    <dgm:cxn modelId="{E3F5B76D-2374-4D6C-92C5-CFFEE50124EF}" type="presParOf" srcId="{1ACB52C9-DAD9-43A5-B2C7-66D1B7D742E3}" destId="{2EAD81CC-EE69-490D-968D-49D572A4354B}" srcOrd="8" destOrd="0" presId="urn:microsoft.com/office/officeart/2005/8/layout/pyramid2"/>
    <dgm:cxn modelId="{B86A290D-5558-4345-BFE6-F097BBB236BC}" type="presParOf" srcId="{1ACB52C9-DAD9-43A5-B2C7-66D1B7D742E3}" destId="{529F1400-D7DD-42A4-903E-741938E0322B}"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8EF296-6695-8643-A86F-2AAD35C6CEEE}"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70D97866-75A9-DD42-ADC3-F83ADB6A9084}">
      <dgm:prSet custT="1"/>
      <dgm:spPr/>
      <dgm:t>
        <a:bodyPr/>
        <a:lstStyle/>
        <a:p>
          <a:pPr rtl="0"/>
          <a:r>
            <a:rPr lang="en-US" sz="1400" b="1" dirty="0" smtClean="0">
              <a:latin typeface="Arial" panose="020B0604020202020204" pitchFamily="34" charset="0"/>
              <a:cs typeface="Arial" panose="020B0604020202020204" pitchFamily="34" charset="0"/>
            </a:rPr>
            <a:t>Practice:</a:t>
          </a:r>
          <a:endParaRPr lang="en-US" sz="1400" b="1" dirty="0">
            <a:latin typeface="Arial" panose="020B0604020202020204" pitchFamily="34" charset="0"/>
            <a:cs typeface="Arial" panose="020B0604020202020204" pitchFamily="34" charset="0"/>
          </a:endParaRPr>
        </a:p>
      </dgm:t>
    </dgm:pt>
    <dgm:pt modelId="{D347D4B7-C207-4747-BCB9-9BDA833F731C}" type="parTrans" cxnId="{19AAB628-4E2B-8646-A51F-4636D19BF65F}">
      <dgm:prSet/>
      <dgm:spPr/>
      <dgm:t>
        <a:bodyPr/>
        <a:lstStyle/>
        <a:p>
          <a:endParaRPr lang="en-US"/>
        </a:p>
      </dgm:t>
    </dgm:pt>
    <dgm:pt modelId="{D754F84F-BF06-7749-B021-9D84AEC7DD50}" type="sibTrans" cxnId="{19AAB628-4E2B-8646-A51F-4636D19BF65F}">
      <dgm:prSet/>
      <dgm:spPr/>
      <dgm:t>
        <a:bodyPr/>
        <a:lstStyle/>
        <a:p>
          <a:endParaRPr lang="en-US"/>
        </a:p>
      </dgm:t>
    </dgm:pt>
    <dgm:pt modelId="{EA962271-E25E-7A40-BF82-A49FD6CC475F}">
      <dgm:prSet custT="1"/>
      <dgm:spPr/>
      <dgm:t>
        <a:bodyPr/>
        <a:lstStyle/>
        <a:p>
          <a:pPr rtl="0"/>
          <a:r>
            <a:rPr lang="en-US" sz="1400" b="1" dirty="0" smtClean="0">
              <a:latin typeface="Arial" panose="020B0604020202020204" pitchFamily="34" charset="0"/>
              <a:cs typeface="Arial" panose="020B0604020202020204" pitchFamily="34" charset="0"/>
            </a:rPr>
            <a:t>Competition:</a:t>
          </a:r>
          <a:endParaRPr lang="en-US" sz="1400" b="1" dirty="0">
            <a:latin typeface="Arial" panose="020B0604020202020204" pitchFamily="34" charset="0"/>
            <a:cs typeface="Arial" panose="020B0604020202020204" pitchFamily="34" charset="0"/>
          </a:endParaRPr>
        </a:p>
      </dgm:t>
    </dgm:pt>
    <dgm:pt modelId="{46FE9D2E-52F1-A34B-80B6-7004836D4180}" type="parTrans" cxnId="{4FC594F2-F941-1E44-84FB-C136CC8BB276}">
      <dgm:prSet/>
      <dgm:spPr/>
      <dgm:t>
        <a:bodyPr/>
        <a:lstStyle/>
        <a:p>
          <a:endParaRPr lang="en-US"/>
        </a:p>
      </dgm:t>
    </dgm:pt>
    <dgm:pt modelId="{01A83D3E-A1D4-7541-8B99-F25F2E4537CC}" type="sibTrans" cxnId="{4FC594F2-F941-1E44-84FB-C136CC8BB276}">
      <dgm:prSet/>
      <dgm:spPr/>
      <dgm:t>
        <a:bodyPr/>
        <a:lstStyle/>
        <a:p>
          <a:endParaRPr lang="en-US"/>
        </a:p>
      </dgm:t>
    </dgm:pt>
    <dgm:pt modelId="{1A2EC90D-C66E-7E47-8247-1DB04F47F57A}">
      <dgm:prSet custT="1"/>
      <dgm:spPr/>
      <dgm:t>
        <a:bodyPr/>
        <a:lstStyle/>
        <a:p>
          <a:pPr rtl="0"/>
          <a:r>
            <a:rPr lang="en-US" sz="2200" dirty="0" smtClean="0">
              <a:latin typeface="Arial" panose="020B0604020202020204" pitchFamily="34" charset="0"/>
              <a:cs typeface="Arial" panose="020B0604020202020204" pitchFamily="34" charset="0"/>
            </a:rPr>
            <a:t>Sets up; organizes; keeps safe; puts away</a:t>
          </a:r>
          <a:endParaRPr lang="en-US" sz="2200" dirty="0">
            <a:latin typeface="Arial" panose="020B0604020202020204" pitchFamily="34" charset="0"/>
            <a:cs typeface="Arial" panose="020B0604020202020204" pitchFamily="34" charset="0"/>
          </a:endParaRPr>
        </a:p>
      </dgm:t>
    </dgm:pt>
    <dgm:pt modelId="{9BB29D12-4295-1F4C-B80A-919D08308BDA}" type="parTrans" cxnId="{1F0C64FA-13D2-574C-9B4C-269B6CFFDF1B}">
      <dgm:prSet/>
      <dgm:spPr/>
      <dgm:t>
        <a:bodyPr/>
        <a:lstStyle/>
        <a:p>
          <a:endParaRPr lang="en-US"/>
        </a:p>
      </dgm:t>
    </dgm:pt>
    <dgm:pt modelId="{18E109FD-6E8C-A649-8B4A-E50758981C62}" type="sibTrans" cxnId="{1F0C64FA-13D2-574C-9B4C-269B6CFFDF1B}">
      <dgm:prSet/>
      <dgm:spPr/>
      <dgm:t>
        <a:bodyPr/>
        <a:lstStyle/>
        <a:p>
          <a:endParaRPr lang="en-US"/>
        </a:p>
      </dgm:t>
    </dgm:pt>
    <dgm:pt modelId="{E39CD377-3589-9846-88F2-6D9F440F75C4}">
      <dgm:prSet custT="1"/>
      <dgm:spPr/>
      <dgm:t>
        <a:bodyPr/>
        <a:lstStyle/>
        <a:p>
          <a:pPr rtl="0"/>
          <a:r>
            <a:rPr lang="en-US" sz="1400" b="1" dirty="0" smtClean="0">
              <a:latin typeface="Arial" panose="020B0604020202020204" pitchFamily="34" charset="0"/>
              <a:cs typeface="Arial" panose="020B0604020202020204" pitchFamily="34" charset="0"/>
            </a:rPr>
            <a:t>Venue:</a:t>
          </a:r>
          <a:endParaRPr lang="en-US" sz="1400" b="1" dirty="0">
            <a:latin typeface="Arial" panose="020B0604020202020204" pitchFamily="34" charset="0"/>
            <a:cs typeface="Arial" panose="020B0604020202020204" pitchFamily="34" charset="0"/>
          </a:endParaRPr>
        </a:p>
      </dgm:t>
    </dgm:pt>
    <dgm:pt modelId="{41BAA267-65A5-594C-AC48-B53FF2CE6CAF}" type="parTrans" cxnId="{E986371C-D7F8-B847-B132-2FFD8696AAE0}">
      <dgm:prSet/>
      <dgm:spPr/>
      <dgm:t>
        <a:bodyPr/>
        <a:lstStyle/>
        <a:p>
          <a:endParaRPr lang="en-US"/>
        </a:p>
      </dgm:t>
    </dgm:pt>
    <dgm:pt modelId="{08BE3230-8BEA-8B4E-8C3C-C52D01C98E9A}" type="sibTrans" cxnId="{E986371C-D7F8-B847-B132-2FFD8696AAE0}">
      <dgm:prSet/>
      <dgm:spPr/>
      <dgm:t>
        <a:bodyPr/>
        <a:lstStyle/>
        <a:p>
          <a:endParaRPr lang="en-US"/>
        </a:p>
      </dgm:t>
    </dgm:pt>
    <dgm:pt modelId="{3C39CBDA-428C-954F-9494-FFA4E1F6AC9D}">
      <dgm:prSet custT="1"/>
      <dgm:spPr/>
      <dgm:t>
        <a:bodyPr/>
        <a:lstStyle/>
        <a:p>
          <a:pPr rtl="0"/>
          <a:r>
            <a:rPr lang="en-US" sz="2200" dirty="0" smtClean="0">
              <a:latin typeface="Arial" panose="020B0604020202020204" pitchFamily="34" charset="0"/>
              <a:cs typeface="Arial" panose="020B0604020202020204" pitchFamily="34" charset="0"/>
            </a:rPr>
            <a:t>Assists with set up and take down</a:t>
          </a:r>
          <a:endParaRPr lang="en-US" sz="2200" dirty="0">
            <a:latin typeface="Arial" panose="020B0604020202020204" pitchFamily="34" charset="0"/>
            <a:cs typeface="Arial" panose="020B0604020202020204" pitchFamily="34" charset="0"/>
          </a:endParaRPr>
        </a:p>
      </dgm:t>
    </dgm:pt>
    <dgm:pt modelId="{5E840C2A-6C5F-3C45-8C2E-4B0AB67A8F9A}" type="parTrans" cxnId="{514DCB95-6F5E-964A-AAB5-ADEC2E7692D7}">
      <dgm:prSet/>
      <dgm:spPr/>
      <dgm:t>
        <a:bodyPr/>
        <a:lstStyle/>
        <a:p>
          <a:endParaRPr lang="en-US"/>
        </a:p>
      </dgm:t>
    </dgm:pt>
    <dgm:pt modelId="{C7E6795D-5560-3E4D-9680-587E926017BC}" type="sibTrans" cxnId="{514DCB95-6F5E-964A-AAB5-ADEC2E7692D7}">
      <dgm:prSet/>
      <dgm:spPr/>
      <dgm:t>
        <a:bodyPr/>
        <a:lstStyle/>
        <a:p>
          <a:endParaRPr lang="en-US"/>
        </a:p>
      </dgm:t>
    </dgm:pt>
    <dgm:pt modelId="{E939029A-DDA7-7242-9963-4A5B23C1FF37}">
      <dgm:prSet custT="1"/>
      <dgm:spPr/>
      <dgm:t>
        <a:bodyPr/>
        <a:lstStyle/>
        <a:p>
          <a:pPr rtl="0"/>
          <a:r>
            <a:rPr lang="en-US" sz="2200" dirty="0" smtClean="0">
              <a:latin typeface="Arial" panose="020B0604020202020204" pitchFamily="34" charset="0"/>
              <a:cs typeface="Arial" panose="020B0604020202020204" pitchFamily="34" charset="0"/>
            </a:rPr>
            <a:t>Charts athlete performances</a:t>
          </a:r>
          <a:endParaRPr lang="en-US" sz="2200" dirty="0">
            <a:latin typeface="Arial" panose="020B0604020202020204" pitchFamily="34" charset="0"/>
            <a:cs typeface="Arial" panose="020B0604020202020204" pitchFamily="34" charset="0"/>
          </a:endParaRPr>
        </a:p>
      </dgm:t>
    </dgm:pt>
    <dgm:pt modelId="{56CFC7E7-E85F-284F-831D-F43F74614883}" type="parTrans" cxnId="{16CC45F4-B1CB-444E-896F-4B1CF7141250}">
      <dgm:prSet/>
      <dgm:spPr/>
      <dgm:t>
        <a:bodyPr/>
        <a:lstStyle/>
        <a:p>
          <a:endParaRPr lang="en-US"/>
        </a:p>
      </dgm:t>
    </dgm:pt>
    <dgm:pt modelId="{35F2BF77-EA43-9948-AD96-37806F7A2AA3}" type="sibTrans" cxnId="{16CC45F4-B1CB-444E-896F-4B1CF7141250}">
      <dgm:prSet/>
      <dgm:spPr/>
      <dgm:t>
        <a:bodyPr/>
        <a:lstStyle/>
        <a:p>
          <a:endParaRPr lang="en-US"/>
        </a:p>
      </dgm:t>
    </dgm:pt>
    <dgm:pt modelId="{6F8A7879-3BB3-544A-AA02-7A62AC72250C}">
      <dgm:prSet custT="1"/>
      <dgm:spPr/>
      <dgm:t>
        <a:bodyPr/>
        <a:lstStyle/>
        <a:p>
          <a:pPr rtl="0"/>
          <a:r>
            <a:rPr lang="en-US" sz="2200" dirty="0" smtClean="0">
              <a:latin typeface="Arial" panose="020B0604020202020204" pitchFamily="34" charset="0"/>
              <a:cs typeface="Arial" panose="020B0604020202020204" pitchFamily="34" charset="0"/>
            </a:rPr>
            <a:t>Assists athletes with uniforms</a:t>
          </a:r>
          <a:endParaRPr lang="en-US" sz="2200" dirty="0">
            <a:latin typeface="Arial" panose="020B0604020202020204" pitchFamily="34" charset="0"/>
            <a:cs typeface="Arial" panose="020B0604020202020204" pitchFamily="34" charset="0"/>
          </a:endParaRPr>
        </a:p>
      </dgm:t>
    </dgm:pt>
    <dgm:pt modelId="{F4FC621E-C79F-394E-AA53-9FE86791ED6E}" type="parTrans" cxnId="{1B92744A-BE2F-5045-8919-3D994ECFBC66}">
      <dgm:prSet/>
      <dgm:spPr/>
      <dgm:t>
        <a:bodyPr/>
        <a:lstStyle/>
        <a:p>
          <a:endParaRPr lang="en-US"/>
        </a:p>
      </dgm:t>
    </dgm:pt>
    <dgm:pt modelId="{0DEE0AF5-B3B6-CF4A-B00B-FAB0778DFC76}" type="sibTrans" cxnId="{1B92744A-BE2F-5045-8919-3D994ECFBC66}">
      <dgm:prSet/>
      <dgm:spPr/>
      <dgm:t>
        <a:bodyPr/>
        <a:lstStyle/>
        <a:p>
          <a:endParaRPr lang="en-US"/>
        </a:p>
      </dgm:t>
    </dgm:pt>
    <dgm:pt modelId="{F3B67F82-01E9-4048-8D61-32C72689D73D}">
      <dgm:prSet custT="1"/>
      <dgm:spPr/>
      <dgm:t>
        <a:bodyPr/>
        <a:lstStyle/>
        <a:p>
          <a:pPr rtl="0"/>
          <a:r>
            <a:rPr lang="en-US" sz="1400" b="1" dirty="0" smtClean="0">
              <a:latin typeface="Arial" panose="020B0604020202020204" pitchFamily="34" charset="0"/>
              <a:cs typeface="Arial" panose="020B0604020202020204" pitchFamily="34" charset="0"/>
            </a:rPr>
            <a:t>Equipment</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dgm:t>
    </dgm:pt>
    <dgm:pt modelId="{01095D77-3CA2-8C47-964D-D52C1B40BE6A}" type="parTrans" cxnId="{14F617BC-3CCD-4D4E-828B-AF06EDA1A4AE}">
      <dgm:prSet/>
      <dgm:spPr/>
      <dgm:t>
        <a:bodyPr/>
        <a:lstStyle/>
        <a:p>
          <a:endParaRPr lang="en-US"/>
        </a:p>
      </dgm:t>
    </dgm:pt>
    <dgm:pt modelId="{259EC53B-2B8A-F24A-AF12-E6BBFC27904B}" type="sibTrans" cxnId="{14F617BC-3CCD-4D4E-828B-AF06EDA1A4AE}">
      <dgm:prSet/>
      <dgm:spPr/>
      <dgm:t>
        <a:bodyPr/>
        <a:lstStyle/>
        <a:p>
          <a:endParaRPr lang="en-US"/>
        </a:p>
      </dgm:t>
    </dgm:pt>
    <dgm:pt modelId="{D5749BBF-FE14-5B4C-B6B3-F5F3CD8D82AE}" type="pres">
      <dgm:prSet presAssocID="{468EF296-6695-8643-A86F-2AAD35C6CEEE}" presName="linearFlow" presStyleCnt="0">
        <dgm:presLayoutVars>
          <dgm:dir/>
          <dgm:animLvl val="lvl"/>
          <dgm:resizeHandles val="exact"/>
        </dgm:presLayoutVars>
      </dgm:prSet>
      <dgm:spPr/>
      <dgm:t>
        <a:bodyPr/>
        <a:lstStyle/>
        <a:p>
          <a:endParaRPr lang="en-US"/>
        </a:p>
      </dgm:t>
    </dgm:pt>
    <dgm:pt modelId="{D8DE21F7-4985-1946-989C-8267E7F8E01A}" type="pres">
      <dgm:prSet presAssocID="{F3B67F82-01E9-4048-8D61-32C72689D73D}" presName="composite" presStyleCnt="0"/>
      <dgm:spPr/>
    </dgm:pt>
    <dgm:pt modelId="{51C8AD33-B4E1-9443-AA10-9C931CC85E25}" type="pres">
      <dgm:prSet presAssocID="{F3B67F82-01E9-4048-8D61-32C72689D73D}" presName="parentText" presStyleLbl="alignNode1" presStyleIdx="0" presStyleCnt="4" custScaleX="121469">
        <dgm:presLayoutVars>
          <dgm:chMax val="1"/>
          <dgm:bulletEnabled val="1"/>
        </dgm:presLayoutVars>
      </dgm:prSet>
      <dgm:spPr/>
      <dgm:t>
        <a:bodyPr/>
        <a:lstStyle/>
        <a:p>
          <a:endParaRPr lang="en-US"/>
        </a:p>
      </dgm:t>
    </dgm:pt>
    <dgm:pt modelId="{4EC22663-0FF3-BF4A-B7C3-808FE84AD7D2}" type="pres">
      <dgm:prSet presAssocID="{F3B67F82-01E9-4048-8D61-32C72689D73D}" presName="descendantText" presStyleLbl="alignAcc1" presStyleIdx="0" presStyleCnt="4" custAng="0" custScaleX="93158" custScaleY="100000" custLinFactNeighborX="-756" custLinFactNeighborY="-586">
        <dgm:presLayoutVars>
          <dgm:bulletEnabled val="1"/>
        </dgm:presLayoutVars>
      </dgm:prSet>
      <dgm:spPr/>
      <dgm:t>
        <a:bodyPr/>
        <a:lstStyle/>
        <a:p>
          <a:endParaRPr lang="en-US"/>
        </a:p>
      </dgm:t>
    </dgm:pt>
    <dgm:pt modelId="{C1C10D19-811D-A944-8C44-2C6FA0B2CE1E}" type="pres">
      <dgm:prSet presAssocID="{259EC53B-2B8A-F24A-AF12-E6BBFC27904B}" presName="sp" presStyleCnt="0"/>
      <dgm:spPr/>
    </dgm:pt>
    <dgm:pt modelId="{6E6911E5-5AD5-CC47-8441-200A7D68F227}" type="pres">
      <dgm:prSet presAssocID="{E39CD377-3589-9846-88F2-6D9F440F75C4}" presName="composite" presStyleCnt="0"/>
      <dgm:spPr/>
    </dgm:pt>
    <dgm:pt modelId="{B415188E-A68F-0E4A-B265-AC508FEC9473}" type="pres">
      <dgm:prSet presAssocID="{E39CD377-3589-9846-88F2-6D9F440F75C4}" presName="parentText" presStyleLbl="alignNode1" presStyleIdx="1" presStyleCnt="4" custScaleX="121469">
        <dgm:presLayoutVars>
          <dgm:chMax val="1"/>
          <dgm:bulletEnabled val="1"/>
        </dgm:presLayoutVars>
      </dgm:prSet>
      <dgm:spPr/>
      <dgm:t>
        <a:bodyPr/>
        <a:lstStyle/>
        <a:p>
          <a:endParaRPr lang="en-US"/>
        </a:p>
      </dgm:t>
    </dgm:pt>
    <dgm:pt modelId="{9663CC50-068F-E846-8461-59B5262F254C}" type="pres">
      <dgm:prSet presAssocID="{E39CD377-3589-9846-88F2-6D9F440F75C4}" presName="descendantText" presStyleLbl="alignAcc1" presStyleIdx="1" presStyleCnt="4" custScaleX="94670" custLinFactNeighborY="0">
        <dgm:presLayoutVars>
          <dgm:bulletEnabled val="1"/>
        </dgm:presLayoutVars>
      </dgm:prSet>
      <dgm:spPr/>
      <dgm:t>
        <a:bodyPr/>
        <a:lstStyle/>
        <a:p>
          <a:endParaRPr lang="en-US"/>
        </a:p>
      </dgm:t>
    </dgm:pt>
    <dgm:pt modelId="{547128B4-CD7C-C146-8D76-DFB91F3EE738}" type="pres">
      <dgm:prSet presAssocID="{08BE3230-8BEA-8B4E-8C3C-C52D01C98E9A}" presName="sp" presStyleCnt="0"/>
      <dgm:spPr/>
    </dgm:pt>
    <dgm:pt modelId="{FE11A9A6-B4C9-1841-A360-A9B04C1515F3}" type="pres">
      <dgm:prSet presAssocID="{70D97866-75A9-DD42-ADC3-F83ADB6A9084}" presName="composite" presStyleCnt="0"/>
      <dgm:spPr/>
    </dgm:pt>
    <dgm:pt modelId="{1C9F16D5-830E-5A46-8983-468C66D49477}" type="pres">
      <dgm:prSet presAssocID="{70D97866-75A9-DD42-ADC3-F83ADB6A9084}" presName="parentText" presStyleLbl="alignNode1" presStyleIdx="2" presStyleCnt="4" custScaleX="121469">
        <dgm:presLayoutVars>
          <dgm:chMax val="1"/>
          <dgm:bulletEnabled val="1"/>
        </dgm:presLayoutVars>
      </dgm:prSet>
      <dgm:spPr/>
      <dgm:t>
        <a:bodyPr/>
        <a:lstStyle/>
        <a:p>
          <a:endParaRPr lang="en-US"/>
        </a:p>
      </dgm:t>
    </dgm:pt>
    <dgm:pt modelId="{2A41444B-D7DF-0343-AF64-CC4344D8A1BF}" type="pres">
      <dgm:prSet presAssocID="{70D97866-75A9-DD42-ADC3-F83ADB6A9084}" presName="descendantText" presStyleLbl="alignAcc1" presStyleIdx="2" presStyleCnt="4" custScaleX="94670" custLinFactNeighborY="0">
        <dgm:presLayoutVars>
          <dgm:bulletEnabled val="1"/>
        </dgm:presLayoutVars>
      </dgm:prSet>
      <dgm:spPr/>
      <dgm:t>
        <a:bodyPr/>
        <a:lstStyle/>
        <a:p>
          <a:endParaRPr lang="en-US"/>
        </a:p>
      </dgm:t>
    </dgm:pt>
    <dgm:pt modelId="{2D8580C1-395D-5F4B-A4B7-A255655F8D0C}" type="pres">
      <dgm:prSet presAssocID="{D754F84F-BF06-7749-B021-9D84AEC7DD50}" presName="sp" presStyleCnt="0"/>
      <dgm:spPr/>
    </dgm:pt>
    <dgm:pt modelId="{E888F314-A00B-CC43-A62F-1FE853BA7781}" type="pres">
      <dgm:prSet presAssocID="{EA962271-E25E-7A40-BF82-A49FD6CC475F}" presName="composite" presStyleCnt="0"/>
      <dgm:spPr/>
    </dgm:pt>
    <dgm:pt modelId="{9A3C5432-65A2-3142-B0B1-DC134D82A2ED}" type="pres">
      <dgm:prSet presAssocID="{EA962271-E25E-7A40-BF82-A49FD6CC475F}" presName="parentText" presStyleLbl="alignNode1" presStyleIdx="3" presStyleCnt="4" custScaleX="137968">
        <dgm:presLayoutVars>
          <dgm:chMax val="1"/>
          <dgm:bulletEnabled val="1"/>
        </dgm:presLayoutVars>
      </dgm:prSet>
      <dgm:spPr/>
      <dgm:t>
        <a:bodyPr/>
        <a:lstStyle/>
        <a:p>
          <a:endParaRPr lang="en-US"/>
        </a:p>
      </dgm:t>
    </dgm:pt>
    <dgm:pt modelId="{0A3CBF31-D633-E640-A313-215A38606EB5}" type="pres">
      <dgm:prSet presAssocID="{EA962271-E25E-7A40-BF82-A49FD6CC475F}" presName="descendantText" presStyleLbl="alignAcc1" presStyleIdx="3" presStyleCnt="4" custScaleX="93138">
        <dgm:presLayoutVars>
          <dgm:bulletEnabled val="1"/>
        </dgm:presLayoutVars>
      </dgm:prSet>
      <dgm:spPr/>
      <dgm:t>
        <a:bodyPr/>
        <a:lstStyle/>
        <a:p>
          <a:endParaRPr lang="en-US"/>
        </a:p>
      </dgm:t>
    </dgm:pt>
  </dgm:ptLst>
  <dgm:cxnLst>
    <dgm:cxn modelId="{A557D5EE-5633-4859-94E1-7D5AE4E93687}" type="presOf" srcId="{70D97866-75A9-DD42-ADC3-F83ADB6A9084}" destId="{1C9F16D5-830E-5A46-8983-468C66D49477}" srcOrd="0" destOrd="0" presId="urn:microsoft.com/office/officeart/2005/8/layout/chevron2"/>
    <dgm:cxn modelId="{7FEED742-77B3-4999-8F90-3F94A5822F1E}" type="presOf" srcId="{E39CD377-3589-9846-88F2-6D9F440F75C4}" destId="{B415188E-A68F-0E4A-B265-AC508FEC9473}" srcOrd="0" destOrd="0" presId="urn:microsoft.com/office/officeart/2005/8/layout/chevron2"/>
    <dgm:cxn modelId="{514DCB95-6F5E-964A-AAB5-ADEC2E7692D7}" srcId="{E39CD377-3589-9846-88F2-6D9F440F75C4}" destId="{3C39CBDA-428C-954F-9494-FFA4E1F6AC9D}" srcOrd="0" destOrd="0" parTransId="{5E840C2A-6C5F-3C45-8C2E-4B0AB67A8F9A}" sibTransId="{C7E6795D-5560-3E4D-9680-587E926017BC}"/>
    <dgm:cxn modelId="{F758490D-ADC0-40C7-B28A-862DB49947A1}" type="presOf" srcId="{E939029A-DDA7-7242-9963-4A5B23C1FF37}" destId="{2A41444B-D7DF-0343-AF64-CC4344D8A1BF}" srcOrd="0" destOrd="0" presId="urn:microsoft.com/office/officeart/2005/8/layout/chevron2"/>
    <dgm:cxn modelId="{4B3CFC35-F19B-4484-BF99-D821EC30E531}" type="presOf" srcId="{EA962271-E25E-7A40-BF82-A49FD6CC475F}" destId="{9A3C5432-65A2-3142-B0B1-DC134D82A2ED}" srcOrd="0" destOrd="0" presId="urn:microsoft.com/office/officeart/2005/8/layout/chevron2"/>
    <dgm:cxn modelId="{E986371C-D7F8-B847-B132-2FFD8696AAE0}" srcId="{468EF296-6695-8643-A86F-2AAD35C6CEEE}" destId="{E39CD377-3589-9846-88F2-6D9F440F75C4}" srcOrd="1" destOrd="0" parTransId="{41BAA267-65A5-594C-AC48-B53FF2CE6CAF}" sibTransId="{08BE3230-8BEA-8B4E-8C3C-C52D01C98E9A}"/>
    <dgm:cxn modelId="{F723EAA8-58FA-4133-8670-35CF57A63672}" type="presOf" srcId="{6F8A7879-3BB3-544A-AA02-7A62AC72250C}" destId="{0A3CBF31-D633-E640-A313-215A38606EB5}" srcOrd="0" destOrd="0" presId="urn:microsoft.com/office/officeart/2005/8/layout/chevron2"/>
    <dgm:cxn modelId="{16CC45F4-B1CB-444E-896F-4B1CF7141250}" srcId="{70D97866-75A9-DD42-ADC3-F83ADB6A9084}" destId="{E939029A-DDA7-7242-9963-4A5B23C1FF37}" srcOrd="0" destOrd="0" parTransId="{56CFC7E7-E85F-284F-831D-F43F74614883}" sibTransId="{35F2BF77-EA43-9948-AD96-37806F7A2AA3}"/>
    <dgm:cxn modelId="{4FC594F2-F941-1E44-84FB-C136CC8BB276}" srcId="{468EF296-6695-8643-A86F-2AAD35C6CEEE}" destId="{EA962271-E25E-7A40-BF82-A49FD6CC475F}" srcOrd="3" destOrd="0" parTransId="{46FE9D2E-52F1-A34B-80B6-7004836D4180}" sibTransId="{01A83D3E-A1D4-7541-8B99-F25F2E4537CC}"/>
    <dgm:cxn modelId="{14F617BC-3CCD-4D4E-828B-AF06EDA1A4AE}" srcId="{468EF296-6695-8643-A86F-2AAD35C6CEEE}" destId="{F3B67F82-01E9-4048-8D61-32C72689D73D}" srcOrd="0" destOrd="0" parTransId="{01095D77-3CA2-8C47-964D-D52C1B40BE6A}" sibTransId="{259EC53B-2B8A-F24A-AF12-E6BBFC27904B}"/>
    <dgm:cxn modelId="{CB8CD200-44EC-450B-970F-E81D14961C2A}" type="presOf" srcId="{F3B67F82-01E9-4048-8D61-32C72689D73D}" destId="{51C8AD33-B4E1-9443-AA10-9C931CC85E25}" srcOrd="0" destOrd="0" presId="urn:microsoft.com/office/officeart/2005/8/layout/chevron2"/>
    <dgm:cxn modelId="{1F0C64FA-13D2-574C-9B4C-269B6CFFDF1B}" srcId="{F3B67F82-01E9-4048-8D61-32C72689D73D}" destId="{1A2EC90D-C66E-7E47-8247-1DB04F47F57A}" srcOrd="0" destOrd="0" parTransId="{9BB29D12-4295-1F4C-B80A-919D08308BDA}" sibTransId="{18E109FD-6E8C-A649-8B4A-E50758981C62}"/>
    <dgm:cxn modelId="{6820B38C-2472-4D08-AB47-14D322E3104B}" type="presOf" srcId="{468EF296-6695-8643-A86F-2AAD35C6CEEE}" destId="{D5749BBF-FE14-5B4C-B6B3-F5F3CD8D82AE}" srcOrd="0" destOrd="0" presId="urn:microsoft.com/office/officeart/2005/8/layout/chevron2"/>
    <dgm:cxn modelId="{19AAB628-4E2B-8646-A51F-4636D19BF65F}" srcId="{468EF296-6695-8643-A86F-2AAD35C6CEEE}" destId="{70D97866-75A9-DD42-ADC3-F83ADB6A9084}" srcOrd="2" destOrd="0" parTransId="{D347D4B7-C207-4747-BCB9-9BDA833F731C}" sibTransId="{D754F84F-BF06-7749-B021-9D84AEC7DD50}"/>
    <dgm:cxn modelId="{72511D4A-0A67-4A1E-8FAF-4796EAF745E0}" type="presOf" srcId="{3C39CBDA-428C-954F-9494-FFA4E1F6AC9D}" destId="{9663CC50-068F-E846-8461-59B5262F254C}" srcOrd="0" destOrd="0" presId="urn:microsoft.com/office/officeart/2005/8/layout/chevron2"/>
    <dgm:cxn modelId="{1A811BA5-C205-43A1-B473-1672BA676605}" type="presOf" srcId="{1A2EC90D-C66E-7E47-8247-1DB04F47F57A}" destId="{4EC22663-0FF3-BF4A-B7C3-808FE84AD7D2}" srcOrd="0" destOrd="0" presId="urn:microsoft.com/office/officeart/2005/8/layout/chevron2"/>
    <dgm:cxn modelId="{1B92744A-BE2F-5045-8919-3D994ECFBC66}" srcId="{EA962271-E25E-7A40-BF82-A49FD6CC475F}" destId="{6F8A7879-3BB3-544A-AA02-7A62AC72250C}" srcOrd="0" destOrd="0" parTransId="{F4FC621E-C79F-394E-AA53-9FE86791ED6E}" sibTransId="{0DEE0AF5-B3B6-CF4A-B00B-FAB0778DFC76}"/>
    <dgm:cxn modelId="{C28519E0-15CC-45D6-98F9-DDD512FAAC68}" type="presParOf" srcId="{D5749BBF-FE14-5B4C-B6B3-F5F3CD8D82AE}" destId="{D8DE21F7-4985-1946-989C-8267E7F8E01A}" srcOrd="0" destOrd="0" presId="urn:microsoft.com/office/officeart/2005/8/layout/chevron2"/>
    <dgm:cxn modelId="{8DC64C88-BE91-47EC-B5E9-B2B33E0F4EF2}" type="presParOf" srcId="{D8DE21F7-4985-1946-989C-8267E7F8E01A}" destId="{51C8AD33-B4E1-9443-AA10-9C931CC85E25}" srcOrd="0" destOrd="0" presId="urn:microsoft.com/office/officeart/2005/8/layout/chevron2"/>
    <dgm:cxn modelId="{E755A6CC-FC28-4565-9691-A879F562F49A}" type="presParOf" srcId="{D8DE21F7-4985-1946-989C-8267E7F8E01A}" destId="{4EC22663-0FF3-BF4A-B7C3-808FE84AD7D2}" srcOrd="1" destOrd="0" presId="urn:microsoft.com/office/officeart/2005/8/layout/chevron2"/>
    <dgm:cxn modelId="{BD096976-5C1D-41A2-821B-DA549CEA6343}" type="presParOf" srcId="{D5749BBF-FE14-5B4C-B6B3-F5F3CD8D82AE}" destId="{C1C10D19-811D-A944-8C44-2C6FA0B2CE1E}" srcOrd="1" destOrd="0" presId="urn:microsoft.com/office/officeart/2005/8/layout/chevron2"/>
    <dgm:cxn modelId="{3A5BCC21-FF36-4477-B3E8-94D9A6077708}" type="presParOf" srcId="{D5749BBF-FE14-5B4C-B6B3-F5F3CD8D82AE}" destId="{6E6911E5-5AD5-CC47-8441-200A7D68F227}" srcOrd="2" destOrd="0" presId="urn:microsoft.com/office/officeart/2005/8/layout/chevron2"/>
    <dgm:cxn modelId="{274512C7-D569-4729-8488-AB38DBEE7F04}" type="presParOf" srcId="{6E6911E5-5AD5-CC47-8441-200A7D68F227}" destId="{B415188E-A68F-0E4A-B265-AC508FEC9473}" srcOrd="0" destOrd="0" presId="urn:microsoft.com/office/officeart/2005/8/layout/chevron2"/>
    <dgm:cxn modelId="{085E8F19-CB06-4BA1-B367-ADABCEB824B3}" type="presParOf" srcId="{6E6911E5-5AD5-CC47-8441-200A7D68F227}" destId="{9663CC50-068F-E846-8461-59B5262F254C}" srcOrd="1" destOrd="0" presId="urn:microsoft.com/office/officeart/2005/8/layout/chevron2"/>
    <dgm:cxn modelId="{C8E02479-7007-4CD0-8A8E-1C746623FAC0}" type="presParOf" srcId="{D5749BBF-FE14-5B4C-B6B3-F5F3CD8D82AE}" destId="{547128B4-CD7C-C146-8D76-DFB91F3EE738}" srcOrd="3" destOrd="0" presId="urn:microsoft.com/office/officeart/2005/8/layout/chevron2"/>
    <dgm:cxn modelId="{EED0FD45-CB73-457A-8280-B37AB85774CA}" type="presParOf" srcId="{D5749BBF-FE14-5B4C-B6B3-F5F3CD8D82AE}" destId="{FE11A9A6-B4C9-1841-A360-A9B04C1515F3}" srcOrd="4" destOrd="0" presId="urn:microsoft.com/office/officeart/2005/8/layout/chevron2"/>
    <dgm:cxn modelId="{8BE1ADCB-5F6A-41D3-B471-F0351D63899A}" type="presParOf" srcId="{FE11A9A6-B4C9-1841-A360-A9B04C1515F3}" destId="{1C9F16D5-830E-5A46-8983-468C66D49477}" srcOrd="0" destOrd="0" presId="urn:microsoft.com/office/officeart/2005/8/layout/chevron2"/>
    <dgm:cxn modelId="{30F3B367-8BB4-44FB-8A73-7CFCD621D91A}" type="presParOf" srcId="{FE11A9A6-B4C9-1841-A360-A9B04C1515F3}" destId="{2A41444B-D7DF-0343-AF64-CC4344D8A1BF}" srcOrd="1" destOrd="0" presId="urn:microsoft.com/office/officeart/2005/8/layout/chevron2"/>
    <dgm:cxn modelId="{F98A0ED8-4EAB-44EC-B0D7-CD4D8297827E}" type="presParOf" srcId="{D5749BBF-FE14-5B4C-B6B3-F5F3CD8D82AE}" destId="{2D8580C1-395D-5F4B-A4B7-A255655F8D0C}" srcOrd="5" destOrd="0" presId="urn:microsoft.com/office/officeart/2005/8/layout/chevron2"/>
    <dgm:cxn modelId="{6BB990E7-B250-41F5-BD84-46F3FC48217D}" type="presParOf" srcId="{D5749BBF-FE14-5B4C-B6B3-F5F3CD8D82AE}" destId="{E888F314-A00B-CC43-A62F-1FE853BA7781}" srcOrd="6" destOrd="0" presId="urn:microsoft.com/office/officeart/2005/8/layout/chevron2"/>
    <dgm:cxn modelId="{222F27AC-7889-440C-A842-ED185C385CA5}" type="presParOf" srcId="{E888F314-A00B-CC43-A62F-1FE853BA7781}" destId="{9A3C5432-65A2-3142-B0B1-DC134D82A2ED}" srcOrd="0" destOrd="0" presId="urn:microsoft.com/office/officeart/2005/8/layout/chevron2"/>
    <dgm:cxn modelId="{D275359E-DE89-4400-AF7C-8992523B8353}" type="presParOf" srcId="{E888F314-A00B-CC43-A62F-1FE853BA7781}" destId="{0A3CBF31-D633-E640-A313-215A38606EB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3192853-F2D4-074E-AB02-75E8E624739B}"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9640461F-0A13-6C47-ADA4-B35D60D1663D}">
      <dgm:prSet phldrT="[Text]"/>
      <dgm:spPr/>
      <dgm:t>
        <a:bodyPr/>
        <a:lstStyle/>
        <a:p>
          <a:pPr rtl="0"/>
          <a:r>
            <a:rPr lang="en-US" dirty="0" smtClean="0">
              <a:latin typeface="Arial" panose="020B0604020202020204" pitchFamily="34" charset="0"/>
              <a:cs typeface="Arial" panose="020B0604020202020204" pitchFamily="34" charset="0"/>
            </a:rPr>
            <a:t>Duties match or are a good fit with individual’s skills</a:t>
          </a:r>
          <a:endParaRPr lang="en-US" dirty="0">
            <a:latin typeface="Arial" panose="020B0604020202020204" pitchFamily="34" charset="0"/>
            <a:cs typeface="Arial" panose="020B0604020202020204" pitchFamily="34" charset="0"/>
          </a:endParaRPr>
        </a:p>
      </dgm:t>
    </dgm:pt>
    <dgm:pt modelId="{15CAB757-D412-1542-A254-FE00918B2DC5}" type="parTrans" cxnId="{32D05817-382C-C240-93CF-9D058CA6C165}">
      <dgm:prSet/>
      <dgm:spPr/>
      <dgm:t>
        <a:bodyPr/>
        <a:lstStyle/>
        <a:p>
          <a:endParaRPr lang="en-US"/>
        </a:p>
      </dgm:t>
    </dgm:pt>
    <dgm:pt modelId="{417531EB-F343-1840-BC30-D5C450ED5916}" type="sibTrans" cxnId="{32D05817-382C-C240-93CF-9D058CA6C165}">
      <dgm:prSet/>
      <dgm:spPr/>
      <dgm:t>
        <a:bodyPr/>
        <a:lstStyle/>
        <a:p>
          <a:endParaRPr lang="en-US"/>
        </a:p>
      </dgm:t>
    </dgm:pt>
    <dgm:pt modelId="{A4E370BB-BEDD-DE43-84F0-A9F04E994197}">
      <dgm:prSet phldrT="[Text]"/>
      <dgm:spPr/>
      <dgm:t>
        <a:bodyPr/>
        <a:lstStyle/>
        <a:p>
          <a:pPr rtl="0"/>
          <a:r>
            <a:rPr lang="en-US" dirty="0" smtClean="0">
              <a:latin typeface="Arial" panose="020B0604020202020204" pitchFamily="34" charset="0"/>
              <a:cs typeface="Arial" panose="020B0604020202020204" pitchFamily="34" charset="0"/>
            </a:rPr>
            <a:t>Manager assigns duties </a:t>
          </a:r>
          <a:endParaRPr lang="en-US" dirty="0">
            <a:latin typeface="Arial" panose="020B0604020202020204" pitchFamily="34" charset="0"/>
            <a:cs typeface="Arial" panose="020B0604020202020204" pitchFamily="34" charset="0"/>
          </a:endParaRPr>
        </a:p>
      </dgm:t>
    </dgm:pt>
    <dgm:pt modelId="{3E462D3C-A103-C54B-8424-54FDEB62723E}" type="sibTrans" cxnId="{5D4104A5-5351-1542-AC65-CD9C92ECC4FE}">
      <dgm:prSet/>
      <dgm:spPr/>
      <dgm:t>
        <a:bodyPr/>
        <a:lstStyle/>
        <a:p>
          <a:endParaRPr lang="en-US"/>
        </a:p>
      </dgm:t>
    </dgm:pt>
    <dgm:pt modelId="{A5CD80E3-528B-1947-BCCF-67D35EB6CE97}" type="parTrans" cxnId="{5D4104A5-5351-1542-AC65-CD9C92ECC4FE}">
      <dgm:prSet/>
      <dgm:spPr/>
      <dgm:t>
        <a:bodyPr/>
        <a:lstStyle/>
        <a:p>
          <a:endParaRPr lang="en-US"/>
        </a:p>
      </dgm:t>
    </dgm:pt>
    <dgm:pt modelId="{0EF325F1-DFBB-954C-94B8-91E2B18DE352}" type="pres">
      <dgm:prSet presAssocID="{F3192853-F2D4-074E-AB02-75E8E624739B}" presName="linearFlow" presStyleCnt="0">
        <dgm:presLayoutVars>
          <dgm:dir/>
          <dgm:animLvl val="lvl"/>
          <dgm:resizeHandles val="exact"/>
        </dgm:presLayoutVars>
      </dgm:prSet>
      <dgm:spPr/>
      <dgm:t>
        <a:bodyPr/>
        <a:lstStyle/>
        <a:p>
          <a:endParaRPr lang="en-US"/>
        </a:p>
      </dgm:t>
    </dgm:pt>
    <dgm:pt modelId="{A2C688AE-5E90-154B-8DCA-DF4BA7ED7D67}" type="pres">
      <dgm:prSet presAssocID="{A4E370BB-BEDD-DE43-84F0-A9F04E994197}" presName="composite" presStyleCnt="0"/>
      <dgm:spPr/>
    </dgm:pt>
    <dgm:pt modelId="{C099416F-8FAB-7449-A104-8EAD9151E92E}" type="pres">
      <dgm:prSet presAssocID="{A4E370BB-BEDD-DE43-84F0-A9F04E994197}" presName="parentText" presStyleLbl="alignNode1" presStyleIdx="0" presStyleCnt="1">
        <dgm:presLayoutVars>
          <dgm:chMax val="1"/>
          <dgm:bulletEnabled val="1"/>
        </dgm:presLayoutVars>
      </dgm:prSet>
      <dgm:spPr/>
      <dgm:t>
        <a:bodyPr/>
        <a:lstStyle/>
        <a:p>
          <a:endParaRPr lang="en-US"/>
        </a:p>
      </dgm:t>
    </dgm:pt>
    <dgm:pt modelId="{90EC940F-8ADE-0741-A8D4-44A0556425C6}" type="pres">
      <dgm:prSet presAssocID="{A4E370BB-BEDD-DE43-84F0-A9F04E994197}" presName="descendantText" presStyleLbl="alignAcc1" presStyleIdx="0" presStyleCnt="1">
        <dgm:presLayoutVars>
          <dgm:bulletEnabled val="1"/>
        </dgm:presLayoutVars>
      </dgm:prSet>
      <dgm:spPr/>
      <dgm:t>
        <a:bodyPr/>
        <a:lstStyle/>
        <a:p>
          <a:endParaRPr lang="en-US"/>
        </a:p>
      </dgm:t>
    </dgm:pt>
  </dgm:ptLst>
  <dgm:cxnLst>
    <dgm:cxn modelId="{32D05817-382C-C240-93CF-9D058CA6C165}" srcId="{A4E370BB-BEDD-DE43-84F0-A9F04E994197}" destId="{9640461F-0A13-6C47-ADA4-B35D60D1663D}" srcOrd="0" destOrd="0" parTransId="{15CAB757-D412-1542-A254-FE00918B2DC5}" sibTransId="{417531EB-F343-1840-BC30-D5C450ED5916}"/>
    <dgm:cxn modelId="{9F357ECF-9D3C-4FDA-AAC3-6A559E209F12}" type="presOf" srcId="{9640461F-0A13-6C47-ADA4-B35D60D1663D}" destId="{90EC940F-8ADE-0741-A8D4-44A0556425C6}" srcOrd="0" destOrd="0" presId="urn:microsoft.com/office/officeart/2005/8/layout/chevron2"/>
    <dgm:cxn modelId="{E955182B-7C08-4271-A698-EE353C894A37}" type="presOf" srcId="{F3192853-F2D4-074E-AB02-75E8E624739B}" destId="{0EF325F1-DFBB-954C-94B8-91E2B18DE352}" srcOrd="0" destOrd="0" presId="urn:microsoft.com/office/officeart/2005/8/layout/chevron2"/>
    <dgm:cxn modelId="{5D4104A5-5351-1542-AC65-CD9C92ECC4FE}" srcId="{F3192853-F2D4-074E-AB02-75E8E624739B}" destId="{A4E370BB-BEDD-DE43-84F0-A9F04E994197}" srcOrd="0" destOrd="0" parTransId="{A5CD80E3-528B-1947-BCCF-67D35EB6CE97}" sibTransId="{3E462D3C-A103-C54B-8424-54FDEB62723E}"/>
    <dgm:cxn modelId="{F9CEBD5E-5E6C-4E0F-893E-352B3B6009B7}" type="presOf" srcId="{A4E370BB-BEDD-DE43-84F0-A9F04E994197}" destId="{C099416F-8FAB-7449-A104-8EAD9151E92E}" srcOrd="0" destOrd="0" presId="urn:microsoft.com/office/officeart/2005/8/layout/chevron2"/>
    <dgm:cxn modelId="{C1798CE3-BD7C-429E-9A36-0D5BCE707BB4}" type="presParOf" srcId="{0EF325F1-DFBB-954C-94B8-91E2B18DE352}" destId="{A2C688AE-5E90-154B-8DCA-DF4BA7ED7D67}" srcOrd="0" destOrd="0" presId="urn:microsoft.com/office/officeart/2005/8/layout/chevron2"/>
    <dgm:cxn modelId="{50765A26-7830-4420-9576-B97875924E78}" type="presParOf" srcId="{A2C688AE-5E90-154B-8DCA-DF4BA7ED7D67}" destId="{C099416F-8FAB-7449-A104-8EAD9151E92E}" srcOrd="0" destOrd="0" presId="urn:microsoft.com/office/officeart/2005/8/layout/chevron2"/>
    <dgm:cxn modelId="{9471E5AA-836C-4AEA-94AE-F4FB4D153897}" type="presParOf" srcId="{A2C688AE-5E90-154B-8DCA-DF4BA7ED7D67}" destId="{90EC940F-8ADE-0741-A8D4-44A0556425C6}"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2A2EBD4-7AA5-46C8-92F4-903A9552C41F}"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2F096F60-4751-404D-AF1B-FDD810D468F1}">
      <dgm:prSet phldrT="[Text]"/>
      <dgm:spPr/>
      <dgm:t>
        <a:bodyPr/>
        <a:lstStyle/>
        <a:p>
          <a:r>
            <a:rPr lang="en-US" dirty="0" smtClean="0">
              <a:latin typeface="Arial" panose="020B0604020202020204" pitchFamily="34" charset="0"/>
              <a:cs typeface="Arial" panose="020B0604020202020204" pitchFamily="34" charset="0"/>
            </a:rPr>
            <a:t>Head Coach</a:t>
          </a:r>
          <a:endParaRPr lang="en-US" dirty="0">
            <a:latin typeface="Arial" panose="020B0604020202020204" pitchFamily="34" charset="0"/>
            <a:cs typeface="Arial" panose="020B0604020202020204" pitchFamily="34" charset="0"/>
          </a:endParaRPr>
        </a:p>
      </dgm:t>
    </dgm:pt>
    <dgm:pt modelId="{BB2F7865-C7B1-4D54-B5CF-F0FD94B50C5A}" type="parTrans" cxnId="{923F565B-04D6-4CC8-A34A-00797E8A3AEE}">
      <dgm:prSet/>
      <dgm:spPr/>
      <dgm:t>
        <a:bodyPr/>
        <a:lstStyle/>
        <a:p>
          <a:endParaRPr lang="en-US"/>
        </a:p>
      </dgm:t>
    </dgm:pt>
    <dgm:pt modelId="{4CC074B5-99B5-4AD3-B3E6-54F55DAD380B}" type="sibTrans" cxnId="{923F565B-04D6-4CC8-A34A-00797E8A3AEE}">
      <dgm:prSet/>
      <dgm:spPr/>
      <dgm:t>
        <a:bodyPr/>
        <a:lstStyle/>
        <a:p>
          <a:endParaRPr lang="en-US"/>
        </a:p>
      </dgm:t>
    </dgm:pt>
    <dgm:pt modelId="{57B4A652-A2A1-46CF-A029-F90BD49D6CB5}">
      <dgm:prSet phldrT="[Text]"/>
      <dgm:spPr/>
      <dgm:t>
        <a:bodyPr/>
        <a:lstStyle/>
        <a:p>
          <a:r>
            <a:rPr lang="en-US" dirty="0" smtClean="0">
              <a:latin typeface="Arial" panose="020B0604020202020204" pitchFamily="34" charset="0"/>
              <a:cs typeface="Arial" panose="020B0604020202020204" pitchFamily="34" charset="0"/>
            </a:rPr>
            <a:t>Coach</a:t>
          </a:r>
          <a:endParaRPr lang="en-US" dirty="0">
            <a:latin typeface="Arial" panose="020B0604020202020204" pitchFamily="34" charset="0"/>
            <a:cs typeface="Arial" panose="020B0604020202020204" pitchFamily="34" charset="0"/>
          </a:endParaRPr>
        </a:p>
      </dgm:t>
    </dgm:pt>
    <dgm:pt modelId="{AE503819-C025-479F-B202-19FCBCBB4C92}" type="parTrans" cxnId="{E1E8C981-2825-4AAA-868C-DFDEBA4AC942}">
      <dgm:prSet/>
      <dgm:spPr/>
      <dgm:t>
        <a:bodyPr/>
        <a:lstStyle/>
        <a:p>
          <a:endParaRPr lang="en-US"/>
        </a:p>
      </dgm:t>
    </dgm:pt>
    <dgm:pt modelId="{74087C75-5D27-44FA-8697-FB14A5A2182B}" type="sibTrans" cxnId="{E1E8C981-2825-4AAA-868C-DFDEBA4AC942}">
      <dgm:prSet/>
      <dgm:spPr/>
      <dgm:t>
        <a:bodyPr/>
        <a:lstStyle/>
        <a:p>
          <a:endParaRPr lang="en-US"/>
        </a:p>
      </dgm:t>
    </dgm:pt>
    <dgm:pt modelId="{90CCB09A-2058-443B-BBE5-9453AECC83EB}">
      <dgm:prSet phldrT="[Text]"/>
      <dgm:spPr/>
      <dgm:t>
        <a:bodyPr/>
        <a:lstStyle/>
        <a:p>
          <a:r>
            <a:rPr lang="en-US" dirty="0" smtClean="0">
              <a:latin typeface="Arial" panose="020B0604020202020204" pitchFamily="34" charset="0"/>
              <a:cs typeface="Arial" panose="020B0604020202020204" pitchFamily="34" charset="0"/>
            </a:rPr>
            <a:t>Assistant Coach</a:t>
          </a:r>
          <a:endParaRPr lang="en-US" dirty="0">
            <a:latin typeface="Arial" panose="020B0604020202020204" pitchFamily="34" charset="0"/>
            <a:cs typeface="Arial" panose="020B0604020202020204" pitchFamily="34" charset="0"/>
          </a:endParaRPr>
        </a:p>
      </dgm:t>
    </dgm:pt>
    <dgm:pt modelId="{16303FC3-1054-4D9D-A675-0A1EF8663216}" type="parTrans" cxnId="{DF67E0C5-FB7B-4BF6-AF88-2D8CD7F4847F}">
      <dgm:prSet/>
      <dgm:spPr/>
      <dgm:t>
        <a:bodyPr/>
        <a:lstStyle/>
        <a:p>
          <a:endParaRPr lang="en-US"/>
        </a:p>
      </dgm:t>
    </dgm:pt>
    <dgm:pt modelId="{C466D17D-B2B3-4275-8F7B-870BA39D257C}" type="sibTrans" cxnId="{DF67E0C5-FB7B-4BF6-AF88-2D8CD7F4847F}">
      <dgm:prSet/>
      <dgm:spPr/>
      <dgm:t>
        <a:bodyPr/>
        <a:lstStyle/>
        <a:p>
          <a:endParaRPr lang="en-US"/>
        </a:p>
      </dgm:t>
    </dgm:pt>
    <dgm:pt modelId="{0146FED6-F14C-4AB3-9B15-648CF39AE685}">
      <dgm:prSet phldrT="[Text]"/>
      <dgm:spPr/>
      <dgm:t>
        <a:bodyPr/>
        <a:lstStyle/>
        <a:p>
          <a:r>
            <a:rPr lang="en-US" dirty="0" smtClean="0">
              <a:latin typeface="Arial" panose="020B0604020202020204" pitchFamily="34" charset="0"/>
              <a:cs typeface="Arial" panose="020B0604020202020204" pitchFamily="34" charset="0"/>
            </a:rPr>
            <a:t>Training Assistant</a:t>
          </a:r>
          <a:endParaRPr lang="en-US" dirty="0">
            <a:latin typeface="Arial" panose="020B0604020202020204" pitchFamily="34" charset="0"/>
            <a:cs typeface="Arial" panose="020B0604020202020204" pitchFamily="34" charset="0"/>
          </a:endParaRPr>
        </a:p>
      </dgm:t>
    </dgm:pt>
    <dgm:pt modelId="{DB729197-9E3E-4EF0-82D5-A00F01D51DB6}" type="parTrans" cxnId="{08DE7B65-7D34-42CB-B16F-A3474033EE71}">
      <dgm:prSet/>
      <dgm:spPr/>
      <dgm:t>
        <a:bodyPr/>
        <a:lstStyle/>
        <a:p>
          <a:endParaRPr lang="en-US"/>
        </a:p>
      </dgm:t>
    </dgm:pt>
    <dgm:pt modelId="{1FE4DC69-CE59-47B1-B2DB-BDFAB2BF87B8}" type="sibTrans" cxnId="{08DE7B65-7D34-42CB-B16F-A3474033EE71}">
      <dgm:prSet/>
      <dgm:spPr/>
      <dgm:t>
        <a:bodyPr/>
        <a:lstStyle/>
        <a:p>
          <a:endParaRPr lang="en-US"/>
        </a:p>
      </dgm:t>
    </dgm:pt>
    <dgm:pt modelId="{98F016D9-67AC-4C7A-BC52-282BAD3ED689}">
      <dgm:prSet phldrT="[Text]"/>
      <dgm:spPr/>
      <dgm:t>
        <a:bodyPr/>
        <a:lstStyle/>
        <a:p>
          <a:r>
            <a:rPr lang="en-US" dirty="0" smtClean="0">
              <a:latin typeface="Arial" panose="020B0604020202020204" pitchFamily="34" charset="0"/>
              <a:cs typeface="Arial" panose="020B0604020202020204" pitchFamily="34" charset="0"/>
            </a:rPr>
            <a:t>Team Manager</a:t>
          </a:r>
          <a:endParaRPr lang="en-US" dirty="0">
            <a:latin typeface="Arial" panose="020B0604020202020204" pitchFamily="34" charset="0"/>
            <a:cs typeface="Arial" panose="020B0604020202020204" pitchFamily="34" charset="0"/>
          </a:endParaRPr>
        </a:p>
      </dgm:t>
    </dgm:pt>
    <dgm:pt modelId="{FF8E2E52-8D49-4BEE-BE4B-AA120DA715D7}" type="parTrans" cxnId="{F766158D-5BD7-413A-9368-C75E0C264BB9}">
      <dgm:prSet/>
      <dgm:spPr/>
      <dgm:t>
        <a:bodyPr/>
        <a:lstStyle/>
        <a:p>
          <a:endParaRPr lang="en-US"/>
        </a:p>
      </dgm:t>
    </dgm:pt>
    <dgm:pt modelId="{C38151D2-7DEB-4BBD-A17B-B8D7FBA72DE1}" type="sibTrans" cxnId="{F766158D-5BD7-413A-9368-C75E0C264BB9}">
      <dgm:prSet/>
      <dgm:spPr/>
      <dgm:t>
        <a:bodyPr/>
        <a:lstStyle/>
        <a:p>
          <a:endParaRPr lang="en-US"/>
        </a:p>
      </dgm:t>
    </dgm:pt>
    <dgm:pt modelId="{67A497FD-128F-4A96-A917-54EB611270B0}" type="pres">
      <dgm:prSet presAssocID="{82A2EBD4-7AA5-46C8-92F4-903A9552C41F}" presName="compositeShape" presStyleCnt="0">
        <dgm:presLayoutVars>
          <dgm:dir/>
          <dgm:resizeHandles/>
        </dgm:presLayoutVars>
      </dgm:prSet>
      <dgm:spPr/>
      <dgm:t>
        <a:bodyPr/>
        <a:lstStyle/>
        <a:p>
          <a:endParaRPr lang="en-US"/>
        </a:p>
      </dgm:t>
    </dgm:pt>
    <dgm:pt modelId="{0FE1926B-14DB-4EB0-92A0-90E769982429}" type="pres">
      <dgm:prSet presAssocID="{82A2EBD4-7AA5-46C8-92F4-903A9552C41F}" presName="pyramid" presStyleLbl="node1" presStyleIdx="0" presStyleCnt="1" custScaleX="176814" custLinFactNeighborY="216"/>
      <dgm:spPr/>
    </dgm:pt>
    <dgm:pt modelId="{1ACB52C9-DAD9-43A5-B2C7-66D1B7D742E3}" type="pres">
      <dgm:prSet presAssocID="{82A2EBD4-7AA5-46C8-92F4-903A9552C41F}" presName="theList" presStyleCnt="0"/>
      <dgm:spPr/>
    </dgm:pt>
    <dgm:pt modelId="{DF86A54F-CC33-4CD2-AECA-25DC3EF52FA9}" type="pres">
      <dgm:prSet presAssocID="{2F096F60-4751-404D-AF1B-FDD810D468F1}" presName="aNode" presStyleLbl="fgAcc1" presStyleIdx="0" presStyleCnt="5" custLinFactY="-31522" custLinFactNeighborY="-100000">
        <dgm:presLayoutVars>
          <dgm:bulletEnabled val="1"/>
        </dgm:presLayoutVars>
      </dgm:prSet>
      <dgm:spPr/>
      <dgm:t>
        <a:bodyPr/>
        <a:lstStyle/>
        <a:p>
          <a:endParaRPr lang="en-US"/>
        </a:p>
      </dgm:t>
    </dgm:pt>
    <dgm:pt modelId="{78E66CD6-2811-45B3-8A16-7B17FC38783D}" type="pres">
      <dgm:prSet presAssocID="{2F096F60-4751-404D-AF1B-FDD810D468F1}" presName="aSpace" presStyleCnt="0"/>
      <dgm:spPr/>
    </dgm:pt>
    <dgm:pt modelId="{C3C0C886-99F2-405A-9F32-25F64A3406EC}" type="pres">
      <dgm:prSet presAssocID="{57B4A652-A2A1-46CF-A029-F90BD49D6CB5}" presName="aNode" presStyleLbl="fgAcc1" presStyleIdx="1" presStyleCnt="5" custLinFactY="-31522" custLinFactNeighborY="-100000">
        <dgm:presLayoutVars>
          <dgm:bulletEnabled val="1"/>
        </dgm:presLayoutVars>
      </dgm:prSet>
      <dgm:spPr/>
      <dgm:t>
        <a:bodyPr/>
        <a:lstStyle/>
        <a:p>
          <a:endParaRPr lang="en-US"/>
        </a:p>
      </dgm:t>
    </dgm:pt>
    <dgm:pt modelId="{83785D6B-FEFD-456D-B359-FC4E3CA5E198}" type="pres">
      <dgm:prSet presAssocID="{57B4A652-A2A1-46CF-A029-F90BD49D6CB5}" presName="aSpace" presStyleCnt="0"/>
      <dgm:spPr/>
    </dgm:pt>
    <dgm:pt modelId="{B158BB9D-6C65-453F-9F91-137C7CAB97CF}" type="pres">
      <dgm:prSet presAssocID="{90CCB09A-2058-443B-BBE5-9453AECC83EB}" presName="aNode" presStyleLbl="fgAcc1" presStyleIdx="2" presStyleCnt="5" custLinFactY="-31522" custLinFactNeighborY="-100000">
        <dgm:presLayoutVars>
          <dgm:bulletEnabled val="1"/>
        </dgm:presLayoutVars>
      </dgm:prSet>
      <dgm:spPr/>
      <dgm:t>
        <a:bodyPr/>
        <a:lstStyle/>
        <a:p>
          <a:endParaRPr lang="en-US"/>
        </a:p>
      </dgm:t>
    </dgm:pt>
    <dgm:pt modelId="{4FAB7CF9-E470-4BB2-8AD8-56CFCB4742DF}" type="pres">
      <dgm:prSet presAssocID="{90CCB09A-2058-443B-BBE5-9453AECC83EB}" presName="aSpace" presStyleCnt="0"/>
      <dgm:spPr/>
    </dgm:pt>
    <dgm:pt modelId="{FF0B960C-A215-480A-BF59-93A83BD42EE3}" type="pres">
      <dgm:prSet presAssocID="{0146FED6-F14C-4AB3-9B15-648CF39AE685}" presName="aNode" presStyleLbl="fgAcc1" presStyleIdx="3" presStyleCnt="5" custLinFactY="-31522" custLinFactNeighborY="-100000">
        <dgm:presLayoutVars>
          <dgm:bulletEnabled val="1"/>
        </dgm:presLayoutVars>
      </dgm:prSet>
      <dgm:spPr/>
      <dgm:t>
        <a:bodyPr/>
        <a:lstStyle/>
        <a:p>
          <a:endParaRPr lang="en-US"/>
        </a:p>
      </dgm:t>
    </dgm:pt>
    <dgm:pt modelId="{D9A7AFBB-559C-446C-90C4-8883FB2BD398}" type="pres">
      <dgm:prSet presAssocID="{0146FED6-F14C-4AB3-9B15-648CF39AE685}" presName="aSpace" presStyleCnt="0"/>
      <dgm:spPr/>
    </dgm:pt>
    <dgm:pt modelId="{2EAD81CC-EE69-490D-968D-49D572A4354B}" type="pres">
      <dgm:prSet presAssocID="{98F016D9-67AC-4C7A-BC52-282BAD3ED689}" presName="aNode" presStyleLbl="fgAcc1" presStyleIdx="4" presStyleCnt="5" custLinFactY="-31522" custLinFactNeighborY="-100000">
        <dgm:presLayoutVars>
          <dgm:bulletEnabled val="1"/>
        </dgm:presLayoutVars>
      </dgm:prSet>
      <dgm:spPr/>
      <dgm:t>
        <a:bodyPr/>
        <a:lstStyle/>
        <a:p>
          <a:endParaRPr lang="en-US"/>
        </a:p>
      </dgm:t>
    </dgm:pt>
    <dgm:pt modelId="{529F1400-D7DD-42A4-903E-741938E0322B}" type="pres">
      <dgm:prSet presAssocID="{98F016D9-67AC-4C7A-BC52-282BAD3ED689}" presName="aSpace" presStyleCnt="0"/>
      <dgm:spPr/>
    </dgm:pt>
  </dgm:ptLst>
  <dgm:cxnLst>
    <dgm:cxn modelId="{A5359D07-2BD8-4634-854F-5A353F5063F4}" type="presOf" srcId="{98F016D9-67AC-4C7A-BC52-282BAD3ED689}" destId="{2EAD81CC-EE69-490D-968D-49D572A4354B}" srcOrd="0" destOrd="0" presId="urn:microsoft.com/office/officeart/2005/8/layout/pyramid2"/>
    <dgm:cxn modelId="{64813F76-F973-40CF-A3B5-CF74E83DB191}" type="presOf" srcId="{82A2EBD4-7AA5-46C8-92F4-903A9552C41F}" destId="{67A497FD-128F-4A96-A917-54EB611270B0}" srcOrd="0" destOrd="0" presId="urn:microsoft.com/office/officeart/2005/8/layout/pyramid2"/>
    <dgm:cxn modelId="{DF67E0C5-FB7B-4BF6-AF88-2D8CD7F4847F}" srcId="{82A2EBD4-7AA5-46C8-92F4-903A9552C41F}" destId="{90CCB09A-2058-443B-BBE5-9453AECC83EB}" srcOrd="2" destOrd="0" parTransId="{16303FC3-1054-4D9D-A675-0A1EF8663216}" sibTransId="{C466D17D-B2B3-4275-8F7B-870BA39D257C}"/>
    <dgm:cxn modelId="{E1E8C981-2825-4AAA-868C-DFDEBA4AC942}" srcId="{82A2EBD4-7AA5-46C8-92F4-903A9552C41F}" destId="{57B4A652-A2A1-46CF-A029-F90BD49D6CB5}" srcOrd="1" destOrd="0" parTransId="{AE503819-C025-479F-B202-19FCBCBB4C92}" sibTransId="{74087C75-5D27-44FA-8697-FB14A5A2182B}"/>
    <dgm:cxn modelId="{BBE7E86D-B2C3-4BDD-9C91-24966CB80420}" type="presOf" srcId="{57B4A652-A2A1-46CF-A029-F90BD49D6CB5}" destId="{C3C0C886-99F2-405A-9F32-25F64A3406EC}" srcOrd="0" destOrd="0" presId="urn:microsoft.com/office/officeart/2005/8/layout/pyramid2"/>
    <dgm:cxn modelId="{8AD16BD6-6109-4273-A677-7479B1F5BDF9}" type="presOf" srcId="{90CCB09A-2058-443B-BBE5-9453AECC83EB}" destId="{B158BB9D-6C65-453F-9F91-137C7CAB97CF}" srcOrd="0" destOrd="0" presId="urn:microsoft.com/office/officeart/2005/8/layout/pyramid2"/>
    <dgm:cxn modelId="{9727568B-A85A-4D49-A446-EC29476D9F5C}" type="presOf" srcId="{2F096F60-4751-404D-AF1B-FDD810D468F1}" destId="{DF86A54F-CC33-4CD2-AECA-25DC3EF52FA9}" srcOrd="0" destOrd="0" presId="urn:microsoft.com/office/officeart/2005/8/layout/pyramid2"/>
    <dgm:cxn modelId="{08DE7B65-7D34-42CB-B16F-A3474033EE71}" srcId="{82A2EBD4-7AA5-46C8-92F4-903A9552C41F}" destId="{0146FED6-F14C-4AB3-9B15-648CF39AE685}" srcOrd="3" destOrd="0" parTransId="{DB729197-9E3E-4EF0-82D5-A00F01D51DB6}" sibTransId="{1FE4DC69-CE59-47B1-B2DB-BDFAB2BF87B8}"/>
    <dgm:cxn modelId="{923F565B-04D6-4CC8-A34A-00797E8A3AEE}" srcId="{82A2EBD4-7AA5-46C8-92F4-903A9552C41F}" destId="{2F096F60-4751-404D-AF1B-FDD810D468F1}" srcOrd="0" destOrd="0" parTransId="{BB2F7865-C7B1-4D54-B5CF-F0FD94B50C5A}" sibTransId="{4CC074B5-99B5-4AD3-B3E6-54F55DAD380B}"/>
    <dgm:cxn modelId="{F766158D-5BD7-413A-9368-C75E0C264BB9}" srcId="{82A2EBD4-7AA5-46C8-92F4-903A9552C41F}" destId="{98F016D9-67AC-4C7A-BC52-282BAD3ED689}" srcOrd="4" destOrd="0" parTransId="{FF8E2E52-8D49-4BEE-BE4B-AA120DA715D7}" sibTransId="{C38151D2-7DEB-4BBD-A17B-B8D7FBA72DE1}"/>
    <dgm:cxn modelId="{CB645B9A-654A-41BC-873A-B291551E49E3}" type="presOf" srcId="{0146FED6-F14C-4AB3-9B15-648CF39AE685}" destId="{FF0B960C-A215-480A-BF59-93A83BD42EE3}" srcOrd="0" destOrd="0" presId="urn:microsoft.com/office/officeart/2005/8/layout/pyramid2"/>
    <dgm:cxn modelId="{46BC2B27-4041-4AE8-A4FB-C3301FF292D8}" type="presParOf" srcId="{67A497FD-128F-4A96-A917-54EB611270B0}" destId="{0FE1926B-14DB-4EB0-92A0-90E769982429}" srcOrd="0" destOrd="0" presId="urn:microsoft.com/office/officeart/2005/8/layout/pyramid2"/>
    <dgm:cxn modelId="{CE97DBAB-5E84-4ECE-A5B7-87F6A33C9547}" type="presParOf" srcId="{67A497FD-128F-4A96-A917-54EB611270B0}" destId="{1ACB52C9-DAD9-43A5-B2C7-66D1B7D742E3}" srcOrd="1" destOrd="0" presId="urn:microsoft.com/office/officeart/2005/8/layout/pyramid2"/>
    <dgm:cxn modelId="{3BAB2132-E896-4240-A7F0-49F80F604CA2}" type="presParOf" srcId="{1ACB52C9-DAD9-43A5-B2C7-66D1B7D742E3}" destId="{DF86A54F-CC33-4CD2-AECA-25DC3EF52FA9}" srcOrd="0" destOrd="0" presId="urn:microsoft.com/office/officeart/2005/8/layout/pyramid2"/>
    <dgm:cxn modelId="{5A9EA37B-BDC7-4FC0-80CD-3D0083043864}" type="presParOf" srcId="{1ACB52C9-DAD9-43A5-B2C7-66D1B7D742E3}" destId="{78E66CD6-2811-45B3-8A16-7B17FC38783D}" srcOrd="1" destOrd="0" presId="urn:microsoft.com/office/officeart/2005/8/layout/pyramid2"/>
    <dgm:cxn modelId="{508C0217-1746-461B-BF7E-B2C9528ED818}" type="presParOf" srcId="{1ACB52C9-DAD9-43A5-B2C7-66D1B7D742E3}" destId="{C3C0C886-99F2-405A-9F32-25F64A3406EC}" srcOrd="2" destOrd="0" presId="urn:microsoft.com/office/officeart/2005/8/layout/pyramid2"/>
    <dgm:cxn modelId="{F1289C5F-8DFF-4BC9-A772-15C4ED2A1E42}" type="presParOf" srcId="{1ACB52C9-DAD9-43A5-B2C7-66D1B7D742E3}" destId="{83785D6B-FEFD-456D-B359-FC4E3CA5E198}" srcOrd="3" destOrd="0" presId="urn:microsoft.com/office/officeart/2005/8/layout/pyramid2"/>
    <dgm:cxn modelId="{F12AA3C7-73CC-4AAB-A6B7-298CB85AD851}" type="presParOf" srcId="{1ACB52C9-DAD9-43A5-B2C7-66D1B7D742E3}" destId="{B158BB9D-6C65-453F-9F91-137C7CAB97CF}" srcOrd="4" destOrd="0" presId="urn:microsoft.com/office/officeart/2005/8/layout/pyramid2"/>
    <dgm:cxn modelId="{566FE669-B0A4-4BAD-854A-C7EE83FD5B23}" type="presParOf" srcId="{1ACB52C9-DAD9-43A5-B2C7-66D1B7D742E3}" destId="{4FAB7CF9-E470-4BB2-8AD8-56CFCB4742DF}" srcOrd="5" destOrd="0" presId="urn:microsoft.com/office/officeart/2005/8/layout/pyramid2"/>
    <dgm:cxn modelId="{9139E191-9BD3-408E-B51E-E82B4B124265}" type="presParOf" srcId="{1ACB52C9-DAD9-43A5-B2C7-66D1B7D742E3}" destId="{FF0B960C-A215-480A-BF59-93A83BD42EE3}" srcOrd="6" destOrd="0" presId="urn:microsoft.com/office/officeart/2005/8/layout/pyramid2"/>
    <dgm:cxn modelId="{6DCAB441-BFDD-43C8-85BE-A9A4153FAB2E}" type="presParOf" srcId="{1ACB52C9-DAD9-43A5-B2C7-66D1B7D742E3}" destId="{D9A7AFBB-559C-446C-90C4-8883FB2BD398}" srcOrd="7" destOrd="0" presId="urn:microsoft.com/office/officeart/2005/8/layout/pyramid2"/>
    <dgm:cxn modelId="{7812AAD7-6D9F-4A7F-A4C4-B839FA0D146E}" type="presParOf" srcId="{1ACB52C9-DAD9-43A5-B2C7-66D1B7D742E3}" destId="{2EAD81CC-EE69-490D-968D-49D572A4354B}" srcOrd="8" destOrd="0" presId="urn:microsoft.com/office/officeart/2005/8/layout/pyramid2"/>
    <dgm:cxn modelId="{45DA192C-8A7A-4D5C-9951-6EDB3D2AF104}" type="presParOf" srcId="{1ACB52C9-DAD9-43A5-B2C7-66D1B7D742E3}" destId="{529F1400-D7DD-42A4-903E-741938E0322B}"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D4EF8-64A8-BD40-BBC3-10AABFBD59CB}">
      <dsp:nvSpPr>
        <dsp:cNvPr id="0" name=""/>
        <dsp:cNvSpPr/>
      </dsp:nvSpPr>
      <dsp:spPr>
        <a:xfrm>
          <a:off x="626731" y="0"/>
          <a:ext cx="7102957" cy="4909184"/>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199A6F1-34F8-7547-A677-3D619E963AC1}">
      <dsp:nvSpPr>
        <dsp:cNvPr id="0" name=""/>
        <dsp:cNvSpPr/>
      </dsp:nvSpPr>
      <dsp:spPr>
        <a:xfrm>
          <a:off x="11251" y="1400541"/>
          <a:ext cx="1591243" cy="210810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Is coaching for me? </a:t>
          </a:r>
        </a:p>
        <a:p>
          <a:pPr lvl="0" algn="ctr" defTabSz="800100" rtl="0">
            <a:lnSpc>
              <a:spcPct val="90000"/>
            </a:lnSpc>
            <a:spcBef>
              <a:spcPct val="0"/>
            </a:spcBef>
            <a:spcAft>
              <a:spcPct val="35000"/>
            </a:spcAft>
          </a:pPr>
          <a:r>
            <a:rPr lang="en-US" sz="1600" b="1" i="1" kern="1200" dirty="0" smtClean="0">
              <a:latin typeface="Arial" panose="020B0604020202020204" pitchFamily="34" charset="0"/>
              <a:cs typeface="Arial" panose="020B0604020202020204" pitchFamily="34" charset="0"/>
            </a:rPr>
            <a:t>Self-Assessment</a:t>
          </a:r>
          <a:endParaRPr lang="en-US" sz="1600" b="1" kern="1200" dirty="0">
            <a:latin typeface="Arial" panose="020B0604020202020204" pitchFamily="34" charset="0"/>
            <a:cs typeface="Arial" panose="020B0604020202020204" pitchFamily="34" charset="0"/>
          </a:endParaRPr>
        </a:p>
      </dsp:txBody>
      <dsp:txXfrm>
        <a:off x="88929" y="1478219"/>
        <a:ext cx="1435887" cy="1952745"/>
      </dsp:txXfrm>
    </dsp:sp>
    <dsp:sp modelId="{85CBA776-B8D9-BD40-8763-28F5BA95E2C1}">
      <dsp:nvSpPr>
        <dsp:cNvPr id="0" name=""/>
        <dsp:cNvSpPr/>
      </dsp:nvSpPr>
      <dsp:spPr>
        <a:xfrm>
          <a:off x="1843982" y="1412116"/>
          <a:ext cx="1448929" cy="208495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What do I need to know to be a coach or assistant coach? </a:t>
          </a:r>
          <a:endParaRPr lang="en-US" sz="1800" kern="1200" dirty="0">
            <a:latin typeface="Arial" panose="020B0604020202020204" pitchFamily="34" charset="0"/>
            <a:cs typeface="Arial" panose="020B0604020202020204" pitchFamily="34" charset="0"/>
          </a:endParaRPr>
        </a:p>
      </dsp:txBody>
      <dsp:txXfrm>
        <a:off x="1914713" y="1482847"/>
        <a:ext cx="1307467" cy="1943488"/>
      </dsp:txXfrm>
    </dsp:sp>
    <dsp:sp modelId="{8B8A515B-2F6C-0E44-9A98-2173D049DAFD}">
      <dsp:nvSpPr>
        <dsp:cNvPr id="0" name=""/>
        <dsp:cNvSpPr/>
      </dsp:nvSpPr>
      <dsp:spPr>
        <a:xfrm>
          <a:off x="3534400" y="1435258"/>
          <a:ext cx="1429933" cy="203866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What are the jobs and </a:t>
          </a:r>
          <a:r>
            <a:rPr lang="en-US" sz="1800" kern="1200" dirty="0" err="1" smtClean="0">
              <a:latin typeface="Arial" panose="020B0604020202020204" pitchFamily="34" charset="0"/>
              <a:cs typeface="Arial" panose="020B0604020202020204" pitchFamily="34" charset="0"/>
            </a:rPr>
            <a:t>responsi-bilities</a:t>
          </a:r>
          <a:r>
            <a:rPr lang="en-US" sz="1800" kern="1200" dirty="0" smtClean="0">
              <a:latin typeface="Arial" panose="020B0604020202020204" pitchFamily="34" charset="0"/>
              <a:cs typeface="Arial" panose="020B0604020202020204" pitchFamily="34" charset="0"/>
            </a:rPr>
            <a:t> of a coach?</a:t>
          </a:r>
          <a:endParaRPr lang="en-US" sz="1800" kern="1200" dirty="0">
            <a:latin typeface="Arial" panose="020B0604020202020204" pitchFamily="34" charset="0"/>
            <a:cs typeface="Arial" panose="020B0604020202020204" pitchFamily="34" charset="0"/>
          </a:endParaRPr>
        </a:p>
      </dsp:txBody>
      <dsp:txXfrm>
        <a:off x="3604204" y="1505062"/>
        <a:ext cx="1290325" cy="1899058"/>
      </dsp:txXfrm>
    </dsp:sp>
    <dsp:sp modelId="{737F2B50-30E2-4B46-9584-A7F80345358F}">
      <dsp:nvSpPr>
        <dsp:cNvPr id="0" name=""/>
        <dsp:cNvSpPr/>
      </dsp:nvSpPr>
      <dsp:spPr>
        <a:xfrm>
          <a:off x="5205822" y="1446834"/>
          <a:ext cx="1448929" cy="201551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What do I expect of the head coach and/or mentor?</a:t>
          </a:r>
          <a:endParaRPr lang="en-US" sz="1800" kern="1200" dirty="0">
            <a:latin typeface="Arial" panose="020B0604020202020204" pitchFamily="34" charset="0"/>
            <a:cs typeface="Arial" panose="020B0604020202020204" pitchFamily="34" charset="0"/>
          </a:endParaRPr>
        </a:p>
      </dsp:txBody>
      <dsp:txXfrm>
        <a:off x="5276553" y="1517565"/>
        <a:ext cx="1307467" cy="1874052"/>
      </dsp:txXfrm>
    </dsp:sp>
    <dsp:sp modelId="{648F42EE-578C-9641-98D8-5CC256E29F0A}">
      <dsp:nvSpPr>
        <dsp:cNvPr id="0" name=""/>
        <dsp:cNvSpPr/>
      </dsp:nvSpPr>
      <dsp:spPr>
        <a:xfrm>
          <a:off x="6896239" y="1481562"/>
          <a:ext cx="1448929" cy="194605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What will the head coach/ mentor expect from me?</a:t>
          </a:r>
          <a:endParaRPr lang="en-US" sz="1800" kern="1200" dirty="0">
            <a:latin typeface="Arial" panose="020B0604020202020204" pitchFamily="34" charset="0"/>
            <a:cs typeface="Arial" panose="020B0604020202020204" pitchFamily="34" charset="0"/>
          </a:endParaRPr>
        </a:p>
      </dsp:txBody>
      <dsp:txXfrm>
        <a:off x="6966970" y="1552293"/>
        <a:ext cx="1307467" cy="180459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7387E-763D-2E40-8CC4-8A6EB1EFC20A}">
      <dsp:nvSpPr>
        <dsp:cNvPr id="0" name=""/>
        <dsp:cNvSpPr/>
      </dsp:nvSpPr>
      <dsp:spPr>
        <a:xfrm rot="16200000">
          <a:off x="-826800" y="827460"/>
          <a:ext cx="2524590" cy="869668"/>
        </a:xfrm>
        <a:prstGeom prst="flowChartManualOperati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en-US" sz="14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needed:</a:t>
          </a:r>
          <a:endParaRPr lang="en-US" sz="1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rot="5400000">
        <a:off x="661" y="504917"/>
        <a:ext cx="869668" cy="1514754"/>
      </dsp:txXfrm>
    </dsp:sp>
    <dsp:sp modelId="{8E1047B2-E3C7-A041-924C-9413A90E1722}">
      <dsp:nvSpPr>
        <dsp:cNvPr id="0" name=""/>
        <dsp:cNvSpPr/>
      </dsp:nvSpPr>
      <dsp:spPr>
        <a:xfrm rot="16200000">
          <a:off x="55758" y="872968"/>
          <a:ext cx="2524590" cy="778652"/>
        </a:xfrm>
        <a:prstGeom prst="flowChartManualOperati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0" rIns="76155" bIns="0" numCol="1" spcCol="1270" anchor="ctr" anchorCtr="0">
          <a:noAutofit/>
        </a:bodyPr>
        <a:lstStyle/>
        <a:p>
          <a:pPr lvl="0" algn="ctr" defTabSz="533400" rtl="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Break skill down</a:t>
          </a:r>
          <a:endParaRPr lang="en-US" sz="1200" b="1" kern="1200" dirty="0">
            <a:latin typeface="Arial" panose="020B0604020202020204" pitchFamily="34" charset="0"/>
            <a:cs typeface="Arial" panose="020B0604020202020204" pitchFamily="34" charset="0"/>
          </a:endParaRPr>
        </a:p>
      </dsp:txBody>
      <dsp:txXfrm rot="5400000">
        <a:off x="928727" y="504917"/>
        <a:ext cx="778652" cy="1514754"/>
      </dsp:txXfrm>
    </dsp:sp>
    <dsp:sp modelId="{A63A6666-5A02-0342-A07C-5C6A80D28692}">
      <dsp:nvSpPr>
        <dsp:cNvPr id="0" name=""/>
        <dsp:cNvSpPr/>
      </dsp:nvSpPr>
      <dsp:spPr>
        <a:xfrm rot="16200000">
          <a:off x="892809" y="872968"/>
          <a:ext cx="2524590" cy="778652"/>
        </a:xfrm>
        <a:prstGeom prst="flowChartManualOperati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0" rIns="76155" bIns="0" numCol="1" spcCol="1270" anchor="ctr" anchorCtr="0">
          <a:noAutofit/>
        </a:bodyPr>
        <a:lstStyle/>
        <a:p>
          <a:pPr lvl="0" algn="ctr" defTabSz="533400" rtl="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Work on parts (tasks)</a:t>
          </a:r>
          <a:endParaRPr lang="en-US" sz="1200" b="1" kern="1200" dirty="0">
            <a:latin typeface="Arial" panose="020B0604020202020204" pitchFamily="34" charset="0"/>
            <a:cs typeface="Arial" panose="020B0604020202020204" pitchFamily="34" charset="0"/>
          </a:endParaRPr>
        </a:p>
      </dsp:txBody>
      <dsp:txXfrm rot="5400000">
        <a:off x="1765778" y="504917"/>
        <a:ext cx="778652" cy="1514754"/>
      </dsp:txXfrm>
    </dsp:sp>
    <dsp:sp modelId="{3F4B3010-141A-1A47-8E5F-39A111D79528}">
      <dsp:nvSpPr>
        <dsp:cNvPr id="0" name=""/>
        <dsp:cNvSpPr/>
      </dsp:nvSpPr>
      <dsp:spPr>
        <a:xfrm rot="16200000">
          <a:off x="1729861" y="872968"/>
          <a:ext cx="2524590" cy="778652"/>
        </a:xfrm>
        <a:prstGeom prst="flowChartManualOperati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0" rIns="76155" bIns="0" numCol="1" spcCol="1270" anchor="ctr" anchorCtr="0">
          <a:noAutofit/>
        </a:bodyPr>
        <a:lstStyle/>
        <a:p>
          <a:pPr lvl="0" algn="ctr" defTabSz="533400" rtl="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 Put parts together</a:t>
          </a:r>
          <a:endParaRPr lang="en-US" sz="1200" b="1" kern="1200" dirty="0">
            <a:latin typeface="Arial" panose="020B0604020202020204" pitchFamily="34" charset="0"/>
            <a:cs typeface="Arial" panose="020B0604020202020204" pitchFamily="34" charset="0"/>
          </a:endParaRPr>
        </a:p>
      </dsp:txBody>
      <dsp:txXfrm rot="5400000">
        <a:off x="2602830" y="504917"/>
        <a:ext cx="778652" cy="151475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D4796-29CD-6B4C-900A-6281575485CD}">
      <dsp:nvSpPr>
        <dsp:cNvPr id="0" name=""/>
        <dsp:cNvSpPr/>
      </dsp:nvSpPr>
      <dsp:spPr>
        <a:xfrm rot="16200000">
          <a:off x="-943511" y="945699"/>
          <a:ext cx="2659384" cy="767984"/>
        </a:xfrm>
        <a:prstGeom prst="flowChartManualOperati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Tell them then:</a:t>
          </a:r>
          <a:endParaRPr lang="en-US" sz="16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rot="5400000">
        <a:off x="2189" y="531876"/>
        <a:ext cx="767984" cy="1595630"/>
      </dsp:txXfrm>
    </dsp:sp>
    <dsp:sp modelId="{5A0B44C9-CE02-2345-B82A-B35F0A24709E}">
      <dsp:nvSpPr>
        <dsp:cNvPr id="0" name=""/>
        <dsp:cNvSpPr/>
      </dsp:nvSpPr>
      <dsp:spPr>
        <a:xfrm rot="16200000">
          <a:off x="-117927" y="945699"/>
          <a:ext cx="2659384" cy="767984"/>
        </a:xfrm>
        <a:prstGeom prst="flowChartManualOperati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0" rIns="76200" bIns="0" numCol="1" spcCol="1270" anchor="ctr" anchorCtr="0">
          <a:noAutofit/>
        </a:bodyPr>
        <a:lstStyle/>
        <a:p>
          <a:pPr lvl="0" algn="ctr" defTabSz="533400" rtl="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Demon-</a:t>
          </a:r>
          <a:r>
            <a:rPr lang="en-US" sz="1200" b="1" kern="1200" dirty="0" err="1" smtClean="0">
              <a:latin typeface="Arial" panose="020B0604020202020204" pitchFamily="34" charset="0"/>
              <a:cs typeface="Arial" panose="020B0604020202020204" pitchFamily="34" charset="0"/>
            </a:rPr>
            <a:t>strate</a:t>
          </a:r>
          <a:r>
            <a:rPr lang="en-US" sz="1200" b="1" kern="1200" dirty="0" smtClean="0">
              <a:latin typeface="Arial" panose="020B0604020202020204" pitchFamily="34" charset="0"/>
              <a:cs typeface="Arial" panose="020B0604020202020204" pitchFamily="34" charset="0"/>
            </a:rPr>
            <a:t> and see  </a:t>
          </a:r>
          <a:endParaRPr lang="en-US" sz="1200" b="1" kern="1200" dirty="0">
            <a:latin typeface="Arial" panose="020B0604020202020204" pitchFamily="34" charset="0"/>
            <a:cs typeface="Arial" panose="020B0604020202020204" pitchFamily="34" charset="0"/>
          </a:endParaRPr>
        </a:p>
      </dsp:txBody>
      <dsp:txXfrm rot="5400000">
        <a:off x="827773" y="531876"/>
        <a:ext cx="767984" cy="1595630"/>
      </dsp:txXfrm>
    </dsp:sp>
    <dsp:sp modelId="{7358A4D3-B1A4-984F-8062-0490D893E4ED}">
      <dsp:nvSpPr>
        <dsp:cNvPr id="0" name=""/>
        <dsp:cNvSpPr/>
      </dsp:nvSpPr>
      <dsp:spPr>
        <a:xfrm rot="16200000">
          <a:off x="707656" y="945699"/>
          <a:ext cx="2659384" cy="767984"/>
        </a:xfrm>
        <a:prstGeom prst="flowChartManualOperati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0" rIns="76200" bIns="0" numCol="1" spcCol="1270" anchor="ctr" anchorCtr="0">
          <a:noAutofit/>
        </a:bodyPr>
        <a:lstStyle/>
        <a:p>
          <a:pPr lvl="0" algn="ctr" defTabSz="533400" rtl="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Provide some help</a:t>
          </a:r>
          <a:endParaRPr lang="en-US" sz="1200" b="1" kern="1200" dirty="0">
            <a:latin typeface="Arial" panose="020B0604020202020204" pitchFamily="34" charset="0"/>
            <a:cs typeface="Arial" panose="020B0604020202020204" pitchFamily="34" charset="0"/>
          </a:endParaRPr>
        </a:p>
      </dsp:txBody>
      <dsp:txXfrm rot="5400000">
        <a:off x="1653356" y="531876"/>
        <a:ext cx="767984" cy="1595630"/>
      </dsp:txXfrm>
    </dsp:sp>
    <dsp:sp modelId="{08DCB242-1C87-0E4E-B591-5061C562EB0B}">
      <dsp:nvSpPr>
        <dsp:cNvPr id="0" name=""/>
        <dsp:cNvSpPr/>
      </dsp:nvSpPr>
      <dsp:spPr>
        <a:xfrm rot="16200000">
          <a:off x="1533239" y="945699"/>
          <a:ext cx="2659384" cy="767984"/>
        </a:xfrm>
        <a:prstGeom prst="flowChartManualOperati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0" rIns="76200" bIns="0" numCol="1" spcCol="1270" anchor="ctr" anchorCtr="0">
          <a:noAutofit/>
        </a:bodyPr>
        <a:lstStyle/>
        <a:p>
          <a:pPr lvl="0" algn="ctr" defTabSz="533400" rtl="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Provide a great deal of help</a:t>
          </a:r>
          <a:endParaRPr lang="en-US" sz="1200" b="1" kern="1200" dirty="0">
            <a:latin typeface="Arial" panose="020B0604020202020204" pitchFamily="34" charset="0"/>
            <a:cs typeface="Arial" panose="020B0604020202020204" pitchFamily="34" charset="0"/>
          </a:endParaRPr>
        </a:p>
      </dsp:txBody>
      <dsp:txXfrm rot="5400000">
        <a:off x="2478939" y="531876"/>
        <a:ext cx="767984" cy="1595630"/>
      </dsp:txXfrm>
    </dsp:sp>
    <dsp:sp modelId="{8BF4CD35-3BE7-3844-B8AD-D54574CED7C1}">
      <dsp:nvSpPr>
        <dsp:cNvPr id="0" name=""/>
        <dsp:cNvSpPr/>
      </dsp:nvSpPr>
      <dsp:spPr>
        <a:xfrm rot="16200000">
          <a:off x="2358823" y="945699"/>
          <a:ext cx="2659384" cy="767984"/>
        </a:xfrm>
        <a:prstGeom prst="flowChartManualOperati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0" rIns="76200" bIns="0" numCol="1" spcCol="1270" anchor="ctr" anchorCtr="0">
          <a:noAutofit/>
        </a:bodyPr>
        <a:lstStyle/>
        <a:p>
          <a:pPr lvl="0" algn="ctr" defTabSz="533400" rtl="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Skill is learned and perform-</a:t>
          </a:r>
          <a:r>
            <a:rPr lang="en-US" sz="1200" b="1" kern="1200" dirty="0" err="1" smtClean="0">
              <a:latin typeface="Arial" panose="020B0604020202020204" pitchFamily="34" charset="0"/>
              <a:cs typeface="Arial" panose="020B0604020202020204" pitchFamily="34" charset="0"/>
            </a:rPr>
            <a:t>ed</a:t>
          </a:r>
          <a:r>
            <a:rPr lang="en-US" sz="1200" b="1" kern="1200" dirty="0" smtClean="0">
              <a:latin typeface="Arial" panose="020B0604020202020204" pitchFamily="34" charset="0"/>
              <a:cs typeface="Arial" panose="020B0604020202020204" pitchFamily="34" charset="0"/>
            </a:rPr>
            <a:t> at basic level</a:t>
          </a:r>
          <a:endParaRPr lang="en-US" sz="1200" b="1" kern="1200" dirty="0">
            <a:latin typeface="Arial" panose="020B0604020202020204" pitchFamily="34" charset="0"/>
            <a:cs typeface="Arial" panose="020B0604020202020204" pitchFamily="34" charset="0"/>
          </a:endParaRPr>
        </a:p>
      </dsp:txBody>
      <dsp:txXfrm rot="5400000">
        <a:off x="3304523" y="531876"/>
        <a:ext cx="767984" cy="15956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E3963-3220-44CC-80D2-B84D81CEDEFB}">
      <dsp:nvSpPr>
        <dsp:cNvPr id="0" name=""/>
        <dsp:cNvSpPr/>
      </dsp:nvSpPr>
      <dsp:spPr>
        <a:xfrm rot="5400000">
          <a:off x="-177452" y="180589"/>
          <a:ext cx="1183016" cy="82811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1</a:t>
          </a:r>
          <a:endParaRPr lang="en-US" sz="2300" kern="1200" dirty="0"/>
        </a:p>
      </dsp:txBody>
      <dsp:txXfrm rot="-5400000">
        <a:off x="1" y="417193"/>
        <a:ext cx="828111" cy="354905"/>
      </dsp:txXfrm>
    </dsp:sp>
    <dsp:sp modelId="{CDCA82E4-2F37-43D2-9464-BB2B8FEDF8B2}">
      <dsp:nvSpPr>
        <dsp:cNvPr id="0" name=""/>
        <dsp:cNvSpPr/>
      </dsp:nvSpPr>
      <dsp:spPr>
        <a:xfrm rot="5400000">
          <a:off x="2934552" y="-2086271"/>
          <a:ext cx="768960" cy="498184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latin typeface="Arial" panose="020B0604020202020204" pitchFamily="34" charset="0"/>
              <a:cs typeface="Arial" panose="020B0604020202020204" pitchFamily="34" charset="0"/>
            </a:rPr>
            <a:t>Offer Sports</a:t>
          </a:r>
          <a:endParaRPr lang="en-US" sz="2700" kern="1200" dirty="0">
            <a:latin typeface="Arial" panose="020B0604020202020204" pitchFamily="34" charset="0"/>
            <a:cs typeface="Arial" panose="020B0604020202020204" pitchFamily="34" charset="0"/>
          </a:endParaRPr>
        </a:p>
      </dsp:txBody>
      <dsp:txXfrm rot="-5400000">
        <a:off x="828111" y="57708"/>
        <a:ext cx="4944304" cy="693884"/>
      </dsp:txXfrm>
    </dsp:sp>
    <dsp:sp modelId="{47CFF095-078F-4063-8CBE-8BD768D1E124}">
      <dsp:nvSpPr>
        <dsp:cNvPr id="0" name=""/>
        <dsp:cNvSpPr/>
      </dsp:nvSpPr>
      <dsp:spPr>
        <a:xfrm rot="5400000">
          <a:off x="-177452" y="1175601"/>
          <a:ext cx="1183016" cy="82811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2</a:t>
          </a:r>
          <a:endParaRPr lang="en-US" sz="2300" kern="1200" dirty="0"/>
        </a:p>
      </dsp:txBody>
      <dsp:txXfrm rot="-5400000">
        <a:off x="1" y="1412205"/>
        <a:ext cx="828111" cy="354905"/>
      </dsp:txXfrm>
    </dsp:sp>
    <dsp:sp modelId="{316A741E-C992-400F-9331-A9EF1F818E01}">
      <dsp:nvSpPr>
        <dsp:cNvPr id="0" name=""/>
        <dsp:cNvSpPr/>
      </dsp:nvSpPr>
      <dsp:spPr>
        <a:xfrm rot="5400000">
          <a:off x="2934552" y="-1117083"/>
          <a:ext cx="768960" cy="498184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latin typeface="Arial" panose="020B0604020202020204" pitchFamily="34" charset="0"/>
              <a:cs typeface="Arial" panose="020B0604020202020204" pitchFamily="34" charset="0"/>
            </a:rPr>
            <a:t>Help athletes choose events</a:t>
          </a:r>
          <a:endParaRPr lang="en-US" sz="2700" kern="1200" dirty="0">
            <a:latin typeface="Arial" panose="020B0604020202020204" pitchFamily="34" charset="0"/>
            <a:cs typeface="Arial" panose="020B0604020202020204" pitchFamily="34" charset="0"/>
          </a:endParaRPr>
        </a:p>
      </dsp:txBody>
      <dsp:txXfrm rot="-5400000">
        <a:off x="828111" y="1026896"/>
        <a:ext cx="4944304" cy="693884"/>
      </dsp:txXfrm>
    </dsp:sp>
    <dsp:sp modelId="{D2E2DD9A-91BD-4D15-A230-568C6A14D283}">
      <dsp:nvSpPr>
        <dsp:cNvPr id="0" name=""/>
        <dsp:cNvSpPr/>
      </dsp:nvSpPr>
      <dsp:spPr>
        <a:xfrm rot="5400000">
          <a:off x="-177452" y="2251579"/>
          <a:ext cx="1183016" cy="82811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3</a:t>
          </a:r>
          <a:endParaRPr lang="en-US" sz="2300" kern="1200" dirty="0"/>
        </a:p>
      </dsp:txBody>
      <dsp:txXfrm rot="-5400000">
        <a:off x="1" y="2488183"/>
        <a:ext cx="828111" cy="354905"/>
      </dsp:txXfrm>
    </dsp:sp>
    <dsp:sp modelId="{2E565477-6124-4466-A6AE-078DF2698838}">
      <dsp:nvSpPr>
        <dsp:cNvPr id="0" name=""/>
        <dsp:cNvSpPr/>
      </dsp:nvSpPr>
      <dsp:spPr>
        <a:xfrm rot="5400000">
          <a:off x="2934552" y="-46869"/>
          <a:ext cx="768960" cy="498184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smtClean="0">
              <a:latin typeface="Arial" panose="020B0604020202020204" pitchFamily="34" charset="0"/>
              <a:cs typeface="Arial" panose="020B0604020202020204" pitchFamily="34" charset="0"/>
            </a:rPr>
            <a:t>Assess skills</a:t>
          </a:r>
          <a:endParaRPr lang="en-US" sz="2700" kern="1200">
            <a:latin typeface="Arial" panose="020B0604020202020204" pitchFamily="34" charset="0"/>
            <a:cs typeface="Arial" panose="020B0604020202020204" pitchFamily="34" charset="0"/>
          </a:endParaRPr>
        </a:p>
      </dsp:txBody>
      <dsp:txXfrm rot="-5400000">
        <a:off x="828111" y="2097110"/>
        <a:ext cx="4944304" cy="693884"/>
      </dsp:txXfrm>
    </dsp:sp>
    <dsp:sp modelId="{2604EF9E-94A8-458C-A8D3-F8EB9D950C15}">
      <dsp:nvSpPr>
        <dsp:cNvPr id="0" name=""/>
        <dsp:cNvSpPr/>
      </dsp:nvSpPr>
      <dsp:spPr>
        <a:xfrm rot="5400000">
          <a:off x="-177452" y="3287075"/>
          <a:ext cx="1183016" cy="82811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4</a:t>
          </a:r>
          <a:endParaRPr lang="en-US" sz="2300" kern="1200" dirty="0"/>
        </a:p>
      </dsp:txBody>
      <dsp:txXfrm rot="-5400000">
        <a:off x="1" y="3523679"/>
        <a:ext cx="828111" cy="354905"/>
      </dsp:txXfrm>
    </dsp:sp>
    <dsp:sp modelId="{16017BE3-196F-45F7-AF80-A7F2D40D51D8}">
      <dsp:nvSpPr>
        <dsp:cNvPr id="0" name=""/>
        <dsp:cNvSpPr/>
      </dsp:nvSpPr>
      <dsp:spPr>
        <a:xfrm rot="5400000">
          <a:off x="2934552" y="1011770"/>
          <a:ext cx="768960" cy="498184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latin typeface="Arial" panose="020B0604020202020204" pitchFamily="34" charset="0"/>
              <a:cs typeface="Arial" panose="020B0604020202020204" pitchFamily="34" charset="0"/>
            </a:rPr>
            <a:t>Train athletes</a:t>
          </a:r>
          <a:endParaRPr lang="en-US" sz="2700" kern="1200" dirty="0">
            <a:latin typeface="Arial" panose="020B0604020202020204" pitchFamily="34" charset="0"/>
            <a:cs typeface="Arial" panose="020B0604020202020204" pitchFamily="34" charset="0"/>
          </a:endParaRPr>
        </a:p>
      </dsp:txBody>
      <dsp:txXfrm rot="-5400000">
        <a:off x="828111" y="3155749"/>
        <a:ext cx="4944304" cy="6938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3A321-579A-4DA6-B977-D29378E3FFC3}">
      <dsp:nvSpPr>
        <dsp:cNvPr id="0" name=""/>
        <dsp:cNvSpPr/>
      </dsp:nvSpPr>
      <dsp:spPr>
        <a:xfrm>
          <a:off x="1676956" y="457278"/>
          <a:ext cx="3125174" cy="3125174"/>
        </a:xfrm>
        <a:prstGeom prst="blockArc">
          <a:avLst>
            <a:gd name="adj1" fmla="val 10800000"/>
            <a:gd name="adj2" fmla="val 16200000"/>
            <a:gd name="adj3" fmla="val 4640"/>
          </a:avLst>
        </a:prstGeom>
        <a:gradFill rotWithShape="0">
          <a:gsLst>
            <a:gs pos="0">
              <a:schemeClr val="accent2">
                <a:hueOff val="-14400000"/>
                <a:satOff val="-50003"/>
                <a:lumOff val="60001"/>
                <a:alphaOff val="0"/>
                <a:tint val="100000"/>
                <a:shade val="100000"/>
                <a:satMod val="130000"/>
              </a:schemeClr>
            </a:gs>
            <a:gs pos="100000">
              <a:schemeClr val="accent2">
                <a:hueOff val="-14400000"/>
                <a:satOff val="-50003"/>
                <a:lumOff val="6000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542D14B-8305-4576-95EE-7F373B272212}">
      <dsp:nvSpPr>
        <dsp:cNvPr id="0" name=""/>
        <dsp:cNvSpPr/>
      </dsp:nvSpPr>
      <dsp:spPr>
        <a:xfrm>
          <a:off x="1676956" y="457278"/>
          <a:ext cx="3125174" cy="3125174"/>
        </a:xfrm>
        <a:prstGeom prst="blockArc">
          <a:avLst>
            <a:gd name="adj1" fmla="val 5400000"/>
            <a:gd name="adj2" fmla="val 10800000"/>
            <a:gd name="adj3" fmla="val 4640"/>
          </a:avLst>
        </a:prstGeom>
        <a:solidFill>
          <a:srgbClr val="FFFF99"/>
        </a:solidFill>
        <a:ln>
          <a:solidFill>
            <a:srgbClr val="FFFF9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6C0F93A-7BCA-4C68-9314-7C4D8AEFE00E}">
      <dsp:nvSpPr>
        <dsp:cNvPr id="0" name=""/>
        <dsp:cNvSpPr/>
      </dsp:nvSpPr>
      <dsp:spPr>
        <a:xfrm>
          <a:off x="1676956" y="457278"/>
          <a:ext cx="3125174" cy="3125174"/>
        </a:xfrm>
        <a:prstGeom prst="blockArc">
          <a:avLst>
            <a:gd name="adj1" fmla="val 0"/>
            <a:gd name="adj2" fmla="val 5400000"/>
            <a:gd name="adj3" fmla="val 4640"/>
          </a:avLst>
        </a:prstGeom>
        <a:gradFill rotWithShape="0">
          <a:gsLst>
            <a:gs pos="0">
              <a:schemeClr val="accent2">
                <a:hueOff val="-4800000"/>
                <a:satOff val="-16668"/>
                <a:lumOff val="20000"/>
                <a:alphaOff val="0"/>
                <a:tint val="100000"/>
                <a:shade val="100000"/>
                <a:satMod val="130000"/>
              </a:schemeClr>
            </a:gs>
            <a:gs pos="100000">
              <a:schemeClr val="accent2">
                <a:hueOff val="-4800000"/>
                <a:satOff val="-16668"/>
                <a:lumOff val="2000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9B46EB4-227B-46BB-AB5C-707F5FFA3A5D}">
      <dsp:nvSpPr>
        <dsp:cNvPr id="0" name=""/>
        <dsp:cNvSpPr/>
      </dsp:nvSpPr>
      <dsp:spPr>
        <a:xfrm>
          <a:off x="1676956" y="457278"/>
          <a:ext cx="3125174" cy="3125174"/>
        </a:xfrm>
        <a:prstGeom prst="blockArc">
          <a:avLst>
            <a:gd name="adj1" fmla="val 16200000"/>
            <a:gd name="adj2" fmla="val 0"/>
            <a:gd name="adj3" fmla="val 464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0C27223-8874-435E-9313-558129C18CA0}">
      <dsp:nvSpPr>
        <dsp:cNvPr id="0" name=""/>
        <dsp:cNvSpPr/>
      </dsp:nvSpPr>
      <dsp:spPr>
        <a:xfrm>
          <a:off x="2520249" y="1300571"/>
          <a:ext cx="1438588" cy="143858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Athletes</a:t>
          </a:r>
          <a:endParaRPr lang="en-US" sz="1800" b="1" kern="1200" dirty="0"/>
        </a:p>
      </dsp:txBody>
      <dsp:txXfrm>
        <a:off x="2730925" y="1511247"/>
        <a:ext cx="1017236" cy="1017236"/>
      </dsp:txXfrm>
    </dsp:sp>
    <dsp:sp modelId="{23BE65E5-B093-4413-977C-E849DB5E6298}">
      <dsp:nvSpPr>
        <dsp:cNvPr id="0" name=""/>
        <dsp:cNvSpPr/>
      </dsp:nvSpPr>
      <dsp:spPr>
        <a:xfrm>
          <a:off x="2650552" y="-91825"/>
          <a:ext cx="1177982" cy="1170712"/>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1.    Plan for</a:t>
          </a:r>
          <a:endParaRPr lang="en-US" sz="1700" kern="1200" dirty="0"/>
        </a:p>
      </dsp:txBody>
      <dsp:txXfrm>
        <a:off x="2823063" y="79622"/>
        <a:ext cx="832960" cy="827818"/>
      </dsp:txXfrm>
    </dsp:sp>
    <dsp:sp modelId="{C6D5E915-25F0-42CB-A79C-B4015C33562B}">
      <dsp:nvSpPr>
        <dsp:cNvPr id="0" name=""/>
        <dsp:cNvSpPr/>
      </dsp:nvSpPr>
      <dsp:spPr>
        <a:xfrm>
          <a:off x="4089685" y="1409455"/>
          <a:ext cx="1352387" cy="1220820"/>
        </a:xfrm>
        <a:prstGeom prst="ellipse">
          <a:avLst/>
        </a:prstGeom>
        <a:gradFill rotWithShape="0">
          <a:gsLst>
            <a:gs pos="0">
              <a:schemeClr val="accent2">
                <a:hueOff val="-4800000"/>
                <a:satOff val="-16668"/>
                <a:lumOff val="20000"/>
                <a:alphaOff val="0"/>
                <a:tint val="100000"/>
                <a:shade val="100000"/>
                <a:satMod val="130000"/>
              </a:schemeClr>
            </a:gs>
            <a:gs pos="100000">
              <a:schemeClr val="accent2">
                <a:hueOff val="-4800000"/>
                <a:satOff val="-16668"/>
                <a:lumOff val="2000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2. Recruit</a:t>
          </a:r>
          <a:endParaRPr lang="en-US" sz="1800" kern="1200" dirty="0">
            <a:solidFill>
              <a:schemeClr val="tx1"/>
            </a:solidFill>
          </a:endParaRPr>
        </a:p>
      </dsp:txBody>
      <dsp:txXfrm>
        <a:off x="4287737" y="1588240"/>
        <a:ext cx="956283" cy="863250"/>
      </dsp:txXfrm>
    </dsp:sp>
    <dsp:sp modelId="{79A90750-5160-4D7C-994C-6889C3B8F568}">
      <dsp:nvSpPr>
        <dsp:cNvPr id="0" name=""/>
        <dsp:cNvSpPr/>
      </dsp:nvSpPr>
      <dsp:spPr>
        <a:xfrm>
          <a:off x="2616701" y="2936575"/>
          <a:ext cx="1245684" cy="1219250"/>
        </a:xfrm>
        <a:prstGeom prst="ellipse">
          <a:avLst/>
        </a:prstGeom>
        <a:solidFill>
          <a:srgbClr val="FFFF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3.     Train</a:t>
          </a:r>
          <a:endParaRPr lang="en-US" sz="1700" kern="1200" dirty="0">
            <a:solidFill>
              <a:schemeClr val="tx1"/>
            </a:solidFill>
          </a:endParaRPr>
        </a:p>
      </dsp:txBody>
      <dsp:txXfrm>
        <a:off x="2799127" y="3115130"/>
        <a:ext cx="880832" cy="862140"/>
      </dsp:txXfrm>
    </dsp:sp>
    <dsp:sp modelId="{C80D1D06-BB38-4776-897D-9853D61C4311}">
      <dsp:nvSpPr>
        <dsp:cNvPr id="0" name=""/>
        <dsp:cNvSpPr/>
      </dsp:nvSpPr>
      <dsp:spPr>
        <a:xfrm>
          <a:off x="1097838" y="1409455"/>
          <a:ext cx="1230740" cy="1220820"/>
        </a:xfrm>
        <a:prstGeom prst="ellipse">
          <a:avLst/>
        </a:prstGeom>
        <a:gradFill rotWithShape="0">
          <a:gsLst>
            <a:gs pos="0">
              <a:schemeClr val="accent2">
                <a:hueOff val="-14400000"/>
                <a:satOff val="-50003"/>
                <a:lumOff val="60001"/>
                <a:alphaOff val="0"/>
                <a:tint val="100000"/>
                <a:shade val="100000"/>
                <a:satMod val="130000"/>
              </a:schemeClr>
            </a:gs>
            <a:gs pos="100000">
              <a:schemeClr val="accent2">
                <a:hueOff val="-14400000"/>
                <a:satOff val="-50003"/>
                <a:lumOff val="6000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4. Assess</a:t>
          </a:r>
          <a:endParaRPr lang="en-US" sz="1800" kern="1200" dirty="0"/>
        </a:p>
      </dsp:txBody>
      <dsp:txXfrm>
        <a:off x="1278076" y="1588240"/>
        <a:ext cx="870264" cy="8632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49A67-ECD5-4AAD-9E1C-3F31EB203C85}">
      <dsp:nvSpPr>
        <dsp:cNvPr id="0" name=""/>
        <dsp:cNvSpPr/>
      </dsp:nvSpPr>
      <dsp:spPr>
        <a:xfrm>
          <a:off x="0" y="396441"/>
          <a:ext cx="4899776" cy="504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F4A73B-A57F-4AA2-BFC9-A2B91AE0D52B}">
      <dsp:nvSpPr>
        <dsp:cNvPr id="0" name=""/>
        <dsp:cNvSpPr/>
      </dsp:nvSpPr>
      <dsp:spPr>
        <a:xfrm>
          <a:off x="244988" y="101241"/>
          <a:ext cx="4565875" cy="59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640" tIns="0" rIns="129640" bIns="0" numCol="1" spcCol="1270" anchor="ctr" anchorCtr="0">
          <a:noAutofit/>
        </a:bodyPr>
        <a:lstStyle/>
        <a:p>
          <a:pPr lvl="0" algn="l" defTabSz="1066800">
            <a:lnSpc>
              <a:spcPct val="90000"/>
            </a:lnSpc>
            <a:spcBef>
              <a:spcPct val="0"/>
            </a:spcBef>
            <a:spcAft>
              <a:spcPct val="35000"/>
            </a:spcAft>
          </a:pPr>
          <a:r>
            <a:rPr lang="en-US" sz="2400" b="0" kern="1200" dirty="0" smtClean="0">
              <a:latin typeface="Arial" panose="020B0604020202020204" pitchFamily="34" charset="0"/>
              <a:cs typeface="Arial" panose="020B0604020202020204" pitchFamily="34" charset="0"/>
            </a:rPr>
            <a:t>Commit to the athlete</a:t>
          </a:r>
          <a:endParaRPr lang="en-US" sz="2400" b="0" kern="1200" dirty="0">
            <a:latin typeface="Arial" panose="020B0604020202020204" pitchFamily="34" charset="0"/>
            <a:cs typeface="Arial" panose="020B0604020202020204" pitchFamily="34" charset="0"/>
          </a:endParaRPr>
        </a:p>
      </dsp:txBody>
      <dsp:txXfrm>
        <a:off x="273809" y="130062"/>
        <a:ext cx="4508233" cy="532758"/>
      </dsp:txXfrm>
    </dsp:sp>
    <dsp:sp modelId="{52853F62-0DD3-4A7B-B023-52EF53ABD92D}">
      <dsp:nvSpPr>
        <dsp:cNvPr id="0" name=""/>
        <dsp:cNvSpPr/>
      </dsp:nvSpPr>
      <dsp:spPr>
        <a:xfrm>
          <a:off x="0" y="1303642"/>
          <a:ext cx="4899776" cy="504000"/>
        </a:xfrm>
        <a:prstGeom prst="rect">
          <a:avLst/>
        </a:prstGeom>
        <a:solidFill>
          <a:schemeClr val="lt1">
            <a:alpha val="90000"/>
            <a:hueOff val="0"/>
            <a:satOff val="0"/>
            <a:lumOff val="0"/>
            <a:alphaOff val="0"/>
          </a:schemeClr>
        </a:solidFill>
        <a:ln w="25400" cap="flat" cmpd="sng" algn="ctr">
          <a:solidFill>
            <a:schemeClr val="accent2">
              <a:hueOff val="-3600000"/>
              <a:satOff val="-12501"/>
              <a:lumOff val="15000"/>
              <a:alphaOff val="0"/>
            </a:schemeClr>
          </a:solidFill>
          <a:prstDash val="solid"/>
        </a:ln>
        <a:effectLst/>
      </dsp:spPr>
      <dsp:style>
        <a:lnRef idx="2">
          <a:scrgbClr r="0" g="0" b="0"/>
        </a:lnRef>
        <a:fillRef idx="1">
          <a:scrgbClr r="0" g="0" b="0"/>
        </a:fillRef>
        <a:effectRef idx="0">
          <a:scrgbClr r="0" g="0" b="0"/>
        </a:effectRef>
        <a:fontRef idx="minor"/>
      </dsp:style>
    </dsp:sp>
    <dsp:sp modelId="{90126CCC-78E4-4EDE-ACBF-387420C793CE}">
      <dsp:nvSpPr>
        <dsp:cNvPr id="0" name=""/>
        <dsp:cNvSpPr/>
      </dsp:nvSpPr>
      <dsp:spPr>
        <a:xfrm>
          <a:off x="244988" y="1008442"/>
          <a:ext cx="4583813" cy="590400"/>
        </a:xfrm>
        <a:prstGeom prst="roundRect">
          <a:avLst/>
        </a:prstGeom>
        <a:solidFill>
          <a:schemeClr val="accent2">
            <a:hueOff val="-3600000"/>
            <a:satOff val="-12501"/>
            <a:lumOff val="1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640" tIns="0" rIns="129640" bIns="0" numCol="1" spcCol="1270" anchor="ctr" anchorCtr="0">
          <a:noAutofit/>
        </a:bodyPr>
        <a:lstStyle/>
        <a:p>
          <a:pPr lvl="0" algn="l" defTabSz="1066800">
            <a:lnSpc>
              <a:spcPct val="90000"/>
            </a:lnSpc>
            <a:spcBef>
              <a:spcPct val="0"/>
            </a:spcBef>
            <a:spcAft>
              <a:spcPct val="35000"/>
            </a:spcAft>
          </a:pPr>
          <a:r>
            <a:rPr lang="en-US" sz="2400" b="0" kern="1200" dirty="0" smtClean="0">
              <a:latin typeface="Arial" panose="020B0604020202020204" pitchFamily="34" charset="0"/>
              <a:cs typeface="Arial" panose="020B0604020202020204" pitchFamily="34" charset="0"/>
            </a:rPr>
            <a:t>Listen; allow self-expression</a:t>
          </a:r>
          <a:endParaRPr lang="en-US" sz="2400" b="0" kern="1200" dirty="0">
            <a:latin typeface="Arial" panose="020B0604020202020204" pitchFamily="34" charset="0"/>
            <a:cs typeface="Arial" panose="020B0604020202020204" pitchFamily="34" charset="0"/>
          </a:endParaRPr>
        </a:p>
      </dsp:txBody>
      <dsp:txXfrm>
        <a:off x="273809" y="1037263"/>
        <a:ext cx="4526171" cy="532758"/>
      </dsp:txXfrm>
    </dsp:sp>
    <dsp:sp modelId="{AE8C4BB3-2183-47CE-9B11-E894ABE1342E}">
      <dsp:nvSpPr>
        <dsp:cNvPr id="0" name=""/>
        <dsp:cNvSpPr/>
      </dsp:nvSpPr>
      <dsp:spPr>
        <a:xfrm>
          <a:off x="0" y="2210842"/>
          <a:ext cx="4899776" cy="504000"/>
        </a:xfrm>
        <a:prstGeom prst="rect">
          <a:avLst/>
        </a:prstGeom>
        <a:solidFill>
          <a:schemeClr val="lt1">
            <a:alpha val="90000"/>
            <a:hueOff val="0"/>
            <a:satOff val="0"/>
            <a:lumOff val="0"/>
            <a:alphaOff val="0"/>
          </a:schemeClr>
        </a:solidFill>
        <a:ln w="25400" cap="flat" cmpd="sng" algn="ctr">
          <a:solidFill>
            <a:schemeClr val="accent2">
              <a:hueOff val="-7200000"/>
              <a:satOff val="-25001"/>
              <a:lumOff val="30001"/>
              <a:alphaOff val="0"/>
            </a:schemeClr>
          </a:solidFill>
          <a:prstDash val="solid"/>
        </a:ln>
        <a:effectLst/>
      </dsp:spPr>
      <dsp:style>
        <a:lnRef idx="2">
          <a:scrgbClr r="0" g="0" b="0"/>
        </a:lnRef>
        <a:fillRef idx="1">
          <a:scrgbClr r="0" g="0" b="0"/>
        </a:fillRef>
        <a:effectRef idx="0">
          <a:scrgbClr r="0" g="0" b="0"/>
        </a:effectRef>
        <a:fontRef idx="minor"/>
      </dsp:style>
    </dsp:sp>
    <dsp:sp modelId="{FA4A5117-1474-4662-AE10-DB8756C1E3D5}">
      <dsp:nvSpPr>
        <dsp:cNvPr id="0" name=""/>
        <dsp:cNvSpPr/>
      </dsp:nvSpPr>
      <dsp:spPr>
        <a:xfrm>
          <a:off x="244988" y="1915642"/>
          <a:ext cx="4597533" cy="590400"/>
        </a:xfrm>
        <a:prstGeom prst="roundRect">
          <a:avLst/>
        </a:prstGeom>
        <a:solidFill>
          <a:schemeClr val="accent2">
            <a:hueOff val="-7200000"/>
            <a:satOff val="-25001"/>
            <a:lumOff val="3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640" tIns="0" rIns="129640" bIns="0" numCol="1" spcCol="1270" anchor="ctr" anchorCtr="0">
          <a:noAutofit/>
        </a:bodyPr>
        <a:lstStyle/>
        <a:p>
          <a:pPr lvl="0" algn="l" defTabSz="1066800">
            <a:lnSpc>
              <a:spcPct val="90000"/>
            </a:lnSpc>
            <a:spcBef>
              <a:spcPct val="0"/>
            </a:spcBef>
            <a:spcAft>
              <a:spcPct val="35000"/>
            </a:spcAft>
          </a:pPr>
          <a:r>
            <a:rPr lang="en-US" sz="2400" b="0" kern="1200" dirty="0" smtClean="0">
              <a:latin typeface="Arial" panose="020B0604020202020204" pitchFamily="34" charset="0"/>
              <a:cs typeface="Arial" panose="020B0604020202020204" pitchFamily="34" charset="0"/>
            </a:rPr>
            <a:t>Encourage and comfort</a:t>
          </a:r>
          <a:endParaRPr lang="en-US" sz="2400" b="0" kern="1200" dirty="0">
            <a:latin typeface="Arial" panose="020B0604020202020204" pitchFamily="34" charset="0"/>
            <a:cs typeface="Arial" panose="020B0604020202020204" pitchFamily="34" charset="0"/>
          </a:endParaRPr>
        </a:p>
      </dsp:txBody>
      <dsp:txXfrm>
        <a:off x="273809" y="1944463"/>
        <a:ext cx="4539891" cy="532758"/>
      </dsp:txXfrm>
    </dsp:sp>
    <dsp:sp modelId="{AD3208A5-620F-4B9A-B9CC-D992FB2BB970}">
      <dsp:nvSpPr>
        <dsp:cNvPr id="0" name=""/>
        <dsp:cNvSpPr/>
      </dsp:nvSpPr>
      <dsp:spPr>
        <a:xfrm>
          <a:off x="0" y="3118042"/>
          <a:ext cx="4899776" cy="504000"/>
        </a:xfrm>
        <a:prstGeom prst="rect">
          <a:avLst/>
        </a:prstGeom>
        <a:solidFill>
          <a:schemeClr val="lt1">
            <a:alpha val="90000"/>
            <a:hueOff val="0"/>
            <a:satOff val="0"/>
            <a:lumOff val="0"/>
            <a:alphaOff val="0"/>
          </a:schemeClr>
        </a:solidFill>
        <a:ln w="25400" cap="flat" cmpd="sng" algn="ctr">
          <a:solidFill>
            <a:schemeClr val="bg2">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B072F8C3-C824-4CD2-8297-803145E43E11}">
      <dsp:nvSpPr>
        <dsp:cNvPr id="0" name=""/>
        <dsp:cNvSpPr/>
      </dsp:nvSpPr>
      <dsp:spPr>
        <a:xfrm>
          <a:off x="244988" y="2822842"/>
          <a:ext cx="4579217" cy="590400"/>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640" tIns="0" rIns="129640" bIns="0" numCol="1" spcCol="1270" anchor="ctr" anchorCtr="0">
          <a:noAutofit/>
        </a:bodyPr>
        <a:lstStyle/>
        <a:p>
          <a:pPr lvl="0" algn="l" defTabSz="1066800">
            <a:lnSpc>
              <a:spcPct val="90000"/>
            </a:lnSpc>
            <a:spcBef>
              <a:spcPct val="0"/>
            </a:spcBef>
            <a:spcAft>
              <a:spcPct val="35000"/>
            </a:spcAft>
          </a:pPr>
          <a:r>
            <a:rPr lang="en-US" sz="2400" b="0" kern="1200" dirty="0" smtClean="0">
              <a:latin typeface="Arial" panose="020B0604020202020204" pitchFamily="34" charset="0"/>
              <a:cs typeface="Arial" panose="020B0604020202020204" pitchFamily="34" charset="0"/>
            </a:rPr>
            <a:t>Remind; stay on task</a:t>
          </a:r>
          <a:endParaRPr lang="en-US" sz="2400" b="0" kern="1200" dirty="0">
            <a:latin typeface="Arial" panose="020B0604020202020204" pitchFamily="34" charset="0"/>
            <a:cs typeface="Arial" panose="020B0604020202020204" pitchFamily="34" charset="0"/>
          </a:endParaRPr>
        </a:p>
      </dsp:txBody>
      <dsp:txXfrm>
        <a:off x="273809" y="2851663"/>
        <a:ext cx="4521575" cy="532758"/>
      </dsp:txXfrm>
    </dsp:sp>
    <dsp:sp modelId="{2BE04787-55BC-4346-8FB8-D9CCB411360A}">
      <dsp:nvSpPr>
        <dsp:cNvPr id="0" name=""/>
        <dsp:cNvSpPr/>
      </dsp:nvSpPr>
      <dsp:spPr>
        <a:xfrm>
          <a:off x="0" y="4025242"/>
          <a:ext cx="4899776" cy="504000"/>
        </a:xfrm>
        <a:prstGeom prst="rect">
          <a:avLst/>
        </a:prstGeom>
        <a:solidFill>
          <a:schemeClr val="lt1">
            <a:alpha val="90000"/>
            <a:hueOff val="0"/>
            <a:satOff val="0"/>
            <a:lumOff val="0"/>
            <a:alphaOff val="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8D7EF637-9784-4294-9026-D0DC724B3173}">
      <dsp:nvSpPr>
        <dsp:cNvPr id="0" name=""/>
        <dsp:cNvSpPr/>
      </dsp:nvSpPr>
      <dsp:spPr>
        <a:xfrm>
          <a:off x="244988" y="3730042"/>
          <a:ext cx="4579217" cy="590400"/>
        </a:xfrm>
        <a:prstGeom prst="roundRect">
          <a:avLst/>
        </a:prstGeom>
        <a:solidFill>
          <a:srgbClr val="E59B9B"/>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9640" tIns="0" rIns="129640" bIns="0" numCol="1" spcCol="1270" anchor="ctr" anchorCtr="0">
          <a:noAutofit/>
        </a:bodyPr>
        <a:lstStyle/>
        <a:p>
          <a:pPr lvl="0" algn="l" defTabSz="1066800">
            <a:lnSpc>
              <a:spcPct val="90000"/>
            </a:lnSpc>
            <a:spcBef>
              <a:spcPct val="0"/>
            </a:spcBef>
            <a:spcAft>
              <a:spcPct val="35000"/>
            </a:spcAft>
          </a:pPr>
          <a:r>
            <a:rPr lang="en-US" sz="2400" b="1" kern="1200" dirty="0" smtClean="0">
              <a:ln>
                <a:solidFill>
                  <a:schemeClr val="accent5"/>
                </a:solidFill>
              </a:ln>
              <a:solidFill>
                <a:schemeClr val="bg1"/>
              </a:solidFill>
              <a:latin typeface="Arial" panose="020B0604020202020204" pitchFamily="34" charset="0"/>
              <a:cs typeface="Arial" panose="020B0604020202020204" pitchFamily="34" charset="0"/>
            </a:rPr>
            <a:t>Assist where needed</a:t>
          </a:r>
          <a:endParaRPr lang="en-US" sz="2400" b="1" kern="1200" dirty="0">
            <a:ln>
              <a:solidFill>
                <a:schemeClr val="accent5"/>
              </a:solidFill>
            </a:ln>
            <a:solidFill>
              <a:schemeClr val="bg1"/>
            </a:solidFill>
            <a:latin typeface="Arial" panose="020B0604020202020204" pitchFamily="34" charset="0"/>
            <a:cs typeface="Arial" panose="020B0604020202020204" pitchFamily="34" charset="0"/>
          </a:endParaRPr>
        </a:p>
      </dsp:txBody>
      <dsp:txXfrm>
        <a:off x="273809" y="3758863"/>
        <a:ext cx="4521575" cy="532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544A9-689C-3C46-A704-82E6ABBC07E0}">
      <dsp:nvSpPr>
        <dsp:cNvPr id="0" name=""/>
        <dsp:cNvSpPr/>
      </dsp:nvSpPr>
      <dsp:spPr>
        <a:xfrm>
          <a:off x="0" y="4189070"/>
          <a:ext cx="7793408" cy="45840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b="1" kern="1200" dirty="0" smtClean="0">
              <a:latin typeface="Arial" panose="020B0604020202020204" pitchFamily="34" charset="0"/>
              <a:cs typeface="Arial" panose="020B0604020202020204" pitchFamily="34" charset="0"/>
            </a:rPr>
            <a:t>Work in a one-on-one relationship with your athlete during each class and locally</a:t>
          </a:r>
          <a:endParaRPr lang="en-US" sz="1500" b="1" kern="1200" dirty="0">
            <a:latin typeface="Arial" panose="020B0604020202020204" pitchFamily="34" charset="0"/>
            <a:cs typeface="Arial" panose="020B0604020202020204" pitchFamily="34" charset="0"/>
          </a:endParaRPr>
        </a:p>
      </dsp:txBody>
      <dsp:txXfrm>
        <a:off x="0" y="4189070"/>
        <a:ext cx="7793408" cy="458407"/>
      </dsp:txXfrm>
    </dsp:sp>
    <dsp:sp modelId="{83271B34-F5E2-E74E-9BAF-D933781D5C0E}">
      <dsp:nvSpPr>
        <dsp:cNvPr id="0" name=""/>
        <dsp:cNvSpPr/>
      </dsp:nvSpPr>
      <dsp:spPr>
        <a:xfrm rot="10800000">
          <a:off x="0" y="3490915"/>
          <a:ext cx="7793408" cy="705031"/>
        </a:xfrm>
        <a:prstGeom prst="upArrowCallou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b="1" kern="1200" dirty="0" smtClean="0">
              <a:latin typeface="Arial" panose="020B0604020202020204" pitchFamily="34" charset="0"/>
              <a:cs typeface="Arial" panose="020B0604020202020204" pitchFamily="34" charset="0"/>
            </a:rPr>
            <a:t>Help them understand minutes of meetings</a:t>
          </a:r>
          <a:endParaRPr lang="en-US" sz="1500" b="1" kern="1200" dirty="0">
            <a:latin typeface="Arial" panose="020B0604020202020204" pitchFamily="34" charset="0"/>
            <a:cs typeface="Arial" panose="020B0604020202020204" pitchFamily="34" charset="0"/>
          </a:endParaRPr>
        </a:p>
      </dsp:txBody>
      <dsp:txXfrm rot="10800000">
        <a:off x="0" y="3490915"/>
        <a:ext cx="7793408" cy="458108"/>
      </dsp:txXfrm>
    </dsp:sp>
    <dsp:sp modelId="{5555C90A-2DEC-8F44-A875-7362180D0AF2}">
      <dsp:nvSpPr>
        <dsp:cNvPr id="0" name=""/>
        <dsp:cNvSpPr/>
      </dsp:nvSpPr>
      <dsp:spPr>
        <a:xfrm rot="10800000">
          <a:off x="0" y="2792760"/>
          <a:ext cx="7793408" cy="705031"/>
        </a:xfrm>
        <a:prstGeom prst="upArrowCallou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b="1" kern="1200" dirty="0" smtClean="0">
              <a:latin typeface="Arial" panose="020B0604020202020204" pitchFamily="34" charset="0"/>
              <a:cs typeface="Arial" panose="020B0604020202020204" pitchFamily="34" charset="0"/>
            </a:rPr>
            <a:t>Help athletes stay on task</a:t>
          </a:r>
          <a:endParaRPr lang="en-US" sz="1500" b="1" kern="1200" dirty="0">
            <a:latin typeface="Arial" panose="020B0604020202020204" pitchFamily="34" charset="0"/>
            <a:cs typeface="Arial" panose="020B0604020202020204" pitchFamily="34" charset="0"/>
          </a:endParaRPr>
        </a:p>
      </dsp:txBody>
      <dsp:txXfrm rot="10800000">
        <a:off x="0" y="2792760"/>
        <a:ext cx="7793408" cy="458108"/>
      </dsp:txXfrm>
    </dsp:sp>
    <dsp:sp modelId="{6E04D7B9-4E93-5D4B-89AE-3E1F59C56BAB}">
      <dsp:nvSpPr>
        <dsp:cNvPr id="0" name=""/>
        <dsp:cNvSpPr/>
      </dsp:nvSpPr>
      <dsp:spPr>
        <a:xfrm rot="10800000">
          <a:off x="0" y="2094605"/>
          <a:ext cx="7793408" cy="705031"/>
        </a:xfrm>
        <a:prstGeom prst="upArrowCallou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b="1" kern="1200" dirty="0" smtClean="0">
              <a:latin typeface="Arial" panose="020B0604020202020204" pitchFamily="34" charset="0"/>
              <a:cs typeface="Arial" panose="020B0604020202020204" pitchFamily="34" charset="0"/>
            </a:rPr>
            <a:t>Ensure meaningful positions of leadership</a:t>
          </a:r>
          <a:endParaRPr lang="en-US" sz="1500" b="1" kern="1200" dirty="0">
            <a:latin typeface="Arial" panose="020B0604020202020204" pitchFamily="34" charset="0"/>
            <a:cs typeface="Arial" panose="020B0604020202020204" pitchFamily="34" charset="0"/>
          </a:endParaRPr>
        </a:p>
      </dsp:txBody>
      <dsp:txXfrm rot="10800000">
        <a:off x="0" y="2094605"/>
        <a:ext cx="7793408" cy="458108"/>
      </dsp:txXfrm>
    </dsp:sp>
    <dsp:sp modelId="{EF05F6B8-74D0-F74B-A86D-DD5EF6A32FF5}">
      <dsp:nvSpPr>
        <dsp:cNvPr id="0" name=""/>
        <dsp:cNvSpPr/>
      </dsp:nvSpPr>
      <dsp:spPr>
        <a:xfrm rot="10800000">
          <a:off x="0" y="1396450"/>
          <a:ext cx="7793408" cy="705031"/>
        </a:xfrm>
        <a:prstGeom prst="upArrowCallou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b="1" kern="1200" dirty="0" smtClean="0">
              <a:latin typeface="Arial" panose="020B0604020202020204" pitchFamily="34" charset="0"/>
              <a:cs typeface="Arial" panose="020B0604020202020204" pitchFamily="34" charset="0"/>
            </a:rPr>
            <a:t>Work with parents, guardians or group home to explain what Athlete Leadership is</a:t>
          </a:r>
          <a:endParaRPr lang="en-US" sz="1500" b="1" kern="1200" dirty="0">
            <a:latin typeface="Arial" panose="020B0604020202020204" pitchFamily="34" charset="0"/>
            <a:cs typeface="Arial" panose="020B0604020202020204" pitchFamily="34" charset="0"/>
          </a:endParaRPr>
        </a:p>
      </dsp:txBody>
      <dsp:txXfrm rot="10800000">
        <a:off x="0" y="1396450"/>
        <a:ext cx="7793408" cy="458108"/>
      </dsp:txXfrm>
    </dsp:sp>
    <dsp:sp modelId="{4B54CF16-11B4-E147-A19E-EFC7007D002F}">
      <dsp:nvSpPr>
        <dsp:cNvPr id="0" name=""/>
        <dsp:cNvSpPr/>
      </dsp:nvSpPr>
      <dsp:spPr>
        <a:xfrm rot="10800000">
          <a:off x="0" y="650734"/>
          <a:ext cx="7793408" cy="705031"/>
        </a:xfrm>
        <a:prstGeom prst="upArrowCallou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b="1" kern="1200" dirty="0" smtClean="0">
              <a:latin typeface="Arial" panose="020B0604020202020204" pitchFamily="34" charset="0"/>
              <a:cs typeface="Arial" panose="020B0604020202020204" pitchFamily="34" charset="0"/>
            </a:rPr>
            <a:t>Understand Special Olympics</a:t>
          </a:r>
          <a:endParaRPr lang="en-US" sz="1500" b="1" kern="1200" dirty="0">
            <a:latin typeface="Arial" panose="020B0604020202020204" pitchFamily="34" charset="0"/>
            <a:cs typeface="Arial" panose="020B0604020202020204" pitchFamily="34" charset="0"/>
          </a:endParaRPr>
        </a:p>
      </dsp:txBody>
      <dsp:txXfrm rot="10800000">
        <a:off x="0" y="650734"/>
        <a:ext cx="7793408" cy="458108"/>
      </dsp:txXfrm>
    </dsp:sp>
    <dsp:sp modelId="{57FF6F92-4034-BC48-AA41-57A7FE241397}">
      <dsp:nvSpPr>
        <dsp:cNvPr id="0" name=""/>
        <dsp:cNvSpPr/>
      </dsp:nvSpPr>
      <dsp:spPr>
        <a:xfrm rot="10800000">
          <a:off x="0" y="0"/>
          <a:ext cx="7793408" cy="705031"/>
        </a:xfrm>
        <a:prstGeom prst="upArrowCallou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b="1" kern="1200" dirty="0" smtClean="0">
              <a:latin typeface="Arial" panose="020B0604020202020204" pitchFamily="34" charset="0"/>
              <a:cs typeface="Arial" panose="020B0604020202020204" pitchFamily="34" charset="0"/>
            </a:rPr>
            <a:t>Know the athlete; allow self-expression</a:t>
          </a:r>
          <a:endParaRPr lang="en-US" sz="1500" b="1" kern="1200" dirty="0">
            <a:latin typeface="Arial" panose="020B0604020202020204" pitchFamily="34" charset="0"/>
            <a:cs typeface="Arial" panose="020B0604020202020204" pitchFamily="34" charset="0"/>
          </a:endParaRPr>
        </a:p>
      </dsp:txBody>
      <dsp:txXfrm rot="10800000">
        <a:off x="0" y="0"/>
        <a:ext cx="7793408" cy="4581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1926B-14DB-4EB0-92A0-90E769982429}">
      <dsp:nvSpPr>
        <dsp:cNvPr id="0" name=""/>
        <dsp:cNvSpPr/>
      </dsp:nvSpPr>
      <dsp:spPr>
        <a:xfrm>
          <a:off x="9517" y="0"/>
          <a:ext cx="7893065" cy="446405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86A54F-CC33-4CD2-AECA-25DC3EF52FA9}">
      <dsp:nvSpPr>
        <dsp:cNvPr id="0" name=""/>
        <dsp:cNvSpPr/>
      </dsp:nvSpPr>
      <dsp:spPr>
        <a:xfrm>
          <a:off x="3956050" y="167419"/>
          <a:ext cx="2901632" cy="6347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latin typeface="Arial" panose="020B0604020202020204" pitchFamily="34" charset="0"/>
              <a:cs typeface="Arial" panose="020B0604020202020204" pitchFamily="34" charset="0"/>
            </a:rPr>
            <a:t>Head Coach</a:t>
          </a:r>
          <a:endParaRPr lang="en-US" sz="2600" kern="1200" dirty="0">
            <a:latin typeface="Arial" panose="020B0604020202020204" pitchFamily="34" charset="0"/>
            <a:cs typeface="Arial" panose="020B0604020202020204" pitchFamily="34" charset="0"/>
          </a:endParaRPr>
        </a:p>
      </dsp:txBody>
      <dsp:txXfrm>
        <a:off x="3987035" y="198404"/>
        <a:ext cx="2839662" cy="572762"/>
      </dsp:txXfrm>
    </dsp:sp>
    <dsp:sp modelId="{C3C0C886-99F2-405A-9F32-25F64A3406EC}">
      <dsp:nvSpPr>
        <dsp:cNvPr id="0" name=""/>
        <dsp:cNvSpPr/>
      </dsp:nvSpPr>
      <dsp:spPr>
        <a:xfrm>
          <a:off x="3956050" y="881492"/>
          <a:ext cx="2901632" cy="6347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baseline="0" dirty="0" smtClean="0">
              <a:latin typeface="Arial" panose="020B0604020202020204" pitchFamily="34" charset="0"/>
            </a:rPr>
            <a:t>Coach</a:t>
          </a:r>
          <a:endParaRPr lang="en-US" sz="2600" kern="1200" baseline="0" dirty="0">
            <a:latin typeface="Arial" panose="020B0604020202020204" pitchFamily="34" charset="0"/>
          </a:endParaRPr>
        </a:p>
      </dsp:txBody>
      <dsp:txXfrm>
        <a:off x="3987035" y="912477"/>
        <a:ext cx="2839662" cy="572762"/>
      </dsp:txXfrm>
    </dsp:sp>
    <dsp:sp modelId="{B158BB9D-6C65-453F-9F91-137C7CAB97CF}">
      <dsp:nvSpPr>
        <dsp:cNvPr id="0" name=""/>
        <dsp:cNvSpPr/>
      </dsp:nvSpPr>
      <dsp:spPr>
        <a:xfrm>
          <a:off x="3956050" y="1595566"/>
          <a:ext cx="2901632" cy="6347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latin typeface="Arial" panose="020B0604020202020204" pitchFamily="34" charset="0"/>
              <a:cs typeface="Arial" panose="020B0604020202020204" pitchFamily="34" charset="0"/>
            </a:rPr>
            <a:t>Assistant Coach</a:t>
          </a:r>
          <a:endParaRPr lang="en-US" sz="2600" kern="1200" dirty="0">
            <a:latin typeface="Arial" panose="020B0604020202020204" pitchFamily="34" charset="0"/>
            <a:cs typeface="Arial" panose="020B0604020202020204" pitchFamily="34" charset="0"/>
          </a:endParaRPr>
        </a:p>
      </dsp:txBody>
      <dsp:txXfrm>
        <a:off x="3987035" y="1626551"/>
        <a:ext cx="2839662" cy="572762"/>
      </dsp:txXfrm>
    </dsp:sp>
    <dsp:sp modelId="{FF0B960C-A215-480A-BF59-93A83BD42EE3}">
      <dsp:nvSpPr>
        <dsp:cNvPr id="0" name=""/>
        <dsp:cNvSpPr/>
      </dsp:nvSpPr>
      <dsp:spPr>
        <a:xfrm>
          <a:off x="3956050" y="2309640"/>
          <a:ext cx="2901632" cy="6347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latin typeface="Arial" panose="020B0604020202020204" pitchFamily="34" charset="0"/>
              <a:cs typeface="Arial" panose="020B0604020202020204" pitchFamily="34" charset="0"/>
            </a:rPr>
            <a:t>Training Assistant</a:t>
          </a:r>
          <a:endParaRPr lang="en-US" sz="2600" kern="1200" dirty="0">
            <a:latin typeface="Arial" panose="020B0604020202020204" pitchFamily="34" charset="0"/>
            <a:cs typeface="Arial" panose="020B0604020202020204" pitchFamily="34" charset="0"/>
          </a:endParaRPr>
        </a:p>
      </dsp:txBody>
      <dsp:txXfrm>
        <a:off x="3987035" y="2340625"/>
        <a:ext cx="2839662" cy="572762"/>
      </dsp:txXfrm>
    </dsp:sp>
    <dsp:sp modelId="{2EAD81CC-EE69-490D-968D-49D572A4354B}">
      <dsp:nvSpPr>
        <dsp:cNvPr id="0" name=""/>
        <dsp:cNvSpPr/>
      </dsp:nvSpPr>
      <dsp:spPr>
        <a:xfrm>
          <a:off x="3956050" y="3023713"/>
          <a:ext cx="2901632" cy="6347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latin typeface="Arial" panose="020B0604020202020204" pitchFamily="34" charset="0"/>
              <a:cs typeface="Arial" panose="020B0604020202020204" pitchFamily="34" charset="0"/>
            </a:rPr>
            <a:t>Team Manager</a:t>
          </a:r>
          <a:endParaRPr lang="en-US" sz="2600" kern="1200" dirty="0">
            <a:latin typeface="Arial" panose="020B0604020202020204" pitchFamily="34" charset="0"/>
            <a:cs typeface="Arial" panose="020B0604020202020204" pitchFamily="34" charset="0"/>
          </a:endParaRPr>
        </a:p>
      </dsp:txBody>
      <dsp:txXfrm>
        <a:off x="3987035" y="3054698"/>
        <a:ext cx="2839662" cy="5727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8AD33-B4E1-9443-AA10-9C931CC85E25}">
      <dsp:nvSpPr>
        <dsp:cNvPr id="0" name=""/>
        <dsp:cNvSpPr/>
      </dsp:nvSpPr>
      <dsp:spPr>
        <a:xfrm rot="5400000">
          <a:off x="-114758" y="96293"/>
          <a:ext cx="1224019" cy="1040762"/>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Equipment</a:t>
          </a:r>
          <a:r>
            <a:rPr lang="en-US" sz="1400" kern="1200" dirty="0" smtClean="0">
              <a:latin typeface="Arial" panose="020B0604020202020204" pitchFamily="34" charset="0"/>
              <a:cs typeface="Arial" panose="020B0604020202020204" pitchFamily="34" charset="0"/>
            </a:rPr>
            <a:t>:</a:t>
          </a:r>
          <a:endParaRPr lang="en-US" sz="1400" kern="1200" dirty="0">
            <a:latin typeface="Arial" panose="020B0604020202020204" pitchFamily="34" charset="0"/>
            <a:cs typeface="Arial" panose="020B0604020202020204" pitchFamily="34" charset="0"/>
          </a:endParaRPr>
        </a:p>
      </dsp:txBody>
      <dsp:txXfrm rot="-5400000">
        <a:off x="-23129" y="525045"/>
        <a:ext cx="1040762" cy="183257"/>
      </dsp:txXfrm>
    </dsp:sp>
    <dsp:sp modelId="{4EC22663-0FF3-BF4A-B7C3-808FE84AD7D2}">
      <dsp:nvSpPr>
        <dsp:cNvPr id="0" name=""/>
        <dsp:cNvSpPr/>
      </dsp:nvSpPr>
      <dsp:spPr>
        <a:xfrm rot="5400000">
          <a:off x="2198247" y="-1182178"/>
          <a:ext cx="796031" cy="3160389"/>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en-US" sz="2200" kern="1200" dirty="0" smtClean="0">
              <a:latin typeface="Arial" panose="020B0604020202020204" pitchFamily="34" charset="0"/>
              <a:cs typeface="Arial" panose="020B0604020202020204" pitchFamily="34" charset="0"/>
            </a:rPr>
            <a:t>Sets up; organizes; keeps safe; puts away</a:t>
          </a:r>
          <a:endParaRPr lang="en-US" sz="2200" kern="1200" dirty="0">
            <a:latin typeface="Arial" panose="020B0604020202020204" pitchFamily="34" charset="0"/>
            <a:cs typeface="Arial" panose="020B0604020202020204" pitchFamily="34" charset="0"/>
          </a:endParaRPr>
        </a:p>
      </dsp:txBody>
      <dsp:txXfrm rot="-5400000">
        <a:off x="1016069" y="38859"/>
        <a:ext cx="3121530" cy="718313"/>
      </dsp:txXfrm>
    </dsp:sp>
    <dsp:sp modelId="{B415188E-A68F-0E4A-B265-AC508FEC9473}">
      <dsp:nvSpPr>
        <dsp:cNvPr id="0" name=""/>
        <dsp:cNvSpPr/>
      </dsp:nvSpPr>
      <dsp:spPr>
        <a:xfrm rot="5400000">
          <a:off x="-114758" y="1173458"/>
          <a:ext cx="1224019" cy="1040762"/>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Venue:</a:t>
          </a:r>
          <a:endParaRPr lang="en-US" sz="1400" b="1" kern="1200" dirty="0">
            <a:latin typeface="Arial" panose="020B0604020202020204" pitchFamily="34" charset="0"/>
            <a:cs typeface="Arial" panose="020B0604020202020204" pitchFamily="34" charset="0"/>
          </a:endParaRPr>
        </a:p>
      </dsp:txBody>
      <dsp:txXfrm rot="-5400000">
        <a:off x="-23129" y="1602210"/>
        <a:ext cx="1040762" cy="183257"/>
      </dsp:txXfrm>
    </dsp:sp>
    <dsp:sp modelId="{9663CC50-068F-E846-8461-59B5262F254C}">
      <dsp:nvSpPr>
        <dsp:cNvPr id="0" name=""/>
        <dsp:cNvSpPr/>
      </dsp:nvSpPr>
      <dsp:spPr>
        <a:xfrm rot="5400000">
          <a:off x="2224103" y="-126205"/>
          <a:ext cx="795612" cy="32116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en-US" sz="2200" kern="1200" dirty="0" smtClean="0">
              <a:latin typeface="Arial" panose="020B0604020202020204" pitchFamily="34" charset="0"/>
              <a:cs typeface="Arial" panose="020B0604020202020204" pitchFamily="34" charset="0"/>
            </a:rPr>
            <a:t>Assists with set up and take down</a:t>
          </a:r>
          <a:endParaRPr lang="en-US" sz="2200" kern="1200" dirty="0">
            <a:latin typeface="Arial" panose="020B0604020202020204" pitchFamily="34" charset="0"/>
            <a:cs typeface="Arial" panose="020B0604020202020204" pitchFamily="34" charset="0"/>
          </a:endParaRPr>
        </a:p>
      </dsp:txBody>
      <dsp:txXfrm rot="-5400000">
        <a:off x="1016068" y="1120669"/>
        <a:ext cx="3172844" cy="717934"/>
      </dsp:txXfrm>
    </dsp:sp>
    <dsp:sp modelId="{1C9F16D5-830E-5A46-8983-468C66D49477}">
      <dsp:nvSpPr>
        <dsp:cNvPr id="0" name=""/>
        <dsp:cNvSpPr/>
      </dsp:nvSpPr>
      <dsp:spPr>
        <a:xfrm rot="5400000">
          <a:off x="-114758" y="2250622"/>
          <a:ext cx="1224019" cy="1040762"/>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Practice:</a:t>
          </a:r>
          <a:endParaRPr lang="en-US" sz="1400" b="1" kern="1200" dirty="0">
            <a:latin typeface="Arial" panose="020B0604020202020204" pitchFamily="34" charset="0"/>
            <a:cs typeface="Arial" panose="020B0604020202020204" pitchFamily="34" charset="0"/>
          </a:endParaRPr>
        </a:p>
      </dsp:txBody>
      <dsp:txXfrm rot="-5400000">
        <a:off x="-23129" y="2679374"/>
        <a:ext cx="1040762" cy="183257"/>
      </dsp:txXfrm>
    </dsp:sp>
    <dsp:sp modelId="{2A41444B-D7DF-0343-AF64-CC4344D8A1BF}">
      <dsp:nvSpPr>
        <dsp:cNvPr id="0" name=""/>
        <dsp:cNvSpPr/>
      </dsp:nvSpPr>
      <dsp:spPr>
        <a:xfrm rot="5400000">
          <a:off x="2224103" y="950959"/>
          <a:ext cx="795612" cy="32116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en-US" sz="2200" kern="1200" dirty="0" smtClean="0">
              <a:latin typeface="Arial" panose="020B0604020202020204" pitchFamily="34" charset="0"/>
              <a:cs typeface="Arial" panose="020B0604020202020204" pitchFamily="34" charset="0"/>
            </a:rPr>
            <a:t>Charts athlete performances</a:t>
          </a:r>
          <a:endParaRPr lang="en-US" sz="2200" kern="1200" dirty="0">
            <a:latin typeface="Arial" panose="020B0604020202020204" pitchFamily="34" charset="0"/>
            <a:cs typeface="Arial" panose="020B0604020202020204" pitchFamily="34" charset="0"/>
          </a:endParaRPr>
        </a:p>
      </dsp:txBody>
      <dsp:txXfrm rot="-5400000">
        <a:off x="1016068" y="2197834"/>
        <a:ext cx="3172844" cy="717934"/>
      </dsp:txXfrm>
    </dsp:sp>
    <dsp:sp modelId="{9A3C5432-65A2-3142-B0B1-DC134D82A2ED}">
      <dsp:nvSpPr>
        <dsp:cNvPr id="0" name=""/>
        <dsp:cNvSpPr/>
      </dsp:nvSpPr>
      <dsp:spPr>
        <a:xfrm rot="5400000">
          <a:off x="-44075" y="3257105"/>
          <a:ext cx="1224019" cy="1182128"/>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dirty="0" smtClean="0">
              <a:latin typeface="Arial" panose="020B0604020202020204" pitchFamily="34" charset="0"/>
              <a:cs typeface="Arial" panose="020B0604020202020204" pitchFamily="34" charset="0"/>
            </a:rPr>
            <a:t>Competition:</a:t>
          </a:r>
          <a:endParaRPr lang="en-US" sz="1400" b="1" kern="1200" dirty="0">
            <a:latin typeface="Arial" panose="020B0604020202020204" pitchFamily="34" charset="0"/>
            <a:cs typeface="Arial" panose="020B0604020202020204" pitchFamily="34" charset="0"/>
          </a:endParaRPr>
        </a:p>
      </dsp:txBody>
      <dsp:txXfrm rot="-5400000">
        <a:off x="-23129" y="3827223"/>
        <a:ext cx="1182128" cy="41891"/>
      </dsp:txXfrm>
    </dsp:sp>
    <dsp:sp modelId="{0A3CBF31-D633-E640-A313-215A38606EB5}">
      <dsp:nvSpPr>
        <dsp:cNvPr id="0" name=""/>
        <dsp:cNvSpPr/>
      </dsp:nvSpPr>
      <dsp:spPr>
        <a:xfrm rot="5400000">
          <a:off x="2294786" y="2054110"/>
          <a:ext cx="795612" cy="315971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en-US" sz="2200" kern="1200" dirty="0" smtClean="0">
              <a:latin typeface="Arial" panose="020B0604020202020204" pitchFamily="34" charset="0"/>
              <a:cs typeface="Arial" panose="020B0604020202020204" pitchFamily="34" charset="0"/>
            </a:rPr>
            <a:t>Assists athletes with uniforms</a:t>
          </a:r>
          <a:endParaRPr lang="en-US" sz="2200" kern="1200" dirty="0">
            <a:latin typeface="Arial" panose="020B0604020202020204" pitchFamily="34" charset="0"/>
            <a:cs typeface="Arial" panose="020B0604020202020204" pitchFamily="34" charset="0"/>
          </a:endParaRPr>
        </a:p>
      </dsp:txBody>
      <dsp:txXfrm rot="-5400000">
        <a:off x="1112738" y="3274998"/>
        <a:ext cx="3120871" cy="7179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9416F-8FAB-7449-A104-8EAD9151E92E}">
      <dsp:nvSpPr>
        <dsp:cNvPr id="0" name=""/>
        <dsp:cNvSpPr/>
      </dsp:nvSpPr>
      <dsp:spPr>
        <a:xfrm rot="5400000">
          <a:off x="-1312767" y="1369866"/>
          <a:ext cx="3938304" cy="1312768"/>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0">
            <a:lnSpc>
              <a:spcPct val="90000"/>
            </a:lnSpc>
            <a:spcBef>
              <a:spcPct val="0"/>
            </a:spcBef>
            <a:spcAft>
              <a:spcPct val="35000"/>
            </a:spcAft>
          </a:pPr>
          <a:r>
            <a:rPr lang="en-US" sz="2500" kern="1200" dirty="0" smtClean="0">
              <a:latin typeface="Arial" panose="020B0604020202020204" pitchFamily="34" charset="0"/>
              <a:cs typeface="Arial" panose="020B0604020202020204" pitchFamily="34" charset="0"/>
            </a:rPr>
            <a:t>Manager assigns duties </a:t>
          </a:r>
          <a:endParaRPr lang="en-US" sz="2500" kern="1200" dirty="0">
            <a:latin typeface="Arial" panose="020B0604020202020204" pitchFamily="34" charset="0"/>
            <a:cs typeface="Arial" panose="020B0604020202020204" pitchFamily="34" charset="0"/>
          </a:endParaRPr>
        </a:p>
      </dsp:txBody>
      <dsp:txXfrm rot="-5400000">
        <a:off x="1" y="713482"/>
        <a:ext cx="1312768" cy="2625536"/>
      </dsp:txXfrm>
    </dsp:sp>
    <dsp:sp modelId="{90EC940F-8ADE-0741-A8D4-44A0556425C6}">
      <dsp:nvSpPr>
        <dsp:cNvPr id="0" name=""/>
        <dsp:cNvSpPr/>
      </dsp:nvSpPr>
      <dsp:spPr>
        <a:xfrm rot="5400000">
          <a:off x="656384" y="713483"/>
          <a:ext cx="3281920" cy="1969151"/>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rtl="0">
            <a:lnSpc>
              <a:spcPct val="90000"/>
            </a:lnSpc>
            <a:spcBef>
              <a:spcPct val="0"/>
            </a:spcBef>
            <a:spcAft>
              <a:spcPct val="15000"/>
            </a:spcAft>
            <a:buChar char="••"/>
          </a:pPr>
          <a:r>
            <a:rPr lang="en-US" sz="2300" kern="1200" dirty="0" smtClean="0">
              <a:latin typeface="Arial" panose="020B0604020202020204" pitchFamily="34" charset="0"/>
              <a:cs typeface="Arial" panose="020B0604020202020204" pitchFamily="34" charset="0"/>
            </a:rPr>
            <a:t>Duties match or are a good fit with individual’s skills</a:t>
          </a:r>
          <a:endParaRPr lang="en-US" sz="2300" kern="1200" dirty="0">
            <a:latin typeface="Arial" panose="020B0604020202020204" pitchFamily="34" charset="0"/>
            <a:cs typeface="Arial" panose="020B0604020202020204" pitchFamily="34" charset="0"/>
          </a:endParaRPr>
        </a:p>
      </dsp:txBody>
      <dsp:txXfrm rot="-5400000">
        <a:off x="1312768" y="153225"/>
        <a:ext cx="1873025" cy="30896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1926B-14DB-4EB0-92A0-90E769982429}">
      <dsp:nvSpPr>
        <dsp:cNvPr id="0" name=""/>
        <dsp:cNvSpPr/>
      </dsp:nvSpPr>
      <dsp:spPr>
        <a:xfrm>
          <a:off x="9517" y="0"/>
          <a:ext cx="7893065" cy="446405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86A54F-CC33-4CD2-AECA-25DC3EF52FA9}">
      <dsp:nvSpPr>
        <dsp:cNvPr id="0" name=""/>
        <dsp:cNvSpPr/>
      </dsp:nvSpPr>
      <dsp:spPr>
        <a:xfrm>
          <a:off x="3956050" y="167419"/>
          <a:ext cx="2901632" cy="6347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latin typeface="Arial" panose="020B0604020202020204" pitchFamily="34" charset="0"/>
              <a:cs typeface="Arial" panose="020B0604020202020204" pitchFamily="34" charset="0"/>
            </a:rPr>
            <a:t>Head Coach</a:t>
          </a:r>
          <a:endParaRPr lang="en-US" sz="2600" kern="1200" dirty="0">
            <a:latin typeface="Arial" panose="020B0604020202020204" pitchFamily="34" charset="0"/>
            <a:cs typeface="Arial" panose="020B0604020202020204" pitchFamily="34" charset="0"/>
          </a:endParaRPr>
        </a:p>
      </dsp:txBody>
      <dsp:txXfrm>
        <a:off x="3987035" y="198404"/>
        <a:ext cx="2839662" cy="572762"/>
      </dsp:txXfrm>
    </dsp:sp>
    <dsp:sp modelId="{C3C0C886-99F2-405A-9F32-25F64A3406EC}">
      <dsp:nvSpPr>
        <dsp:cNvPr id="0" name=""/>
        <dsp:cNvSpPr/>
      </dsp:nvSpPr>
      <dsp:spPr>
        <a:xfrm>
          <a:off x="3956050" y="881492"/>
          <a:ext cx="2901632" cy="6347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latin typeface="Arial" panose="020B0604020202020204" pitchFamily="34" charset="0"/>
              <a:cs typeface="Arial" panose="020B0604020202020204" pitchFamily="34" charset="0"/>
            </a:rPr>
            <a:t>Coach</a:t>
          </a:r>
          <a:endParaRPr lang="en-US" sz="2600" kern="1200" dirty="0">
            <a:latin typeface="Arial" panose="020B0604020202020204" pitchFamily="34" charset="0"/>
            <a:cs typeface="Arial" panose="020B0604020202020204" pitchFamily="34" charset="0"/>
          </a:endParaRPr>
        </a:p>
      </dsp:txBody>
      <dsp:txXfrm>
        <a:off x="3987035" y="912477"/>
        <a:ext cx="2839662" cy="572762"/>
      </dsp:txXfrm>
    </dsp:sp>
    <dsp:sp modelId="{B158BB9D-6C65-453F-9F91-137C7CAB97CF}">
      <dsp:nvSpPr>
        <dsp:cNvPr id="0" name=""/>
        <dsp:cNvSpPr/>
      </dsp:nvSpPr>
      <dsp:spPr>
        <a:xfrm>
          <a:off x="3956050" y="1595566"/>
          <a:ext cx="2901632" cy="6347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latin typeface="Arial" panose="020B0604020202020204" pitchFamily="34" charset="0"/>
              <a:cs typeface="Arial" panose="020B0604020202020204" pitchFamily="34" charset="0"/>
            </a:rPr>
            <a:t>Assistant Coach</a:t>
          </a:r>
          <a:endParaRPr lang="en-US" sz="2600" kern="1200" dirty="0">
            <a:latin typeface="Arial" panose="020B0604020202020204" pitchFamily="34" charset="0"/>
            <a:cs typeface="Arial" panose="020B0604020202020204" pitchFamily="34" charset="0"/>
          </a:endParaRPr>
        </a:p>
      </dsp:txBody>
      <dsp:txXfrm>
        <a:off x="3987035" y="1626551"/>
        <a:ext cx="2839662" cy="572762"/>
      </dsp:txXfrm>
    </dsp:sp>
    <dsp:sp modelId="{FF0B960C-A215-480A-BF59-93A83BD42EE3}">
      <dsp:nvSpPr>
        <dsp:cNvPr id="0" name=""/>
        <dsp:cNvSpPr/>
      </dsp:nvSpPr>
      <dsp:spPr>
        <a:xfrm>
          <a:off x="3956050" y="2309640"/>
          <a:ext cx="2901632" cy="6347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latin typeface="Arial" panose="020B0604020202020204" pitchFamily="34" charset="0"/>
              <a:cs typeface="Arial" panose="020B0604020202020204" pitchFamily="34" charset="0"/>
            </a:rPr>
            <a:t>Training Assistant</a:t>
          </a:r>
          <a:endParaRPr lang="en-US" sz="2600" kern="1200" dirty="0">
            <a:latin typeface="Arial" panose="020B0604020202020204" pitchFamily="34" charset="0"/>
            <a:cs typeface="Arial" panose="020B0604020202020204" pitchFamily="34" charset="0"/>
          </a:endParaRPr>
        </a:p>
      </dsp:txBody>
      <dsp:txXfrm>
        <a:off x="3987035" y="2340625"/>
        <a:ext cx="2839662" cy="572762"/>
      </dsp:txXfrm>
    </dsp:sp>
    <dsp:sp modelId="{2EAD81CC-EE69-490D-968D-49D572A4354B}">
      <dsp:nvSpPr>
        <dsp:cNvPr id="0" name=""/>
        <dsp:cNvSpPr/>
      </dsp:nvSpPr>
      <dsp:spPr>
        <a:xfrm>
          <a:off x="3956050" y="3023713"/>
          <a:ext cx="2901632" cy="6347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latin typeface="Arial" panose="020B0604020202020204" pitchFamily="34" charset="0"/>
              <a:cs typeface="Arial" panose="020B0604020202020204" pitchFamily="34" charset="0"/>
            </a:rPr>
            <a:t>Team Manager</a:t>
          </a:r>
          <a:endParaRPr lang="en-US" sz="2600" kern="1200" dirty="0">
            <a:latin typeface="Arial" panose="020B0604020202020204" pitchFamily="34" charset="0"/>
            <a:cs typeface="Arial" panose="020B0604020202020204" pitchFamily="34" charset="0"/>
          </a:endParaRPr>
        </a:p>
      </dsp:txBody>
      <dsp:txXfrm>
        <a:off x="3987035" y="3054698"/>
        <a:ext cx="2839662" cy="57276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1026"/>
          <p:cNvSpPr>
            <a:spLocks noGrp="1" noChangeArrowheads="1"/>
          </p:cNvSpPr>
          <p:nvPr>
            <p:ph type="hdr" sz="quarter"/>
          </p:nvPr>
        </p:nvSpPr>
        <p:spPr bwMode="auto">
          <a:xfrm>
            <a:off x="1713053" y="2"/>
            <a:ext cx="3657600" cy="468803"/>
          </a:xfrm>
          <a:prstGeom prst="rect">
            <a:avLst/>
          </a:prstGeom>
          <a:noFill/>
          <a:ln>
            <a:noFill/>
          </a:ln>
          <a:effectLst/>
          <a:extLst/>
        </p:spPr>
        <p:txBody>
          <a:bodyPr vert="horz" wrap="square" lIns="94193" tIns="47096" rIns="94193" bIns="47096" numCol="1" anchor="t" anchorCtr="0" compatLnSpc="1">
            <a:prstTxWarp prst="textNoShape">
              <a:avLst/>
            </a:prstTxWarp>
          </a:bodyPr>
          <a:lstStyle>
            <a:lvl1pPr defTabSz="942229">
              <a:spcBef>
                <a:spcPct val="0"/>
              </a:spcBef>
              <a:defRPr sz="1300"/>
            </a:lvl1pPr>
          </a:lstStyle>
          <a:p>
            <a:pPr algn="ctr">
              <a:defRPr/>
            </a:pPr>
            <a:r>
              <a:rPr lang="en-US" sz="1400" dirty="0">
                <a:latin typeface="Arial" panose="020B0604020202020204" pitchFamily="34" charset="0"/>
                <a:cs typeface="Arial" panose="020B0604020202020204" pitchFamily="34" charset="0"/>
              </a:rPr>
              <a:t>Athletes as Coaches Course</a:t>
            </a:r>
          </a:p>
        </p:txBody>
      </p:sp>
      <p:sp>
        <p:nvSpPr>
          <p:cNvPr id="102405" name="Rectangle 1029"/>
          <p:cNvSpPr>
            <a:spLocks noGrp="1" noChangeArrowheads="1"/>
          </p:cNvSpPr>
          <p:nvPr>
            <p:ph type="sldNum" sz="quarter" idx="3"/>
          </p:nvPr>
        </p:nvSpPr>
        <p:spPr bwMode="auto">
          <a:xfrm>
            <a:off x="4024431" y="8919675"/>
            <a:ext cx="3078047" cy="468803"/>
          </a:xfrm>
          <a:prstGeom prst="rect">
            <a:avLst/>
          </a:prstGeom>
          <a:noFill/>
          <a:ln>
            <a:noFill/>
          </a:ln>
          <a:effectLst/>
          <a:extLst/>
        </p:spPr>
        <p:txBody>
          <a:bodyPr vert="horz" wrap="square" lIns="94193" tIns="47096" rIns="94193" bIns="47096" numCol="1" anchor="b" anchorCtr="0" compatLnSpc="1">
            <a:prstTxWarp prst="textNoShape">
              <a:avLst/>
            </a:prstTxWarp>
          </a:bodyPr>
          <a:lstStyle>
            <a:lvl1pPr algn="r" defTabSz="942229">
              <a:spcBef>
                <a:spcPct val="0"/>
              </a:spcBef>
              <a:defRPr sz="1300"/>
            </a:lvl1pPr>
          </a:lstStyle>
          <a:p>
            <a:pPr>
              <a:defRPr/>
            </a:pPr>
            <a:r>
              <a:rPr lang="en-US" sz="900" b="0" dirty="0" smtClean="0">
                <a:latin typeface="Arial" panose="020B0604020202020204" pitchFamily="34" charset="0"/>
                <a:cs typeface="Arial" panose="020B0604020202020204" pitchFamily="34" charset="0"/>
              </a:rPr>
              <a:t>6/17/2016</a:t>
            </a:r>
            <a:endParaRPr lang="en-US" sz="900" b="0" dirty="0">
              <a:latin typeface="Arial" panose="020B0604020202020204" pitchFamily="34" charset="0"/>
              <a:cs typeface="Arial" panose="020B0604020202020204" pitchFamily="34" charset="0"/>
            </a:endParaRPr>
          </a:p>
        </p:txBody>
      </p:sp>
      <p:sp>
        <p:nvSpPr>
          <p:cNvPr id="4" name="Rectangle 1029"/>
          <p:cNvSpPr txBox="1">
            <a:spLocks noChangeArrowheads="1"/>
          </p:cNvSpPr>
          <p:nvPr/>
        </p:nvSpPr>
        <p:spPr bwMode="auto">
          <a:xfrm>
            <a:off x="0" y="8919675"/>
            <a:ext cx="3078047" cy="468803"/>
          </a:xfrm>
          <a:prstGeom prst="rect">
            <a:avLst/>
          </a:prstGeom>
          <a:noFill/>
          <a:ln>
            <a:noFill/>
          </a:ln>
          <a:effectLst/>
          <a:extLst/>
        </p:spPr>
        <p:txBody>
          <a:bodyPr vert="horz" wrap="square" lIns="94193" tIns="47096" rIns="94193" bIns="47096" numCol="1" anchor="b" anchorCtr="0" compatLnSpc="1">
            <a:prstTxWarp prst="textNoShape">
              <a:avLst/>
            </a:prstTxWarp>
          </a:bodyPr>
          <a:lstStyle>
            <a:defPPr>
              <a:defRPr lang="en-US"/>
            </a:defPPr>
            <a:lvl1pPr algn="r" defTabSz="942229" rtl="0" fontAlgn="base">
              <a:spcBef>
                <a:spcPct val="0"/>
              </a:spcBef>
              <a:spcAft>
                <a:spcPct val="0"/>
              </a:spcAft>
              <a:defRPr sz="1300" b="1" kern="1200">
                <a:solidFill>
                  <a:schemeClr val="tx1"/>
                </a:solidFill>
                <a:latin typeface="Tahoma" pitchFamily="34" charset="0"/>
                <a:ea typeface="+mn-ea"/>
                <a:cs typeface="+mn-cs"/>
              </a:defRPr>
            </a:lvl1pPr>
            <a:lvl2pPr marL="457200" algn="l" rtl="0" fontAlgn="base">
              <a:spcBef>
                <a:spcPct val="50000"/>
              </a:spcBef>
              <a:spcAft>
                <a:spcPct val="0"/>
              </a:spcAft>
              <a:defRPr sz="2400" b="1" kern="1200">
                <a:solidFill>
                  <a:schemeClr val="tx1"/>
                </a:solidFill>
                <a:latin typeface="Tahoma" pitchFamily="34" charset="0"/>
                <a:ea typeface="+mn-ea"/>
                <a:cs typeface="+mn-cs"/>
              </a:defRPr>
            </a:lvl2pPr>
            <a:lvl3pPr marL="914400" algn="l" rtl="0" fontAlgn="base">
              <a:spcBef>
                <a:spcPct val="50000"/>
              </a:spcBef>
              <a:spcAft>
                <a:spcPct val="0"/>
              </a:spcAft>
              <a:defRPr sz="2400" b="1" kern="1200">
                <a:solidFill>
                  <a:schemeClr val="tx1"/>
                </a:solidFill>
                <a:latin typeface="Tahoma" pitchFamily="34" charset="0"/>
                <a:ea typeface="+mn-ea"/>
                <a:cs typeface="+mn-cs"/>
              </a:defRPr>
            </a:lvl3pPr>
            <a:lvl4pPr marL="1371600" algn="l" rtl="0" fontAlgn="base">
              <a:spcBef>
                <a:spcPct val="50000"/>
              </a:spcBef>
              <a:spcAft>
                <a:spcPct val="0"/>
              </a:spcAft>
              <a:defRPr sz="2400" b="1" kern="1200">
                <a:solidFill>
                  <a:schemeClr val="tx1"/>
                </a:solidFill>
                <a:latin typeface="Tahoma" pitchFamily="34" charset="0"/>
                <a:ea typeface="+mn-ea"/>
                <a:cs typeface="+mn-cs"/>
              </a:defRPr>
            </a:lvl4pPr>
            <a:lvl5pPr marL="1828800" algn="l" rtl="0" fontAlgn="base">
              <a:spcBef>
                <a:spcPct val="50000"/>
              </a:spcBef>
              <a:spcAft>
                <a:spcPct val="0"/>
              </a:spcAft>
              <a:defRPr sz="2400" b="1" kern="1200">
                <a:solidFill>
                  <a:schemeClr val="tx1"/>
                </a:solidFill>
                <a:latin typeface="Tahoma" pitchFamily="34" charset="0"/>
                <a:ea typeface="+mn-ea"/>
                <a:cs typeface="+mn-cs"/>
              </a:defRPr>
            </a:lvl5pPr>
            <a:lvl6pPr marL="2286000" algn="l" defTabSz="914400" rtl="0" eaLnBrk="1" latinLnBrk="0" hangingPunct="1">
              <a:defRPr sz="2400" b="1" kern="1200">
                <a:solidFill>
                  <a:schemeClr val="tx1"/>
                </a:solidFill>
                <a:latin typeface="Tahoma" pitchFamily="34" charset="0"/>
                <a:ea typeface="+mn-ea"/>
                <a:cs typeface="+mn-cs"/>
              </a:defRPr>
            </a:lvl6pPr>
            <a:lvl7pPr marL="2743200" algn="l" defTabSz="914400" rtl="0" eaLnBrk="1" latinLnBrk="0" hangingPunct="1">
              <a:defRPr sz="2400" b="1" kern="1200">
                <a:solidFill>
                  <a:schemeClr val="tx1"/>
                </a:solidFill>
                <a:latin typeface="Tahoma" pitchFamily="34" charset="0"/>
                <a:ea typeface="+mn-ea"/>
                <a:cs typeface="+mn-cs"/>
              </a:defRPr>
            </a:lvl7pPr>
            <a:lvl8pPr marL="3200400" algn="l" defTabSz="914400" rtl="0" eaLnBrk="1" latinLnBrk="0" hangingPunct="1">
              <a:defRPr sz="2400" b="1" kern="1200">
                <a:solidFill>
                  <a:schemeClr val="tx1"/>
                </a:solidFill>
                <a:latin typeface="Tahoma" pitchFamily="34" charset="0"/>
                <a:ea typeface="+mn-ea"/>
                <a:cs typeface="+mn-cs"/>
              </a:defRPr>
            </a:lvl8pPr>
            <a:lvl9pPr marL="3657600" algn="l" defTabSz="914400" rtl="0" eaLnBrk="1" latinLnBrk="0" hangingPunct="1">
              <a:defRPr sz="2400" b="1" kern="1200">
                <a:solidFill>
                  <a:schemeClr val="tx1"/>
                </a:solidFill>
                <a:latin typeface="Tahoma" pitchFamily="34" charset="0"/>
                <a:ea typeface="+mn-ea"/>
                <a:cs typeface="+mn-cs"/>
              </a:defRPr>
            </a:lvl9pPr>
          </a:lstStyle>
          <a:p>
            <a:pPr algn="l">
              <a:defRPr/>
            </a:pPr>
            <a:endParaRPr lang="en-US" sz="900" b="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2"/>
          </p:nvPr>
        </p:nvSpPr>
        <p:spPr>
          <a:xfrm>
            <a:off x="0" y="8916988"/>
            <a:ext cx="3078163" cy="469900"/>
          </a:xfrm>
          <a:prstGeom prst="rect">
            <a:avLst/>
          </a:prstGeom>
        </p:spPr>
        <p:txBody>
          <a:bodyPr vert="horz" lIns="91440" tIns="45720" rIns="91440" bIns="45720" rtlCol="0" anchor="b"/>
          <a:lstStyle>
            <a:lvl1pPr algn="l">
              <a:defRPr sz="1200"/>
            </a:lvl1pPr>
          </a:lstStyle>
          <a:p>
            <a:fld id="{CF365D3A-1686-44CE-95B0-D2D2F996B10A}" type="slidenum">
              <a:rPr lang="en-US" sz="900" b="0">
                <a:latin typeface="Arial" panose="020B0604020202020204" pitchFamily="34" charset="0"/>
                <a:cs typeface="Arial" panose="020B0604020202020204" pitchFamily="34" charset="0"/>
              </a:rPr>
              <a:pPr/>
              <a:t>‹#›</a:t>
            </a:fld>
            <a:r>
              <a:rPr lang="en-US" sz="900" b="0" dirty="0">
                <a:latin typeface="Arial" panose="020B0604020202020204" pitchFamily="34" charset="0"/>
                <a:cs typeface="Arial" panose="020B0604020202020204" pitchFamily="34" charset="0"/>
              </a:rPr>
              <a:t>  |  Athlete Leadership </a:t>
            </a:r>
          </a:p>
        </p:txBody>
      </p:sp>
    </p:spTree>
    <p:extLst>
      <p:ext uri="{BB962C8B-B14F-4D97-AF65-F5344CB8AC3E}">
        <p14:creationId xmlns:p14="http://schemas.microsoft.com/office/powerpoint/2010/main" val="39526996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8" name="Rectangle 1028"/>
          <p:cNvSpPr>
            <a:spLocks noGrp="1" noRot="1" noChangeAspect="1" noChangeArrowheads="1" noTextEdit="1"/>
          </p:cNvSpPr>
          <p:nvPr>
            <p:ph type="sldImg" idx="2"/>
          </p:nvPr>
        </p:nvSpPr>
        <p:spPr bwMode="auto">
          <a:xfrm>
            <a:off x="1203325" y="704850"/>
            <a:ext cx="4695825" cy="3521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 name="Notes Placeholder 8"/>
          <p:cNvSpPr>
            <a:spLocks noGrp="1"/>
          </p:cNvSpPr>
          <p:nvPr>
            <p:ph type="body" sz="quarter" idx="3"/>
          </p:nvPr>
        </p:nvSpPr>
        <p:spPr>
          <a:xfrm>
            <a:off x="709613" y="4459288"/>
            <a:ext cx="5683250" cy="4224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5"/>
          </p:nvPr>
        </p:nvSpPr>
        <p:spPr>
          <a:xfrm>
            <a:off x="0" y="8918575"/>
            <a:ext cx="3379808" cy="469900"/>
          </a:xfrm>
          <a:prstGeom prst="rect">
            <a:avLst/>
          </a:prstGeom>
        </p:spPr>
        <p:txBody>
          <a:bodyPr vert="horz" lIns="91440" tIns="45720" rIns="91440" bIns="45720" rtlCol="0" anchor="b"/>
          <a:lstStyle>
            <a:lvl1pPr algn="l">
              <a:defRPr sz="1000" b="0">
                <a:latin typeface="Arial" panose="020B0604020202020204" pitchFamily="34" charset="0"/>
                <a:cs typeface="Arial" panose="020B0604020202020204" pitchFamily="34" charset="0"/>
              </a:defRPr>
            </a:lvl1pPr>
          </a:lstStyle>
          <a:p>
            <a:fld id="{7692236B-6A9E-4B65-8F2B-7B0033A9C079}" type="slidenum">
              <a:rPr lang="en-US" smtClean="0"/>
              <a:pPr/>
              <a:t>‹#›</a:t>
            </a:fld>
            <a:r>
              <a:rPr lang="en-US" smtClean="0"/>
              <a:t>  |  Athlete Leadership – Athletes as Coaches Course</a:t>
            </a:r>
            <a:endParaRPr lang="en-US" dirty="0"/>
          </a:p>
        </p:txBody>
      </p:sp>
      <p:sp>
        <p:nvSpPr>
          <p:cNvPr id="3"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275690205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05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05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05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05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77189" y="4258251"/>
            <a:ext cx="6351932" cy="4930039"/>
          </a:xfrm>
          <a:prstGeom prst="rect">
            <a:avLst/>
          </a:prstGeom>
        </p:spPr>
        <p:txBody>
          <a:bodyPr/>
          <a:lstStyle/>
          <a:p>
            <a:pPr algn="r"/>
            <a:r>
              <a:rPr lang="en-US" dirty="0" smtClean="0"/>
              <a:t>(5 minutes)</a:t>
            </a:r>
          </a:p>
          <a:p>
            <a:r>
              <a:rPr lang="en-US" b="1" cap="all" dirty="0" smtClean="0"/>
              <a:t>Welcome and Introduction to the Course</a:t>
            </a:r>
          </a:p>
          <a:p>
            <a:r>
              <a:rPr lang="en-US" dirty="0" smtClean="0"/>
              <a:t>“Welcome to the Athletes </a:t>
            </a:r>
            <a:r>
              <a:rPr lang="en-US" dirty="0"/>
              <a:t>a</a:t>
            </a:r>
            <a:r>
              <a:rPr lang="en-US" dirty="0" smtClean="0"/>
              <a:t>s Coaches Course!”</a:t>
            </a:r>
          </a:p>
          <a:p>
            <a:r>
              <a:rPr lang="en-US" i="1" dirty="0"/>
              <a:t>Pass out the one-pager which reflects the model of Athlete Leadership Training your Program is going to offer. Currently, there are two models – taking a series of courses based on interest with the ability to change areas of focus or focusing on one area and obtaining a major in it. Athlete Leadership University allows an athlete to choose a major and pursue courses in that major. (Remove the model that you will not be </a:t>
            </a:r>
            <a:r>
              <a:rPr lang="en-US" i="1" dirty="0" smtClean="0"/>
              <a:t>using. However, if you may be working toward a University Curriculum, feel free to keep it in.)</a:t>
            </a:r>
            <a:endParaRPr lang="en-US" dirty="0"/>
          </a:p>
          <a:p>
            <a:r>
              <a:rPr lang="en-US" dirty="0" smtClean="0"/>
              <a:t>This </a:t>
            </a:r>
            <a:r>
              <a:rPr lang="en-US" dirty="0"/>
              <a:t>is the </a:t>
            </a:r>
            <a:r>
              <a:rPr lang="en-US" dirty="0" smtClean="0"/>
              <a:t>first </a:t>
            </a:r>
            <a:r>
              <a:rPr lang="en-US" dirty="0"/>
              <a:t>course in the </a:t>
            </a:r>
            <a:r>
              <a:rPr lang="en-US" dirty="0" smtClean="0"/>
              <a:t>Athlete Leadership Training Series (or University Curriculum model) focusing on Sports. The athlete is suggested to take this course after he/she has completed the </a:t>
            </a:r>
            <a:r>
              <a:rPr lang="en-US" b="1" dirty="0" smtClean="0"/>
              <a:t>Introduction </a:t>
            </a:r>
            <a:r>
              <a:rPr lang="en-US" b="1" dirty="0"/>
              <a:t>to Athlete </a:t>
            </a:r>
            <a:r>
              <a:rPr lang="en-US" b="1" dirty="0" smtClean="0"/>
              <a:t>Leadership Course</a:t>
            </a:r>
            <a:r>
              <a:rPr lang="en-US" dirty="0" smtClean="0"/>
              <a:t> and wants to be a coach.”</a:t>
            </a:r>
          </a:p>
          <a:p>
            <a:r>
              <a:rPr lang="en-US" dirty="0" smtClean="0"/>
              <a:t>“And now, let’s find out more about the instructors who will be facilitating this course.”</a:t>
            </a:r>
            <a:endParaRPr lang="en-US" sz="800" i="1" dirty="0" smtClean="0"/>
          </a:p>
          <a:p>
            <a:r>
              <a:rPr lang="en-US" i="1" dirty="0" smtClean="0"/>
              <a:t>To </a:t>
            </a:r>
            <a:r>
              <a:rPr lang="en-US" i="1" dirty="0"/>
              <a:t>set the tone, each of the instructors should introduce themselves first.</a:t>
            </a:r>
          </a:p>
          <a:p>
            <a:r>
              <a:rPr lang="en-US" i="1" dirty="0" smtClean="0"/>
              <a:t>Give </a:t>
            </a:r>
            <a:r>
              <a:rPr lang="en-US" i="1" dirty="0"/>
              <a:t>the attendees information about you, your sport and coaching background and your Special Olympics experience</a:t>
            </a:r>
            <a:r>
              <a:rPr lang="en-US" i="1" dirty="0" smtClean="0"/>
              <a:t>.</a:t>
            </a:r>
          </a:p>
          <a:p>
            <a:r>
              <a:rPr lang="en-US" dirty="0" smtClean="0"/>
              <a:t>“</a:t>
            </a:r>
            <a:r>
              <a:rPr lang="en-US" dirty="0"/>
              <a:t>My name is _________________ from </a:t>
            </a:r>
            <a:r>
              <a:rPr lang="en-US" dirty="0" smtClean="0"/>
              <a:t>______________. I have coached in the mainstream and have now been coaching ___ years in Special Olympics. My favorite sport is ____________. My co-facilitator is next.”</a:t>
            </a:r>
            <a:endParaRPr lang="en-US" sz="800" i="1" dirty="0"/>
          </a:p>
          <a:p>
            <a:r>
              <a:rPr lang="en-US" i="1" dirty="0" smtClean="0"/>
              <a:t>Once </a:t>
            </a:r>
            <a:r>
              <a:rPr lang="en-US" i="1" dirty="0"/>
              <a:t>you are done introducing yourselves, comment on the </a:t>
            </a:r>
            <a:r>
              <a:rPr lang="en-US" i="1" dirty="0" smtClean="0"/>
              <a:t>expectation </a:t>
            </a:r>
            <a:r>
              <a:rPr lang="en-US" b="1" i="1" dirty="0" smtClean="0"/>
              <a:t>of the participants asking </a:t>
            </a:r>
            <a:r>
              <a:rPr lang="en-US" b="1" i="1" dirty="0"/>
              <a:t>questions</a:t>
            </a:r>
            <a:r>
              <a:rPr lang="en-US" b="1" i="1" dirty="0" smtClean="0"/>
              <a:t>. </a:t>
            </a:r>
            <a:r>
              <a:rPr lang="en-US" dirty="0" smtClean="0"/>
              <a:t>“</a:t>
            </a:r>
            <a:r>
              <a:rPr lang="en-US" dirty="0"/>
              <a:t>Please, </a:t>
            </a:r>
            <a:r>
              <a:rPr lang="en-US" dirty="0" smtClean="0"/>
              <a:t>if </a:t>
            </a:r>
            <a:r>
              <a:rPr lang="en-US" dirty="0"/>
              <a:t>you don’t understand some of the areas or information we are covering, </a:t>
            </a:r>
            <a:r>
              <a:rPr lang="en-US" dirty="0" smtClean="0"/>
              <a:t>ASK </a:t>
            </a:r>
            <a:r>
              <a:rPr lang="en-US" dirty="0"/>
              <a:t>QUESTIONS</a:t>
            </a:r>
            <a:r>
              <a:rPr lang="en-US" dirty="0" smtClean="0"/>
              <a:t>! Your </a:t>
            </a:r>
            <a:r>
              <a:rPr lang="en-US" dirty="0"/>
              <a:t>questions and sharing of experiences will make the session more meaningful for you and others</a:t>
            </a:r>
            <a:r>
              <a:rPr lang="en-US" dirty="0" smtClean="0"/>
              <a:t>.”</a:t>
            </a:r>
            <a:endParaRPr lang="en-US" dirty="0"/>
          </a:p>
          <a:p>
            <a:r>
              <a:rPr lang="en-US" dirty="0"/>
              <a:t>“The handout you received at registration includes a list of people you can call to ask questions of about </a:t>
            </a:r>
            <a:r>
              <a:rPr lang="en-US" dirty="0" smtClean="0"/>
              <a:t>Athlete Leadership. </a:t>
            </a:r>
            <a:r>
              <a:rPr lang="en-US" dirty="0"/>
              <a:t>They are the Athlete Leadership Management Team in your Special Olympics _________________ (Program</a:t>
            </a:r>
            <a:r>
              <a:rPr lang="en-US" dirty="0" smtClean="0"/>
              <a:t>).” “</a:t>
            </a:r>
            <a:r>
              <a:rPr lang="en-US" dirty="0"/>
              <a:t>Let’s see who is attending this class</a:t>
            </a:r>
            <a:r>
              <a:rPr lang="en-US" dirty="0" smtClean="0"/>
              <a:t>.”</a:t>
            </a:r>
            <a:endParaRPr lang="en-US" sz="800" i="1" dirty="0" smtClean="0">
              <a:solidFill>
                <a:srgbClr val="FF0000"/>
              </a:solidFill>
            </a:endParaRPr>
          </a:p>
          <a:p>
            <a:r>
              <a:rPr lang="en-US" i="1" dirty="0" smtClean="0">
                <a:solidFill>
                  <a:srgbClr val="FF0000"/>
                </a:solidFill>
              </a:rPr>
              <a:t>Click </a:t>
            </a:r>
            <a:r>
              <a:rPr lang="en-US" i="1" dirty="0">
                <a:solidFill>
                  <a:srgbClr val="FF0000"/>
                </a:solidFill>
              </a:rPr>
              <a:t>to the next slide, “Introductions of the Class</a:t>
            </a:r>
            <a:r>
              <a:rPr lang="en-US" i="1" dirty="0" smtClean="0">
                <a:solidFill>
                  <a:srgbClr val="FF0000"/>
                </a:solidFill>
              </a:rPr>
              <a:t>.”                                                                                                                         </a:t>
            </a:r>
            <a:endParaRPr lang="en-US" i="1" dirty="0">
              <a:solidFill>
                <a:srgbClr val="FF0000"/>
              </a:solidFill>
            </a:endParaRPr>
          </a:p>
        </p:txBody>
      </p:sp>
      <p:sp>
        <p:nvSpPr>
          <p:cNvPr id="7" name="Date Placeholder 10"/>
          <p:cNvSpPr>
            <a:spLocks noGrp="1"/>
          </p:cNvSpPr>
          <p:nvPr>
            <p:ph type="dt" idx="1"/>
          </p:nvPr>
        </p:nvSpPr>
        <p:spPr>
          <a:xfrm>
            <a:off x="4022725" y="8918575"/>
            <a:ext cx="3078163" cy="469900"/>
          </a:xfrm>
          <a:prstGeom prst="rect">
            <a:avLst/>
          </a:prstGeom>
        </p:spPr>
        <p:txBody>
          <a:bodyPr vert="horz" lIns="91440" tIns="45720" rIns="91440" bIns="45720" rtlCol="0" anchor="b"/>
          <a:lstStyle>
            <a:lvl1pPr algn="r">
              <a:defRPr sz="900" b="0">
                <a:latin typeface="Arial" panose="020B0604020202020204" pitchFamily="34" charset="0"/>
                <a:cs typeface="Arial" panose="020B0604020202020204" pitchFamily="34" charset="0"/>
              </a:defRPr>
            </a:lvl1pPr>
          </a:lstStyle>
          <a:p>
            <a:fld id="{1C6688F0-32BD-4062-924D-4E72DB050829}" type="datetimeFigureOut">
              <a:rPr lang="en-US" smtClean="0"/>
              <a:pPr/>
              <a:t>11/25/16</a:t>
            </a:fld>
            <a:endParaRPr lang="en-US" dirty="0"/>
          </a:p>
        </p:txBody>
      </p:sp>
      <p:sp>
        <p:nvSpPr>
          <p:cNvPr id="8"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1</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1518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7" y="4459526"/>
            <a:ext cx="5868434" cy="4646888"/>
          </a:xfrm>
          <a:prstGeom prst="rect">
            <a:avLst/>
          </a:prstGeom>
        </p:spPr>
        <p:txBody>
          <a:bodyPr/>
          <a:lstStyle/>
          <a:p>
            <a:pPr algn="r"/>
            <a:r>
              <a:rPr lang="en-US" dirty="0" smtClean="0"/>
              <a:t>(5 minutes)</a:t>
            </a:r>
          </a:p>
          <a:p>
            <a:r>
              <a:rPr lang="en-US" b="1" cap="all" dirty="0" smtClean="0"/>
              <a:t>2-minute Drill on “Is Coaching for Me?”</a:t>
            </a:r>
            <a:endParaRPr lang="en-US" b="1" cap="all" dirty="0"/>
          </a:p>
          <a:p>
            <a:endParaRPr lang="en-US" dirty="0" smtClean="0"/>
          </a:p>
          <a:p>
            <a:r>
              <a:rPr lang="en-US" dirty="0" smtClean="0"/>
              <a:t>“</a:t>
            </a:r>
            <a:r>
              <a:rPr lang="en-US" dirty="0"/>
              <a:t>Turn to page </a:t>
            </a:r>
            <a:r>
              <a:rPr lang="en-US" dirty="0" smtClean="0"/>
              <a:t>4 and 5 </a:t>
            </a:r>
            <a:r>
              <a:rPr lang="en-US" dirty="0"/>
              <a:t>in your Participant </a:t>
            </a:r>
            <a:r>
              <a:rPr lang="en-US" dirty="0" smtClean="0"/>
              <a:t>Guide. </a:t>
            </a:r>
          </a:p>
          <a:p>
            <a:pPr marL="171415" indent="-171415">
              <a:buFont typeface="Arial" panose="020B0604020202020204" pitchFamily="34" charset="0"/>
              <a:buChar char="•"/>
            </a:pPr>
            <a:r>
              <a:rPr lang="en-US" dirty="0" smtClean="0"/>
              <a:t>You will work </a:t>
            </a:r>
            <a:r>
              <a:rPr lang="en-US" dirty="0"/>
              <a:t>with your </a:t>
            </a:r>
            <a:r>
              <a:rPr lang="en-US" dirty="0" smtClean="0"/>
              <a:t>mentor to ensure </a:t>
            </a:r>
            <a:r>
              <a:rPr lang="en-US" dirty="0"/>
              <a:t>that you </a:t>
            </a:r>
            <a:r>
              <a:rPr lang="en-US" dirty="0" smtClean="0"/>
              <a:t>know </a:t>
            </a:r>
            <a:r>
              <a:rPr lang="en-US" dirty="0"/>
              <a:t>what each of these items </a:t>
            </a:r>
            <a:r>
              <a:rPr lang="en-US" dirty="0" smtClean="0"/>
              <a:t>means. </a:t>
            </a:r>
          </a:p>
          <a:p>
            <a:pPr marL="171415" indent="-171415">
              <a:buFont typeface="Arial" panose="020B0604020202020204" pitchFamily="34" charset="0"/>
              <a:buChar char="•"/>
            </a:pPr>
            <a:r>
              <a:rPr lang="en-US" dirty="0" smtClean="0"/>
              <a:t>Each of these 13 </a:t>
            </a:r>
            <a:r>
              <a:rPr lang="en-US" dirty="0"/>
              <a:t>items </a:t>
            </a:r>
            <a:r>
              <a:rPr lang="en-US" dirty="0" smtClean="0"/>
              <a:t>in the </a:t>
            </a:r>
            <a:r>
              <a:rPr lang="en-US" i="1" dirty="0" smtClean="0"/>
              <a:t>Self-Assessment</a:t>
            </a:r>
            <a:r>
              <a:rPr lang="en-US" dirty="0" smtClean="0"/>
              <a:t> relate to coaching.”</a:t>
            </a:r>
            <a:endParaRPr lang="en-US" dirty="0"/>
          </a:p>
          <a:p>
            <a:endParaRPr lang="en-US" dirty="0" smtClean="0"/>
          </a:p>
          <a:p>
            <a:r>
              <a:rPr lang="en-US" dirty="0" smtClean="0"/>
              <a:t>“</a:t>
            </a:r>
            <a:r>
              <a:rPr lang="en-US" dirty="0"/>
              <a:t>Your mentor will not answer for you but can provide support </a:t>
            </a:r>
            <a:r>
              <a:rPr lang="en-US" dirty="0" smtClean="0"/>
              <a:t>toward </a:t>
            </a:r>
            <a:r>
              <a:rPr lang="en-US" dirty="0"/>
              <a:t>your understanding </a:t>
            </a:r>
            <a:r>
              <a:rPr lang="en-US" dirty="0" smtClean="0"/>
              <a:t>of </a:t>
            </a:r>
            <a:r>
              <a:rPr lang="en-US" dirty="0"/>
              <a:t>the words or concepts. Go ahead and discuss these with your mentor, but answer the questions yourself</a:t>
            </a:r>
            <a:r>
              <a:rPr lang="en-US" dirty="0" smtClean="0"/>
              <a:t>.”</a:t>
            </a:r>
          </a:p>
          <a:p>
            <a:r>
              <a:rPr lang="en-US" dirty="0" smtClean="0"/>
              <a:t>“</a:t>
            </a:r>
            <a:r>
              <a:rPr lang="en-US" dirty="0"/>
              <a:t>Take the next 5 minutes to complete the Self Assessment</a:t>
            </a:r>
            <a:r>
              <a:rPr lang="en-US" dirty="0" smtClean="0"/>
              <a:t>. Ready, Go!”</a:t>
            </a:r>
            <a:endParaRPr lang="en-US" dirty="0"/>
          </a:p>
          <a:p>
            <a:r>
              <a:rPr lang="en-US" i="1" dirty="0"/>
              <a:t>Pause…walk around; ask questions </a:t>
            </a:r>
            <a:r>
              <a:rPr lang="en-US" i="1" dirty="0" smtClean="0"/>
              <a:t>to </a:t>
            </a:r>
            <a:r>
              <a:rPr lang="en-US" i="1" dirty="0"/>
              <a:t>see if they understand what they are supposed to </a:t>
            </a:r>
            <a:r>
              <a:rPr lang="en-US" i="1" dirty="0" smtClean="0"/>
              <a:t>do and are doing it.</a:t>
            </a:r>
            <a:endParaRPr lang="en-US" i="1" dirty="0"/>
          </a:p>
          <a:p>
            <a:r>
              <a:rPr lang="en-US" dirty="0"/>
              <a:t>“You may or may not have completed the entire assessment, which is okay. </a:t>
            </a:r>
            <a:endParaRPr lang="en-US" dirty="0" smtClean="0"/>
          </a:p>
          <a:p>
            <a:r>
              <a:rPr lang="en-US" dirty="0" smtClean="0"/>
              <a:t>What </a:t>
            </a:r>
            <a:r>
              <a:rPr lang="en-US" dirty="0"/>
              <a:t>did you learn </a:t>
            </a:r>
            <a:r>
              <a:rPr lang="en-US" dirty="0" smtClean="0"/>
              <a:t>about yourself and about coaching from </a:t>
            </a:r>
            <a:r>
              <a:rPr lang="en-US" dirty="0"/>
              <a:t>this exercise?” </a:t>
            </a:r>
            <a:endParaRPr lang="en-US" i="1" dirty="0" smtClean="0"/>
          </a:p>
          <a:p>
            <a:endParaRPr lang="en-US" i="1" dirty="0" smtClean="0"/>
          </a:p>
          <a:p>
            <a:r>
              <a:rPr lang="en-US" i="1" dirty="0" smtClean="0"/>
              <a:t>Call </a:t>
            </a:r>
            <a:r>
              <a:rPr lang="en-US" i="1" dirty="0"/>
              <a:t>on </a:t>
            </a:r>
            <a:r>
              <a:rPr lang="en-US" i="1" dirty="0" smtClean="0"/>
              <a:t>2-3  different athletes </a:t>
            </a:r>
            <a:r>
              <a:rPr lang="en-US" i="1" dirty="0"/>
              <a:t>to stand and speak for themselves</a:t>
            </a:r>
            <a:r>
              <a:rPr lang="en-US" i="1" dirty="0" smtClean="0"/>
              <a:t>. Reinforce their efforts and answers.</a:t>
            </a:r>
            <a:endParaRPr lang="en-US" dirty="0"/>
          </a:p>
          <a:p>
            <a:endParaRPr lang="en-US" dirty="0" smtClean="0"/>
          </a:p>
          <a:p>
            <a:r>
              <a:rPr lang="en-US" dirty="0" smtClean="0"/>
              <a:t>“There are additional things to consider as a prospective coach.”</a:t>
            </a:r>
          </a:p>
          <a:p>
            <a:endParaRPr lang="en-US" dirty="0" smtClean="0"/>
          </a:p>
          <a:p>
            <a:r>
              <a:rPr lang="en-US" i="1" dirty="0" smtClean="0">
                <a:solidFill>
                  <a:srgbClr val="FF0000"/>
                </a:solidFill>
              </a:rPr>
              <a:t>Click for the next slide, “Additional Things to Consider as Prospective Coaches.”</a:t>
            </a:r>
            <a:endParaRPr lang="en-US" i="1" dirty="0">
              <a:solidFill>
                <a:srgbClr val="FF0000"/>
              </a:solidFill>
            </a:endParaRPr>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10</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6"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150527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0508" y="4459839"/>
            <a:ext cx="5955091" cy="4592908"/>
          </a:xfrm>
          <a:prstGeom prst="rect">
            <a:avLst/>
          </a:prstGeom>
        </p:spPr>
        <p:txBody>
          <a:bodyPr/>
          <a:lstStyle/>
          <a:p>
            <a:pPr algn="r"/>
            <a:r>
              <a:rPr lang="en-US" dirty="0" smtClean="0"/>
              <a:t>(2 minutes)</a:t>
            </a:r>
          </a:p>
          <a:p>
            <a:r>
              <a:rPr lang="en-US" b="1" cap="all" dirty="0" smtClean="0"/>
              <a:t>Additional things to consider AS A prospective coach</a:t>
            </a:r>
            <a:endParaRPr lang="en-US" dirty="0" smtClean="0"/>
          </a:p>
          <a:p>
            <a:endParaRPr lang="en-US" b="1" cap="all" dirty="0" smtClean="0"/>
          </a:p>
          <a:p>
            <a:r>
              <a:rPr lang="en-US" i="1" dirty="0" smtClean="0"/>
              <a:t>Start by having one of the instructors leading the brainstorming while the other records the answers on a flip chart. Or if an athlete would like to record on a flip chart, choose the athlete with the second instructor helping him/her as needed.</a:t>
            </a:r>
          </a:p>
          <a:p>
            <a:endParaRPr lang="en-US" dirty="0"/>
          </a:p>
          <a:p>
            <a:r>
              <a:rPr lang="en-US" dirty="0" smtClean="0"/>
              <a:t>“Let’s brainstorm together and identify what you think you need to </a:t>
            </a:r>
            <a:r>
              <a:rPr lang="en-US" b="1" dirty="0" smtClean="0"/>
              <a:t>know</a:t>
            </a:r>
            <a:r>
              <a:rPr lang="en-US" dirty="0" smtClean="0"/>
              <a:t> in order to be a coach. As an athlete, you have been on the receiving side of coaching. </a:t>
            </a:r>
          </a:p>
          <a:p>
            <a:pPr marL="171415" indent="-171415">
              <a:buFont typeface="Arial" panose="020B0604020202020204" pitchFamily="34" charset="0"/>
              <a:buChar char="•"/>
            </a:pPr>
            <a:r>
              <a:rPr lang="en-US" dirty="0" smtClean="0"/>
              <a:t>What do you think you need to know?</a:t>
            </a:r>
          </a:p>
          <a:p>
            <a:pPr marL="171415" indent="-171415">
              <a:buFont typeface="Arial" panose="020B0604020202020204" pitchFamily="34" charset="0"/>
              <a:buChar char="•"/>
            </a:pPr>
            <a:r>
              <a:rPr lang="en-US" dirty="0" smtClean="0"/>
              <a:t>Does this picture give you some ideas on what some of those areas are?”</a:t>
            </a:r>
          </a:p>
          <a:p>
            <a:endParaRPr lang="en-US" i="1" dirty="0" smtClean="0"/>
          </a:p>
          <a:p>
            <a:r>
              <a:rPr lang="en-US" i="1" dirty="0" smtClean="0"/>
              <a:t>Pause and let the prospective coaches provide and record their answers on</a:t>
            </a:r>
            <a:r>
              <a:rPr lang="en-US" i="1" baseline="0" dirty="0" smtClean="0"/>
              <a:t> page 5 of their Participant Guide.</a:t>
            </a:r>
            <a:endParaRPr lang="en-US" i="1" dirty="0" smtClean="0"/>
          </a:p>
          <a:p>
            <a:endParaRPr lang="en-US" dirty="0"/>
          </a:p>
          <a:p>
            <a:r>
              <a:rPr lang="en-US" dirty="0" smtClean="0"/>
              <a:t>“If these are some of the things that a coach needs to know, what is the role of the coach?”</a:t>
            </a:r>
          </a:p>
          <a:p>
            <a:endParaRPr lang="en-US" dirty="0"/>
          </a:p>
          <a:p>
            <a:endParaRPr lang="en-US" dirty="0" smtClean="0"/>
          </a:p>
          <a:p>
            <a:r>
              <a:rPr lang="en-US" i="1" dirty="0" smtClean="0">
                <a:solidFill>
                  <a:srgbClr val="FF0000"/>
                </a:solidFill>
              </a:rPr>
              <a:t>Click to the next slide, “Role of the Coach.”</a:t>
            </a:r>
            <a:endParaRPr lang="en-US" i="1" dirty="0">
              <a:solidFill>
                <a:srgbClr val="FF0000"/>
              </a:solidFill>
            </a:endParaRPr>
          </a:p>
          <a:p>
            <a:endParaRPr lang="en-US" dirty="0"/>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11</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6"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1862443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7"/>
            <a:ext cx="5681980" cy="4646457"/>
          </a:xfrm>
          <a:prstGeom prst="rect">
            <a:avLst/>
          </a:prstGeom>
        </p:spPr>
        <p:txBody>
          <a:bodyPr/>
          <a:lstStyle/>
          <a:p>
            <a:pPr algn="r"/>
            <a:r>
              <a:rPr lang="en-US" dirty="0" smtClean="0"/>
              <a:t>(2 minutes)</a:t>
            </a:r>
          </a:p>
          <a:p>
            <a:r>
              <a:rPr lang="en-US" b="1" cap="all" dirty="0" smtClean="0"/>
              <a:t>Role of the coach</a:t>
            </a:r>
          </a:p>
          <a:p>
            <a:endParaRPr lang="en-US" b="1" cap="all" dirty="0" smtClean="0"/>
          </a:p>
          <a:p>
            <a:r>
              <a:rPr lang="en-US" i="1" dirty="0" smtClean="0"/>
              <a:t>Now you start the section where you get specific about what they will do as a coach.  Double check to see that everyone understands the words presented (assessment, selection, etc.).</a:t>
            </a:r>
          </a:p>
          <a:p>
            <a:r>
              <a:rPr lang="en-US" i="1" dirty="0" smtClean="0"/>
              <a:t>You can also have existing coaches (best if they are former athletes that have become coaches) come to talk about the challenges involved with these tasks.  You might even role-play assessing and then selecting athletes.</a:t>
            </a:r>
            <a:endParaRPr lang="en-US" dirty="0" smtClean="0"/>
          </a:p>
          <a:p>
            <a:pPr marL="171415" indent="-171415">
              <a:buFont typeface="Arial" panose="020B0604020202020204" pitchFamily="34" charset="0"/>
              <a:buChar char="•"/>
            </a:pPr>
            <a:r>
              <a:rPr lang="en-US" dirty="0" smtClean="0"/>
              <a:t>“The Program and/or coach decides on the sport…we hope that athletes have been involved so that they were able to give input in that choice. </a:t>
            </a:r>
          </a:p>
          <a:p>
            <a:pPr marL="171415" indent="-171415">
              <a:buFont typeface="Arial" panose="020B0604020202020204" pitchFamily="34" charset="0"/>
              <a:buChar char="•"/>
            </a:pPr>
            <a:r>
              <a:rPr lang="en-US" dirty="0" smtClean="0"/>
              <a:t>Within the sport a coach should help athletes choose events. How do we know what event or events would best fit the abilities of an athlete? We know when we assess the athlete’s skills. In the pictures you see athletes performing, coaches watching and measurements taken.</a:t>
            </a:r>
          </a:p>
          <a:p>
            <a:pPr marL="171415" indent="-171415">
              <a:buFont typeface="Arial" panose="020B0604020202020204" pitchFamily="34" charset="0"/>
              <a:buChar char="•"/>
            </a:pPr>
            <a:r>
              <a:rPr lang="en-US" dirty="0" smtClean="0"/>
              <a:t>Through the results gained from skills assessments, a coach can more effectively begin teaching and training the athlete because they can begin </a:t>
            </a:r>
            <a:r>
              <a:rPr lang="en-US" b="1" dirty="0" smtClean="0"/>
              <a:t>with what the athlete can do</a:t>
            </a:r>
            <a:r>
              <a:rPr lang="en-US" dirty="0" smtClean="0"/>
              <a:t>…not what they cannot do. Special Olympics is about ability, not disability.”</a:t>
            </a:r>
          </a:p>
          <a:p>
            <a:endParaRPr lang="en-US" dirty="0"/>
          </a:p>
          <a:p>
            <a:r>
              <a:rPr lang="en-US" dirty="0" smtClean="0"/>
              <a:t>“What else does a coach need to know that is very important to any sport?”</a:t>
            </a:r>
          </a:p>
          <a:p>
            <a:endParaRPr lang="en-US" dirty="0"/>
          </a:p>
          <a:p>
            <a:r>
              <a:rPr lang="en-US" i="1" dirty="0" smtClean="0">
                <a:solidFill>
                  <a:srgbClr val="FF0000"/>
                </a:solidFill>
              </a:rPr>
              <a:t>Click to next slide, “Role of Coach: Know the Rules!”</a:t>
            </a:r>
            <a:endParaRPr lang="en-US" i="1" dirty="0">
              <a:solidFill>
                <a:srgbClr val="FF0000"/>
              </a:solidFill>
            </a:endParaRPr>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12</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6"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3405824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0508" y="4459839"/>
            <a:ext cx="5955091" cy="4592908"/>
          </a:xfrm>
          <a:prstGeom prst="rect">
            <a:avLst/>
          </a:prstGeom>
        </p:spPr>
        <p:txBody>
          <a:bodyPr/>
          <a:lstStyle/>
          <a:p>
            <a:pPr algn="r"/>
            <a:r>
              <a:rPr lang="en-US" dirty="0" smtClean="0"/>
              <a:t>(1 minute)</a:t>
            </a:r>
          </a:p>
          <a:p>
            <a:r>
              <a:rPr lang="en-US" b="1" cap="all" dirty="0" smtClean="0"/>
              <a:t>Role of Coach: Know the Rules!</a:t>
            </a:r>
          </a:p>
          <a:p>
            <a:endParaRPr lang="en-US" dirty="0"/>
          </a:p>
          <a:p>
            <a:r>
              <a:rPr lang="en-US" dirty="0" smtClean="0"/>
              <a:t>“Knowing the rules and where to find them when you have a question is critical. </a:t>
            </a:r>
          </a:p>
          <a:p>
            <a:r>
              <a:rPr lang="en-US" dirty="0" smtClean="0"/>
              <a:t>As an athlete, think about times when the rules are the most important thing to know; such as being on the line in the 200m or a foot fault in bowling. Rules govern the sport and how we compete.”</a:t>
            </a:r>
          </a:p>
          <a:p>
            <a:endParaRPr lang="en-US" dirty="0"/>
          </a:p>
          <a:p>
            <a:r>
              <a:rPr lang="en-US" dirty="0" smtClean="0"/>
              <a:t>“As you see, there are two sets of rules: </a:t>
            </a:r>
            <a:r>
              <a:rPr lang="en-US" dirty="0"/>
              <a:t> the National Governing Body Sport Rules </a:t>
            </a:r>
            <a:r>
              <a:rPr lang="en-US" dirty="0" smtClean="0"/>
              <a:t>and the Official Special Olympics Sports Rules. Special Olympics Rules add clarification or modification to the National Governing Body Rules.</a:t>
            </a:r>
          </a:p>
          <a:p>
            <a:endParaRPr lang="en-US" dirty="0"/>
          </a:p>
          <a:p>
            <a:r>
              <a:rPr lang="en-US" dirty="0" smtClean="0"/>
              <a:t>One interesting point is, that when these two sets of rules disagree, which set of rules do we go by?”</a:t>
            </a:r>
          </a:p>
          <a:p>
            <a:endParaRPr lang="en-US" dirty="0" smtClean="0"/>
          </a:p>
          <a:p>
            <a:r>
              <a:rPr lang="en-US" i="1" dirty="0" smtClean="0"/>
              <a:t>Pause for the answers.</a:t>
            </a:r>
          </a:p>
          <a:p>
            <a:endParaRPr lang="en-US" dirty="0"/>
          </a:p>
          <a:p>
            <a:r>
              <a:rPr lang="en-US" dirty="0" smtClean="0"/>
              <a:t>“Yes, it is the Special Olympics Rules.”</a:t>
            </a:r>
          </a:p>
          <a:p>
            <a:endParaRPr lang="en-US" dirty="0"/>
          </a:p>
          <a:p>
            <a:endParaRPr lang="en-US" dirty="0" smtClean="0"/>
          </a:p>
          <a:p>
            <a:r>
              <a:rPr lang="en-US" i="1" dirty="0" smtClean="0">
                <a:solidFill>
                  <a:srgbClr val="FF0000"/>
                </a:solidFill>
              </a:rPr>
              <a:t>Click to the next slide, “As a Coach.”</a:t>
            </a:r>
            <a:endParaRPr lang="en-US" i="1" dirty="0">
              <a:solidFill>
                <a:srgbClr val="FF0000"/>
              </a:solidFill>
            </a:endParaRPr>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13</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6"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3405824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6"/>
            <a:ext cx="5806055" cy="4224814"/>
          </a:xfrm>
          <a:prstGeom prst="rect">
            <a:avLst/>
          </a:prstGeom>
        </p:spPr>
        <p:txBody>
          <a:bodyPr/>
          <a:lstStyle/>
          <a:p>
            <a:pPr algn="r"/>
            <a:r>
              <a:rPr lang="en-US" dirty="0" smtClean="0"/>
              <a:t>(1 minute)</a:t>
            </a:r>
          </a:p>
          <a:p>
            <a:r>
              <a:rPr lang="en-US" b="1" cap="all" dirty="0" smtClean="0"/>
              <a:t>As A Coach</a:t>
            </a:r>
          </a:p>
          <a:p>
            <a:endParaRPr lang="en-US" dirty="0"/>
          </a:p>
          <a:p>
            <a:r>
              <a:rPr lang="en-US" dirty="0" smtClean="0"/>
              <a:t>“We need to know and understand the rules. Why? …</a:t>
            </a:r>
          </a:p>
          <a:p>
            <a:r>
              <a:rPr lang="en-US" dirty="0" smtClean="0"/>
              <a:t>So that athletes can compete according to the rules, not be disqualified, and perform their personal bests.</a:t>
            </a:r>
          </a:p>
          <a:p>
            <a:endParaRPr lang="en-US" dirty="0" smtClean="0"/>
          </a:p>
          <a:p>
            <a:r>
              <a:rPr lang="en-US" dirty="0" smtClean="0"/>
              <a:t>“Take a look at the pictures. Do you see any rules violations or fouls?”</a:t>
            </a:r>
          </a:p>
          <a:p>
            <a:pPr marL="171415" indent="-171415">
              <a:buFont typeface="Wingdings" panose="05000000000000000000" pitchFamily="2" charset="2"/>
              <a:buChar char="ü"/>
            </a:pPr>
            <a:r>
              <a:rPr lang="en-US" dirty="0" smtClean="0"/>
              <a:t>“They are measuring the heel print closest to the take-off board in the long jump. </a:t>
            </a:r>
            <a:r>
              <a:rPr lang="en-US" i="1" dirty="0" smtClean="0">
                <a:solidFill>
                  <a:srgbClr val="FF0000"/>
                </a:solidFill>
              </a:rPr>
              <a:t>Legal</a:t>
            </a:r>
          </a:p>
          <a:p>
            <a:pPr marL="171415" indent="-171415">
              <a:buFont typeface="Wingdings" panose="05000000000000000000" pitchFamily="2" charset="2"/>
              <a:buChar char="ü"/>
            </a:pPr>
            <a:r>
              <a:rPr lang="en-US" dirty="0" smtClean="0"/>
              <a:t>It appears that the toe is touching the line. </a:t>
            </a:r>
            <a:r>
              <a:rPr lang="en-US" i="1" dirty="0" smtClean="0">
                <a:solidFill>
                  <a:srgbClr val="FF0000"/>
                </a:solidFill>
              </a:rPr>
              <a:t>Foul</a:t>
            </a:r>
          </a:p>
          <a:p>
            <a:pPr marL="171415" indent="-171415">
              <a:buFont typeface="Wingdings" panose="05000000000000000000" pitchFamily="2" charset="2"/>
              <a:buChar char="ü"/>
            </a:pPr>
            <a:r>
              <a:rPr lang="en-US" dirty="0" smtClean="0"/>
              <a:t>The landing looks good in the long jump, but if the athlete falls back, it is measured with the break in the sand closest to the take-off board. </a:t>
            </a:r>
            <a:r>
              <a:rPr lang="en-US" i="1" dirty="0" smtClean="0">
                <a:solidFill>
                  <a:srgbClr val="FF0000"/>
                </a:solidFill>
              </a:rPr>
              <a:t>True</a:t>
            </a:r>
          </a:p>
          <a:p>
            <a:pPr marL="171415" indent="-171415">
              <a:buFont typeface="Wingdings" panose="05000000000000000000" pitchFamily="2" charset="2"/>
              <a:buChar char="ü"/>
            </a:pPr>
            <a:r>
              <a:rPr lang="en-US" dirty="0" smtClean="0"/>
              <a:t>The shot putter is taking his stance. Appears to being the </a:t>
            </a:r>
            <a:r>
              <a:rPr lang="en-US" dirty="0" smtClean="0">
                <a:solidFill>
                  <a:srgbClr val="FF0000"/>
                </a:solidFill>
              </a:rPr>
              <a:t>proper position</a:t>
            </a:r>
            <a:r>
              <a:rPr lang="en-US" dirty="0" smtClean="0"/>
              <a:t> to put the shot legally.”</a:t>
            </a:r>
          </a:p>
          <a:p>
            <a:endParaRPr lang="en-US" dirty="0"/>
          </a:p>
          <a:p>
            <a:r>
              <a:rPr lang="en-US" i="1" dirty="0" smtClean="0"/>
              <a:t>You might want to stage some obvious fouls or violations to see if they can pick them out.</a:t>
            </a:r>
          </a:p>
          <a:p>
            <a:endParaRPr lang="en-US" dirty="0" smtClean="0"/>
          </a:p>
          <a:p>
            <a:r>
              <a:rPr lang="en-US" dirty="0" smtClean="0"/>
              <a:t>“A </a:t>
            </a:r>
            <a:r>
              <a:rPr lang="en-US" dirty="0"/>
              <a:t>c</a:t>
            </a:r>
            <a:r>
              <a:rPr lang="en-US" dirty="0" smtClean="0"/>
              <a:t>oach needs to know the rules and how to effectively teach and train the athletes so that they can perform at their best and reach more closely to their capabilities.”</a:t>
            </a:r>
          </a:p>
          <a:p>
            <a:endParaRPr lang="en-US" dirty="0"/>
          </a:p>
          <a:p>
            <a:r>
              <a:rPr lang="en-US" i="1" dirty="0" smtClean="0">
                <a:solidFill>
                  <a:srgbClr val="FF0000"/>
                </a:solidFill>
              </a:rPr>
              <a:t>Click to the next slide, “As a Coach, You will…”</a:t>
            </a:r>
            <a:endParaRPr lang="en-US" i="1" dirty="0">
              <a:solidFill>
                <a:srgbClr val="FF0000"/>
              </a:solidFill>
            </a:endParaRPr>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14</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7"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3405824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9" y="4459527"/>
            <a:ext cx="6123689" cy="4559346"/>
          </a:xfrm>
          <a:prstGeom prst="rect">
            <a:avLst/>
          </a:prstGeom>
        </p:spPr>
        <p:txBody>
          <a:bodyPr/>
          <a:lstStyle/>
          <a:p>
            <a:pPr algn="r"/>
            <a:r>
              <a:rPr lang="en-US" dirty="0" smtClean="0"/>
              <a:t>(1 minute)</a:t>
            </a:r>
          </a:p>
          <a:p>
            <a:r>
              <a:rPr lang="en-US" b="1" cap="all" dirty="0" smtClean="0"/>
              <a:t>As a Coach, You Will…</a:t>
            </a:r>
            <a:endParaRPr lang="en-US" b="1" cap="all" dirty="0"/>
          </a:p>
          <a:p>
            <a:endParaRPr lang="en-US" dirty="0" smtClean="0"/>
          </a:p>
          <a:p>
            <a:r>
              <a:rPr lang="en-US" dirty="0" smtClean="0"/>
              <a:t>“Plan what?”</a:t>
            </a:r>
          </a:p>
          <a:p>
            <a:r>
              <a:rPr lang="en-US" i="1" dirty="0" smtClean="0"/>
              <a:t>Pause for an answer… The season; practice; athlete programs, etc.</a:t>
            </a:r>
            <a:endParaRPr lang="en-US" dirty="0" smtClean="0"/>
          </a:p>
          <a:p>
            <a:r>
              <a:rPr lang="en-US" dirty="0" smtClean="0"/>
              <a:t>“Recruit who?”</a:t>
            </a:r>
          </a:p>
          <a:p>
            <a:r>
              <a:rPr lang="en-US" i="1" dirty="0"/>
              <a:t>Pause for an answer</a:t>
            </a:r>
            <a:r>
              <a:rPr lang="en-US" i="1" dirty="0" smtClean="0"/>
              <a:t>… Athletes; other coaches; helpers; mentors, etc.</a:t>
            </a:r>
            <a:endParaRPr lang="en-US" dirty="0" smtClean="0"/>
          </a:p>
          <a:p>
            <a:r>
              <a:rPr lang="en-US" dirty="0" smtClean="0"/>
              <a:t>“Train for what?”</a:t>
            </a:r>
          </a:p>
          <a:p>
            <a:r>
              <a:rPr lang="en-US" i="1" dirty="0"/>
              <a:t>Pause for an </a:t>
            </a:r>
            <a:r>
              <a:rPr lang="en-US" i="1" dirty="0" smtClean="0"/>
              <a:t>answer…Train to compete; to improve skills and performance; to get in shape, etc.</a:t>
            </a:r>
            <a:r>
              <a:rPr lang="en-US" dirty="0" smtClean="0"/>
              <a:t> </a:t>
            </a:r>
          </a:p>
          <a:p>
            <a:r>
              <a:rPr lang="en-US" dirty="0" smtClean="0"/>
              <a:t>“Assess what and who?”</a:t>
            </a:r>
          </a:p>
          <a:p>
            <a:r>
              <a:rPr lang="en-US" i="1" dirty="0"/>
              <a:t>Pause for an answer</a:t>
            </a:r>
            <a:r>
              <a:rPr lang="en-US" i="1" dirty="0" smtClean="0"/>
              <a:t>… Ability; look at capabilities; of athletes…</a:t>
            </a:r>
            <a:endParaRPr lang="en-US" dirty="0" smtClean="0"/>
          </a:p>
          <a:p>
            <a:r>
              <a:rPr lang="en-US" dirty="0" smtClean="0"/>
              <a:t>“And WHY!?”</a:t>
            </a:r>
          </a:p>
          <a:p>
            <a:r>
              <a:rPr lang="en-US" i="1" dirty="0"/>
              <a:t>Pause for an answer</a:t>
            </a:r>
            <a:r>
              <a:rPr lang="en-US" i="1" dirty="0" smtClean="0"/>
              <a:t>… To assist athletes in reaching their capabilities…</a:t>
            </a:r>
            <a:endParaRPr lang="en-US" dirty="0" smtClean="0"/>
          </a:p>
          <a:p>
            <a:r>
              <a:rPr lang="en-US" dirty="0" smtClean="0"/>
              <a:t>“Who might help you?”</a:t>
            </a:r>
          </a:p>
          <a:p>
            <a:r>
              <a:rPr lang="en-US" i="1" dirty="0"/>
              <a:t>Pause for an </a:t>
            </a:r>
            <a:r>
              <a:rPr lang="en-US" i="1" dirty="0" smtClean="0"/>
              <a:t>answer…Other coaches; mentors; family members; teachers, etc.</a:t>
            </a:r>
          </a:p>
          <a:p>
            <a:endParaRPr lang="en-US" dirty="0" smtClean="0"/>
          </a:p>
          <a:p>
            <a:r>
              <a:rPr lang="en-US" dirty="0" smtClean="0"/>
              <a:t>“Let’s look at what coaches encourage.”</a:t>
            </a:r>
          </a:p>
          <a:p>
            <a:endParaRPr lang="en-US" dirty="0" smtClean="0"/>
          </a:p>
          <a:p>
            <a:r>
              <a:rPr lang="en-US" dirty="0" smtClean="0">
                <a:solidFill>
                  <a:srgbClr val="FF0000"/>
                </a:solidFill>
              </a:rPr>
              <a:t>Click to next slide, “Coaches Encourage”</a:t>
            </a:r>
            <a:endParaRPr lang="en-US" dirty="0">
              <a:solidFill>
                <a:srgbClr val="FF0000"/>
              </a:solidFill>
            </a:endParaRPr>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15</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7"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3405824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0508" y="4459839"/>
            <a:ext cx="5955091" cy="4592908"/>
          </a:xfrm>
          <a:prstGeom prst="rect">
            <a:avLst/>
          </a:prstGeom>
        </p:spPr>
        <p:txBody>
          <a:bodyPr/>
          <a:lstStyle/>
          <a:p>
            <a:pPr algn="r"/>
            <a:r>
              <a:rPr lang="en-US" dirty="0" smtClean="0"/>
              <a:t>(1 minute)</a:t>
            </a:r>
          </a:p>
          <a:p>
            <a:r>
              <a:rPr lang="en-US" b="1" cap="all" dirty="0" smtClean="0"/>
              <a:t>Coaches Encourage</a:t>
            </a:r>
          </a:p>
          <a:p>
            <a:endParaRPr lang="en-US" dirty="0"/>
          </a:p>
          <a:p>
            <a:r>
              <a:rPr lang="en-US" dirty="0" smtClean="0"/>
              <a:t>“As a coach, you should be a source of advice and comfort when your athletes need courage or to be reminded of the joy of sports.”  </a:t>
            </a:r>
          </a:p>
          <a:p>
            <a:endParaRPr lang="en-US" dirty="0" smtClean="0"/>
          </a:p>
          <a:p>
            <a:r>
              <a:rPr lang="en-US" dirty="0" smtClean="0"/>
              <a:t>“You should also help with maintaining general physical fitness and healthy lifestyle choices</a:t>
            </a:r>
            <a:r>
              <a:rPr lang="en-US" dirty="0"/>
              <a:t> </a:t>
            </a:r>
            <a:r>
              <a:rPr lang="en-US" dirty="0" smtClean="0"/>
              <a:t>including nutrition.”</a:t>
            </a:r>
          </a:p>
          <a:p>
            <a:endParaRPr lang="en-US" dirty="0"/>
          </a:p>
          <a:p>
            <a:r>
              <a:rPr lang="en-US" dirty="0" smtClean="0"/>
              <a:t>“Let’s now take a look at the mentors, how helpful they can be and what role they play.”</a:t>
            </a:r>
          </a:p>
          <a:p>
            <a:r>
              <a:rPr lang="en-US" dirty="0" smtClean="0"/>
              <a:t> </a:t>
            </a:r>
            <a:endParaRPr lang="en-US" dirty="0"/>
          </a:p>
          <a:p>
            <a:endParaRPr lang="en-US" dirty="0" smtClean="0"/>
          </a:p>
          <a:p>
            <a:r>
              <a:rPr lang="en-US" i="1" dirty="0" smtClean="0">
                <a:solidFill>
                  <a:srgbClr val="FF0000"/>
                </a:solidFill>
              </a:rPr>
              <a:t>Click to the next slide, “Mentors … Leadership Coaches.”</a:t>
            </a:r>
            <a:endParaRPr lang="en-US" i="1" dirty="0">
              <a:solidFill>
                <a:srgbClr val="FF0000"/>
              </a:solidFill>
            </a:endParaRPr>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16</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7"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3405824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6"/>
            <a:ext cx="5863807" cy="4224814"/>
          </a:xfrm>
          <a:prstGeom prst="rect">
            <a:avLst/>
          </a:prstGeom>
        </p:spPr>
        <p:txBody>
          <a:bodyPr/>
          <a:lstStyle/>
          <a:p>
            <a:pPr algn="r"/>
            <a:r>
              <a:rPr lang="en-US" dirty="0" smtClean="0"/>
              <a:t>(1 minutes)</a:t>
            </a:r>
          </a:p>
          <a:p>
            <a:r>
              <a:rPr lang="en-US" b="1" cap="all" dirty="0" smtClean="0"/>
              <a:t>Mentors…Leadership Coaches</a:t>
            </a:r>
          </a:p>
          <a:p>
            <a:endParaRPr lang="en-US" dirty="0"/>
          </a:p>
          <a:p>
            <a:r>
              <a:rPr lang="en-US" dirty="0" smtClean="0"/>
              <a:t>“Your mentor is a helper and a leadership coach. Here is an overview of what they can do: </a:t>
            </a:r>
          </a:p>
          <a:p>
            <a:r>
              <a:rPr lang="en-US" dirty="0" smtClean="0">
                <a:solidFill>
                  <a:srgbClr val="FF0000"/>
                </a:solidFill>
              </a:rPr>
              <a:t>Click before each bullet to pull up a picture –</a:t>
            </a:r>
          </a:p>
          <a:p>
            <a:endParaRPr lang="en-US" dirty="0" smtClean="0">
              <a:solidFill>
                <a:srgbClr val="FF0000"/>
              </a:solidFill>
            </a:endParaRPr>
          </a:p>
          <a:p>
            <a:pPr marL="171415" indent="-171415">
              <a:buFont typeface="Arial" panose="020B0604020202020204" pitchFamily="34" charset="0"/>
              <a:buChar char="•"/>
            </a:pPr>
            <a:r>
              <a:rPr lang="en-US" dirty="0" smtClean="0"/>
              <a:t>He/she should also be a source of advice and comfort when </a:t>
            </a:r>
            <a:r>
              <a:rPr lang="en-US" b="1" dirty="0" smtClean="0"/>
              <a:t>you </a:t>
            </a:r>
            <a:r>
              <a:rPr lang="en-US" dirty="0" smtClean="0"/>
              <a:t>need courage or to be reminded of the joy of coaching. </a:t>
            </a:r>
          </a:p>
          <a:p>
            <a:pPr marL="171415" indent="-171415">
              <a:buFont typeface="Arial" panose="020B0604020202020204" pitchFamily="34" charset="0"/>
              <a:buChar char="•"/>
            </a:pPr>
            <a:r>
              <a:rPr lang="en-US" dirty="0" smtClean="0"/>
              <a:t>In </a:t>
            </a:r>
            <a:r>
              <a:rPr lang="en-US" dirty="0"/>
              <a:t>addition, the mentor can help you maintain your own physical fitness. </a:t>
            </a:r>
            <a:endParaRPr lang="en-US" dirty="0" smtClean="0"/>
          </a:p>
          <a:p>
            <a:pPr marL="171415" indent="-171415">
              <a:buFont typeface="Arial" panose="020B0604020202020204" pitchFamily="34" charset="0"/>
              <a:buChar char="•"/>
            </a:pPr>
            <a:r>
              <a:rPr lang="en-US" dirty="0" smtClean="0"/>
              <a:t>It is about listening to you and allowing you express what you think and need.</a:t>
            </a:r>
          </a:p>
          <a:p>
            <a:pPr marL="171415" indent="-171415">
              <a:buFont typeface="Arial" panose="020B0604020202020204" pitchFamily="34" charset="0"/>
              <a:buChar char="•"/>
            </a:pPr>
            <a:r>
              <a:rPr lang="en-US" dirty="0" smtClean="0"/>
              <a:t>You need to talk to your mentor about how and when to help or offer advice.  </a:t>
            </a:r>
          </a:p>
          <a:p>
            <a:pPr marL="628520" lvl="1" indent="-171415">
              <a:buFont typeface="Courier New" panose="02070309020205020404" pitchFamily="49" charset="0"/>
              <a:buChar char="o"/>
            </a:pPr>
            <a:r>
              <a:rPr lang="en-US" dirty="0" smtClean="0"/>
              <a:t>Will you meet after each practice to talk about what worked well and what you’ll do next time?  </a:t>
            </a:r>
          </a:p>
          <a:p>
            <a:pPr marL="628520" lvl="1" indent="-171415">
              <a:buFont typeface="Courier New" panose="02070309020205020404" pitchFamily="49" charset="0"/>
              <a:buChar char="o"/>
            </a:pPr>
            <a:r>
              <a:rPr lang="en-US" dirty="0" smtClean="0"/>
              <a:t>Or do you have those talks just before each practice?”</a:t>
            </a:r>
          </a:p>
          <a:p>
            <a:endParaRPr lang="en-US" dirty="0" smtClean="0"/>
          </a:p>
          <a:p>
            <a:r>
              <a:rPr lang="en-US" dirty="0" smtClean="0"/>
              <a:t>“What follows is a list of responsibilities for the mentor.”</a:t>
            </a:r>
            <a:endParaRPr lang="en-US" dirty="0"/>
          </a:p>
          <a:p>
            <a:endParaRPr lang="en-US" dirty="0" smtClean="0"/>
          </a:p>
          <a:p>
            <a:endParaRPr lang="en-US" i="1" dirty="0" smtClean="0"/>
          </a:p>
          <a:p>
            <a:r>
              <a:rPr lang="en-US" i="1" dirty="0" smtClean="0">
                <a:solidFill>
                  <a:srgbClr val="FF0000"/>
                </a:solidFill>
              </a:rPr>
              <a:t>Click to the next slide, “Mentor’s Responsibilities.”</a:t>
            </a:r>
            <a:endParaRPr lang="en-US" i="1" dirty="0">
              <a:solidFill>
                <a:srgbClr val="FF0000"/>
              </a:solidFill>
            </a:endParaRPr>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17</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7"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3405824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750508" y="4459839"/>
            <a:ext cx="5955091" cy="45929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dirty="0" smtClean="0"/>
              <a:t>(2 minutes)</a:t>
            </a:r>
          </a:p>
          <a:p>
            <a:pPr eaLnBrk="1" hangingPunct="1"/>
            <a:r>
              <a:rPr lang="en-US" b="1" cap="all" dirty="0" smtClean="0"/>
              <a:t>Mentor’s Responsibilities</a:t>
            </a:r>
          </a:p>
          <a:p>
            <a:pPr eaLnBrk="1" hangingPunct="1"/>
            <a:endParaRPr lang="en-US" dirty="0"/>
          </a:p>
          <a:p>
            <a:pPr eaLnBrk="1" hangingPunct="1"/>
            <a:r>
              <a:rPr lang="en-US" dirty="0" smtClean="0"/>
              <a:t>“Turn to page 6 in your Participant Guide which identifies what a mentor can do.”</a:t>
            </a:r>
          </a:p>
          <a:p>
            <a:pPr eaLnBrk="1" hangingPunct="1"/>
            <a:endParaRPr lang="en-US" dirty="0" smtClean="0"/>
          </a:p>
          <a:p>
            <a:pPr eaLnBrk="1" hangingPunct="1"/>
            <a:r>
              <a:rPr lang="en-US" dirty="0" smtClean="0"/>
              <a:t>“Let’s take a look at what they can do to help and assist you.”</a:t>
            </a:r>
          </a:p>
          <a:p>
            <a:pPr eaLnBrk="1" hangingPunct="1"/>
            <a:endParaRPr lang="en-US" dirty="0"/>
          </a:p>
          <a:p>
            <a:pPr eaLnBrk="1" hangingPunct="1"/>
            <a:r>
              <a:rPr lang="en-US" i="1" dirty="0" smtClean="0"/>
              <a:t>Pause and allow the participants to read these responsibilities.</a:t>
            </a:r>
          </a:p>
          <a:p>
            <a:pPr eaLnBrk="1" hangingPunct="1"/>
            <a:endParaRPr lang="en-US" i="1" dirty="0"/>
          </a:p>
          <a:p>
            <a:pPr eaLnBrk="1" hangingPunct="1"/>
            <a:r>
              <a:rPr lang="en-US" dirty="0" smtClean="0"/>
              <a:t>“Which of these responsibilities are important to you, </a:t>
            </a:r>
            <a:r>
              <a:rPr lang="en-US" b="0" dirty="0" smtClean="0"/>
              <a:t>to prospective coaches and to you</a:t>
            </a:r>
            <a:r>
              <a:rPr lang="en-US" b="0" dirty="0" smtClean="0">
                <a:solidFill>
                  <a:srgbClr val="0000CC"/>
                </a:solidFill>
              </a:rPr>
              <a:t>r</a:t>
            </a:r>
            <a:r>
              <a:rPr lang="en-US" b="0" dirty="0" smtClean="0"/>
              <a:t> </a:t>
            </a:r>
            <a:r>
              <a:rPr lang="en-US" dirty="0" smtClean="0"/>
              <a:t>mentors.”</a:t>
            </a:r>
          </a:p>
          <a:p>
            <a:pPr eaLnBrk="1" hangingPunct="1"/>
            <a:endParaRPr lang="en-US" dirty="0"/>
          </a:p>
          <a:p>
            <a:pPr eaLnBrk="1" hangingPunct="1"/>
            <a:r>
              <a:rPr lang="en-US" i="1" dirty="0" smtClean="0"/>
              <a:t>Pause; allow prospective coaches and mentors to think for a moment and then answer to each other. Do not be afraid of silence. Someone will be so uncomfortable with the silence that they will say something.</a:t>
            </a:r>
          </a:p>
          <a:p>
            <a:pPr eaLnBrk="1" hangingPunct="1"/>
            <a:endParaRPr lang="en-US" dirty="0" smtClean="0"/>
          </a:p>
          <a:p>
            <a:pPr eaLnBrk="1" hangingPunct="1"/>
            <a:r>
              <a:rPr lang="en-US" dirty="0" smtClean="0"/>
              <a:t>“There are other responsibilities that a mentor can fulfill.”</a:t>
            </a:r>
          </a:p>
          <a:p>
            <a:pPr eaLnBrk="1" hangingPunct="1"/>
            <a:endParaRPr lang="en-US" dirty="0" smtClean="0">
              <a:solidFill>
                <a:srgbClr val="FF0000"/>
              </a:solidFill>
            </a:endParaRPr>
          </a:p>
          <a:p>
            <a:pPr eaLnBrk="1" hangingPunct="1"/>
            <a:r>
              <a:rPr lang="en-US" i="1" dirty="0" smtClean="0">
                <a:solidFill>
                  <a:srgbClr val="FF0000"/>
                </a:solidFill>
              </a:rPr>
              <a:t>Click to the next slide, “Additional Mentor Responsibilities.”</a:t>
            </a:r>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18</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7"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750508" y="4459839"/>
            <a:ext cx="5955091" cy="45929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dirty="0" smtClean="0"/>
              <a:t>(3 minutes)</a:t>
            </a:r>
          </a:p>
          <a:p>
            <a:pPr eaLnBrk="1" hangingPunct="1"/>
            <a:r>
              <a:rPr lang="en-US" b="1" cap="all" dirty="0" smtClean="0"/>
              <a:t>Additional Responsibilities of the Mentor</a:t>
            </a:r>
            <a:endParaRPr lang="en-US" b="1" cap="all" dirty="0"/>
          </a:p>
          <a:p>
            <a:pPr eaLnBrk="1" hangingPunct="1"/>
            <a:endParaRPr lang="en-US" dirty="0" smtClean="0"/>
          </a:p>
          <a:p>
            <a:pPr eaLnBrk="1" hangingPunct="1"/>
            <a:r>
              <a:rPr lang="en-US" dirty="0" smtClean="0"/>
              <a:t>“Here are more responsibilities that a mentor can fulfill. Prospective coaches, which of these do you need?”</a:t>
            </a:r>
          </a:p>
          <a:p>
            <a:pPr eaLnBrk="1" hangingPunct="1"/>
            <a:endParaRPr lang="en-US" dirty="0" smtClean="0"/>
          </a:p>
          <a:p>
            <a:pPr eaLnBrk="1" hangingPunct="1"/>
            <a:r>
              <a:rPr lang="en-US" dirty="0" smtClean="0"/>
              <a:t>“Prospective coaches and mentors, now work together and list what responsibilities the prospective coach needs and that the mentor can provide.”</a:t>
            </a:r>
          </a:p>
          <a:p>
            <a:pPr eaLnBrk="1" hangingPunct="1"/>
            <a:endParaRPr lang="en-US" dirty="0"/>
          </a:p>
          <a:p>
            <a:pPr eaLnBrk="1" hangingPunct="1"/>
            <a:r>
              <a:rPr lang="en-US" i="1" dirty="0" smtClean="0"/>
              <a:t>Pause…allow the prospective coaches and mentors to work together on what can be provided.</a:t>
            </a:r>
          </a:p>
          <a:p>
            <a:pPr eaLnBrk="1" hangingPunct="1"/>
            <a:endParaRPr lang="en-US" dirty="0"/>
          </a:p>
          <a:p>
            <a:pPr eaLnBrk="1" hangingPunct="1"/>
            <a:r>
              <a:rPr lang="en-US" dirty="0" smtClean="0"/>
              <a:t>“So athletes, how do your mentors fit into Athlete Leadership? What expectations do you have for one another?”</a:t>
            </a:r>
          </a:p>
          <a:p>
            <a:pPr eaLnBrk="1" hangingPunct="1"/>
            <a:endParaRPr lang="en-US" dirty="0"/>
          </a:p>
          <a:p>
            <a:pPr eaLnBrk="1" hangingPunct="1"/>
            <a:endParaRPr lang="en-US" dirty="0" smtClean="0"/>
          </a:p>
          <a:p>
            <a:pPr eaLnBrk="1" hangingPunct="1"/>
            <a:r>
              <a:rPr lang="en-US" i="1" dirty="0" smtClean="0">
                <a:solidFill>
                  <a:srgbClr val="FF0000"/>
                </a:solidFill>
              </a:rPr>
              <a:t>Click to the next slide, “Clear Expectations of Each Other.”</a:t>
            </a:r>
          </a:p>
          <a:p>
            <a:pPr eaLnBrk="1" hangingPunct="1"/>
            <a:endParaRPr lang="en-US" dirty="0" smtClean="0"/>
          </a:p>
          <a:p>
            <a:pPr eaLnBrk="1" hangingPunct="1"/>
            <a:endParaRPr lang="en-US" dirty="0" smtClean="0"/>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19</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7"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9" y="4285901"/>
            <a:ext cx="5875747" cy="4768005"/>
          </a:xfrm>
          <a:prstGeom prst="rect">
            <a:avLst/>
          </a:prstGeom>
        </p:spPr>
        <p:txBody>
          <a:bodyPr/>
          <a:lstStyle/>
          <a:p>
            <a:pPr algn="r"/>
            <a:r>
              <a:rPr lang="en-US" dirty="0" smtClean="0"/>
              <a:t>(10-15 minutes)</a:t>
            </a:r>
          </a:p>
          <a:p>
            <a:r>
              <a:rPr lang="en-US" b="1" cap="all" dirty="0" smtClean="0"/>
              <a:t>Introductions</a:t>
            </a:r>
            <a:endParaRPr lang="en-US" cap="all" dirty="0" smtClean="0"/>
          </a:p>
          <a:p>
            <a:endParaRPr lang="en-US" b="1" cap="all" dirty="0"/>
          </a:p>
          <a:p>
            <a:r>
              <a:rPr lang="en-US" i="1" dirty="0"/>
              <a:t>After both instructors introduce themselves, the lead instructor will go around the room with each participant following </a:t>
            </a:r>
            <a:r>
              <a:rPr lang="en-US" i="1" dirty="0" smtClean="0"/>
              <a:t>his/her </a:t>
            </a:r>
            <a:r>
              <a:rPr lang="en-US" i="1" dirty="0"/>
              <a:t>lead. </a:t>
            </a:r>
            <a:endParaRPr lang="en-US" i="1" dirty="0" smtClean="0"/>
          </a:p>
          <a:p>
            <a:r>
              <a:rPr lang="en-US" dirty="0" smtClean="0"/>
              <a:t>“Please say what your name is, where you are from and what your favorite sport is to play.”</a:t>
            </a:r>
          </a:p>
          <a:p>
            <a:endParaRPr lang="en-US" dirty="0" smtClean="0"/>
          </a:p>
          <a:p>
            <a:r>
              <a:rPr lang="en-US" i="1" dirty="0" smtClean="0"/>
              <a:t>If the group is large (more than 15 or 20), you will want to approach this differently. The goal is a brief introduction of name, where from and something about themselves that others do not know. It is a way to acknowledge and celebrate each individual’s unique gifts. You have many options for introductions. Other than what one thing others may not know about you, you may want to have them share what their favorite sport to play is,  their favorite sport to watch or their favorite sports memory.</a:t>
            </a:r>
          </a:p>
          <a:p>
            <a:endParaRPr lang="en-US" i="1" dirty="0"/>
          </a:p>
          <a:p>
            <a:r>
              <a:rPr lang="en-US" i="1" dirty="0" smtClean="0"/>
              <a:t>The instructor not involved in facilitating this process will take notes on each of the participants, where they are sitting and what they said.</a:t>
            </a:r>
          </a:p>
          <a:p>
            <a:endParaRPr lang="en-US" dirty="0" smtClean="0"/>
          </a:p>
          <a:p>
            <a:r>
              <a:rPr lang="en-US" i="1" dirty="0"/>
              <a:t>At the end of each person’s offering, the lead instructor thanks them for sharing this information</a:t>
            </a:r>
            <a:r>
              <a:rPr lang="en-US" i="1" dirty="0" smtClean="0"/>
              <a:t>.</a:t>
            </a:r>
            <a:endParaRPr lang="en-US" dirty="0"/>
          </a:p>
          <a:p>
            <a:r>
              <a:rPr lang="en-US" dirty="0" smtClean="0"/>
              <a:t>“Thank you all for sharing this information. During the course, you will see that we will utilize others’ skills as we learn about the sport role of coaching. Next are the course objectives and desired outcomes.”</a:t>
            </a:r>
          </a:p>
          <a:p>
            <a:endParaRPr lang="en-US" dirty="0" smtClean="0"/>
          </a:p>
          <a:p>
            <a:r>
              <a:rPr lang="en-US" i="1" dirty="0" smtClean="0">
                <a:solidFill>
                  <a:srgbClr val="FF0000"/>
                </a:solidFill>
              </a:rPr>
              <a:t>Click to next slide, “Course Objectives and Desired Outcomes.”</a:t>
            </a:r>
            <a:endParaRPr lang="en-US" i="1" dirty="0">
              <a:solidFill>
                <a:srgbClr val="FF0000"/>
              </a:solidFill>
            </a:endParaRPr>
          </a:p>
        </p:txBody>
      </p:sp>
      <p:sp>
        <p:nvSpPr>
          <p:cNvPr id="8"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2</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7"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2152998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0508" y="4459839"/>
            <a:ext cx="5955091" cy="4592908"/>
          </a:xfrm>
          <a:prstGeom prst="rect">
            <a:avLst/>
          </a:prstGeom>
        </p:spPr>
        <p:txBody>
          <a:bodyPr/>
          <a:lstStyle/>
          <a:p>
            <a:pPr algn="r"/>
            <a:r>
              <a:rPr lang="en-US" dirty="0" smtClean="0"/>
              <a:t>(4 minutes)</a:t>
            </a:r>
          </a:p>
          <a:p>
            <a:r>
              <a:rPr lang="en-US" b="1" cap="all" dirty="0" smtClean="0"/>
              <a:t>Clear Expectations of Each Other</a:t>
            </a:r>
          </a:p>
          <a:p>
            <a:endParaRPr lang="en-US" dirty="0"/>
          </a:p>
          <a:p>
            <a:r>
              <a:rPr lang="en-US" dirty="0" smtClean="0"/>
              <a:t>“On page 7 of your Participant Guide is a listing of expectations of the prospective coach and of the mentor.”</a:t>
            </a:r>
          </a:p>
          <a:p>
            <a:endParaRPr lang="en-US" dirty="0" smtClean="0"/>
          </a:p>
          <a:p>
            <a:r>
              <a:rPr lang="en-US" i="1" dirty="0" smtClean="0"/>
              <a:t>Ask a prospective coach to read the first expectation, </a:t>
            </a:r>
            <a:r>
              <a:rPr lang="en-US" dirty="0" smtClean="0"/>
              <a:t>“Which prospective coach would like to read the first expectation of the mentor.”</a:t>
            </a:r>
          </a:p>
          <a:p>
            <a:endParaRPr lang="en-US" dirty="0"/>
          </a:p>
          <a:p>
            <a:pPr marL="171415" indent="-171415">
              <a:buFont typeface="Arial" panose="020B0604020202020204" pitchFamily="34" charset="0"/>
              <a:buChar char="•"/>
            </a:pPr>
            <a:r>
              <a:rPr lang="en-US" i="1" dirty="0" smtClean="0"/>
              <a:t>After reading the line, ask what the phrase means. Anyone can answer; however, let the reader answer first. </a:t>
            </a:r>
          </a:p>
          <a:p>
            <a:pPr marL="171415" indent="-171415">
              <a:buFont typeface="Arial" panose="020B0604020202020204" pitchFamily="34" charset="0"/>
              <a:buChar char="•"/>
            </a:pPr>
            <a:r>
              <a:rPr lang="en-US" i="1" dirty="0" smtClean="0"/>
              <a:t>Now ask a mentor to read the first expectation of the prospective coach.</a:t>
            </a:r>
          </a:p>
          <a:p>
            <a:pPr marL="171415" indent="-171415">
              <a:buFont typeface="Arial" panose="020B0604020202020204" pitchFamily="34" charset="0"/>
              <a:buChar char="•"/>
            </a:pPr>
            <a:r>
              <a:rPr lang="en-US" i="1" dirty="0" smtClean="0"/>
              <a:t>Continue alternating between prospective coach and mentor down through each of the lists.</a:t>
            </a:r>
          </a:p>
          <a:p>
            <a:endParaRPr lang="en-US" i="1" dirty="0" smtClean="0"/>
          </a:p>
          <a:p>
            <a:r>
              <a:rPr lang="en-US" dirty="0" smtClean="0"/>
              <a:t>“Expectations go both ways. Each of you are working with each other.”</a:t>
            </a:r>
            <a:endParaRPr lang="en-US" dirty="0"/>
          </a:p>
          <a:p>
            <a:endParaRPr lang="en-US" i="1" dirty="0" smtClean="0"/>
          </a:p>
          <a:p>
            <a:r>
              <a:rPr lang="en-US" dirty="0" smtClean="0"/>
              <a:t>“So what about the Head Coach; what does the prospective coach need to consider about the Head Coach?”</a:t>
            </a:r>
          </a:p>
          <a:p>
            <a:endParaRPr lang="en-US" dirty="0"/>
          </a:p>
          <a:p>
            <a:r>
              <a:rPr lang="en-US" i="1" dirty="0" smtClean="0">
                <a:solidFill>
                  <a:srgbClr val="FF0000"/>
                </a:solidFill>
              </a:rPr>
              <a:t>Click to the next slide, “Things to Consider for Head Coach/Designee.”</a:t>
            </a:r>
            <a:endParaRPr lang="en-US" i="1" dirty="0">
              <a:solidFill>
                <a:srgbClr val="FF0000"/>
              </a:solidFill>
            </a:endParaRPr>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20</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6"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1045483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9" y="4459526"/>
            <a:ext cx="6004876" cy="4704904"/>
          </a:xfrm>
          <a:prstGeom prst="rect">
            <a:avLst/>
          </a:prstGeom>
        </p:spPr>
        <p:txBody>
          <a:bodyPr/>
          <a:lstStyle/>
          <a:p>
            <a:pPr algn="r"/>
            <a:r>
              <a:rPr lang="en-US" dirty="0" smtClean="0"/>
              <a:t>(3 minutes)</a:t>
            </a:r>
            <a:endParaRPr lang="en-US" dirty="0"/>
          </a:p>
          <a:p>
            <a:r>
              <a:rPr lang="en-US" b="1" cap="all" dirty="0"/>
              <a:t>Things to Consider for Head </a:t>
            </a:r>
            <a:r>
              <a:rPr lang="en-US" b="1" cap="all" dirty="0" smtClean="0"/>
              <a:t>Coach/Designee</a:t>
            </a:r>
          </a:p>
          <a:p>
            <a:endParaRPr lang="en-US" dirty="0"/>
          </a:p>
          <a:p>
            <a:r>
              <a:rPr lang="en-US" dirty="0" smtClean="0"/>
              <a:t>“On page </a:t>
            </a:r>
            <a:r>
              <a:rPr lang="en-US" dirty="0"/>
              <a:t>8</a:t>
            </a:r>
            <a:r>
              <a:rPr lang="en-US" dirty="0" smtClean="0"/>
              <a:t> in the Participant Guide, is a section on ‘Considerations for the Head Coach or Designee’.”</a:t>
            </a:r>
            <a:endParaRPr lang="en-US" dirty="0"/>
          </a:p>
          <a:p>
            <a:pPr marL="171415" indent="-171415">
              <a:buFont typeface="Arial" panose="020B0604020202020204" pitchFamily="34" charset="0"/>
              <a:buChar char="•"/>
            </a:pPr>
            <a:r>
              <a:rPr lang="en-US" dirty="0" smtClean="0"/>
              <a:t>“The Head Coach or his/her Designee communicates with the staff and assigns staff to work with specific athletes … based on their ability and skill sets. </a:t>
            </a:r>
          </a:p>
          <a:p>
            <a:pPr marL="171415" indent="-171415">
              <a:buFont typeface="Arial" panose="020B0604020202020204" pitchFamily="34" charset="0"/>
              <a:buChar char="•"/>
            </a:pPr>
            <a:r>
              <a:rPr lang="en-US" dirty="0" smtClean="0"/>
              <a:t>The important point here is to value communication and feedback and decide how you will communicate and what kind of weekly feedback will be helpful.  </a:t>
            </a:r>
            <a:endParaRPr lang="en-US" dirty="0"/>
          </a:p>
          <a:p>
            <a:pPr marL="171415" indent="-171415">
              <a:buFont typeface="Arial" panose="020B0604020202020204" pitchFamily="34" charset="0"/>
              <a:buChar char="•"/>
            </a:pPr>
            <a:r>
              <a:rPr lang="en-US" dirty="0" smtClean="0"/>
              <a:t>The Head Coach may designate an Assistant Coach to provide such communication because that individual may be a better communicator.</a:t>
            </a:r>
          </a:p>
          <a:p>
            <a:pPr marL="171415" indent="-171415">
              <a:buFont typeface="Arial" panose="020B0604020202020204" pitchFamily="34" charset="0"/>
              <a:buChar char="•"/>
            </a:pPr>
            <a:r>
              <a:rPr lang="en-US" dirty="0"/>
              <a:t>C</a:t>
            </a:r>
            <a:r>
              <a:rPr lang="en-US" dirty="0" smtClean="0"/>
              <a:t>ommunication takes place before practice, during practice and after practice so that the prospective coach can learn and be a contributing member of the team.</a:t>
            </a:r>
          </a:p>
          <a:p>
            <a:pPr marL="171415" indent="-171415">
              <a:buFont typeface="Arial" panose="020B0604020202020204" pitchFamily="34" charset="0"/>
              <a:buChar char="•"/>
            </a:pPr>
            <a:r>
              <a:rPr lang="en-US" dirty="0" smtClean="0"/>
              <a:t>At the end of the season, each comes together to say what went well, what can be improved and what was learned.”</a:t>
            </a:r>
          </a:p>
          <a:p>
            <a:endParaRPr lang="en-US" sz="800" dirty="0" smtClean="0"/>
          </a:p>
          <a:p>
            <a:r>
              <a:rPr lang="en-US" i="1" dirty="0"/>
              <a:t>Summarize Part 1</a:t>
            </a:r>
            <a:r>
              <a:rPr lang="en-US" i="1" dirty="0" smtClean="0"/>
              <a:t>. </a:t>
            </a:r>
            <a:r>
              <a:rPr lang="en-US" dirty="0" smtClean="0"/>
              <a:t>“During Part 1: we identified what Athlete Leadership was, where Athletes As Coaches fit in the Training Series (or University Model), what it means to be a coach, what a coach needs to know and what expectations the prospective coach and mentor have for one another.</a:t>
            </a:r>
          </a:p>
          <a:p>
            <a:endParaRPr lang="en-US" sz="800" dirty="0"/>
          </a:p>
          <a:p>
            <a:r>
              <a:rPr lang="en-US" dirty="0" smtClean="0"/>
              <a:t>“Part 2: focuses on </a:t>
            </a:r>
            <a:r>
              <a:rPr lang="en-US" b="1" dirty="0" smtClean="0"/>
              <a:t>exploring coaching jobs and the levels of responsibility </a:t>
            </a:r>
            <a:r>
              <a:rPr lang="en-US" dirty="0" smtClean="0"/>
              <a:t>as well as keys to teaching and coaching the athlete.”</a:t>
            </a:r>
          </a:p>
          <a:p>
            <a:endParaRPr lang="en-US" sz="800" dirty="0"/>
          </a:p>
          <a:p>
            <a:r>
              <a:rPr lang="en-US" i="1" dirty="0" smtClean="0">
                <a:solidFill>
                  <a:srgbClr val="FF0000"/>
                </a:solidFill>
              </a:rPr>
              <a:t>Click to the next slide, “Explore the Jobs and Levels of Responsibility.”</a:t>
            </a:r>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21</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6"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3147376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0508" y="4459839"/>
            <a:ext cx="5955091" cy="4592908"/>
          </a:xfrm>
          <a:prstGeom prst="rect">
            <a:avLst/>
          </a:prstGeom>
        </p:spPr>
        <p:txBody>
          <a:bodyPr/>
          <a:lstStyle/>
          <a:p>
            <a:pPr algn="r"/>
            <a:r>
              <a:rPr lang="en-US" dirty="0" smtClean="0"/>
              <a:t>(1 minute)</a:t>
            </a:r>
          </a:p>
          <a:p>
            <a:r>
              <a:rPr lang="en-US" b="1" cap="all" dirty="0" smtClean="0"/>
              <a:t>Part 2: Explore the Jobs &amp; Levels of Responsibility</a:t>
            </a:r>
          </a:p>
          <a:p>
            <a:endParaRPr lang="en-US" dirty="0" smtClean="0"/>
          </a:p>
          <a:p>
            <a:r>
              <a:rPr lang="en-US" dirty="0" smtClean="0"/>
              <a:t>“Turn to page 8 in the Participant Guide.</a:t>
            </a:r>
          </a:p>
          <a:p>
            <a:pPr marL="171415" indent="-171415">
              <a:buFont typeface="Arial" panose="020B0604020202020204" pitchFamily="34" charset="0"/>
              <a:buChar char="•"/>
            </a:pPr>
            <a:r>
              <a:rPr lang="en-US" dirty="0" smtClean="0"/>
              <a:t>There is a continuum of choices and responsibilities within the area of coaching. </a:t>
            </a:r>
          </a:p>
          <a:p>
            <a:pPr marL="171415" indent="-171415">
              <a:buFont typeface="Arial" panose="020B0604020202020204" pitchFamily="34" charset="0"/>
              <a:buChar char="•"/>
            </a:pPr>
            <a:r>
              <a:rPr lang="en-US" dirty="0" smtClean="0"/>
              <a:t>We will start with the position of Head Coach and proceed to the positions of Team Manager and Assistant Team Manager. </a:t>
            </a:r>
          </a:p>
          <a:p>
            <a:pPr marL="171415" indent="-171415">
              <a:buFont typeface="Arial" panose="020B0604020202020204" pitchFamily="34" charset="0"/>
              <a:buChar char="•"/>
            </a:pPr>
            <a:r>
              <a:rPr lang="en-US" dirty="0" smtClean="0"/>
              <a:t>All positions can provide meaningful opportunities … and what they involve.”</a:t>
            </a:r>
          </a:p>
          <a:p>
            <a:endParaRPr lang="en-US" dirty="0" smtClean="0"/>
          </a:p>
          <a:p>
            <a:r>
              <a:rPr lang="en-US" dirty="0" smtClean="0"/>
              <a:t>“We will also learn about effective teaching and training tips in working with athletes and in helping them learn.”</a:t>
            </a:r>
          </a:p>
          <a:p>
            <a:endParaRPr lang="en-US" dirty="0" smtClean="0"/>
          </a:p>
          <a:p>
            <a:endParaRPr lang="en-US" dirty="0" smtClean="0"/>
          </a:p>
          <a:p>
            <a:r>
              <a:rPr lang="en-US" i="1" dirty="0" smtClean="0">
                <a:solidFill>
                  <a:srgbClr val="FF0000"/>
                </a:solidFill>
              </a:rPr>
              <a:t>Click to the next slide, “Level of Coaching Based on Responsibilities.”</a:t>
            </a:r>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22</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7"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2696762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0508" y="4459839"/>
            <a:ext cx="5955091" cy="4592908"/>
          </a:xfrm>
          <a:prstGeom prst="rect">
            <a:avLst/>
          </a:prstGeom>
        </p:spPr>
        <p:txBody>
          <a:bodyPr/>
          <a:lstStyle/>
          <a:p>
            <a:pPr algn="r"/>
            <a:r>
              <a:rPr lang="en-US" dirty="0" smtClean="0"/>
              <a:t>(1 minute)</a:t>
            </a:r>
          </a:p>
          <a:p>
            <a:r>
              <a:rPr lang="en-US" b="1" cap="all" dirty="0"/>
              <a:t>Level of Coaching Based on </a:t>
            </a:r>
            <a:r>
              <a:rPr lang="en-US" b="1" cap="all" dirty="0" smtClean="0"/>
              <a:t>Responsibilities</a:t>
            </a:r>
          </a:p>
          <a:p>
            <a:endParaRPr lang="en-US" dirty="0"/>
          </a:p>
          <a:p>
            <a:r>
              <a:rPr lang="en-US" dirty="0" smtClean="0"/>
              <a:t>“This visual depicts the various leadership positions within coaching, the athletes being served and the mentor being in a helping or supportive position for the prospective coach … wherever he or she begins.”</a:t>
            </a:r>
          </a:p>
          <a:p>
            <a:endParaRPr lang="en-US" dirty="0" smtClean="0"/>
          </a:p>
          <a:p>
            <a:r>
              <a:rPr lang="en-US" dirty="0" smtClean="0"/>
              <a:t>“We will discover the responsibilities that go along with each of these positions.”</a:t>
            </a:r>
            <a:endParaRPr lang="en-US" dirty="0"/>
          </a:p>
          <a:p>
            <a:endParaRPr lang="en-US" dirty="0" smtClean="0"/>
          </a:p>
          <a:p>
            <a:endParaRPr lang="en-US" dirty="0"/>
          </a:p>
          <a:p>
            <a:r>
              <a:rPr lang="en-US" i="1" dirty="0" smtClean="0">
                <a:solidFill>
                  <a:srgbClr val="FF0000"/>
                </a:solidFill>
              </a:rPr>
              <a:t>Click to the next slide, “Head Coach.”</a:t>
            </a:r>
            <a:endParaRPr lang="en-US" i="1" dirty="0">
              <a:solidFill>
                <a:srgbClr val="FF0000"/>
              </a:solidFill>
            </a:endParaRPr>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23</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6"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4270123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0508" y="4459839"/>
            <a:ext cx="5955091" cy="4592908"/>
          </a:xfrm>
          <a:prstGeom prst="rect">
            <a:avLst/>
          </a:prstGeom>
        </p:spPr>
        <p:txBody>
          <a:bodyPr/>
          <a:lstStyle/>
          <a:p>
            <a:pPr algn="r"/>
            <a:r>
              <a:rPr lang="en-US" dirty="0" smtClean="0"/>
              <a:t>(2 minutes)</a:t>
            </a:r>
          </a:p>
          <a:p>
            <a:r>
              <a:rPr lang="en-US" b="1" cap="all" dirty="0" smtClean="0"/>
              <a:t>Head Coach</a:t>
            </a:r>
            <a:endParaRPr lang="en-US" dirty="0" smtClean="0"/>
          </a:p>
          <a:p>
            <a:endParaRPr lang="en-US" dirty="0" smtClean="0"/>
          </a:p>
          <a:p>
            <a:r>
              <a:rPr lang="en-US" dirty="0" smtClean="0"/>
              <a:t>“On page 8-9 of the Participant Guide, is information regarding the Head Coach. As you take a look at the Head Coach and the major responsibilities, what do these responsibilities mean? What is the most important one?”</a:t>
            </a:r>
          </a:p>
          <a:p>
            <a:endParaRPr lang="en-US" dirty="0"/>
          </a:p>
          <a:p>
            <a:r>
              <a:rPr lang="en-US" i="1" dirty="0" smtClean="0"/>
              <a:t>Pause as they read and see what a Head Coach does and is responsible</a:t>
            </a:r>
            <a:r>
              <a:rPr lang="en-US" i="1" dirty="0" smtClean="0"/>
              <a:t>.</a:t>
            </a:r>
          </a:p>
          <a:p>
            <a:endParaRPr lang="en-US" i="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Note: </a:t>
            </a:r>
            <a:r>
              <a:rPr lang="en-US" sz="1050" i="1" kern="1200" dirty="0" smtClean="0">
                <a:solidFill>
                  <a:schemeClr val="tx1"/>
                </a:solidFill>
                <a:latin typeface="Arial" panose="020B0604020202020204" pitchFamily="34" charset="0"/>
                <a:ea typeface="+mn-ea"/>
                <a:cs typeface="Arial" panose="020B0604020202020204" pitchFamily="34" charset="0"/>
              </a:rPr>
              <a:t>All athletes who become coaches (any form) must be registered and approved Class A volunteers and are subject to all the same screenings, training and standards as any other Class A volunteer.</a:t>
            </a:r>
            <a:endParaRPr lang="en-US" i="1" dirty="0" smtClean="0"/>
          </a:p>
          <a:p>
            <a:endParaRPr lang="en-US" i="1" dirty="0"/>
          </a:p>
          <a:p>
            <a:r>
              <a:rPr lang="en-US" dirty="0" smtClean="0"/>
              <a:t>“In essence, the Head Coach has entire responsibility for the team – for all of the athletes and the coaching staff. This is a big undertaking…the Head Coach needs a staff to effectively teach and train every athlete, to prepare them for and coach them during competition and to ensure that records, medicals, discipline, sportsmanship, equipment, and rules are covered.”</a:t>
            </a:r>
          </a:p>
          <a:p>
            <a:endParaRPr lang="en-US" dirty="0"/>
          </a:p>
          <a:p>
            <a:endParaRPr lang="en-US" dirty="0" smtClean="0"/>
          </a:p>
          <a:p>
            <a:r>
              <a:rPr lang="en-US" i="1" dirty="0" smtClean="0">
                <a:solidFill>
                  <a:srgbClr val="FF0000"/>
                </a:solidFill>
              </a:rPr>
              <a:t>Click to the next slide, “Division of Labor.”</a:t>
            </a:r>
            <a:endParaRPr lang="en-US" i="1" dirty="0">
              <a:solidFill>
                <a:srgbClr val="FF0000"/>
              </a:solidFill>
            </a:endParaRPr>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24</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6" name="Date Placeholder 2"/>
          <p:cNvSpPr>
            <a:spLocks noGrp="1"/>
          </p:cNvSpPr>
          <p:nvPr>
            <p:ph type="dt" idx="1"/>
          </p:nvPr>
        </p:nvSpPr>
        <p:spPr>
          <a:xfrm>
            <a:off x="3908562" y="890335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155510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0508" y="4459839"/>
            <a:ext cx="5955091" cy="4592908"/>
          </a:xfrm>
          <a:prstGeom prst="rect">
            <a:avLst/>
          </a:prstGeom>
        </p:spPr>
        <p:txBody>
          <a:bodyPr/>
          <a:lstStyle/>
          <a:p>
            <a:pPr algn="r"/>
            <a:r>
              <a:rPr lang="en-US" dirty="0" smtClean="0"/>
              <a:t>(2 minutes)</a:t>
            </a:r>
          </a:p>
          <a:p>
            <a:r>
              <a:rPr lang="en-US" b="1" cap="all" dirty="0" smtClean="0"/>
              <a:t>Division of Labor</a:t>
            </a:r>
          </a:p>
          <a:p>
            <a:endParaRPr lang="en-US" dirty="0" smtClean="0"/>
          </a:p>
          <a:p>
            <a:r>
              <a:rPr lang="en-US" dirty="0" smtClean="0"/>
              <a:t>“Go to page 9-10 of the Participant Guide. Each of these positions have decreasing responsibilities. While the Coach and Assistant Coach have or are working toward certification, the Training Assistant does not have to be, but should.”</a:t>
            </a:r>
          </a:p>
          <a:p>
            <a:endParaRPr lang="en-US" dirty="0"/>
          </a:p>
          <a:p>
            <a:r>
              <a:rPr lang="en-US" dirty="0" smtClean="0"/>
              <a:t>“Take a few minutes, work with your mentor and read these positions and what they mean.”</a:t>
            </a:r>
          </a:p>
          <a:p>
            <a:endParaRPr lang="en-US" dirty="0"/>
          </a:p>
          <a:p>
            <a:r>
              <a:rPr lang="en-US" i="1" dirty="0" smtClean="0"/>
              <a:t>Pause while the mentor and prospective coach compare all the positions.</a:t>
            </a:r>
          </a:p>
          <a:p>
            <a:endParaRPr lang="en-US" i="1" dirty="0" smtClean="0"/>
          </a:p>
          <a:p>
            <a:r>
              <a:rPr lang="en-US" dirty="0" smtClean="0"/>
              <a:t>“The last two positions are that of Team Manager and Assistant Team Manager.”</a:t>
            </a:r>
          </a:p>
          <a:p>
            <a:endParaRPr lang="en-US" dirty="0" smtClean="0"/>
          </a:p>
          <a:p>
            <a:endParaRPr lang="en-US" dirty="0"/>
          </a:p>
          <a:p>
            <a:r>
              <a:rPr lang="en-US" i="1" dirty="0" smtClean="0">
                <a:solidFill>
                  <a:srgbClr val="FF0000"/>
                </a:solidFill>
              </a:rPr>
              <a:t>Click to the next slide, “Team </a:t>
            </a:r>
            <a:r>
              <a:rPr lang="en-US" i="1" dirty="0">
                <a:solidFill>
                  <a:srgbClr val="FF0000"/>
                </a:solidFill>
              </a:rPr>
              <a:t>Manager and Assistant Team </a:t>
            </a:r>
            <a:r>
              <a:rPr lang="en-US" i="1" dirty="0" smtClean="0">
                <a:solidFill>
                  <a:srgbClr val="FF0000"/>
                </a:solidFill>
              </a:rPr>
              <a:t>Manager.”</a:t>
            </a:r>
            <a:endParaRPr lang="en-US" i="1" dirty="0">
              <a:solidFill>
                <a:srgbClr val="FF0000"/>
              </a:solidFill>
            </a:endParaRPr>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25</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6"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2427516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0508" y="4459839"/>
            <a:ext cx="5955091" cy="4592908"/>
          </a:xfrm>
          <a:prstGeom prst="rect">
            <a:avLst/>
          </a:prstGeom>
        </p:spPr>
        <p:txBody>
          <a:bodyPr/>
          <a:lstStyle/>
          <a:p>
            <a:pPr algn="r"/>
            <a:r>
              <a:rPr lang="en-US" dirty="0" smtClean="0"/>
              <a:t>(4 minutes)</a:t>
            </a:r>
          </a:p>
          <a:p>
            <a:r>
              <a:rPr lang="en-US" b="1" cap="all" dirty="0" smtClean="0"/>
              <a:t>Team Manager and Assistant Team Manager</a:t>
            </a:r>
          </a:p>
          <a:p>
            <a:endParaRPr lang="en-US" dirty="0" smtClean="0"/>
          </a:p>
          <a:p>
            <a:r>
              <a:rPr lang="en-US" dirty="0" smtClean="0"/>
              <a:t>“These two positions focus on more of the operations side of coaching – equipment, setting up the venue, helping to record athlete performances and assisting athletes with uniforms when away at competitions.”</a:t>
            </a:r>
          </a:p>
          <a:p>
            <a:endParaRPr lang="en-US" dirty="0"/>
          </a:p>
          <a:p>
            <a:r>
              <a:rPr lang="en-US" dirty="0" smtClean="0"/>
              <a:t>“As you have seen, there is quite a range of positions and the responsibilities that go along with them.”</a:t>
            </a:r>
          </a:p>
          <a:p>
            <a:endParaRPr lang="en-US" dirty="0" smtClean="0"/>
          </a:p>
          <a:p>
            <a:r>
              <a:rPr lang="en-US" dirty="0" smtClean="0"/>
              <a:t>“We will now compare these jobs and how you feel about them.”</a:t>
            </a:r>
          </a:p>
          <a:p>
            <a:endParaRPr lang="en-US" dirty="0"/>
          </a:p>
          <a:p>
            <a:endParaRPr lang="en-US" i="1" dirty="0" smtClean="0">
              <a:solidFill>
                <a:srgbClr val="FF0000"/>
              </a:solidFill>
            </a:endParaRPr>
          </a:p>
          <a:p>
            <a:r>
              <a:rPr lang="en-US" i="1" dirty="0" smtClean="0">
                <a:solidFill>
                  <a:srgbClr val="FF0000"/>
                </a:solidFill>
              </a:rPr>
              <a:t>Click to the next slide,”2-minute Drill – What Jobs Could You Begin Now?”</a:t>
            </a:r>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26</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6"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768797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0508" y="4459839"/>
            <a:ext cx="5955091" cy="4592908"/>
          </a:xfrm>
          <a:prstGeom prst="rect">
            <a:avLst/>
          </a:prstGeom>
        </p:spPr>
        <p:txBody>
          <a:bodyPr/>
          <a:lstStyle/>
          <a:p>
            <a:pPr algn="r"/>
            <a:r>
              <a:rPr lang="en-US" dirty="0" smtClean="0"/>
              <a:t>(3 minutes)</a:t>
            </a:r>
          </a:p>
          <a:p>
            <a:r>
              <a:rPr lang="en-US" b="1" cap="all" dirty="0" smtClean="0"/>
              <a:t>2-minute Drill – What jobs could you begin now”</a:t>
            </a:r>
          </a:p>
          <a:p>
            <a:endParaRPr lang="en-US" dirty="0"/>
          </a:p>
          <a:p>
            <a:r>
              <a:rPr lang="en-US" dirty="0" smtClean="0"/>
              <a:t>“Since we have just covered the basic coach job descriptions, work with your mentor. </a:t>
            </a:r>
            <a:r>
              <a:rPr lang="en-US" dirty="0"/>
              <a:t>T</a:t>
            </a:r>
            <a:r>
              <a:rPr lang="en-US" dirty="0" smtClean="0"/>
              <a:t>ake the next 2 minutes to:</a:t>
            </a:r>
          </a:p>
          <a:p>
            <a:pPr marL="228554" indent="-228554">
              <a:buAutoNum type="arabicParenR"/>
            </a:pPr>
            <a:r>
              <a:rPr lang="en-US" dirty="0" smtClean="0"/>
              <a:t>Review and compare what each does and </a:t>
            </a:r>
          </a:p>
          <a:p>
            <a:pPr marL="228554" indent="-228554">
              <a:buAutoNum type="arabicParenR"/>
            </a:pPr>
            <a:r>
              <a:rPr lang="en-US" dirty="0"/>
              <a:t>H</a:t>
            </a:r>
            <a:r>
              <a:rPr lang="en-US" dirty="0" smtClean="0"/>
              <a:t>ow you feel about doing those particular things</a:t>
            </a:r>
            <a:r>
              <a:rPr lang="en-US" i="1" dirty="0" smtClean="0"/>
              <a:t>.”</a:t>
            </a:r>
          </a:p>
          <a:p>
            <a:pPr marL="228554" indent="-228554">
              <a:buAutoNum type="arabicParenR"/>
            </a:pPr>
            <a:endParaRPr lang="en-US" i="1" dirty="0"/>
          </a:p>
          <a:p>
            <a:r>
              <a:rPr lang="en-US" i="1" dirty="0" smtClean="0"/>
              <a:t>Pause; walk around the room; listen to their conversations so to each of these jobs and help were needed. </a:t>
            </a:r>
          </a:p>
          <a:p>
            <a:endParaRPr lang="en-US" i="1" dirty="0"/>
          </a:p>
          <a:p>
            <a:r>
              <a:rPr lang="en-US" i="1" dirty="0" smtClean="0"/>
              <a:t>After two minutes, ask the group at large</a:t>
            </a:r>
            <a:r>
              <a:rPr lang="en-US" dirty="0" smtClean="0"/>
              <a:t>, “Prospective Coaches, </a:t>
            </a:r>
            <a:r>
              <a:rPr lang="en-US" i="1" dirty="0" smtClean="0"/>
              <a:t>did you find one or more jobs that you could do right now that you might like to try?</a:t>
            </a:r>
          </a:p>
          <a:p>
            <a:endParaRPr lang="en-US" i="1" dirty="0"/>
          </a:p>
          <a:p>
            <a:r>
              <a:rPr lang="en-US" i="1" dirty="0" smtClean="0"/>
              <a:t>Pause; let them nod or answer then proceed.</a:t>
            </a:r>
          </a:p>
          <a:p>
            <a:r>
              <a:rPr lang="en-US" dirty="0"/>
              <a:t>“In order to decide where you might like to start, we will first review the major role of a coach and that is teaching and training the athlete</a:t>
            </a:r>
            <a:r>
              <a:rPr lang="en-US" dirty="0" smtClean="0"/>
              <a:t>.”</a:t>
            </a:r>
          </a:p>
          <a:p>
            <a:endParaRPr lang="en-US" dirty="0"/>
          </a:p>
          <a:p>
            <a:endParaRPr lang="en-US" dirty="0"/>
          </a:p>
          <a:p>
            <a:r>
              <a:rPr lang="en-US" i="1" dirty="0" smtClean="0">
                <a:solidFill>
                  <a:srgbClr val="FF0000"/>
                </a:solidFill>
              </a:rPr>
              <a:t>Click to the next slide, “Keys to Teaching and Training the Athlete.”</a:t>
            </a:r>
            <a:endParaRPr lang="en-US" i="1" dirty="0">
              <a:solidFill>
                <a:srgbClr val="FF0000"/>
              </a:solidFill>
            </a:endParaRPr>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27</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6"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4270123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340994"/>
            <a:ext cx="6104438" cy="4745254"/>
          </a:xfrm>
          <a:prstGeom prst="rect">
            <a:avLst/>
          </a:prstGeom>
        </p:spPr>
        <p:txBody>
          <a:bodyPr/>
          <a:lstStyle/>
          <a:p>
            <a:pPr algn="r"/>
            <a:r>
              <a:rPr lang="en-US" dirty="0" smtClean="0"/>
              <a:t>(20 minutes)</a:t>
            </a:r>
          </a:p>
          <a:p>
            <a:r>
              <a:rPr lang="en-US" b="1" cap="all" dirty="0" smtClean="0"/>
              <a:t>Keys to Teaching and Training the athlete</a:t>
            </a:r>
          </a:p>
          <a:p>
            <a:endParaRPr lang="en-US" i="1" dirty="0" smtClean="0">
              <a:solidFill>
                <a:srgbClr val="FF0000"/>
              </a:solidFill>
            </a:endParaRPr>
          </a:p>
          <a:p>
            <a:r>
              <a:rPr lang="en-US" i="1" dirty="0" smtClean="0">
                <a:solidFill>
                  <a:srgbClr val="FF0000"/>
                </a:solidFill>
              </a:rPr>
              <a:t>Click to pull up “Communication.” </a:t>
            </a:r>
            <a:r>
              <a:rPr lang="en-US" dirty="0"/>
              <a:t>“The first key is communication</a:t>
            </a:r>
            <a:r>
              <a:rPr lang="en-US" dirty="0" smtClean="0"/>
              <a:t>.”</a:t>
            </a:r>
            <a:endParaRPr lang="en-US" i="1" dirty="0"/>
          </a:p>
          <a:p>
            <a:r>
              <a:rPr lang="en-US" dirty="0" smtClean="0"/>
              <a:t>“Turn to page 11 in the Participant Guide, </a:t>
            </a:r>
            <a:r>
              <a:rPr lang="en-US" dirty="0"/>
              <a:t>s</a:t>
            </a:r>
            <a:r>
              <a:rPr lang="en-US" dirty="0" smtClean="0"/>
              <a:t>ince many athletes have a challenge with words, we need to consider what we say and how we say it so that athletes can understand what is expected of them as well as learn.”</a:t>
            </a:r>
          </a:p>
          <a:p>
            <a:pPr marL="231727" indent="-231727"/>
            <a:endParaRPr lang="en-US" dirty="0" smtClean="0"/>
          </a:p>
          <a:p>
            <a:pPr marL="231727" indent="-231727">
              <a:spcBef>
                <a:spcPts val="500"/>
              </a:spcBef>
              <a:spcAft>
                <a:spcPts val="500"/>
              </a:spcAft>
              <a:buFont typeface="Wingdings" panose="05000000000000000000" pitchFamily="2" charset="2"/>
              <a:buChar char="§"/>
            </a:pPr>
            <a:r>
              <a:rPr lang="en-US" i="1" dirty="0" smtClean="0">
                <a:solidFill>
                  <a:srgbClr val="FF0000"/>
                </a:solidFill>
              </a:rPr>
              <a:t>Click to pull up clear</a:t>
            </a:r>
            <a:r>
              <a:rPr lang="en-US" i="1" dirty="0" smtClean="0"/>
              <a:t>. </a:t>
            </a:r>
            <a:r>
              <a:rPr lang="en-US" dirty="0" smtClean="0"/>
              <a:t>“The words need to have a clear meaning, not more than one meaning. </a:t>
            </a:r>
            <a:r>
              <a:rPr lang="en-US" dirty="0"/>
              <a:t>In addition, y</a:t>
            </a:r>
            <a:r>
              <a:rPr lang="en-US" dirty="0" smtClean="0"/>
              <a:t>ou may </a:t>
            </a:r>
            <a:r>
              <a:rPr lang="en-US" dirty="0"/>
              <a:t>need to “try” different words to find the ones athletes understand</a:t>
            </a:r>
            <a:r>
              <a:rPr lang="en-US" dirty="0" smtClean="0"/>
              <a:t>.”</a:t>
            </a:r>
            <a:endParaRPr lang="en-US" i="1" dirty="0" smtClean="0"/>
          </a:p>
          <a:p>
            <a:pPr marL="231727" indent="-231727">
              <a:spcBef>
                <a:spcPts val="500"/>
              </a:spcBef>
              <a:spcAft>
                <a:spcPts val="500"/>
              </a:spcAft>
              <a:buFont typeface="Wingdings" panose="05000000000000000000" pitchFamily="2" charset="2"/>
              <a:buChar char="§"/>
            </a:pPr>
            <a:r>
              <a:rPr lang="en-US" i="1" dirty="0" smtClean="0">
                <a:solidFill>
                  <a:srgbClr val="FF0000"/>
                </a:solidFill>
              </a:rPr>
              <a:t>Click to pull up few words</a:t>
            </a:r>
            <a:r>
              <a:rPr lang="en-US" i="1" dirty="0" smtClean="0"/>
              <a:t>. “</a:t>
            </a:r>
            <a:r>
              <a:rPr lang="en-US" dirty="0" smtClean="0"/>
              <a:t>We also need to use few words and more demonstration.”</a:t>
            </a:r>
            <a:endParaRPr lang="en-US" i="1" dirty="0"/>
          </a:p>
          <a:p>
            <a:pPr marL="231727" indent="-231727">
              <a:spcBef>
                <a:spcPts val="500"/>
              </a:spcBef>
              <a:spcAft>
                <a:spcPts val="500"/>
              </a:spcAft>
              <a:buFont typeface="Wingdings" panose="05000000000000000000" pitchFamily="2" charset="2"/>
              <a:buChar char="§"/>
            </a:pPr>
            <a:r>
              <a:rPr lang="en-US" i="1" dirty="0" smtClean="0">
                <a:solidFill>
                  <a:srgbClr val="FF0000"/>
                </a:solidFill>
              </a:rPr>
              <a:t>Click to pull up same words each time</a:t>
            </a:r>
            <a:r>
              <a:rPr lang="en-US" i="1" dirty="0" smtClean="0"/>
              <a:t>. “</a:t>
            </a:r>
            <a:r>
              <a:rPr lang="en-US" dirty="0" smtClean="0"/>
              <a:t>Consistency in words with desired actions is key to an athlete’s understanding. Do not use different words to explain or direct the same action.”</a:t>
            </a:r>
            <a:endParaRPr lang="en-US" i="1" dirty="0"/>
          </a:p>
          <a:p>
            <a:pPr marL="231727" indent="-231727">
              <a:spcBef>
                <a:spcPts val="500"/>
              </a:spcBef>
              <a:spcAft>
                <a:spcPts val="500"/>
              </a:spcAft>
              <a:buFont typeface="Wingdings" panose="05000000000000000000" pitchFamily="2" charset="2"/>
              <a:buChar char="§"/>
            </a:pPr>
            <a:r>
              <a:rPr lang="en-US" i="1" dirty="0" smtClean="0">
                <a:solidFill>
                  <a:srgbClr val="FF0000"/>
                </a:solidFill>
              </a:rPr>
              <a:t>Click on concepts concrete</a:t>
            </a:r>
            <a:r>
              <a:rPr lang="en-US" i="1" dirty="0" smtClean="0"/>
              <a:t>. </a:t>
            </a:r>
            <a:r>
              <a:rPr lang="en-US" dirty="0" smtClean="0"/>
              <a:t>“Making concepts concrete or real is the most challenging for athletes. Right and left are concepts. Instead of saying “go right,” say go toward your team’s bench.</a:t>
            </a:r>
            <a:endParaRPr lang="en-US" i="1" dirty="0"/>
          </a:p>
          <a:p>
            <a:pPr marL="231727" indent="-231727">
              <a:spcBef>
                <a:spcPts val="500"/>
              </a:spcBef>
              <a:spcAft>
                <a:spcPts val="500"/>
              </a:spcAft>
              <a:buFont typeface="Wingdings" panose="05000000000000000000" pitchFamily="2" charset="2"/>
              <a:buChar char="§"/>
            </a:pPr>
            <a:r>
              <a:rPr lang="en-US" i="1" dirty="0" smtClean="0">
                <a:solidFill>
                  <a:srgbClr val="FF0000"/>
                </a:solidFill>
              </a:rPr>
              <a:t>Click on action oriented</a:t>
            </a:r>
            <a:r>
              <a:rPr lang="en-US" i="1" dirty="0" smtClean="0"/>
              <a:t>.</a:t>
            </a:r>
            <a:r>
              <a:rPr lang="en-US" dirty="0" smtClean="0"/>
              <a:t> “Words need to be tied to an action or a skill, so that when it is learned, it can be repeated. Instead of saying “good job”, say “good follow through.”</a:t>
            </a:r>
          </a:p>
          <a:p>
            <a:endParaRPr lang="en-US" dirty="0"/>
          </a:p>
          <a:p>
            <a:r>
              <a:rPr lang="en-US" i="1" dirty="0" smtClean="0">
                <a:solidFill>
                  <a:srgbClr val="FF0000"/>
                </a:solidFill>
              </a:rPr>
              <a:t>Click to the next slide, “Communication - continued.”</a:t>
            </a:r>
            <a:endParaRPr lang="en-US" i="1" dirty="0">
              <a:solidFill>
                <a:srgbClr val="FF0000"/>
              </a:solidFill>
            </a:endParaRPr>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28</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6"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3362100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340994"/>
            <a:ext cx="6104438" cy="4745254"/>
          </a:xfrm>
          <a:prstGeom prst="rect">
            <a:avLst/>
          </a:prstGeom>
        </p:spPr>
        <p:txBody>
          <a:bodyPr/>
          <a:lstStyle/>
          <a:p>
            <a:pPr algn="r"/>
            <a:r>
              <a:rPr lang="en-US" dirty="0" smtClean="0"/>
              <a:t>(10 minutes)</a:t>
            </a:r>
          </a:p>
          <a:p>
            <a:r>
              <a:rPr lang="en-US" b="1" cap="all" dirty="0" smtClean="0"/>
              <a:t>Keys to Teaching and Training the athlete</a:t>
            </a:r>
          </a:p>
          <a:p>
            <a:endParaRPr lang="en-US" sz="800" dirty="0"/>
          </a:p>
          <a:p>
            <a:r>
              <a:rPr lang="en-US" i="1" dirty="0" smtClean="0">
                <a:solidFill>
                  <a:srgbClr val="FF0000"/>
                </a:solidFill>
              </a:rPr>
              <a:t>Click to pull up “Communication” again. </a:t>
            </a:r>
            <a:r>
              <a:rPr lang="en-US" dirty="0" smtClean="0"/>
              <a:t>“We also need to look at </a:t>
            </a:r>
            <a:r>
              <a:rPr lang="en-US" b="1" dirty="0" smtClean="0"/>
              <a:t>what we say </a:t>
            </a:r>
            <a:r>
              <a:rPr lang="en-US" dirty="0" smtClean="0"/>
              <a:t>and </a:t>
            </a:r>
            <a:r>
              <a:rPr lang="en-US" b="1" u="sng" dirty="0" smtClean="0"/>
              <a:t>how</a:t>
            </a:r>
            <a:r>
              <a:rPr lang="en-US" b="1" dirty="0" smtClean="0"/>
              <a:t> we say it</a:t>
            </a:r>
            <a:r>
              <a:rPr lang="en-US" dirty="0" smtClean="0"/>
              <a:t>.  Everything makes a difference – do we motivate our athletes or turn them off?”</a:t>
            </a:r>
          </a:p>
          <a:p>
            <a:endParaRPr lang="en-US" sz="800" i="1" dirty="0"/>
          </a:p>
          <a:p>
            <a:pPr marL="231727" indent="-231727">
              <a:buFont typeface="Wingdings" panose="05000000000000000000" pitchFamily="2" charset="2"/>
              <a:buChar char="§"/>
            </a:pPr>
            <a:r>
              <a:rPr lang="en-US" i="1" dirty="0" smtClean="0">
                <a:solidFill>
                  <a:srgbClr val="FF0000"/>
                </a:solidFill>
              </a:rPr>
              <a:t>Click on how many instructions should be given at once. </a:t>
            </a:r>
            <a:r>
              <a:rPr lang="en-US" dirty="0" smtClean="0"/>
              <a:t>“Because there is a processing challenge with some of our athletes, 1 or 2 part instructions is a guide … some athletes may be able to handle 3-4 part instructions. Determining what is appropriate to each individual is the key.”</a:t>
            </a:r>
          </a:p>
          <a:p>
            <a:pPr marL="231727" indent="-231727">
              <a:buFont typeface="Wingdings" panose="05000000000000000000" pitchFamily="2" charset="2"/>
              <a:buChar char="§"/>
            </a:pPr>
            <a:r>
              <a:rPr lang="en-US" i="1" dirty="0" smtClean="0">
                <a:solidFill>
                  <a:srgbClr val="FF0000"/>
                </a:solidFill>
              </a:rPr>
              <a:t>Click on talk too fast. </a:t>
            </a:r>
            <a:r>
              <a:rPr lang="en-US" i="1" dirty="0" smtClean="0"/>
              <a:t>“If you talk too fast, the athlete cannot process the words fast enough to understand.”</a:t>
            </a:r>
          </a:p>
          <a:p>
            <a:pPr marL="231727" indent="-231727">
              <a:buFont typeface="Wingdings" panose="05000000000000000000" pitchFamily="2" charset="2"/>
              <a:buChar char="§"/>
            </a:pPr>
            <a:r>
              <a:rPr lang="en-US" i="1" dirty="0" smtClean="0">
                <a:solidFill>
                  <a:srgbClr val="FF0000"/>
                </a:solidFill>
              </a:rPr>
              <a:t>Click on sound angry. </a:t>
            </a:r>
            <a:r>
              <a:rPr lang="en-US" dirty="0" smtClean="0"/>
              <a:t>If you sound angry, the athlete may not feel that you care and will not perform.”</a:t>
            </a:r>
          </a:p>
          <a:p>
            <a:pPr marL="231727" indent="-231727">
              <a:buFont typeface="Wingdings" panose="05000000000000000000" pitchFamily="2" charset="2"/>
              <a:buChar char="§"/>
            </a:pPr>
            <a:r>
              <a:rPr lang="en-US" i="1" dirty="0" smtClean="0">
                <a:solidFill>
                  <a:srgbClr val="FF0000"/>
                </a:solidFill>
              </a:rPr>
              <a:t>Click on facial expressions. </a:t>
            </a:r>
            <a:r>
              <a:rPr lang="en-US" dirty="0" smtClean="0"/>
              <a:t>“Your words, gestures and actions must all convey the same thing … that you care about them and commit to helping them work toward improving and achieving what they are capable. Many athletes want to be challenged. They want to be treated like athletes.”</a:t>
            </a:r>
            <a:endParaRPr lang="en-US" i="1" dirty="0" smtClean="0">
              <a:solidFill>
                <a:srgbClr val="FF0000"/>
              </a:solidFill>
            </a:endParaRPr>
          </a:p>
          <a:p>
            <a:pPr marL="231727" indent="-231727">
              <a:buFont typeface="Wingdings" panose="05000000000000000000" pitchFamily="2" charset="2"/>
              <a:buChar char="§"/>
            </a:pPr>
            <a:r>
              <a:rPr lang="en-US" i="1" dirty="0">
                <a:solidFill>
                  <a:srgbClr val="FF0000"/>
                </a:solidFill>
              </a:rPr>
              <a:t>Click on last </a:t>
            </a:r>
            <a:r>
              <a:rPr lang="en-US" i="1" dirty="0" smtClean="0">
                <a:solidFill>
                  <a:srgbClr val="FF0000"/>
                </a:solidFill>
              </a:rPr>
              <a:t>bullet,</a:t>
            </a:r>
            <a:r>
              <a:rPr lang="en-US" i="1" dirty="0" smtClean="0"/>
              <a:t> </a:t>
            </a:r>
            <a:r>
              <a:rPr lang="en-US" dirty="0" smtClean="0"/>
              <a:t>“Lastly, reward attitude and effort, not just outcome. Another athlete or team may just be better that day … create a series of goals that are attainable and specific as to what needs to be worked on next.” </a:t>
            </a:r>
          </a:p>
          <a:p>
            <a:pPr marL="231727" indent="-231727">
              <a:buFont typeface="Wingdings" panose="05000000000000000000" pitchFamily="2" charset="2"/>
              <a:buChar char="§"/>
            </a:pPr>
            <a:endParaRPr lang="en-US" dirty="0"/>
          </a:p>
          <a:p>
            <a:r>
              <a:rPr lang="en-US" dirty="0" smtClean="0"/>
              <a:t>“Let’s now look at using this knowledge in an athlete’s learning skills.”</a:t>
            </a:r>
          </a:p>
          <a:p>
            <a:endParaRPr lang="en-US" sz="800" dirty="0"/>
          </a:p>
          <a:p>
            <a:r>
              <a:rPr lang="en-US" i="1" dirty="0" smtClean="0">
                <a:solidFill>
                  <a:srgbClr val="FF0000"/>
                </a:solidFill>
              </a:rPr>
              <a:t>Click to the next slide, “Skills Instruction.”</a:t>
            </a:r>
            <a:endParaRPr lang="en-US" i="1" dirty="0">
              <a:solidFill>
                <a:srgbClr val="FF0000"/>
              </a:solidFill>
            </a:endParaRPr>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29</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6"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3362100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7" y="4459526"/>
            <a:ext cx="5927068" cy="4816062"/>
          </a:xfrm>
          <a:prstGeom prst="rect">
            <a:avLst/>
          </a:prstGeom>
        </p:spPr>
        <p:txBody>
          <a:bodyPr/>
          <a:lstStyle/>
          <a:p>
            <a:pPr algn="r"/>
            <a:r>
              <a:rPr lang="en-US" dirty="0" smtClean="0"/>
              <a:t>(2 minutes)</a:t>
            </a:r>
          </a:p>
          <a:p>
            <a:r>
              <a:rPr lang="en-US" b="1" cap="all" dirty="0" smtClean="0"/>
              <a:t>Course Objectives and Desired Outcomes</a:t>
            </a:r>
          </a:p>
          <a:p>
            <a:endParaRPr lang="en-US" dirty="0" smtClean="0"/>
          </a:p>
          <a:p>
            <a:r>
              <a:rPr lang="en-US" i="1" dirty="0" smtClean="0"/>
              <a:t>These are meant to be a brief overview of what you will be covering within the course.</a:t>
            </a:r>
          </a:p>
          <a:p>
            <a:endParaRPr lang="en-US" dirty="0" smtClean="0"/>
          </a:p>
          <a:p>
            <a:r>
              <a:rPr lang="en-US" dirty="0" smtClean="0"/>
              <a:t>“Turn to page 3 in your Participant Guide:</a:t>
            </a:r>
            <a:endParaRPr lang="en-US" dirty="0"/>
          </a:p>
          <a:p>
            <a:pPr marL="171415" indent="-171415">
              <a:buFont typeface="Arial" panose="020B0604020202020204" pitchFamily="34" charset="0"/>
              <a:buChar char="•"/>
            </a:pPr>
            <a:r>
              <a:rPr lang="en-US" dirty="0" smtClean="0"/>
              <a:t>“As you will see, we will first describe what Athlete Leadership is.</a:t>
            </a:r>
          </a:p>
          <a:p>
            <a:pPr marL="171415" indent="-171415">
              <a:buFont typeface="Arial" panose="020B0604020202020204" pitchFamily="34" charset="0"/>
              <a:buChar char="•"/>
            </a:pPr>
            <a:r>
              <a:rPr lang="en-US" dirty="0" smtClean="0"/>
              <a:t>We will then explore what it means to be a coach and what you to know in order to coach.</a:t>
            </a:r>
          </a:p>
          <a:p>
            <a:pPr marL="171415" indent="-171415">
              <a:buFont typeface="Arial" panose="020B0604020202020204" pitchFamily="34" charset="0"/>
              <a:buChar char="•"/>
            </a:pPr>
            <a:r>
              <a:rPr lang="en-US" dirty="0" smtClean="0"/>
              <a:t>Both the prospective coach (you) and the head coach or mentor have certain expectations of each other. We will identify what those are.</a:t>
            </a:r>
          </a:p>
          <a:p>
            <a:pPr marL="171415" indent="-171415">
              <a:buFont typeface="Arial" panose="020B0604020202020204" pitchFamily="34" charset="0"/>
              <a:buChar char="•"/>
            </a:pPr>
            <a:r>
              <a:rPr lang="en-US" dirty="0" smtClean="0"/>
              <a:t>There are several jobs within the realm of coaching. Each is based on different levels of responsibility. You will have a chance to see what those jobs are and what responsibilities go along with them.</a:t>
            </a:r>
          </a:p>
          <a:p>
            <a:pPr marL="171415" indent="-171415">
              <a:buFont typeface="Arial" panose="020B0604020202020204" pitchFamily="34" charset="0"/>
              <a:buChar char="•"/>
            </a:pPr>
            <a:r>
              <a:rPr lang="en-US" dirty="0" smtClean="0"/>
              <a:t>It is not enough to think about coaching, you need to experience what a coach needs to learn and does when working with athletes.</a:t>
            </a:r>
          </a:p>
          <a:p>
            <a:pPr marL="171415" indent="-171415">
              <a:buFont typeface="Arial" panose="020B0604020202020204" pitchFamily="34" charset="0"/>
              <a:buChar char="•"/>
            </a:pPr>
            <a:r>
              <a:rPr lang="en-US" dirty="0" smtClean="0"/>
              <a:t>And lastly, you will have an opportunity to plan your next steps in training and certification for becoming a coach.”</a:t>
            </a:r>
          </a:p>
          <a:p>
            <a:r>
              <a:rPr lang="en-US" dirty="0" smtClean="0"/>
              <a:t>“Throughout this course, we will check your understanding by using activities called </a:t>
            </a:r>
            <a:r>
              <a:rPr lang="en-US" i="1" dirty="0" smtClean="0"/>
              <a:t>Two-Minute Drills.  </a:t>
            </a:r>
            <a:r>
              <a:rPr lang="en-US" dirty="0" smtClean="0"/>
              <a:t>These two-minute drills are also a good time to ask questions.</a:t>
            </a:r>
          </a:p>
          <a:p>
            <a:r>
              <a:rPr lang="en-US" dirty="0" smtClean="0"/>
              <a:t>“Are you ready to begin?” … </a:t>
            </a:r>
            <a:r>
              <a:rPr lang="en-US" i="1" dirty="0" smtClean="0"/>
              <a:t>Pause for a response</a:t>
            </a:r>
            <a:r>
              <a:rPr lang="en-US" dirty="0" smtClean="0"/>
              <a:t>… “Let’s first look at what Athlete Leadership means.”</a:t>
            </a:r>
          </a:p>
          <a:p>
            <a:endParaRPr lang="en-US" dirty="0" smtClean="0"/>
          </a:p>
          <a:p>
            <a:r>
              <a:rPr lang="en-US" i="1" dirty="0" smtClean="0">
                <a:solidFill>
                  <a:srgbClr val="FF0000"/>
                </a:solidFill>
              </a:rPr>
              <a:t>Click to the next slide, “Definition of Athlete Leadership.”</a:t>
            </a:r>
            <a:endParaRPr lang="en-US" i="1" dirty="0">
              <a:solidFill>
                <a:srgbClr val="FF0000"/>
              </a:solidFill>
            </a:endParaRPr>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3</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6" name="Date Placeholder 2"/>
          <p:cNvSpPr>
            <a:spLocks noGrp="1"/>
          </p:cNvSpPr>
          <p:nvPr>
            <p:ph type="dt" sz="half" idx="1"/>
          </p:nvPr>
        </p:nvSpPr>
        <p:spPr>
          <a:xfrm>
            <a:off x="4968875" y="9034904"/>
            <a:ext cx="2133600" cy="365125"/>
          </a:xfrm>
          <a:prstGeom prst="rect">
            <a:avLst/>
          </a:prstGeom>
        </p:spPr>
        <p:txBody>
          <a:bodyPr vert="horz" lIns="91440" tIns="45720" rIns="91440" bIns="45720" rtlCol="0" anchor="b"/>
          <a:lstStyle>
            <a:lvl1pPr algn="r">
              <a:defRPr sz="900" b="0">
                <a:solidFill>
                  <a:schemeClr val="tx1"/>
                </a:solidFill>
                <a:latin typeface="Arial" panose="020B0604020202020204" pitchFamily="34" charset="0"/>
                <a:cs typeface="Arial" panose="020B0604020202020204" pitchFamily="34" charset="0"/>
              </a:defRPr>
            </a:lvl1pPr>
          </a:lstStyle>
          <a:p>
            <a:fld id="{C41BBD3F-C675-42B5-8714-2A5498A743FB}" type="datetimeFigureOut">
              <a:rPr lang="en-US" smtClean="0"/>
              <a:pPr/>
              <a:t>11/25/16</a:t>
            </a:fld>
            <a:endParaRPr lang="en-US" dirty="0"/>
          </a:p>
        </p:txBody>
      </p:sp>
    </p:spTree>
    <p:extLst>
      <p:ext uri="{BB962C8B-B14F-4D97-AF65-F5344CB8AC3E}">
        <p14:creationId xmlns:p14="http://schemas.microsoft.com/office/powerpoint/2010/main" val="2233011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7" y="4459526"/>
            <a:ext cx="5863807" cy="4559346"/>
          </a:xfrm>
          <a:prstGeom prst="rect">
            <a:avLst/>
          </a:prstGeom>
        </p:spPr>
        <p:txBody>
          <a:bodyPr/>
          <a:lstStyle/>
          <a:p>
            <a:pPr algn="r"/>
            <a:r>
              <a:rPr lang="en-US" dirty="0" smtClean="0"/>
              <a:t>(5 minutes)</a:t>
            </a:r>
          </a:p>
          <a:p>
            <a:r>
              <a:rPr lang="en-US" b="1" cap="all" dirty="0" smtClean="0"/>
              <a:t>Skills instruction AND LEVELS OF ASSISTANCE</a:t>
            </a:r>
          </a:p>
          <a:p>
            <a:endParaRPr lang="en-US" dirty="0" smtClean="0"/>
          </a:p>
          <a:p>
            <a:r>
              <a:rPr lang="en-US" dirty="0" smtClean="0"/>
              <a:t>“In working with athletes, it is important to discover what athletes can do, not what they cannot do. In this way, we start out positively.” </a:t>
            </a:r>
            <a:r>
              <a:rPr lang="en-US" i="1" dirty="0" smtClean="0"/>
              <a:t>Point that out</a:t>
            </a:r>
            <a:r>
              <a:rPr lang="en-US" i="1" dirty="0"/>
              <a:t> </a:t>
            </a:r>
            <a:r>
              <a:rPr lang="en-US" i="1" dirty="0" smtClean="0"/>
              <a:t>and re-emphasize it.</a:t>
            </a:r>
          </a:p>
          <a:p>
            <a:pPr marL="171436" indent="-171436">
              <a:buFont typeface="Wingdings" panose="05000000000000000000" pitchFamily="2" charset="2"/>
              <a:buChar char="§"/>
            </a:pPr>
            <a:r>
              <a:rPr lang="en-US" dirty="0" smtClean="0"/>
              <a:t>“We saw how important communication is – what we say, how we say it and how athletes respond.”</a:t>
            </a:r>
          </a:p>
          <a:p>
            <a:pPr marL="171436" indent="-171436">
              <a:buFont typeface="Wingdings" panose="05000000000000000000" pitchFamily="2" charset="2"/>
              <a:buChar char="§"/>
            </a:pPr>
            <a:r>
              <a:rPr lang="en-US" dirty="0" smtClean="0"/>
              <a:t>“You also need to know the skills of the sport and the parts or tasks that make up each skill.”</a:t>
            </a:r>
          </a:p>
          <a:p>
            <a:pPr marL="171436" indent="-171436">
              <a:buFont typeface="Wingdings" panose="05000000000000000000" pitchFamily="2" charset="2"/>
              <a:buChar char="§"/>
            </a:pPr>
            <a:r>
              <a:rPr lang="en-US" dirty="0" smtClean="0"/>
              <a:t>“Tell the athlete what skill to perform, immediately follow with a demonstration of the skill and then ask the athlete to perform it.  The purpose is to see if the athlete can do it.</a:t>
            </a:r>
          </a:p>
          <a:p>
            <a:pPr marL="171436" indent="-171436">
              <a:buFont typeface="Wingdings" panose="05000000000000000000" pitchFamily="2" charset="2"/>
              <a:buChar char="§"/>
            </a:pPr>
            <a:r>
              <a:rPr lang="en-US" dirty="0" smtClean="0"/>
              <a:t>“If the athlete cannot perform the skill, the coach will partially assist the athlete by placing the body part into the correct position. If the athlete still cannot do it, the coach may need to physically take that part through the full range and then ask the athlete to perform it alone.”</a:t>
            </a:r>
          </a:p>
          <a:p>
            <a:endParaRPr lang="en-US" dirty="0"/>
          </a:p>
          <a:p>
            <a:r>
              <a:rPr lang="en-US" dirty="0" smtClean="0"/>
              <a:t>“Whew…that was a lot! But it is something that we can do … Yes, it is 2-minute drill time.”</a:t>
            </a:r>
          </a:p>
          <a:p>
            <a:endParaRPr lang="en-US" dirty="0" smtClean="0"/>
          </a:p>
          <a:p>
            <a:r>
              <a:rPr lang="en-US" i="1" dirty="0" smtClean="0">
                <a:solidFill>
                  <a:srgbClr val="FF0000"/>
                </a:solidFill>
              </a:rPr>
              <a:t>Click to the next slide, “2-minute Drill: Putting on a Jacket.”</a:t>
            </a:r>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30</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6"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84309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0508" y="4459839"/>
            <a:ext cx="5833171" cy="4592908"/>
          </a:xfrm>
          <a:prstGeom prst="rect">
            <a:avLst/>
          </a:prstGeom>
        </p:spPr>
        <p:txBody>
          <a:bodyPr/>
          <a:lstStyle/>
          <a:p>
            <a:pPr algn="r"/>
            <a:r>
              <a:rPr lang="en-US" dirty="0" smtClean="0"/>
              <a:t>(10 minutes)</a:t>
            </a:r>
          </a:p>
          <a:p>
            <a:r>
              <a:rPr lang="en-US" b="1" cap="all" dirty="0"/>
              <a:t>2-minute Drill: Putting on a </a:t>
            </a:r>
            <a:r>
              <a:rPr lang="en-US" b="1" cap="all" dirty="0" smtClean="0"/>
              <a:t>Jacket</a:t>
            </a:r>
            <a:endParaRPr lang="en-US" dirty="0" smtClean="0"/>
          </a:p>
          <a:p>
            <a:endParaRPr lang="en-US" b="1" cap="all" dirty="0"/>
          </a:p>
          <a:p>
            <a:r>
              <a:rPr lang="en-US" dirty="0" smtClean="0"/>
              <a:t>“You and your mentor will utilize what you just learned. Break down the multi-part skill of putting on a jacket and make a list of those tasks.”</a:t>
            </a:r>
          </a:p>
          <a:p>
            <a:r>
              <a:rPr lang="en-US" dirty="0" smtClean="0"/>
              <a:t>“How would you teach an athlete how to put on a jacket?”</a:t>
            </a:r>
          </a:p>
          <a:p>
            <a:endParaRPr lang="en-US" dirty="0"/>
          </a:p>
          <a:p>
            <a:r>
              <a:rPr lang="en-US" dirty="0" smtClean="0"/>
              <a:t>“After 2-minutes, you will teach another athlete in a second group how to put on the jacket. Your mentor will jot down what you say, how you say it and what you do to assist that athlete puttin</a:t>
            </a:r>
            <a:r>
              <a:rPr lang="en-US" dirty="0"/>
              <a:t>g</a:t>
            </a:r>
            <a:r>
              <a:rPr lang="en-US" dirty="0" smtClean="0"/>
              <a:t> on a jacket.”</a:t>
            </a:r>
          </a:p>
          <a:p>
            <a:endParaRPr lang="en-US" dirty="0"/>
          </a:p>
          <a:p>
            <a:r>
              <a:rPr lang="en-US" i="1" dirty="0" smtClean="0"/>
              <a:t>Switch roles with that group so the other athlete has an opportunity to test his or her skills.</a:t>
            </a:r>
          </a:p>
          <a:p>
            <a:endParaRPr lang="en-US" i="1" dirty="0"/>
          </a:p>
          <a:p>
            <a:r>
              <a:rPr lang="en-US" dirty="0" smtClean="0"/>
              <a:t>Ask the following questions:</a:t>
            </a:r>
          </a:p>
          <a:p>
            <a:r>
              <a:rPr lang="en-US" dirty="0" smtClean="0"/>
              <a:t>“How did you do in teaching another athlete how to put on a jacket? What went well; what will you do differently next time? Even putting on a jacket has the potential of being complex.”</a:t>
            </a:r>
          </a:p>
          <a:p>
            <a:endParaRPr lang="en-US" dirty="0"/>
          </a:p>
          <a:p>
            <a:r>
              <a:rPr lang="en-US" dirty="0" smtClean="0"/>
              <a:t>“We are getting close to applying these new skills in practice!” What are the essential elements of practice?”</a:t>
            </a:r>
          </a:p>
          <a:p>
            <a:endParaRPr lang="en-US" dirty="0"/>
          </a:p>
          <a:p>
            <a:r>
              <a:rPr lang="en-US" i="1" dirty="0" smtClean="0">
                <a:solidFill>
                  <a:srgbClr val="FF0000"/>
                </a:solidFill>
              </a:rPr>
              <a:t>Click to the next slide, “The Essential Elements of a Practice.”</a:t>
            </a:r>
            <a:endParaRPr lang="en-US" i="1" dirty="0">
              <a:solidFill>
                <a:srgbClr val="FF0000"/>
              </a:solidFill>
            </a:endParaRPr>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31</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6"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30256191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0508" y="4459839"/>
            <a:ext cx="5955091" cy="4592908"/>
          </a:xfrm>
          <a:prstGeom prst="rect">
            <a:avLst/>
          </a:prstGeom>
        </p:spPr>
        <p:txBody>
          <a:bodyPr/>
          <a:lstStyle/>
          <a:p>
            <a:pPr algn="r"/>
            <a:r>
              <a:rPr lang="en-US" dirty="0" smtClean="0"/>
              <a:t>(1 minute)</a:t>
            </a:r>
            <a:endParaRPr lang="en-US" dirty="0"/>
          </a:p>
          <a:p>
            <a:r>
              <a:rPr lang="en-US" b="1" cap="all" dirty="0" smtClean="0"/>
              <a:t>Essential Elements of Practice</a:t>
            </a:r>
          </a:p>
          <a:p>
            <a:endParaRPr lang="en-US" dirty="0" smtClean="0"/>
          </a:p>
          <a:p>
            <a:r>
              <a:rPr lang="en-US" dirty="0" smtClean="0"/>
              <a:t>“Turn to page 12 in your Participant Guide. Next up is actually taking what we have learned and having an opportunity to test this role of coach in an actual practical moment.”</a:t>
            </a:r>
          </a:p>
          <a:p>
            <a:endParaRPr lang="en-US" dirty="0"/>
          </a:p>
          <a:p>
            <a:r>
              <a:rPr lang="en-US" dirty="0" smtClean="0"/>
              <a:t>“We are done talking and will be more focused on doing.”</a:t>
            </a:r>
          </a:p>
          <a:p>
            <a:endParaRPr lang="en-US" dirty="0"/>
          </a:p>
          <a:p>
            <a:r>
              <a:rPr lang="en-US" dirty="0" smtClean="0"/>
              <a:t>“There are 4 main elements of a practice:</a:t>
            </a:r>
          </a:p>
          <a:p>
            <a:pPr marL="228554" indent="-228554">
              <a:buAutoNum type="arabicPeriod"/>
            </a:pPr>
            <a:r>
              <a:rPr lang="en-US" dirty="0" smtClean="0"/>
              <a:t>Warm-up and Stretching</a:t>
            </a:r>
          </a:p>
          <a:p>
            <a:pPr marL="228554" indent="-228554">
              <a:buAutoNum type="arabicPeriod"/>
            </a:pPr>
            <a:r>
              <a:rPr lang="en-US" dirty="0" smtClean="0"/>
              <a:t>Skills Instruction</a:t>
            </a:r>
          </a:p>
          <a:p>
            <a:pPr marL="228554" indent="-228554">
              <a:buAutoNum type="arabicPeriod"/>
            </a:pPr>
            <a:r>
              <a:rPr lang="en-US" dirty="0" smtClean="0"/>
              <a:t>Competition Experience.</a:t>
            </a:r>
          </a:p>
          <a:p>
            <a:pPr marL="228554" indent="-228554">
              <a:buAutoNum type="arabicPeriod"/>
            </a:pPr>
            <a:r>
              <a:rPr lang="en-US" dirty="0" smtClean="0"/>
              <a:t>Cool-Down and Reward their efforts.”</a:t>
            </a:r>
          </a:p>
          <a:p>
            <a:endParaRPr lang="en-US" dirty="0"/>
          </a:p>
          <a:p>
            <a:r>
              <a:rPr lang="en-US" dirty="0" smtClean="0"/>
              <a:t>“In Part 3, we will actually go through a short practice where each of you will be acting as an assistant coach.”</a:t>
            </a:r>
          </a:p>
          <a:p>
            <a:endParaRPr lang="en-US" dirty="0"/>
          </a:p>
          <a:p>
            <a:r>
              <a:rPr lang="en-US" i="1" dirty="0" smtClean="0">
                <a:solidFill>
                  <a:srgbClr val="FF0000"/>
                </a:solidFill>
              </a:rPr>
              <a:t>Click to next slide, “Part 3: Practical Experience – Testing the Role Sport Specifically.”</a:t>
            </a:r>
            <a:endParaRPr lang="en-US" i="1" dirty="0">
              <a:solidFill>
                <a:srgbClr val="FF0000"/>
              </a:solidFill>
            </a:endParaRPr>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32</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6"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2570420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0508" y="4459839"/>
            <a:ext cx="5955091" cy="4592908"/>
          </a:xfrm>
          <a:prstGeom prst="rect">
            <a:avLst/>
          </a:prstGeom>
        </p:spPr>
        <p:txBody>
          <a:bodyPr/>
          <a:lstStyle/>
          <a:p>
            <a:pPr algn="r"/>
            <a:r>
              <a:rPr lang="en-US" dirty="0" smtClean="0"/>
              <a:t>(1 minute)</a:t>
            </a:r>
          </a:p>
          <a:p>
            <a:r>
              <a:rPr lang="en-US" b="1" cap="all" dirty="0" smtClean="0"/>
              <a:t>Part 3: Practical Experience – Testing the Role Sport Specifically</a:t>
            </a:r>
            <a:endParaRPr lang="en-US" cap="all" dirty="0" smtClean="0"/>
          </a:p>
          <a:p>
            <a:endParaRPr lang="en-US" b="1" dirty="0" smtClean="0"/>
          </a:p>
          <a:p>
            <a:r>
              <a:rPr lang="en-US" dirty="0" smtClean="0"/>
              <a:t>“This session is learn by doing … all experiential. Put on your sneakers and let’s get after it! We will use the sport of track and field and the standing long jump as the event.”</a:t>
            </a:r>
          </a:p>
          <a:p>
            <a:endParaRPr lang="en-US" dirty="0" smtClean="0"/>
          </a:p>
          <a:p>
            <a:endParaRPr lang="en-US" dirty="0" smtClean="0"/>
          </a:p>
          <a:p>
            <a:r>
              <a:rPr lang="en-US" i="1" dirty="0" smtClean="0">
                <a:solidFill>
                  <a:srgbClr val="FF0000"/>
                </a:solidFill>
              </a:rPr>
              <a:t>Click on the next slide, to review the Practice format…”Training and Coaching in Practice.”</a:t>
            </a:r>
          </a:p>
        </p:txBody>
      </p:sp>
      <p:sp>
        <p:nvSpPr>
          <p:cNvPr id="4" name="Footer Placeholder 3"/>
          <p:cNvSpPr>
            <a:spLocks noGrp="1"/>
          </p:cNvSpPr>
          <p:nvPr>
            <p:ph type="ftr" sz="quarter" idx="10"/>
          </p:nvPr>
        </p:nvSpPr>
        <p:spPr>
          <a:xfrm>
            <a:off x="4024312" y="95"/>
            <a:ext cx="3078048" cy="259175"/>
          </a:xfrm>
          <a:prstGeom prst="rect">
            <a:avLst/>
          </a:prstGeom>
        </p:spPr>
        <p:txBody>
          <a:bodyPr/>
          <a:lstStyle/>
          <a:p>
            <a:pPr>
              <a:defRPr/>
            </a:pPr>
            <a:r>
              <a:rPr lang="en-US" dirty="0" smtClean="0"/>
              <a:t>Athletes as Coaches Course</a:t>
            </a:r>
            <a:endParaRPr lang="en-US" dirty="0"/>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33</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7"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16141717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0508" y="4459839"/>
            <a:ext cx="5955091" cy="4592908"/>
          </a:xfrm>
          <a:prstGeom prst="rect">
            <a:avLst/>
          </a:prstGeom>
        </p:spPr>
        <p:txBody>
          <a:bodyPr/>
          <a:lstStyle/>
          <a:p>
            <a:pPr algn="r"/>
            <a:r>
              <a:rPr lang="en-US" dirty="0" smtClean="0"/>
              <a:t>(2 minutes)</a:t>
            </a:r>
          </a:p>
          <a:p>
            <a:r>
              <a:rPr lang="en-US" b="1" cap="all" dirty="0"/>
              <a:t>Training and Coaching in </a:t>
            </a:r>
            <a:r>
              <a:rPr lang="en-US" b="1" cap="all" dirty="0" smtClean="0"/>
              <a:t>Practice</a:t>
            </a:r>
            <a:endParaRPr lang="en-US" b="1" cap="all" dirty="0"/>
          </a:p>
          <a:p>
            <a:endParaRPr lang="en-US" dirty="0"/>
          </a:p>
          <a:p>
            <a:r>
              <a:rPr lang="en-US" dirty="0" smtClean="0"/>
              <a:t>“What </a:t>
            </a:r>
            <a:r>
              <a:rPr lang="en-US" dirty="0"/>
              <a:t>does a practice session look like? </a:t>
            </a:r>
            <a:endParaRPr lang="en-US" dirty="0" smtClean="0"/>
          </a:p>
          <a:p>
            <a:r>
              <a:rPr lang="en-US" dirty="0" smtClean="0"/>
              <a:t>How </a:t>
            </a:r>
            <a:r>
              <a:rPr lang="en-US" dirty="0"/>
              <a:t>much should you plan for each part of it</a:t>
            </a:r>
            <a:r>
              <a:rPr lang="en-US" dirty="0" smtClean="0"/>
              <a:t>?”</a:t>
            </a:r>
          </a:p>
          <a:p>
            <a:endParaRPr lang="en-US" i="1" dirty="0"/>
          </a:p>
          <a:p>
            <a:r>
              <a:rPr lang="en-US" dirty="0" smtClean="0"/>
              <a:t>“There are a few descriptors under each session so that you know what else we could include.”</a:t>
            </a:r>
          </a:p>
          <a:p>
            <a:endParaRPr lang="en-US" dirty="0"/>
          </a:p>
          <a:p>
            <a:r>
              <a:rPr lang="en-US" i="1" dirty="0" smtClean="0"/>
              <a:t>Let them take their Participant Guide with them because everything they will be doing is in the Guide beginning on page 11.</a:t>
            </a:r>
            <a:endParaRPr lang="en-US" i="1" dirty="0"/>
          </a:p>
          <a:p>
            <a:endParaRPr lang="en-US" dirty="0"/>
          </a:p>
          <a:p>
            <a:endParaRPr lang="en-US" dirty="0" smtClean="0"/>
          </a:p>
          <a:p>
            <a:endParaRPr lang="en-US" i="1" dirty="0"/>
          </a:p>
          <a:p>
            <a:r>
              <a:rPr lang="en-US" i="1" dirty="0" smtClean="0">
                <a:solidFill>
                  <a:srgbClr val="FF0000"/>
                </a:solidFill>
              </a:rPr>
              <a:t>Click on the next slide, “Practice or Training Session – Warm-Up and Stretching Exercises.”</a:t>
            </a:r>
            <a:endParaRPr lang="en-US" i="1" dirty="0">
              <a:solidFill>
                <a:srgbClr val="FF0000"/>
              </a:solidFill>
            </a:endParaRPr>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34</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6"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38707450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6" y="4459526"/>
            <a:ext cx="6182451" cy="4594381"/>
          </a:xfrm>
          <a:prstGeom prst="rect">
            <a:avLst/>
          </a:prstGeom>
        </p:spPr>
        <p:txBody>
          <a:bodyPr/>
          <a:lstStyle/>
          <a:p>
            <a:pPr algn="r"/>
            <a:r>
              <a:rPr lang="en-US" dirty="0" smtClean="0"/>
              <a:t>(5-10 minutes)</a:t>
            </a:r>
          </a:p>
          <a:p>
            <a:r>
              <a:rPr lang="en-US" b="1" cap="all" dirty="0"/>
              <a:t>Practice or Training Session – </a:t>
            </a:r>
            <a:r>
              <a:rPr lang="en-US" b="1" cap="all" dirty="0" smtClean="0"/>
              <a:t>Warming</a:t>
            </a:r>
            <a:r>
              <a:rPr lang="en-US" b="1" cap="all" baseline="0" dirty="0" smtClean="0"/>
              <a:t> </a:t>
            </a:r>
            <a:r>
              <a:rPr lang="en-US" b="1" cap="all" dirty="0" smtClean="0"/>
              <a:t>Up</a:t>
            </a:r>
          </a:p>
          <a:p>
            <a:endParaRPr lang="en-US" dirty="0" smtClean="0"/>
          </a:p>
          <a:p>
            <a:r>
              <a:rPr lang="en-US" dirty="0" smtClean="0"/>
              <a:t>“It is important to </a:t>
            </a:r>
            <a:r>
              <a:rPr lang="en-US" b="1" dirty="0" smtClean="0"/>
              <a:t>get moving </a:t>
            </a:r>
            <a:r>
              <a:rPr lang="en-US" dirty="0" smtClean="0"/>
              <a:t>and then </a:t>
            </a:r>
            <a:r>
              <a:rPr lang="en-US" b="1" dirty="0" smtClean="0"/>
              <a:t>work</a:t>
            </a:r>
            <a:r>
              <a:rPr lang="en-US" b="1" baseline="0" dirty="0" smtClean="0"/>
              <a:t> on sport-specific skills</a:t>
            </a:r>
            <a:r>
              <a:rPr lang="en-US" b="0" dirty="0" smtClean="0"/>
              <a:t>; this is both</a:t>
            </a:r>
            <a:r>
              <a:rPr lang="en-US" b="0" baseline="0" dirty="0" smtClean="0"/>
              <a:t> </a:t>
            </a:r>
            <a:r>
              <a:rPr lang="en-US" b="0" dirty="0" smtClean="0"/>
              <a:t>a skills warm-up</a:t>
            </a:r>
            <a:r>
              <a:rPr lang="en-US" b="0" baseline="0" dirty="0" smtClean="0"/>
              <a:t> and a body warm-up</a:t>
            </a:r>
            <a:r>
              <a:rPr lang="en-US" dirty="0" smtClean="0"/>
              <a:t>.”</a:t>
            </a:r>
            <a:endParaRPr lang="en-US" i="1" dirty="0" smtClean="0"/>
          </a:p>
          <a:p>
            <a:endParaRPr lang="en-US" dirty="0" smtClean="0"/>
          </a:p>
          <a:p>
            <a:r>
              <a:rPr lang="en-US" dirty="0" smtClean="0"/>
              <a:t>“For track and field, if done in a hotel, warm-up by walking in place or in the area of the hotel that is far away from the rest of the hotel guests. Let’s follow Betsy, the leader today.”</a:t>
            </a:r>
          </a:p>
          <a:p>
            <a:endParaRPr lang="en-US" dirty="0"/>
          </a:p>
          <a:p>
            <a:r>
              <a:rPr lang="en-US" dirty="0" smtClean="0"/>
              <a:t>“After 2 minutes of walking, we work</a:t>
            </a:r>
            <a:r>
              <a:rPr lang="en-US" baseline="0" dirty="0" smtClean="0"/>
              <a:t> on a sport-specific skills such as putting the shot or throwing the tennis ball (going through the arm motion without the equipment). </a:t>
            </a:r>
          </a:p>
          <a:p>
            <a:endParaRPr lang="en-US" dirty="0" smtClean="0"/>
          </a:p>
          <a:p>
            <a:r>
              <a:rPr lang="en-US" dirty="0"/>
              <a:t>“What is the first thing </a:t>
            </a:r>
            <a:r>
              <a:rPr lang="en-US" dirty="0" smtClean="0"/>
              <a:t>after this warm-up section? Yes</a:t>
            </a:r>
            <a:r>
              <a:rPr lang="en-US" dirty="0"/>
              <a:t>, Skills Instruction</a:t>
            </a:r>
            <a:r>
              <a:rPr lang="en-US" dirty="0" smtClean="0"/>
              <a:t>.”</a:t>
            </a:r>
            <a:endParaRPr lang="en-US" dirty="0"/>
          </a:p>
          <a:p>
            <a:endParaRPr lang="en-US" i="1" dirty="0" smtClean="0">
              <a:solidFill>
                <a:srgbClr val="FF0000"/>
              </a:solidFill>
            </a:endParaRPr>
          </a:p>
          <a:p>
            <a:r>
              <a:rPr lang="en-US" i="1" dirty="0" smtClean="0">
                <a:solidFill>
                  <a:srgbClr val="FF0000"/>
                </a:solidFill>
              </a:rPr>
              <a:t>Click to the next slide, “Skills Instruction.” </a:t>
            </a:r>
            <a:endParaRPr lang="en-US" i="1" dirty="0">
              <a:solidFill>
                <a:srgbClr val="FF0000"/>
              </a:solidFill>
            </a:endParaRPr>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35</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7"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34058243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0508" y="4459839"/>
            <a:ext cx="5955091" cy="4592908"/>
          </a:xfrm>
          <a:prstGeom prst="rect">
            <a:avLst/>
          </a:prstGeom>
        </p:spPr>
        <p:txBody>
          <a:bodyPr/>
          <a:lstStyle/>
          <a:p>
            <a:pPr algn="r"/>
            <a:r>
              <a:rPr lang="en-US" dirty="0" smtClean="0"/>
              <a:t>(15 minutes)</a:t>
            </a:r>
          </a:p>
          <a:p>
            <a:r>
              <a:rPr lang="en-US" b="1" cap="all" dirty="0"/>
              <a:t>Skills Instruction</a:t>
            </a:r>
          </a:p>
          <a:p>
            <a:endParaRPr lang="en-US" dirty="0" smtClean="0"/>
          </a:p>
          <a:p>
            <a:r>
              <a:rPr lang="en-US" dirty="0" smtClean="0"/>
              <a:t>“Turn to page 12 in the Participant Guide. When you are teaching a new skill, follow the 4 steps at the bottom of the slide, in that order.”  </a:t>
            </a:r>
          </a:p>
          <a:p>
            <a:pPr algn="ctr"/>
            <a:r>
              <a:rPr lang="en-US" dirty="0" smtClean="0"/>
              <a:t>“Tell them –&gt; Demonstrate –&gt; Physically Assist”</a:t>
            </a:r>
          </a:p>
          <a:p>
            <a:endParaRPr lang="en-US" dirty="0"/>
          </a:p>
          <a:p>
            <a:r>
              <a:rPr lang="en-US" dirty="0" smtClean="0"/>
              <a:t>“How do you “physically assist” and still teach instead of doing it for the athlete?” </a:t>
            </a:r>
            <a:r>
              <a:rPr lang="en-US" i="1" dirty="0" smtClean="0"/>
              <a:t>You may need to partially assist by ensuring they are in the right position as opposed to taking them through the full range of motion. Again, build upon what the athlete can already do.</a:t>
            </a:r>
          </a:p>
          <a:p>
            <a:endParaRPr lang="en-US" dirty="0"/>
          </a:p>
          <a:p>
            <a:r>
              <a:rPr lang="en-US" i="1" dirty="0" smtClean="0"/>
              <a:t>Demonstrations are great here and great opportunities for replacing these shots!</a:t>
            </a:r>
          </a:p>
          <a:p>
            <a:endParaRPr lang="en-US" dirty="0" smtClean="0"/>
          </a:p>
          <a:p>
            <a:r>
              <a:rPr lang="en-US" dirty="0" smtClean="0"/>
              <a:t>“Our event is the standing long jump in athletics. First work with your mentor, analyze and list what must be done in order to perform this skill. Then practice teaching your mentor.”</a:t>
            </a:r>
          </a:p>
          <a:p>
            <a:endParaRPr lang="en-US" dirty="0"/>
          </a:p>
          <a:p>
            <a:r>
              <a:rPr lang="en-US" dirty="0" smtClean="0"/>
              <a:t>“To increase the athlete’s ability to perform that skill, we will add a competition experience.</a:t>
            </a:r>
          </a:p>
          <a:p>
            <a:endParaRPr lang="en-US" dirty="0" smtClean="0"/>
          </a:p>
          <a:p>
            <a:r>
              <a:rPr lang="en-US" i="1" dirty="0" smtClean="0">
                <a:solidFill>
                  <a:srgbClr val="FF0000"/>
                </a:solidFill>
              </a:rPr>
              <a:t>Click to the next slide, “Competition Experience.”</a:t>
            </a:r>
            <a:endParaRPr lang="en-US" i="1" dirty="0">
              <a:solidFill>
                <a:srgbClr val="FF0000"/>
              </a:solidFill>
            </a:endParaRPr>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36</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7"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34058243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7" y="4459525"/>
            <a:ext cx="5986885" cy="4685114"/>
          </a:xfrm>
          <a:prstGeom prst="rect">
            <a:avLst/>
          </a:prstGeom>
        </p:spPr>
        <p:txBody>
          <a:bodyPr/>
          <a:lstStyle/>
          <a:p>
            <a:pPr algn="r"/>
            <a:r>
              <a:rPr lang="en-US" dirty="0" smtClean="0"/>
              <a:t>(15-20 minutes)</a:t>
            </a:r>
          </a:p>
          <a:p>
            <a:r>
              <a:rPr lang="en-US" b="1" cap="all" dirty="0"/>
              <a:t>Competition </a:t>
            </a:r>
            <a:r>
              <a:rPr lang="en-US" b="1" cap="all" dirty="0" smtClean="0"/>
              <a:t>Experience</a:t>
            </a:r>
          </a:p>
          <a:p>
            <a:endParaRPr lang="en-US" dirty="0"/>
          </a:p>
          <a:p>
            <a:r>
              <a:rPr lang="en-US" dirty="0" smtClean="0"/>
              <a:t>“Turn to page 13, an athlete must learn how to perform the skill in a competitive environment. We must use a games approach to our teaching so that the athlete can perform the skills in the sport. We must set up a competitive event so that we prepare the athlete for competition.”</a:t>
            </a:r>
          </a:p>
          <a:p>
            <a:endParaRPr lang="en-US" dirty="0"/>
          </a:p>
          <a:p>
            <a:r>
              <a:rPr lang="en-US" dirty="0" smtClean="0"/>
              <a:t>“How can we simulate competition in a practice session? </a:t>
            </a:r>
            <a:r>
              <a:rPr lang="en-US" i="1" dirty="0" smtClean="0"/>
              <a:t>Pause for answers.</a:t>
            </a:r>
          </a:p>
          <a:p>
            <a:endParaRPr lang="en-US" dirty="0" smtClean="0"/>
          </a:p>
          <a:p>
            <a:r>
              <a:rPr lang="en-US" dirty="0" smtClean="0"/>
              <a:t>“We set up the venue as close as we can to what the athletes will be facing in competition. Each participant takes a turn, moves their feet in order to receives the ball…just like they do when they are conducting the real competition.”</a:t>
            </a:r>
          </a:p>
          <a:p>
            <a:endParaRPr lang="en-US" dirty="0" smtClean="0"/>
          </a:p>
          <a:p>
            <a:r>
              <a:rPr lang="en-US" dirty="0" smtClean="0"/>
              <a:t>“Why would you do that? </a:t>
            </a:r>
            <a:r>
              <a:rPr lang="en-US" i="1" dirty="0" smtClean="0"/>
              <a:t>Pause…</a:t>
            </a:r>
            <a:r>
              <a:rPr lang="en-US" dirty="0" smtClean="0"/>
              <a:t>so that the process is practiced, becomes familiar, and enables the athlete to do a personal best later.”</a:t>
            </a:r>
          </a:p>
          <a:p>
            <a:endParaRPr lang="en-US" dirty="0" smtClean="0"/>
          </a:p>
          <a:p>
            <a:r>
              <a:rPr lang="en-US" dirty="0" smtClean="0"/>
              <a:t>“Rules need to be enforced all of the time so that the athlete does not get to the competition and then fails to perform the standing long jump effectively because he/she did not know the rules, nor were the rules enforced.”</a:t>
            </a:r>
          </a:p>
          <a:p>
            <a:endParaRPr lang="en-US" dirty="0"/>
          </a:p>
          <a:p>
            <a:r>
              <a:rPr lang="en-US" dirty="0" smtClean="0"/>
              <a:t>“In your group, practice getting into the right position, jumping from behind  the line, landing and moving forward.”</a:t>
            </a:r>
          </a:p>
          <a:p>
            <a:endParaRPr lang="en-US" i="1" dirty="0">
              <a:solidFill>
                <a:srgbClr val="FF0000"/>
              </a:solidFill>
            </a:endParaRPr>
          </a:p>
          <a:p>
            <a:r>
              <a:rPr lang="en-US" i="1" dirty="0" smtClean="0">
                <a:solidFill>
                  <a:srgbClr val="FF0000"/>
                </a:solidFill>
              </a:rPr>
              <a:t>Click to the next slide, “Cool-down and Team Talk.”</a:t>
            </a:r>
            <a:endParaRPr lang="en-US" i="1" dirty="0">
              <a:solidFill>
                <a:srgbClr val="FF0000"/>
              </a:solidFill>
            </a:endParaRPr>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37</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7"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34058243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0508" y="4459839"/>
            <a:ext cx="5955091" cy="4592908"/>
          </a:xfrm>
          <a:prstGeom prst="rect">
            <a:avLst/>
          </a:prstGeom>
        </p:spPr>
        <p:txBody>
          <a:bodyPr/>
          <a:lstStyle/>
          <a:p>
            <a:pPr algn="r"/>
            <a:r>
              <a:rPr lang="en-US" dirty="0" smtClean="0"/>
              <a:t>(5-10 minutes)</a:t>
            </a:r>
          </a:p>
          <a:p>
            <a:r>
              <a:rPr lang="en-US" b="1" cap="all" dirty="0"/>
              <a:t>Cool-down and Team </a:t>
            </a:r>
            <a:r>
              <a:rPr lang="en-US" b="1" cap="all" dirty="0" smtClean="0"/>
              <a:t>Talk</a:t>
            </a:r>
          </a:p>
          <a:p>
            <a:endParaRPr lang="en-US" cap="all" dirty="0"/>
          </a:p>
          <a:p>
            <a:r>
              <a:rPr lang="en-US" dirty="0" smtClean="0"/>
              <a:t>“As athletes are cooling down, you have an opportunity to get to know them better and to find out what they are enjoying and what is frustrating for them.  The talk part is essential if you are to keep them involved and get them ready for the next level of training and ALPs participation.</a:t>
            </a:r>
          </a:p>
          <a:p>
            <a:endParaRPr lang="en-US" dirty="0" smtClean="0"/>
          </a:p>
          <a:p>
            <a:r>
              <a:rPr lang="en-US" dirty="0" smtClean="0"/>
              <a:t>“This is a good place for an video or an actual of an athlete leading cool down or chatting with athletes after practice … The cool-down exercises focus on the large muscle groups like stretching the hamstrings while sitting.”</a:t>
            </a:r>
          </a:p>
          <a:p>
            <a:endParaRPr lang="en-US" dirty="0"/>
          </a:p>
          <a:p>
            <a:r>
              <a:rPr lang="en-US" i="1" dirty="0" smtClean="0"/>
              <a:t>Take them through a few cool-down stretches.</a:t>
            </a:r>
          </a:p>
          <a:p>
            <a:endParaRPr lang="en-US" i="1" dirty="0"/>
          </a:p>
          <a:p>
            <a:r>
              <a:rPr lang="en-US" i="1" dirty="0" smtClean="0">
                <a:solidFill>
                  <a:srgbClr val="FF0000"/>
                </a:solidFill>
              </a:rPr>
              <a:t>Click - </a:t>
            </a:r>
            <a:r>
              <a:rPr lang="en-US" dirty="0" smtClean="0"/>
              <a:t>“Team talk focuses on rewarding their efforts and attitudes. We want to encourage all athletes to work hard and participate … </a:t>
            </a:r>
            <a:r>
              <a:rPr lang="en-US" b="1" dirty="0" smtClean="0"/>
              <a:t>no one </a:t>
            </a:r>
            <a:r>
              <a:rPr lang="en-US" dirty="0" smtClean="0"/>
              <a:t>should be standing around.”</a:t>
            </a:r>
          </a:p>
          <a:p>
            <a:endParaRPr lang="en-US" dirty="0"/>
          </a:p>
          <a:p>
            <a:r>
              <a:rPr lang="en-US" dirty="0" smtClean="0"/>
              <a:t>“Time for a 2-minute drill!”</a:t>
            </a:r>
          </a:p>
          <a:p>
            <a:endParaRPr lang="en-US" dirty="0"/>
          </a:p>
          <a:p>
            <a:r>
              <a:rPr lang="en-US" i="1" dirty="0" smtClean="0">
                <a:solidFill>
                  <a:srgbClr val="FF0000"/>
                </a:solidFill>
              </a:rPr>
              <a:t>Click to the next slide, “2-minute Drill: Skills Instruction and Task Analysis.”</a:t>
            </a:r>
          </a:p>
          <a:p>
            <a:endParaRPr lang="en-US" dirty="0"/>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38</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7"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34058243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0508" y="4459839"/>
            <a:ext cx="5955091" cy="4592908"/>
          </a:xfrm>
          <a:prstGeom prst="rect">
            <a:avLst/>
          </a:prstGeom>
        </p:spPr>
        <p:txBody>
          <a:bodyPr/>
          <a:lstStyle/>
          <a:p>
            <a:pPr algn="r"/>
            <a:r>
              <a:rPr lang="en-US" dirty="0" smtClean="0"/>
              <a:t>(1 minutes)</a:t>
            </a:r>
          </a:p>
          <a:p>
            <a:r>
              <a:rPr lang="en-US" b="1" cap="all" dirty="0"/>
              <a:t>2-minute Drill: Skills Instruction and Task </a:t>
            </a:r>
            <a:r>
              <a:rPr lang="en-US" b="1" cap="all" dirty="0" smtClean="0"/>
              <a:t>Analysis</a:t>
            </a:r>
          </a:p>
          <a:p>
            <a:endParaRPr lang="en-US" b="1" cap="all" dirty="0"/>
          </a:p>
          <a:p>
            <a:r>
              <a:rPr lang="en-US" dirty="0" smtClean="0"/>
              <a:t>“In groups of 4, teams should decide on a sport, list the tasks to do a skill in that sport. Develop a list of things you need to teach and in what order you would teach them to athletes. The mentor writes down the prospective coach’s list.”</a:t>
            </a:r>
          </a:p>
          <a:p>
            <a:endParaRPr lang="en-US" i="1" dirty="0">
              <a:solidFill>
                <a:srgbClr val="FF0000"/>
              </a:solidFill>
            </a:endParaRPr>
          </a:p>
          <a:p>
            <a:r>
              <a:rPr lang="en-US" i="1" dirty="0" smtClean="0">
                <a:solidFill>
                  <a:srgbClr val="FF0000"/>
                </a:solidFill>
              </a:rPr>
              <a:t>Click to the next slide, “Sport-specific Skills Instruction Activity.”</a:t>
            </a:r>
          </a:p>
          <a:p>
            <a:endParaRPr lang="en-US" dirty="0"/>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39</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7"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3405824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750508" y="4459839"/>
            <a:ext cx="5955091" cy="45929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dirty="0" smtClean="0"/>
              <a:t>(3 minutes)</a:t>
            </a:r>
          </a:p>
          <a:p>
            <a:pPr eaLnBrk="1" hangingPunct="1"/>
            <a:r>
              <a:rPr lang="en-US" b="1" cap="all" dirty="0" smtClean="0"/>
              <a:t>Definition of Athlete leadership</a:t>
            </a:r>
          </a:p>
          <a:p>
            <a:pPr eaLnBrk="1" hangingPunct="1"/>
            <a:endParaRPr lang="en-US" dirty="0" smtClean="0"/>
          </a:p>
          <a:p>
            <a:pPr eaLnBrk="1" hangingPunct="1"/>
            <a:r>
              <a:rPr lang="en-US" dirty="0" smtClean="0"/>
              <a:t>“Take a look at the definition of Athlete Leadership. What does this statement mean to you? </a:t>
            </a:r>
          </a:p>
          <a:p>
            <a:pPr eaLnBrk="1" hangingPunct="1"/>
            <a:r>
              <a:rPr lang="en-US" dirty="0" smtClean="0"/>
              <a:t>What words jump out at you and what do they mean?”</a:t>
            </a:r>
          </a:p>
          <a:p>
            <a:pPr eaLnBrk="1" hangingPunct="1"/>
            <a:endParaRPr lang="en-US" dirty="0"/>
          </a:p>
          <a:p>
            <a:pPr eaLnBrk="1" hangingPunct="1"/>
            <a:r>
              <a:rPr lang="en-US" i="1" dirty="0" smtClean="0"/>
              <a:t>Pause so that athletes can process the question and respond.</a:t>
            </a:r>
          </a:p>
          <a:p>
            <a:pPr eaLnBrk="1" hangingPunct="1"/>
            <a:endParaRPr lang="en-US" dirty="0" smtClean="0"/>
          </a:p>
          <a:p>
            <a:pPr eaLnBrk="1" hangingPunct="1"/>
            <a:r>
              <a:rPr lang="en-US" dirty="0" smtClean="0"/>
              <a:t>“This definition focuses on athletes being in </a:t>
            </a:r>
            <a:r>
              <a:rPr lang="en-US" b="1" dirty="0" smtClean="0"/>
              <a:t>meaningful, </a:t>
            </a:r>
            <a:r>
              <a:rPr lang="en-US" dirty="0" smtClean="0"/>
              <a:t>or useful, </a:t>
            </a:r>
            <a:r>
              <a:rPr lang="en-US" b="1" dirty="0"/>
              <a:t>positions</a:t>
            </a:r>
            <a:r>
              <a:rPr lang="en-US" dirty="0"/>
              <a:t>, not </a:t>
            </a:r>
            <a:r>
              <a:rPr lang="en-US" dirty="0" smtClean="0"/>
              <a:t>just present</a:t>
            </a:r>
            <a:r>
              <a:rPr lang="en-US" b="1" dirty="0" smtClean="0"/>
              <a:t>. </a:t>
            </a:r>
            <a:r>
              <a:rPr lang="en-US" dirty="0" smtClean="0"/>
              <a:t>The result is gaining opportunities to lead, impacting their own organization beyond being an athlete, helping determine policy and guiding the direction throughout Special Olympics.”</a:t>
            </a:r>
          </a:p>
          <a:p>
            <a:pPr eaLnBrk="1" hangingPunct="1"/>
            <a:endParaRPr lang="en-US" dirty="0"/>
          </a:p>
          <a:p>
            <a:pPr eaLnBrk="1" hangingPunct="1"/>
            <a:r>
              <a:rPr lang="en-US" dirty="0" smtClean="0"/>
              <a:t>“The International Global Messengers and the United States Athlete Input Council are pictured together” Their impact crosses </a:t>
            </a:r>
            <a:r>
              <a:rPr lang="en-US" smtClean="0"/>
              <a:t>all borders.</a:t>
            </a:r>
            <a:endParaRPr lang="en-US" dirty="0" smtClean="0"/>
          </a:p>
          <a:p>
            <a:pPr eaLnBrk="1" hangingPunct="1"/>
            <a:endParaRPr lang="en-US" dirty="0"/>
          </a:p>
          <a:p>
            <a:pPr eaLnBrk="1" hangingPunct="1"/>
            <a:r>
              <a:rPr lang="en-US" dirty="0" smtClean="0"/>
              <a:t>“Let’s now take a deeper look into the definition.”</a:t>
            </a:r>
          </a:p>
          <a:p>
            <a:pPr eaLnBrk="1" hangingPunct="1"/>
            <a:endParaRPr lang="en-US" dirty="0"/>
          </a:p>
          <a:p>
            <a:pPr eaLnBrk="1" hangingPunct="1"/>
            <a:r>
              <a:rPr lang="en-US" i="1" dirty="0" smtClean="0">
                <a:solidFill>
                  <a:srgbClr val="FF0000"/>
                </a:solidFill>
              </a:rPr>
              <a:t>Click to next slide. “What Does This Mean?”</a:t>
            </a:r>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4</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7"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0508" y="4459839"/>
            <a:ext cx="5955091" cy="4592908"/>
          </a:xfrm>
          <a:prstGeom prst="rect">
            <a:avLst/>
          </a:prstGeom>
        </p:spPr>
        <p:txBody>
          <a:bodyPr/>
          <a:lstStyle/>
          <a:p>
            <a:pPr algn="r"/>
            <a:r>
              <a:rPr lang="en-US" dirty="0" smtClean="0"/>
              <a:t>(10 minutes)</a:t>
            </a:r>
          </a:p>
          <a:p>
            <a:r>
              <a:rPr lang="en-US" b="1" cap="all" dirty="0"/>
              <a:t>Sport-specific </a:t>
            </a:r>
            <a:r>
              <a:rPr lang="en-US" b="1" cap="all" dirty="0" smtClean="0"/>
              <a:t>Skill </a:t>
            </a:r>
            <a:r>
              <a:rPr lang="en-US" b="1" cap="all" dirty="0"/>
              <a:t>Instruction Activity</a:t>
            </a:r>
            <a:endParaRPr lang="en-US" b="1" cap="all" dirty="0" smtClean="0"/>
          </a:p>
          <a:p>
            <a:endParaRPr lang="en-US" dirty="0" smtClean="0"/>
          </a:p>
          <a:p>
            <a:r>
              <a:rPr lang="en-US" i="1" dirty="0" smtClean="0"/>
              <a:t>The parameters and description of what prospective coaches and their mentors will do is listed so that they can follow the process. Walk them through the steps.</a:t>
            </a:r>
          </a:p>
          <a:p>
            <a:endParaRPr lang="en-US" i="1" dirty="0"/>
          </a:p>
          <a:p>
            <a:r>
              <a:rPr lang="en-US" dirty="0" smtClean="0"/>
              <a:t>“Now that you know what to do, we will create groups of two (prospective coach and mentor). Allow the prospective coaches to lead … break the skill down into its parts then teach them. Mentors can cue next steps but not take on the leadership role.”</a:t>
            </a:r>
          </a:p>
          <a:p>
            <a:endParaRPr lang="en-US" dirty="0"/>
          </a:p>
          <a:p>
            <a:r>
              <a:rPr lang="en-US" dirty="0" smtClean="0"/>
              <a:t>“Each group should teach and perform then give feedback. Ready, go!”</a:t>
            </a:r>
          </a:p>
          <a:p>
            <a:endParaRPr lang="en-US" dirty="0"/>
          </a:p>
          <a:p>
            <a:r>
              <a:rPr lang="en-US" dirty="0" smtClean="0"/>
              <a:t>After 10 minutes, call the groups together and ask the question,</a:t>
            </a:r>
          </a:p>
          <a:p>
            <a:r>
              <a:rPr lang="en-US" dirty="0" smtClean="0"/>
              <a:t>“Assess the standing long jump; what makes up the jump?” </a:t>
            </a:r>
          </a:p>
          <a:p>
            <a:endParaRPr lang="en-US" i="1" dirty="0" smtClean="0"/>
          </a:p>
          <a:p>
            <a:r>
              <a:rPr lang="en-US" i="1" dirty="0" smtClean="0"/>
              <a:t>A volunteer will write the responses on a flip chart.</a:t>
            </a:r>
          </a:p>
          <a:p>
            <a:endParaRPr lang="en-US" i="1" dirty="0"/>
          </a:p>
          <a:p>
            <a:r>
              <a:rPr lang="en-US" i="1" dirty="0" smtClean="0"/>
              <a:t>“Let’s check our work with the experts.”</a:t>
            </a:r>
          </a:p>
          <a:p>
            <a:endParaRPr lang="en-US" i="1" dirty="0"/>
          </a:p>
          <a:p>
            <a:r>
              <a:rPr lang="en-US" i="1" dirty="0" smtClean="0">
                <a:solidFill>
                  <a:srgbClr val="FF0000"/>
                </a:solidFill>
              </a:rPr>
              <a:t>Click to the next slide, “Assessment of Standing Long Jump.”</a:t>
            </a:r>
            <a:endParaRPr lang="en-US" i="1" dirty="0">
              <a:solidFill>
                <a:srgbClr val="FF0000"/>
              </a:solidFill>
            </a:endParaRPr>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40</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6"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10877715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0508" y="4459839"/>
            <a:ext cx="5955091" cy="4592908"/>
          </a:xfrm>
          <a:prstGeom prst="rect">
            <a:avLst/>
          </a:prstGeom>
        </p:spPr>
        <p:txBody>
          <a:bodyPr/>
          <a:lstStyle/>
          <a:p>
            <a:pPr algn="r"/>
            <a:r>
              <a:rPr lang="en-US" dirty="0" smtClean="0"/>
              <a:t>(2 minutes)</a:t>
            </a:r>
          </a:p>
          <a:p>
            <a:r>
              <a:rPr lang="en-US" b="1" cap="all" dirty="0"/>
              <a:t>Assessment of Standing Long </a:t>
            </a:r>
            <a:r>
              <a:rPr lang="en-US" b="1" cap="all" dirty="0" smtClean="0"/>
              <a:t>Jump</a:t>
            </a:r>
            <a:endParaRPr lang="en-US" dirty="0" smtClean="0"/>
          </a:p>
          <a:p>
            <a:endParaRPr lang="en-US" b="1" cap="all" dirty="0"/>
          </a:p>
          <a:p>
            <a:r>
              <a:rPr lang="en-US" i="1" dirty="0" smtClean="0"/>
              <a:t>Point out what they identified that was correct. Often times, they will list even more areas. Praise their efforts and reinforce that by working together they were able to gain even more.</a:t>
            </a:r>
            <a:endParaRPr lang="en-US" i="1" dirty="0"/>
          </a:p>
          <a:p>
            <a:endParaRPr lang="en-US" i="1" dirty="0"/>
          </a:p>
          <a:p>
            <a:r>
              <a:rPr lang="en-US" dirty="0" smtClean="0"/>
              <a:t>“That ends our practical session … you truly served as coaches today.”</a:t>
            </a:r>
          </a:p>
          <a:p>
            <a:endParaRPr lang="en-US" dirty="0"/>
          </a:p>
          <a:p>
            <a:r>
              <a:rPr lang="en-US" dirty="0" smtClean="0"/>
              <a:t>“We will go back to our seats for Wrap-up and Planning.”</a:t>
            </a:r>
          </a:p>
          <a:p>
            <a:endParaRPr lang="en-US" dirty="0">
              <a:solidFill>
                <a:srgbClr val="FF0000"/>
              </a:solidFill>
            </a:endParaRPr>
          </a:p>
          <a:p>
            <a:r>
              <a:rPr lang="en-US" i="1" dirty="0" smtClean="0">
                <a:solidFill>
                  <a:srgbClr val="FF0000"/>
                </a:solidFill>
              </a:rPr>
              <a:t>Click to the next slide, “Part 4: Wrap-up.”</a:t>
            </a:r>
            <a:endParaRPr lang="en-US" i="1" dirty="0">
              <a:solidFill>
                <a:srgbClr val="FF0000"/>
              </a:solidFill>
            </a:endParaRPr>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41</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6"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31371920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0508" y="4459839"/>
            <a:ext cx="5955091" cy="4592908"/>
          </a:xfrm>
          <a:prstGeom prst="rect">
            <a:avLst/>
          </a:prstGeom>
        </p:spPr>
        <p:txBody>
          <a:bodyPr/>
          <a:lstStyle/>
          <a:p>
            <a:pPr algn="r"/>
            <a:r>
              <a:rPr lang="en-US" dirty="0" smtClean="0"/>
              <a:t>(1 minute)</a:t>
            </a:r>
          </a:p>
          <a:p>
            <a:r>
              <a:rPr lang="en-US" b="1" cap="all" dirty="0" smtClean="0"/>
              <a:t>Part 4: Wrap-up</a:t>
            </a:r>
            <a:endParaRPr lang="en-US" dirty="0" smtClean="0"/>
          </a:p>
          <a:p>
            <a:endParaRPr lang="en-US" b="1" cap="all" dirty="0" smtClean="0"/>
          </a:p>
          <a:p>
            <a:r>
              <a:rPr lang="en-US" dirty="0" smtClean="0"/>
              <a:t>“As you see, we will evaluate the course, note the lessons we learned, and plan the next steps including further training and certification for becoming a coach.”</a:t>
            </a:r>
          </a:p>
          <a:p>
            <a:endParaRPr lang="en-US" dirty="0" smtClean="0"/>
          </a:p>
          <a:p>
            <a:endParaRPr lang="en-US" dirty="0" smtClean="0"/>
          </a:p>
          <a:p>
            <a:endParaRPr lang="en-US" dirty="0" smtClean="0"/>
          </a:p>
          <a:p>
            <a:endParaRPr lang="en-US" dirty="0" smtClean="0"/>
          </a:p>
          <a:p>
            <a:r>
              <a:rPr lang="en-US" i="1" dirty="0" smtClean="0">
                <a:solidFill>
                  <a:srgbClr val="FF0000"/>
                </a:solidFill>
              </a:rPr>
              <a:t>Click to the next slide, “Where do I start?”</a:t>
            </a:r>
            <a:endParaRPr lang="en-US" dirty="0"/>
          </a:p>
        </p:txBody>
      </p:sp>
      <p:sp>
        <p:nvSpPr>
          <p:cNvPr id="4" name="Footer Placeholder 3"/>
          <p:cNvSpPr>
            <a:spLocks noGrp="1"/>
          </p:cNvSpPr>
          <p:nvPr>
            <p:ph type="ftr" sz="quarter" idx="10"/>
          </p:nvPr>
        </p:nvSpPr>
        <p:spPr>
          <a:xfrm>
            <a:off x="4024312" y="95"/>
            <a:ext cx="3078048" cy="259175"/>
          </a:xfrm>
          <a:prstGeom prst="rect">
            <a:avLst/>
          </a:prstGeom>
        </p:spPr>
        <p:txBody>
          <a:bodyPr/>
          <a:lstStyle/>
          <a:p>
            <a:pPr>
              <a:defRPr/>
            </a:pPr>
            <a:r>
              <a:rPr lang="en-US" dirty="0" smtClean="0"/>
              <a:t>Athletes as Coaches Course</a:t>
            </a:r>
            <a:endParaRPr lang="en-US" dirty="0"/>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42</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7"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39949165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8619" y="4459527"/>
            <a:ext cx="6264848" cy="4658147"/>
          </a:xfrm>
          <a:prstGeom prst="rect">
            <a:avLst/>
          </a:prstGeom>
        </p:spPr>
        <p:txBody>
          <a:bodyPr/>
          <a:lstStyle/>
          <a:p>
            <a:pPr algn="r"/>
            <a:r>
              <a:rPr lang="en-US" dirty="0" smtClean="0"/>
              <a:t>(15 minutes)</a:t>
            </a:r>
          </a:p>
          <a:p>
            <a:r>
              <a:rPr lang="en-US" b="1" cap="all" dirty="0"/>
              <a:t>Where do I start?”</a:t>
            </a:r>
          </a:p>
          <a:p>
            <a:endParaRPr lang="en-US" dirty="0" smtClean="0"/>
          </a:p>
          <a:p>
            <a:r>
              <a:rPr lang="en-US" i="1" dirty="0" smtClean="0"/>
              <a:t>Have a sheet pre-prepared for each participant if you like to help them answer these questions.  Everyone should complete the form, athletes and mentors alike. Everyone should think about what they want to be doing five years from now and what skills they need to learn to be qualified to do that.</a:t>
            </a:r>
          </a:p>
          <a:p>
            <a:r>
              <a:rPr lang="en-US" i="1" dirty="0" smtClean="0"/>
              <a:t>Everyone should tell their goals to someone who will support them and encourage them to achieve.</a:t>
            </a:r>
          </a:p>
          <a:p>
            <a:endParaRPr lang="en-US" dirty="0" smtClean="0"/>
          </a:p>
          <a:p>
            <a:r>
              <a:rPr lang="en-US" dirty="0" smtClean="0"/>
              <a:t>“Take a look at the questions on the PowerPoint. Take a few minutes to think about your next goal in Special Olympics.</a:t>
            </a:r>
          </a:p>
          <a:p>
            <a:r>
              <a:rPr lang="en-US" dirty="0" smtClean="0"/>
              <a:t>1. On your sheet of paper, list what that goal is.</a:t>
            </a:r>
          </a:p>
          <a:p>
            <a:r>
              <a:rPr lang="en-US" i="1" dirty="0" smtClean="0"/>
              <a:t>Pause for a minute.</a:t>
            </a:r>
          </a:p>
          <a:p>
            <a:endParaRPr lang="en-US" sz="800" dirty="0"/>
          </a:p>
          <a:p>
            <a:r>
              <a:rPr lang="en-US" dirty="0" smtClean="0"/>
              <a:t>2. Now list what you need to know or skills you need to have to achieve that goal.</a:t>
            </a:r>
          </a:p>
          <a:p>
            <a:r>
              <a:rPr lang="en-US" i="1" dirty="0" smtClean="0"/>
              <a:t>Pause  to give them time to work with their mentor and write.</a:t>
            </a:r>
          </a:p>
          <a:p>
            <a:endParaRPr lang="en-US" sz="500" dirty="0"/>
          </a:p>
          <a:p>
            <a:r>
              <a:rPr lang="en-US" dirty="0" smtClean="0"/>
              <a:t>3. Identify who you will tell about your goal(s). </a:t>
            </a:r>
            <a:r>
              <a:rPr lang="en-US" i="1" dirty="0" smtClean="0"/>
              <a:t>Briefly pause for their response.</a:t>
            </a:r>
          </a:p>
          <a:p>
            <a:r>
              <a:rPr lang="en-US" dirty="0" smtClean="0"/>
              <a:t>Let’s take a look at the Athlete Leadership Coach Training and Certification Process, part of which you achieved today.</a:t>
            </a:r>
            <a:endParaRPr lang="en-US" dirty="0"/>
          </a:p>
          <a:p>
            <a:endParaRPr lang="en-US" dirty="0" smtClean="0">
              <a:solidFill>
                <a:srgbClr val="FF0000"/>
              </a:solidFill>
            </a:endParaRPr>
          </a:p>
          <a:p>
            <a:r>
              <a:rPr lang="en-US" i="1" dirty="0" smtClean="0">
                <a:solidFill>
                  <a:srgbClr val="FF0000"/>
                </a:solidFill>
              </a:rPr>
              <a:t>Click to the next slide, “Athlete Leadership Coach Training and Certification Process.”</a:t>
            </a:r>
            <a:endParaRPr lang="en-US" i="1" dirty="0">
              <a:solidFill>
                <a:srgbClr val="FF0000"/>
              </a:solidFill>
            </a:endParaRPr>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43</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7"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34058243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6"/>
            <a:ext cx="5681980" cy="4672899"/>
          </a:xfrm>
          <a:prstGeom prst="rect">
            <a:avLst/>
          </a:prstGeom>
        </p:spPr>
        <p:txBody>
          <a:bodyPr/>
          <a:lstStyle/>
          <a:p>
            <a:pPr algn="r"/>
            <a:r>
              <a:rPr lang="en-US" dirty="0" smtClean="0"/>
              <a:t>(5 minutes)</a:t>
            </a:r>
          </a:p>
          <a:p>
            <a:r>
              <a:rPr lang="en-US" b="1" cap="all" dirty="0" smtClean="0"/>
              <a:t>ATHLETE LEADERSHIP </a:t>
            </a:r>
            <a:r>
              <a:rPr lang="en-US" b="1" cap="all" dirty="0"/>
              <a:t>Coach Training and Certification </a:t>
            </a:r>
            <a:r>
              <a:rPr lang="en-US" b="1" cap="all" dirty="0" smtClean="0"/>
              <a:t>Process</a:t>
            </a:r>
          </a:p>
          <a:p>
            <a:endParaRPr lang="en-US" b="1" cap="all" dirty="0"/>
          </a:p>
          <a:p>
            <a:r>
              <a:rPr lang="en-US" dirty="0" smtClean="0"/>
              <a:t>“On page 13-14 of your Participant Guide is an overview of the Athlete Leadership Coach Training and Certification Process.</a:t>
            </a:r>
          </a:p>
          <a:p>
            <a:pPr marL="171436" indent="-171436">
              <a:buFont typeface="Wingdings" panose="05000000000000000000" pitchFamily="2" charset="2"/>
              <a:buChar char="§"/>
            </a:pPr>
            <a:r>
              <a:rPr lang="en-US" dirty="0" smtClean="0"/>
              <a:t>“In </a:t>
            </a:r>
            <a:r>
              <a:rPr lang="en-US" b="1" dirty="0" smtClean="0"/>
              <a:t>Step 1: </a:t>
            </a:r>
            <a:r>
              <a:rPr lang="en-US" dirty="0" smtClean="0"/>
              <a:t>You have completed the Athletes as Coaches Course. To complete this step, you will need to complete 10 hours observing a coach and keeping your Sport Assistant Diary that starts on page 15-16 noting lessons learned from the experiences.”</a:t>
            </a:r>
            <a:endParaRPr lang="en-US" dirty="0"/>
          </a:p>
          <a:p>
            <a:pPr marL="171436" indent="-171436">
              <a:buFont typeface="Wingdings" panose="05000000000000000000" pitchFamily="2" charset="2"/>
              <a:buChar char="§"/>
            </a:pPr>
            <a:r>
              <a:rPr lang="en-US" dirty="0" smtClean="0"/>
              <a:t>“In </a:t>
            </a:r>
            <a:r>
              <a:rPr lang="en-US" b="1" dirty="0" smtClean="0"/>
              <a:t>Step 2</a:t>
            </a:r>
            <a:r>
              <a:rPr lang="en-US" dirty="0" smtClean="0"/>
              <a:t>: You will complete the Coaching Special Olympics Athletes Course, either online or in person with a trainer. This will be followed by 10 hours of assisting the coach in training and competition. You will also write in your Sport Assistant Diary capturing what you learned.”</a:t>
            </a:r>
          </a:p>
          <a:p>
            <a:pPr marL="171436" indent="-171436">
              <a:buFont typeface="Wingdings" panose="05000000000000000000" pitchFamily="2" charset="2"/>
              <a:buChar char="§"/>
            </a:pPr>
            <a:r>
              <a:rPr lang="en-US" dirty="0" smtClean="0"/>
              <a:t>“Lastly, </a:t>
            </a:r>
            <a:r>
              <a:rPr lang="en-US" b="1" dirty="0" smtClean="0"/>
              <a:t>Step 3</a:t>
            </a:r>
            <a:r>
              <a:rPr lang="en-US" dirty="0" smtClean="0"/>
              <a:t>: You will complete an online or in person Sport-Specific Skills Course, 10 hours of working with athletes and complete the Practicum on page 17.”</a:t>
            </a:r>
          </a:p>
          <a:p>
            <a:endParaRPr lang="en-US" dirty="0" smtClean="0"/>
          </a:p>
          <a:p>
            <a:r>
              <a:rPr lang="en-US" dirty="0" smtClean="0"/>
              <a:t>“Within the first three steps, you </a:t>
            </a:r>
            <a:r>
              <a:rPr lang="en-US" dirty="0"/>
              <a:t>and your mentor will </a:t>
            </a:r>
            <a:r>
              <a:rPr lang="en-US" dirty="0" smtClean="0"/>
              <a:t>also complete </a:t>
            </a:r>
            <a:r>
              <a:rPr lang="en-US" dirty="0"/>
              <a:t>the General </a:t>
            </a:r>
            <a:r>
              <a:rPr lang="en-US" dirty="0" smtClean="0"/>
              <a:t>Orientation, </a:t>
            </a:r>
            <a:r>
              <a:rPr lang="en-US" dirty="0"/>
              <a:t>Protective </a:t>
            </a:r>
            <a:r>
              <a:rPr lang="en-US" dirty="0" smtClean="0"/>
              <a:t>Behaviors and Concussion Training, </a:t>
            </a:r>
            <a:r>
              <a:rPr lang="en-US" dirty="0"/>
              <a:t>if not already done so</a:t>
            </a:r>
            <a:r>
              <a:rPr lang="en-US" dirty="0" smtClean="0"/>
              <a:t>.”</a:t>
            </a:r>
            <a:endParaRPr lang="en-US" dirty="0"/>
          </a:p>
          <a:p>
            <a:r>
              <a:rPr lang="en-US" dirty="0" smtClean="0"/>
              <a:t>“You will then have achieved becoming a certified Special Olympics coach.”</a:t>
            </a:r>
            <a:endParaRPr lang="en-US" dirty="0"/>
          </a:p>
          <a:p>
            <a:endParaRPr lang="en-US" dirty="0" smtClean="0"/>
          </a:p>
          <a:p>
            <a:r>
              <a:rPr lang="en-US" dirty="0" smtClean="0"/>
              <a:t>“How does that sound? … You should feel good about what you accomplished today… because you are well on your way to becoming a certified coach!”</a:t>
            </a:r>
          </a:p>
          <a:p>
            <a:endParaRPr lang="en-US" dirty="0"/>
          </a:p>
          <a:p>
            <a:r>
              <a:rPr lang="en-US" i="1" dirty="0" smtClean="0">
                <a:solidFill>
                  <a:srgbClr val="FF0000"/>
                </a:solidFill>
              </a:rPr>
              <a:t>Click to the next slide, “Course Evaluation.”</a:t>
            </a:r>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44</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6"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11089854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0508" y="4459839"/>
            <a:ext cx="5955091" cy="4592908"/>
          </a:xfrm>
          <a:prstGeom prst="rect">
            <a:avLst/>
          </a:prstGeom>
        </p:spPr>
        <p:txBody>
          <a:bodyPr/>
          <a:lstStyle/>
          <a:p>
            <a:pPr algn="r"/>
            <a:r>
              <a:rPr lang="en-US" dirty="0" smtClean="0"/>
              <a:t>(15 minutes)</a:t>
            </a:r>
          </a:p>
          <a:p>
            <a:r>
              <a:rPr lang="en-US" b="1" cap="all" dirty="0" smtClean="0"/>
              <a:t>Course Evaluation</a:t>
            </a:r>
          </a:p>
          <a:p>
            <a:endParaRPr lang="en-US" dirty="0" smtClean="0"/>
          </a:p>
          <a:p>
            <a:r>
              <a:rPr lang="en-US" dirty="0" smtClean="0"/>
              <a:t>“On page 18 is the Course</a:t>
            </a:r>
            <a:r>
              <a:rPr lang="en-US" baseline="0" dirty="0" smtClean="0"/>
              <a:t> Evaluation. </a:t>
            </a:r>
            <a:r>
              <a:rPr lang="en-US" dirty="0" smtClean="0"/>
              <a:t>Please provide honest feedback. This will help us continue to improve the course and provide you with the best resources.”</a:t>
            </a:r>
          </a:p>
          <a:p>
            <a:endParaRPr lang="en-US" dirty="0"/>
          </a:p>
          <a:p>
            <a:r>
              <a:rPr lang="en-US" i="1" dirty="0" smtClean="0"/>
              <a:t>Go over each of the questions as the participants provide feedback on a paper. When they finish, go around the room and encourage each prospective coach to stand up and share one thing they learned today.</a:t>
            </a:r>
          </a:p>
          <a:p>
            <a:endParaRPr lang="en-US" i="1" dirty="0"/>
          </a:p>
          <a:p>
            <a:r>
              <a:rPr lang="en-US" i="1" dirty="0" smtClean="0"/>
              <a:t>When they finish, ask the question, “Are you ready to take the next step in becoming a coach?</a:t>
            </a:r>
          </a:p>
          <a:p>
            <a:endParaRPr lang="en-US" i="1" dirty="0"/>
          </a:p>
          <a:p>
            <a:endParaRPr lang="en-US" i="1" dirty="0" smtClean="0"/>
          </a:p>
          <a:p>
            <a:r>
              <a:rPr lang="en-US" i="1" dirty="0" smtClean="0">
                <a:solidFill>
                  <a:srgbClr val="FF0000"/>
                </a:solidFill>
              </a:rPr>
              <a:t>Click to the next slide, “Tomorrow’s Coaches.”</a:t>
            </a:r>
            <a:endParaRPr lang="en-US" i="1" dirty="0">
              <a:solidFill>
                <a:srgbClr val="FF0000"/>
              </a:solidFill>
            </a:endParaRPr>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45</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7"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34058243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0508" y="4459839"/>
            <a:ext cx="5955091" cy="4592908"/>
          </a:xfrm>
          <a:prstGeom prst="rect">
            <a:avLst/>
          </a:prstGeom>
        </p:spPr>
        <p:txBody>
          <a:bodyPr/>
          <a:lstStyle/>
          <a:p>
            <a:pPr algn="r"/>
            <a:r>
              <a:rPr lang="en-US" dirty="0" smtClean="0"/>
              <a:t>(1 minute)</a:t>
            </a:r>
          </a:p>
          <a:p>
            <a:r>
              <a:rPr lang="en-US" b="1" cap="all" dirty="0"/>
              <a:t>Tomorrow’s </a:t>
            </a:r>
            <a:r>
              <a:rPr lang="en-US" b="1" cap="all" dirty="0" smtClean="0"/>
              <a:t>Coaches</a:t>
            </a:r>
            <a:endParaRPr lang="en-US" b="1" cap="all" dirty="0"/>
          </a:p>
          <a:p>
            <a:endParaRPr lang="en-US" dirty="0" smtClean="0"/>
          </a:p>
          <a:p>
            <a:r>
              <a:rPr lang="en-US" i="1" dirty="0" smtClean="0"/>
              <a:t>Read or paraphrase this wonderful testament to each of these prospective coaches. </a:t>
            </a:r>
          </a:p>
          <a:p>
            <a:endParaRPr lang="en-US" dirty="0">
              <a:solidFill>
                <a:srgbClr val="FF0000"/>
              </a:solidFill>
            </a:endParaRPr>
          </a:p>
          <a:p>
            <a:r>
              <a:rPr lang="en-US" dirty="0" smtClean="0"/>
              <a:t>“It is you who are leading us into the future and growing the Movement. Thank  you!”</a:t>
            </a:r>
          </a:p>
          <a:p>
            <a:endParaRPr lang="en-US" dirty="0" smtClean="0"/>
          </a:p>
          <a:p>
            <a:endParaRPr lang="en-US" dirty="0" smtClean="0"/>
          </a:p>
          <a:p>
            <a:endParaRPr lang="en-US" dirty="0"/>
          </a:p>
          <a:p>
            <a:r>
              <a:rPr lang="en-US" dirty="0" smtClean="0"/>
              <a:t>Class dismissed …</a:t>
            </a:r>
            <a:endParaRPr lang="en-US" dirty="0"/>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46</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7"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3405824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750508" y="4459839"/>
            <a:ext cx="5955091" cy="45929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dirty="0" smtClean="0"/>
              <a:t>(2 minutes)</a:t>
            </a:r>
          </a:p>
          <a:p>
            <a:pPr eaLnBrk="1" hangingPunct="1"/>
            <a:r>
              <a:rPr lang="en-US" b="1" cap="all" dirty="0" smtClean="0"/>
              <a:t>Key</a:t>
            </a:r>
            <a:r>
              <a:rPr lang="en-US" b="1" cap="all" baseline="0" dirty="0" smtClean="0"/>
              <a:t> concept of athlete leadership</a:t>
            </a:r>
            <a:endParaRPr lang="en-US" b="1" cap="all" dirty="0" smtClean="0"/>
          </a:p>
          <a:p>
            <a:pPr eaLnBrk="1" hangingPunct="1"/>
            <a:endParaRPr lang="en-US" i="1" dirty="0" smtClean="0"/>
          </a:p>
          <a:p>
            <a:pPr eaLnBrk="1" hangingPunct="1"/>
            <a:r>
              <a:rPr lang="en-US" i="1" dirty="0" smtClean="0"/>
              <a:t>Identify</a:t>
            </a:r>
            <a:r>
              <a:rPr lang="en-US" i="1" baseline="0" dirty="0" smtClean="0"/>
              <a:t> that t</a:t>
            </a:r>
            <a:r>
              <a:rPr lang="en-US" i="1" dirty="0" smtClean="0"/>
              <a:t>here is a key concept of Athlete Leadership that is often overlooked.</a:t>
            </a:r>
            <a:r>
              <a:rPr lang="en-US" i="1" baseline="0" dirty="0" smtClean="0"/>
              <a:t> </a:t>
            </a:r>
          </a:p>
          <a:p>
            <a:pPr eaLnBrk="1" hangingPunct="1"/>
            <a:r>
              <a:rPr lang="en-US" i="1" dirty="0" smtClean="0">
                <a:solidFill>
                  <a:srgbClr val="FF0000"/>
                </a:solidFill>
              </a:rPr>
              <a:t>Click to pull up the red banner point of emphasis.</a:t>
            </a:r>
          </a:p>
          <a:p>
            <a:pPr eaLnBrk="1" hangingPunct="1"/>
            <a:endParaRPr lang="en-US" sz="800" dirty="0"/>
          </a:p>
          <a:p>
            <a:pPr eaLnBrk="1" hangingPunct="1"/>
            <a:r>
              <a:rPr lang="en-US" dirty="0" smtClean="0"/>
              <a:t>“It’s really about </a:t>
            </a:r>
            <a:r>
              <a:rPr lang="en-US" b="1" dirty="0" smtClean="0"/>
              <a:t>Choice</a:t>
            </a:r>
            <a:r>
              <a:rPr lang="en-US" b="1" dirty="0"/>
              <a:t>,</a:t>
            </a:r>
            <a:r>
              <a:rPr lang="en-US" dirty="0" smtClean="0"/>
              <a:t> </a:t>
            </a:r>
            <a:r>
              <a:rPr lang="en-US" dirty="0"/>
              <a:t>a</a:t>
            </a:r>
            <a:r>
              <a:rPr lang="en-US" dirty="0" smtClean="0"/>
              <a:t>nd choice may be new to some athletes. Choice might be something as simple as choosing which sport you want to do, or it might be choosing to take on a new challenge like becoming a coach or committee member.  The key is that athlete choice and interest should be driving the local, state, national and international strategic direction of our organization.”</a:t>
            </a:r>
          </a:p>
          <a:p>
            <a:pPr eaLnBrk="1" hangingPunct="1"/>
            <a:endParaRPr lang="en-US" sz="800" dirty="0" smtClean="0"/>
          </a:p>
          <a:p>
            <a:pPr eaLnBrk="1" hangingPunct="1"/>
            <a:r>
              <a:rPr lang="en-US" dirty="0" smtClean="0"/>
              <a:t>“Example:  A decision on whether to add a new sport should be made based on athlete interest in that sport.  Additions or deletion of events or activities at Games should be decided based on athlete input and advice on the subject.”</a:t>
            </a:r>
          </a:p>
          <a:p>
            <a:pPr eaLnBrk="1" hangingPunct="1"/>
            <a:endParaRPr lang="en-US" sz="800" dirty="0" smtClean="0"/>
          </a:p>
          <a:p>
            <a:pPr eaLnBrk="1" hangingPunct="1"/>
            <a:r>
              <a:rPr lang="en-US" dirty="0" smtClean="0"/>
              <a:t>“Prior to Athlete Leadership, there was really only </a:t>
            </a:r>
            <a:r>
              <a:rPr lang="en-US" b="1" dirty="0" smtClean="0"/>
              <a:t>one ROLE for athletes </a:t>
            </a:r>
            <a:r>
              <a:rPr lang="en-US" dirty="0" smtClean="0"/>
              <a:t>in Special Olympics – as an </a:t>
            </a:r>
            <a:r>
              <a:rPr lang="en-US" b="1" dirty="0" smtClean="0"/>
              <a:t>ATHLETE. </a:t>
            </a:r>
            <a:r>
              <a:rPr lang="en-US" dirty="0" smtClean="0"/>
              <a:t>Now that we have an Athlete Leadership opportunities at every level, there are many roles from which you can choose to participate in Special Olympics. We will discuss those roles a little later.”</a:t>
            </a:r>
          </a:p>
          <a:p>
            <a:pPr eaLnBrk="1" hangingPunct="1"/>
            <a:endParaRPr lang="en-US" sz="800" dirty="0"/>
          </a:p>
          <a:p>
            <a:pPr eaLnBrk="1" hangingPunct="1"/>
            <a:r>
              <a:rPr lang="en-US" dirty="0" smtClean="0"/>
              <a:t>“We are going to check your understanding with our first 2-minute drill. Since we are in sports, a 2-minute drill seems very appropriate.”</a:t>
            </a:r>
          </a:p>
          <a:p>
            <a:pPr eaLnBrk="1" hangingPunct="1"/>
            <a:endParaRPr lang="en-US" sz="800" i="1" dirty="0"/>
          </a:p>
          <a:p>
            <a:pPr eaLnBrk="1" hangingPunct="1"/>
            <a:r>
              <a:rPr lang="en-US" i="1" dirty="0" smtClean="0">
                <a:solidFill>
                  <a:srgbClr val="FF0000"/>
                </a:solidFill>
              </a:rPr>
              <a:t>Click to the next slide, “Role Play Time.”</a:t>
            </a:r>
          </a:p>
          <a:p>
            <a:pPr eaLnBrk="1" hangingPunct="1"/>
            <a:endParaRPr lang="en-US" dirty="0" smtClean="0"/>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5</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7"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xfrm>
            <a:off x="750508" y="4459839"/>
            <a:ext cx="5955091" cy="45929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dirty="0" smtClean="0"/>
              <a:t>(4 minutes)</a:t>
            </a:r>
          </a:p>
          <a:p>
            <a:r>
              <a:rPr lang="en-US" b="1" cap="all" dirty="0" smtClean="0"/>
              <a:t>Role Play Time</a:t>
            </a:r>
          </a:p>
          <a:p>
            <a:endParaRPr lang="en-US" i="1" dirty="0" smtClean="0">
              <a:solidFill>
                <a:srgbClr val="FF0000"/>
              </a:solidFill>
            </a:endParaRPr>
          </a:p>
          <a:p>
            <a:r>
              <a:rPr lang="en-US" i="1" dirty="0" smtClean="0">
                <a:solidFill>
                  <a:srgbClr val="FF0000"/>
                </a:solidFill>
              </a:rPr>
              <a:t>Click - </a:t>
            </a:r>
            <a:r>
              <a:rPr lang="en-US" dirty="0" smtClean="0"/>
              <a:t>“Take the next 2 minutes and identify some of the choices that you make every day. Ready, go!”</a:t>
            </a:r>
          </a:p>
          <a:p>
            <a:endParaRPr lang="en-US" dirty="0"/>
          </a:p>
          <a:p>
            <a:r>
              <a:rPr lang="en-US" i="1" dirty="0" smtClean="0"/>
              <a:t>Pick an athlete to help stand in front of class to give examples of choices they make everyday.</a:t>
            </a:r>
          </a:p>
          <a:p>
            <a:endParaRPr lang="en-US" dirty="0"/>
          </a:p>
          <a:p>
            <a:r>
              <a:rPr lang="en-US" i="1" dirty="0">
                <a:solidFill>
                  <a:srgbClr val="FF0000"/>
                </a:solidFill>
              </a:rPr>
              <a:t>Click - </a:t>
            </a:r>
            <a:r>
              <a:rPr lang="en-US" dirty="0" smtClean="0"/>
              <a:t>“Who has at least 3 choices; who has at least 5 choices? Who has at least 10 choices? Who has more than that? Please stand up and read your choices.”</a:t>
            </a:r>
          </a:p>
          <a:p>
            <a:endParaRPr lang="en-US" dirty="0"/>
          </a:p>
          <a:p>
            <a:r>
              <a:rPr lang="en-US" dirty="0" smtClean="0"/>
              <a:t>“Thank you. . .Does anyone have a choice that was not mentioned?”</a:t>
            </a:r>
          </a:p>
          <a:p>
            <a:endParaRPr lang="en-US" dirty="0" smtClean="0"/>
          </a:p>
          <a:p>
            <a:r>
              <a:rPr lang="en-US" dirty="0" smtClean="0"/>
              <a:t>“Let’s see what others identified as some of their choices.” </a:t>
            </a:r>
            <a:r>
              <a:rPr lang="en-US" i="1" dirty="0" smtClean="0">
                <a:solidFill>
                  <a:srgbClr val="FF0000"/>
                </a:solidFill>
              </a:rPr>
              <a:t>Click the 4 listed. </a:t>
            </a:r>
          </a:p>
          <a:p>
            <a:endParaRPr lang="en-US" dirty="0"/>
          </a:p>
          <a:p>
            <a:r>
              <a:rPr lang="en-US" i="1" dirty="0">
                <a:solidFill>
                  <a:srgbClr val="FF0000"/>
                </a:solidFill>
              </a:rPr>
              <a:t>Click - </a:t>
            </a:r>
            <a:r>
              <a:rPr lang="en-US" dirty="0" smtClean="0"/>
              <a:t>“Question: what about your choice to become a coach? Let’s see what it means to be a coach? </a:t>
            </a:r>
          </a:p>
          <a:p>
            <a:endParaRPr lang="en-US" dirty="0"/>
          </a:p>
          <a:p>
            <a:r>
              <a:rPr lang="en-US" i="1" dirty="0" smtClean="0">
                <a:solidFill>
                  <a:srgbClr val="FF0000"/>
                </a:solidFill>
              </a:rPr>
              <a:t>Click to the next slide, “Part 1: Explore What Coach Means.”</a:t>
            </a:r>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6</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7"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0508" y="4459839"/>
            <a:ext cx="5955091" cy="4592908"/>
          </a:xfrm>
          <a:prstGeom prst="rect">
            <a:avLst/>
          </a:prstGeom>
        </p:spPr>
        <p:txBody>
          <a:bodyPr/>
          <a:lstStyle/>
          <a:p>
            <a:pPr algn="r"/>
            <a:r>
              <a:rPr lang="en-US" dirty="0" smtClean="0"/>
              <a:t>(1 minute)</a:t>
            </a:r>
          </a:p>
          <a:p>
            <a:r>
              <a:rPr lang="en-US" b="1" cap="all" dirty="0" smtClean="0"/>
              <a:t>Part 1: Explore What “Coach” Means</a:t>
            </a:r>
          </a:p>
          <a:p>
            <a:endParaRPr lang="en-US" dirty="0" smtClean="0"/>
          </a:p>
          <a:p>
            <a:r>
              <a:rPr lang="en-US" dirty="0" smtClean="0"/>
              <a:t>“This section of the course covers the three area of coaching – </a:t>
            </a:r>
          </a:p>
          <a:p>
            <a:r>
              <a:rPr lang="en-US" dirty="0" smtClean="0"/>
              <a:t>1)  </a:t>
            </a:r>
            <a:r>
              <a:rPr lang="en-US" dirty="0"/>
              <a:t>what it means to be a coach, </a:t>
            </a:r>
          </a:p>
          <a:p>
            <a:r>
              <a:rPr lang="en-US" dirty="0" smtClean="0"/>
              <a:t>2)  </a:t>
            </a:r>
            <a:r>
              <a:rPr lang="en-US" dirty="0"/>
              <a:t>what a coach does, and </a:t>
            </a:r>
          </a:p>
          <a:p>
            <a:r>
              <a:rPr lang="en-US" dirty="0" smtClean="0"/>
              <a:t>3)  </a:t>
            </a:r>
            <a:r>
              <a:rPr lang="en-US" dirty="0"/>
              <a:t>what a coach needs to learn.”</a:t>
            </a:r>
          </a:p>
          <a:p>
            <a:endParaRPr lang="en-US" dirty="0" smtClean="0"/>
          </a:p>
          <a:p>
            <a:endParaRPr lang="en-US" dirty="0" smtClean="0"/>
          </a:p>
          <a:p>
            <a:endParaRPr lang="en-US" dirty="0" smtClean="0"/>
          </a:p>
          <a:p>
            <a:r>
              <a:rPr lang="en-US" i="1" dirty="0" smtClean="0">
                <a:solidFill>
                  <a:srgbClr val="FF0000"/>
                </a:solidFill>
              </a:rPr>
              <a:t>Click to the next slide, “Definition of Coach or Assistant Coach.”</a:t>
            </a:r>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7</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7"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1493114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0508" y="4459839"/>
            <a:ext cx="5955091" cy="4592908"/>
          </a:xfrm>
          <a:prstGeom prst="rect">
            <a:avLst/>
          </a:prstGeom>
        </p:spPr>
        <p:txBody>
          <a:bodyPr/>
          <a:lstStyle/>
          <a:p>
            <a:pPr algn="r"/>
            <a:r>
              <a:rPr lang="en-US" dirty="0" smtClean="0"/>
              <a:t>(1 minute)</a:t>
            </a:r>
            <a:endParaRPr lang="en-US" dirty="0"/>
          </a:p>
          <a:p>
            <a:r>
              <a:rPr lang="en-US" b="1" cap="all" dirty="0"/>
              <a:t>Definition of Coach or Assistant </a:t>
            </a:r>
            <a:r>
              <a:rPr lang="en-US" b="1" cap="all" dirty="0" smtClean="0"/>
              <a:t>Coach</a:t>
            </a:r>
          </a:p>
          <a:p>
            <a:endParaRPr lang="en-US" dirty="0"/>
          </a:p>
          <a:p>
            <a:r>
              <a:rPr lang="en-US" dirty="0" smtClean="0"/>
              <a:t>“When we think of a coach or assistant coach, we are talking about a person who is responsible for athletes, actively trains athletes, and coaches athletes during competition. The coach is certified or working towards certification. In some cultures, the coach is called a trainer. “</a:t>
            </a:r>
          </a:p>
          <a:p>
            <a:endParaRPr lang="en-US" dirty="0" smtClean="0"/>
          </a:p>
          <a:p>
            <a:r>
              <a:rPr lang="en-US" dirty="0" smtClean="0"/>
              <a:t>“For our purposes during this course, athletes going through this training will be referred to as prospective coaches.”</a:t>
            </a:r>
          </a:p>
          <a:p>
            <a:endParaRPr lang="en-US" dirty="0"/>
          </a:p>
          <a:p>
            <a:r>
              <a:rPr lang="en-US" dirty="0" smtClean="0"/>
              <a:t>“Now that we understand what a coach is, there are a few factors that the prospective coach needs to consider.”</a:t>
            </a:r>
          </a:p>
          <a:p>
            <a:endParaRPr lang="en-US" dirty="0"/>
          </a:p>
          <a:p>
            <a:endParaRPr lang="en-US" dirty="0" smtClean="0"/>
          </a:p>
          <a:p>
            <a:r>
              <a:rPr lang="en-US" i="1" dirty="0" smtClean="0">
                <a:solidFill>
                  <a:srgbClr val="FF0000"/>
                </a:solidFill>
              </a:rPr>
              <a:t>Click to next slide, “Things to Consider by the Prospective Coach.”</a:t>
            </a:r>
            <a:endParaRPr lang="en-US" i="1" dirty="0">
              <a:solidFill>
                <a:srgbClr val="FF0000"/>
              </a:solidFill>
            </a:endParaRPr>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8</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6"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998969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6"/>
            <a:ext cx="5681980" cy="4457896"/>
          </a:xfrm>
          <a:prstGeom prst="rect">
            <a:avLst/>
          </a:prstGeom>
        </p:spPr>
        <p:txBody>
          <a:bodyPr/>
          <a:lstStyle/>
          <a:p>
            <a:pPr algn="r"/>
            <a:r>
              <a:rPr lang="en-US" dirty="0" smtClean="0"/>
              <a:t>(1 minute)</a:t>
            </a:r>
            <a:endParaRPr lang="en-US" b="1" dirty="0" smtClean="0"/>
          </a:p>
          <a:p>
            <a:r>
              <a:rPr lang="en-US" b="1" cap="all" dirty="0" smtClean="0"/>
              <a:t>Things </a:t>
            </a:r>
            <a:r>
              <a:rPr lang="en-US" b="1" cap="all" dirty="0"/>
              <a:t>to Consider </a:t>
            </a:r>
            <a:r>
              <a:rPr lang="en-US" b="1" cap="all" dirty="0" smtClean="0"/>
              <a:t>by </a:t>
            </a:r>
            <a:r>
              <a:rPr lang="en-US" b="1" cap="all" dirty="0"/>
              <a:t>the Prospective </a:t>
            </a:r>
            <a:r>
              <a:rPr lang="en-US" b="1" cap="all" dirty="0" smtClean="0"/>
              <a:t>Coach</a:t>
            </a:r>
            <a:endParaRPr lang="en-US" cap="all" dirty="0" smtClean="0"/>
          </a:p>
          <a:p>
            <a:endParaRPr lang="en-US" cap="all" dirty="0"/>
          </a:p>
          <a:p>
            <a:r>
              <a:rPr lang="en-US" cap="all" dirty="0" smtClean="0"/>
              <a:t>“</a:t>
            </a:r>
            <a:r>
              <a:rPr lang="en-US" dirty="0" smtClean="0"/>
              <a:t>Listed are major items that you need to consider so that you will know if coaching is for you.”</a:t>
            </a:r>
          </a:p>
          <a:p>
            <a:endParaRPr lang="en-US" dirty="0"/>
          </a:p>
          <a:p>
            <a:r>
              <a:rPr lang="en-US" dirty="0" smtClean="0"/>
              <a:t>“The bolded and colored words are what we are considering:</a:t>
            </a:r>
          </a:p>
          <a:p>
            <a:pPr marL="171436" indent="-171436">
              <a:buFont typeface="Arial" panose="020B0604020202020204" pitchFamily="34" charset="0"/>
              <a:buChar char="•"/>
            </a:pPr>
            <a:r>
              <a:rPr lang="en-US" dirty="0" smtClean="0"/>
              <a:t>You will first discover if coaching is for you through a </a:t>
            </a:r>
            <a:r>
              <a:rPr lang="en-US" b="1" i="1" dirty="0" smtClean="0"/>
              <a:t>Self-Assessment.</a:t>
            </a:r>
            <a:r>
              <a:rPr lang="en-US" dirty="0" smtClean="0"/>
              <a:t> </a:t>
            </a:r>
            <a:r>
              <a:rPr lang="en-US" b="0" dirty="0" smtClean="0"/>
              <a:t>We’ll talk about the details of the </a:t>
            </a:r>
            <a:r>
              <a:rPr lang="en-US" b="1" i="1" dirty="0" smtClean="0"/>
              <a:t>Self-Assessment </a:t>
            </a:r>
            <a:r>
              <a:rPr lang="en-US" b="0" dirty="0" smtClean="0"/>
              <a:t>in a few minutes.</a:t>
            </a:r>
          </a:p>
          <a:p>
            <a:pPr marL="171436" indent="-171436">
              <a:buFont typeface="Arial" panose="020B0604020202020204" pitchFamily="34" charset="0"/>
              <a:buChar char="•"/>
            </a:pPr>
            <a:r>
              <a:rPr lang="en-US" dirty="0" smtClean="0"/>
              <a:t>We will also cover what skills you have and what you need to know to become a coach. </a:t>
            </a:r>
          </a:p>
          <a:p>
            <a:pPr marL="171436" indent="-171436">
              <a:buFont typeface="Arial" panose="020B0604020202020204" pitchFamily="34" charset="0"/>
              <a:buChar char="•"/>
            </a:pPr>
            <a:r>
              <a:rPr lang="en-US" dirty="0" smtClean="0"/>
              <a:t>In addition, we will identify the various jobs and responsibilities that you might like to do and </a:t>
            </a:r>
          </a:p>
          <a:p>
            <a:pPr marL="171436" indent="-171436">
              <a:buFont typeface="Arial" panose="020B0604020202020204" pitchFamily="34" charset="0"/>
              <a:buChar char="•"/>
            </a:pPr>
            <a:r>
              <a:rPr lang="en-US" dirty="0"/>
              <a:t>W</a:t>
            </a:r>
            <a:r>
              <a:rPr lang="en-US" dirty="0" smtClean="0"/>
              <a:t>hat expectations we have of one another.”</a:t>
            </a:r>
          </a:p>
          <a:p>
            <a:endParaRPr lang="en-US" dirty="0" smtClean="0"/>
          </a:p>
          <a:p>
            <a:r>
              <a:rPr lang="en-US" dirty="0" smtClean="0"/>
              <a:t>“First, we have a 2-minute drill</a:t>
            </a:r>
            <a:r>
              <a:rPr lang="en-US" b="0" dirty="0" smtClean="0"/>
              <a:t> to help you find out </a:t>
            </a:r>
            <a:r>
              <a:rPr lang="en-US" dirty="0" smtClean="0"/>
              <a:t>if coaching is for you.”</a:t>
            </a:r>
          </a:p>
          <a:p>
            <a:endParaRPr lang="en-US" dirty="0" smtClean="0"/>
          </a:p>
          <a:p>
            <a:endParaRPr lang="en-US" dirty="0"/>
          </a:p>
          <a:p>
            <a:r>
              <a:rPr lang="en-US" i="1" dirty="0" smtClean="0">
                <a:solidFill>
                  <a:srgbClr val="FF0000"/>
                </a:solidFill>
              </a:rPr>
              <a:t>Click to the next slide, “2-minute drill, Is Coaching for Me.”</a:t>
            </a:r>
            <a:endParaRPr lang="en-US" i="1" dirty="0">
              <a:solidFill>
                <a:srgbClr val="FF0000"/>
              </a:solidFill>
            </a:endParaRPr>
          </a:p>
        </p:txBody>
      </p:sp>
      <p:sp>
        <p:nvSpPr>
          <p:cNvPr id="9" name="Text Box 4"/>
          <p:cNvSpPr txBox="1">
            <a:spLocks noChangeArrowheads="1"/>
          </p:cNvSpPr>
          <p:nvPr/>
        </p:nvSpPr>
        <p:spPr bwMode="auto">
          <a:xfrm>
            <a:off x="577188" y="91446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9</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
        <p:nvSpPr>
          <p:cNvPr id="6" name="Date Placeholder 2"/>
          <p:cNvSpPr>
            <a:spLocks noGrp="1"/>
          </p:cNvSpPr>
          <p:nvPr>
            <p:ph type="dt" idx="1"/>
          </p:nvPr>
        </p:nvSpPr>
        <p:spPr>
          <a:xfrm>
            <a:off x="3908562" y="8918575"/>
            <a:ext cx="3183038" cy="469900"/>
          </a:xfrm>
          <a:prstGeom prst="rect">
            <a:avLst/>
          </a:prstGeom>
        </p:spPr>
        <p:txBody>
          <a:bodyPr vert="horz" lIns="91440" tIns="45720" rIns="91440" bIns="45720" rtlCol="0" anchor="b"/>
          <a:lstStyle>
            <a:lvl1pPr algn="r">
              <a:defRPr sz="1000" b="0">
                <a:latin typeface="Arial" panose="020B0604020202020204" pitchFamily="34" charset="0"/>
                <a:cs typeface="Arial" panose="020B0604020202020204" pitchFamily="34" charset="0"/>
              </a:defRPr>
            </a:lvl1pPr>
          </a:lstStyle>
          <a:p>
            <a:fld id="{92678959-1DAC-4327-9110-43B97ED5FD38}" type="datetimeFigureOut">
              <a:rPr lang="en-US" smtClean="0"/>
              <a:pPr/>
              <a:t>11/25/16</a:t>
            </a:fld>
            <a:endParaRPr lang="en-US" dirty="0"/>
          </a:p>
        </p:txBody>
      </p:sp>
    </p:spTree>
    <p:extLst>
      <p:ext uri="{BB962C8B-B14F-4D97-AF65-F5344CB8AC3E}">
        <p14:creationId xmlns:p14="http://schemas.microsoft.com/office/powerpoint/2010/main" val="2505985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ga-IE" dirty="0" smtClean="0"/>
              <a:t>Click to edit Master title style</a:t>
            </a:r>
            <a:endParaRPr lang="en-US" dirty="0"/>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smtClean="0"/>
              <a:t>Click to edit Master subtitle style</a:t>
            </a:r>
            <a:endParaRPr lang="en-US"/>
          </a:p>
        </p:txBody>
      </p:sp>
    </p:spTree>
    <p:extLst>
      <p:ext uri="{BB962C8B-B14F-4D97-AF65-F5344CB8AC3E}">
        <p14:creationId xmlns:p14="http://schemas.microsoft.com/office/powerpoint/2010/main" val="172621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2968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dirty="0" smtClean="0"/>
              <a:t>Click to edit Master title style</a:t>
            </a:r>
            <a:endParaRPr lang="en-US" dirty="0"/>
          </a:p>
        </p:txBody>
      </p:sp>
      <p:sp>
        <p:nvSpPr>
          <p:cNvPr id="3" name="Content Placeholder 2"/>
          <p:cNvSpPr>
            <a:spLocks noGrp="1"/>
          </p:cNvSpPr>
          <p:nvPr>
            <p:ph idx="1"/>
          </p:nvPr>
        </p:nvSpPr>
        <p:spPr>
          <a:xfrm>
            <a:off x="544513" y="1741488"/>
            <a:ext cx="7912100" cy="446405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Tree>
    <p:extLst>
      <p:ext uri="{BB962C8B-B14F-4D97-AF65-F5344CB8AC3E}">
        <p14:creationId xmlns:p14="http://schemas.microsoft.com/office/powerpoint/2010/main" val="130682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dirty="0" smtClean="0"/>
              <a:t>Click to edit Master title style</a:t>
            </a:r>
            <a:endParaRPr lang="en-US" dirty="0"/>
          </a:p>
        </p:txBody>
      </p:sp>
      <p:sp>
        <p:nvSpPr>
          <p:cNvPr id="3" name="Content Placeholder 2"/>
          <p:cNvSpPr>
            <a:spLocks noGrp="1"/>
          </p:cNvSpPr>
          <p:nvPr>
            <p:ph sz="half" idx="1"/>
          </p:nvPr>
        </p:nvSpPr>
        <p:spPr>
          <a:xfrm>
            <a:off x="544711" y="1741289"/>
            <a:ext cx="3902273" cy="4464844"/>
          </a:xfrm>
          <a:prstGeom prst="rect">
            <a:avLst/>
          </a:prstGeom>
        </p:spPr>
        <p:txBody>
          <a:bodyPr/>
          <a:lstStyle>
            <a:lvl1pPr>
              <a:defRPr sz="2000">
                <a:latin typeface="Arial" panose="020B0604020202020204" pitchFamily="34" charset="0"/>
                <a:cs typeface="Arial" panose="020B0604020202020204" pitchFamily="34" charset="0"/>
              </a:defRPr>
            </a:lvl1pPr>
            <a:lvl2pPr>
              <a:defRPr sz="17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300">
                <a:latin typeface="Arial" panose="020B0604020202020204" pitchFamily="34" charset="0"/>
                <a:cs typeface="Arial" panose="020B0604020202020204" pitchFamily="34" charset="0"/>
              </a:defRPr>
            </a:lvl4pPr>
            <a:lvl5pPr>
              <a:defRPr sz="1300">
                <a:latin typeface="Arial" panose="020B0604020202020204" pitchFamily="34" charset="0"/>
                <a:cs typeface="Arial" panose="020B0604020202020204" pitchFamily="34" charset="0"/>
              </a:defRPr>
            </a:lvl5pPr>
            <a:lvl6pPr>
              <a:defRPr sz="1300"/>
            </a:lvl6pPr>
            <a:lvl7pPr>
              <a:defRPr sz="1300"/>
            </a:lvl7pPr>
            <a:lvl8pPr>
              <a:defRPr sz="1300"/>
            </a:lvl8pPr>
            <a:lvl9pPr>
              <a:defRPr sz="13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4" name="Content Placeholder 3"/>
          <p:cNvSpPr>
            <a:spLocks noGrp="1"/>
          </p:cNvSpPr>
          <p:nvPr>
            <p:ph sz="half" idx="2"/>
          </p:nvPr>
        </p:nvSpPr>
        <p:spPr>
          <a:xfrm>
            <a:off x="4554141" y="1741289"/>
            <a:ext cx="3902273" cy="4464844"/>
          </a:xfrm>
          <a:prstGeom prst="rect">
            <a:avLst/>
          </a:prstGeom>
        </p:spPr>
        <p:txBody>
          <a:bodyPr/>
          <a:lstStyle>
            <a:lvl1pPr>
              <a:defRPr sz="2000">
                <a:latin typeface="Arial" panose="020B0604020202020204" pitchFamily="34" charset="0"/>
                <a:cs typeface="Arial" panose="020B0604020202020204" pitchFamily="34" charset="0"/>
              </a:defRPr>
            </a:lvl1pPr>
            <a:lvl2pPr>
              <a:defRPr sz="17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300">
                <a:latin typeface="Arial" panose="020B0604020202020204" pitchFamily="34" charset="0"/>
                <a:cs typeface="Arial" panose="020B0604020202020204" pitchFamily="34" charset="0"/>
              </a:defRPr>
            </a:lvl4pPr>
            <a:lvl5pPr>
              <a:defRPr sz="1300">
                <a:latin typeface="Arial" panose="020B0604020202020204" pitchFamily="34" charset="0"/>
                <a:cs typeface="Arial" panose="020B0604020202020204" pitchFamily="34" charset="0"/>
              </a:defRPr>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Tree>
    <p:extLst>
      <p:ext uri="{BB962C8B-B14F-4D97-AF65-F5344CB8AC3E}">
        <p14:creationId xmlns:p14="http://schemas.microsoft.com/office/powerpoint/2010/main" val="25715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3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1150622"/>
            <a:ext cx="7773293" cy="1470049"/>
          </a:xfrm>
        </p:spPr>
        <p:txBody>
          <a:bodyPr/>
          <a:lstStyle>
            <a:lvl1pPr>
              <a:defRPr>
                <a:latin typeface="Arial" panose="020B0604020202020204" pitchFamily="34" charset="0"/>
                <a:cs typeface="Arial" panose="020B0604020202020204" pitchFamily="34" charset="0"/>
              </a:defRPr>
            </a:lvl1pPr>
          </a:lstStyle>
          <a:p>
            <a:r>
              <a:rPr lang="ga-IE" smtClean="0"/>
              <a:t>Click to edit Master title style</a:t>
            </a:r>
            <a:endParaRPr lang="en-US"/>
          </a:p>
        </p:txBody>
      </p:sp>
      <p:sp>
        <p:nvSpPr>
          <p:cNvPr id="3" name="Subtitle 2"/>
          <p:cNvSpPr>
            <a:spLocks noGrp="1"/>
          </p:cNvSpPr>
          <p:nvPr>
            <p:ph type="subTitle" idx="1"/>
          </p:nvPr>
        </p:nvSpPr>
        <p:spPr>
          <a:xfrm>
            <a:off x="774703" y="2973325"/>
            <a:ext cx="6400354" cy="1752451"/>
          </a:xfrm>
        </p:spPr>
        <p:txBody>
          <a:bodyPr/>
          <a:lstStyle>
            <a:lvl1pPr marL="0" indent="0" algn="l">
              <a:buNone/>
              <a:defRPr>
                <a:latin typeface="Arial" panose="020B0604020202020204" pitchFamily="34" charset="0"/>
                <a:cs typeface="Arial" panose="020B0604020202020204" pitchFamily="34" charset="0"/>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smtClean="0"/>
              <a:t>Click to edit Master subtitle style</a:t>
            </a:r>
            <a:endParaRPr lang="en-US" dirty="0"/>
          </a:p>
        </p:txBody>
      </p:sp>
      <p:sp>
        <p:nvSpPr>
          <p:cNvPr id="7" name="Text Box 4"/>
          <p:cNvSpPr txBox="1">
            <a:spLocks noChangeArrowheads="1"/>
          </p:cNvSpPr>
          <p:nvPr userDrawn="1"/>
        </p:nvSpPr>
        <p:spPr bwMode="auto">
          <a:xfrm>
            <a:off x="554038" y="64592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pPr marL="0" marR="0" indent="0" algn="l" defTabSz="914400" rtl="0" eaLnBrk="1" fontAlgn="base" latinLnBrk="0" hangingPunct="1">
              <a:lnSpc>
                <a:spcPct val="100000"/>
              </a:lnSpc>
              <a:spcBef>
                <a:spcPct val="50000"/>
              </a:spcBef>
              <a:spcAft>
                <a:spcPct val="0"/>
              </a:spcAft>
              <a:buClrTx/>
              <a:buSzTx/>
              <a:buFontTx/>
              <a:buNone/>
              <a:tabLst/>
              <a:defRPr/>
            </a:pPr>
            <a:fld id="{F4B88F72-1EA4-FE40-A5CA-BD0111E6622B}" type="slidenum">
              <a:rPr lang="en-US" smtClean="0">
                <a:latin typeface="Arial" panose="020B0604020202020204" pitchFamily="34" charset="0"/>
                <a:cs typeface="Arial" panose="020B0604020202020204" pitchFamily="34" charset="0"/>
              </a:rPr>
              <a:pPr marL="0" marR="0" indent="0" algn="l" defTabSz="914400" rtl="0" eaLnBrk="1" fontAlgn="base" latinLnBrk="0" hangingPunct="1">
                <a:lnSpc>
                  <a:spcPct val="100000"/>
                </a:lnSpc>
                <a:spcBef>
                  <a:spcPct val="50000"/>
                </a:spcBef>
                <a:spcAft>
                  <a:spcPct val="0"/>
                </a:spcAft>
                <a:buClrTx/>
                <a:buSzTx/>
                <a:buFontTx/>
                <a:buNone/>
                <a:tabLst/>
                <a:defRPr/>
              </a:pPr>
              <a:t>‹#›</a:t>
            </a:fld>
            <a:r>
              <a:rPr lang="en-US" dirty="0" smtClean="0">
                <a:latin typeface="Arial" panose="020B0604020202020204" pitchFamily="34" charset="0"/>
                <a:cs typeface="Arial" panose="020B0604020202020204" pitchFamily="34" charset="0"/>
              </a:rPr>
              <a:t>  |</a:t>
            </a:r>
            <a:r>
              <a:rPr lang="en-US" baseline="0" dirty="0" smtClean="0">
                <a:latin typeface="Arial" panose="020B0604020202020204" pitchFamily="34" charset="0"/>
                <a:cs typeface="Arial" panose="020B0604020202020204" pitchFamily="34" charset="0"/>
              </a:rPr>
              <a:t>  </a:t>
            </a:r>
            <a:r>
              <a:rPr lang="en-US" dirty="0" smtClean="0"/>
              <a:t>Athlete Leadership – Athletes as Coaches</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016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6" name="Text Box 4"/>
          <p:cNvSpPr txBox="1">
            <a:spLocks noChangeArrowheads="1"/>
          </p:cNvSpPr>
          <p:nvPr userDrawn="1"/>
        </p:nvSpPr>
        <p:spPr bwMode="auto">
          <a:xfrm>
            <a:off x="554038" y="64592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dirty="0" smtClean="0"/>
              <a:t> </a:t>
            </a:r>
            <a:r>
              <a:rPr lang="en-US" dirty="0" smtClean="0">
                <a:solidFill>
                  <a:srgbClr val="2E3333"/>
                </a:solidFill>
              </a:rPr>
              <a:t> </a:t>
            </a:r>
            <a:endParaRPr lang="en-US" dirty="0">
              <a:solidFill>
                <a:srgbClr val="2E3333"/>
              </a:solidFill>
            </a:endParaRPr>
          </a:p>
        </p:txBody>
      </p:sp>
    </p:spTree>
    <p:extLst>
      <p:ext uri="{BB962C8B-B14F-4D97-AF65-F5344CB8AC3E}">
        <p14:creationId xmlns:p14="http://schemas.microsoft.com/office/powerpoint/2010/main" val="412594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2600179"/>
            <a:ext cx="7772176" cy="1361777"/>
          </a:xfrm>
        </p:spPr>
        <p:txBody>
          <a:bodyPr/>
          <a:lstStyle>
            <a:lvl1pPr algn="l">
              <a:defRPr sz="2800" b="1" cap="all"/>
            </a:lvl1pPr>
          </a:lstStyle>
          <a:p>
            <a:r>
              <a:rPr lang="ga-IE" dirty="0" smtClean="0"/>
              <a:t>Click to edit Master title style</a:t>
            </a:r>
            <a:endParaRPr lang="en-US" dirty="0"/>
          </a:p>
        </p:txBody>
      </p:sp>
      <p:sp>
        <p:nvSpPr>
          <p:cNvPr id="3" name="Text Placeholder 2"/>
          <p:cNvSpPr>
            <a:spLocks noGrp="1"/>
          </p:cNvSpPr>
          <p:nvPr>
            <p:ph type="body" idx="1"/>
          </p:nvPr>
        </p:nvSpPr>
        <p:spPr>
          <a:xfrm>
            <a:off x="722189" y="1099991"/>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ga-IE" smtClean="0"/>
              <a:t>Click to edit Master text styles</a:t>
            </a:r>
          </a:p>
        </p:txBody>
      </p:sp>
      <p:sp>
        <p:nvSpPr>
          <p:cNvPr id="6" name="Text Box 4"/>
          <p:cNvSpPr txBox="1">
            <a:spLocks noChangeArrowheads="1"/>
          </p:cNvSpPr>
          <p:nvPr userDrawn="1"/>
        </p:nvSpPr>
        <p:spPr bwMode="auto">
          <a:xfrm>
            <a:off x="554038" y="64592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dirty="0" smtClean="0"/>
              <a:t> </a:t>
            </a:r>
            <a:r>
              <a:rPr lang="en-US" dirty="0" smtClean="0">
                <a:solidFill>
                  <a:srgbClr val="2E3333"/>
                </a:solidFill>
              </a:rPr>
              <a:t> </a:t>
            </a:r>
            <a:endParaRPr lang="en-US" dirty="0">
              <a:solidFill>
                <a:srgbClr val="2E3333"/>
              </a:solidFill>
            </a:endParaRPr>
          </a:p>
        </p:txBody>
      </p:sp>
    </p:spTree>
    <p:extLst>
      <p:ext uri="{BB962C8B-B14F-4D97-AF65-F5344CB8AC3E}">
        <p14:creationId xmlns:p14="http://schemas.microsoft.com/office/powerpoint/2010/main" val="112653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dirty="0" smtClean="0"/>
              <a:t>Click to edit Master title style</a:t>
            </a:r>
            <a:endParaRPr lang="en-US" dirty="0"/>
          </a:p>
        </p:txBody>
      </p:sp>
      <p:sp>
        <p:nvSpPr>
          <p:cNvPr id="3" name="Content Placeholder 2"/>
          <p:cNvSpPr>
            <a:spLocks noGrp="1"/>
          </p:cNvSpPr>
          <p:nvPr>
            <p:ph sz="half" idx="1"/>
          </p:nvPr>
        </p:nvSpPr>
        <p:spPr>
          <a:xfrm>
            <a:off x="54471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4" name="Content Placeholder 3"/>
          <p:cNvSpPr>
            <a:spLocks noGrp="1"/>
          </p:cNvSpPr>
          <p:nvPr>
            <p:ph sz="half" idx="2"/>
          </p:nvPr>
        </p:nvSpPr>
        <p:spPr>
          <a:xfrm>
            <a:off x="455414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Text Box 4"/>
          <p:cNvSpPr txBox="1">
            <a:spLocks noChangeArrowheads="1"/>
          </p:cNvSpPr>
          <p:nvPr userDrawn="1"/>
        </p:nvSpPr>
        <p:spPr bwMode="auto">
          <a:xfrm>
            <a:off x="554038" y="64592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dirty="0" smtClean="0"/>
              <a:t> </a:t>
            </a:r>
            <a:r>
              <a:rPr lang="en-US" dirty="0" smtClean="0">
                <a:solidFill>
                  <a:srgbClr val="2E3333"/>
                </a:solidFill>
              </a:rPr>
              <a:t> </a:t>
            </a:r>
            <a:endParaRPr lang="en-US" dirty="0">
              <a:solidFill>
                <a:srgbClr val="2E3333"/>
              </a:solidFill>
            </a:endParaRPr>
          </a:p>
        </p:txBody>
      </p:sp>
    </p:spTree>
    <p:extLst>
      <p:ext uri="{BB962C8B-B14F-4D97-AF65-F5344CB8AC3E}">
        <p14:creationId xmlns:p14="http://schemas.microsoft.com/office/powerpoint/2010/main" val="265915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647" y="2246177"/>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smtClean="0"/>
              <a:t>Click to edit Master text styles</a:t>
            </a:r>
          </a:p>
        </p:txBody>
      </p:sp>
      <p:sp>
        <p:nvSpPr>
          <p:cNvPr id="4" name="Content Placeholder 3"/>
          <p:cNvSpPr>
            <a:spLocks noGrp="1"/>
          </p:cNvSpPr>
          <p:nvPr>
            <p:ph sz="half" idx="2"/>
          </p:nvPr>
        </p:nvSpPr>
        <p:spPr>
          <a:xfrm>
            <a:off x="457647" y="2885765"/>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5" name="Text Placeholder 4"/>
          <p:cNvSpPr>
            <a:spLocks noGrp="1"/>
          </p:cNvSpPr>
          <p:nvPr>
            <p:ph type="body" sz="quarter" idx="3"/>
          </p:nvPr>
        </p:nvSpPr>
        <p:spPr>
          <a:xfrm>
            <a:off x="4644555" y="2267025"/>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smtClean="0"/>
              <a:t>Click to edit Master text styles</a:t>
            </a:r>
          </a:p>
        </p:txBody>
      </p:sp>
      <p:sp>
        <p:nvSpPr>
          <p:cNvPr id="6" name="Content Placeholder 5"/>
          <p:cNvSpPr>
            <a:spLocks noGrp="1"/>
          </p:cNvSpPr>
          <p:nvPr>
            <p:ph sz="quarter" idx="4"/>
          </p:nvPr>
        </p:nvSpPr>
        <p:spPr>
          <a:xfrm>
            <a:off x="4644555" y="2906613"/>
            <a:ext cx="3680295"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8" name="Text Box 4"/>
          <p:cNvSpPr txBox="1">
            <a:spLocks noChangeArrowheads="1"/>
          </p:cNvSpPr>
          <p:nvPr userDrawn="1"/>
        </p:nvSpPr>
        <p:spPr bwMode="auto">
          <a:xfrm>
            <a:off x="554038" y="64592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dirty="0" smtClean="0"/>
              <a:t> </a:t>
            </a:r>
            <a:r>
              <a:rPr lang="en-US" dirty="0" smtClean="0">
                <a:solidFill>
                  <a:srgbClr val="2E3333"/>
                </a:solidFill>
              </a:rPr>
              <a:t> </a:t>
            </a:r>
            <a:endParaRPr lang="en-US" dirty="0">
              <a:solidFill>
                <a:srgbClr val="2E3333"/>
              </a:solidFill>
            </a:endParaRPr>
          </a:p>
        </p:txBody>
      </p:sp>
    </p:spTree>
    <p:extLst>
      <p:ext uri="{BB962C8B-B14F-4D97-AF65-F5344CB8AC3E}">
        <p14:creationId xmlns:p14="http://schemas.microsoft.com/office/powerpoint/2010/main" val="64186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4" name="Text Box 4"/>
          <p:cNvSpPr txBox="1">
            <a:spLocks noChangeArrowheads="1"/>
          </p:cNvSpPr>
          <p:nvPr userDrawn="1"/>
        </p:nvSpPr>
        <p:spPr bwMode="auto">
          <a:xfrm>
            <a:off x="554038" y="64592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dirty="0" smtClean="0"/>
              <a:t> </a:t>
            </a:r>
            <a:r>
              <a:rPr lang="en-US" dirty="0" smtClean="0">
                <a:solidFill>
                  <a:srgbClr val="2E3333"/>
                </a:solidFill>
              </a:rPr>
              <a:t> </a:t>
            </a:r>
            <a:endParaRPr lang="en-US" dirty="0">
              <a:solidFill>
                <a:srgbClr val="2E3333"/>
              </a:solidFill>
            </a:endParaRPr>
          </a:p>
        </p:txBody>
      </p:sp>
    </p:spTree>
    <p:extLst>
      <p:ext uri="{BB962C8B-B14F-4D97-AF65-F5344CB8AC3E}">
        <p14:creationId xmlns:p14="http://schemas.microsoft.com/office/powerpoint/2010/main" val="169870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Tree>
    <p:extLst>
      <p:ext uri="{BB962C8B-B14F-4D97-AF65-F5344CB8AC3E}">
        <p14:creationId xmlns:p14="http://schemas.microsoft.com/office/powerpoint/2010/main" val="231041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 Box 4"/>
          <p:cNvSpPr txBox="1">
            <a:spLocks noChangeArrowheads="1"/>
          </p:cNvSpPr>
          <p:nvPr userDrawn="1"/>
        </p:nvSpPr>
        <p:spPr bwMode="auto">
          <a:xfrm>
            <a:off x="554038" y="64592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dirty="0" smtClean="0"/>
              <a:t> </a:t>
            </a:r>
            <a:r>
              <a:rPr lang="en-US" dirty="0" smtClean="0">
                <a:solidFill>
                  <a:srgbClr val="2E3333"/>
                </a:solidFill>
              </a:rPr>
              <a:t> </a:t>
            </a:r>
            <a:endParaRPr lang="en-US" dirty="0">
              <a:solidFill>
                <a:srgbClr val="2E3333"/>
              </a:solidFill>
            </a:endParaRPr>
          </a:p>
        </p:txBody>
      </p:sp>
    </p:spTree>
    <p:extLst>
      <p:ext uri="{BB962C8B-B14F-4D97-AF65-F5344CB8AC3E}">
        <p14:creationId xmlns:p14="http://schemas.microsoft.com/office/powerpoint/2010/main" val="26884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ga-IE"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smtClean="0"/>
              <a:t>Click to edit Master text styles</a:t>
            </a:r>
          </a:p>
        </p:txBody>
      </p:sp>
      <p:sp>
        <p:nvSpPr>
          <p:cNvPr id="6" name="Text Box 4"/>
          <p:cNvSpPr txBox="1">
            <a:spLocks noChangeArrowheads="1"/>
          </p:cNvSpPr>
          <p:nvPr userDrawn="1"/>
        </p:nvSpPr>
        <p:spPr bwMode="auto">
          <a:xfrm>
            <a:off x="554038" y="64592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dirty="0" smtClean="0"/>
              <a:t> </a:t>
            </a:r>
            <a:r>
              <a:rPr lang="en-US" dirty="0" smtClean="0">
                <a:solidFill>
                  <a:srgbClr val="2E3333"/>
                </a:solidFill>
              </a:rPr>
              <a:t> </a:t>
            </a:r>
            <a:endParaRPr lang="en-US" dirty="0">
              <a:solidFill>
                <a:srgbClr val="2E3333"/>
              </a:solidFill>
            </a:endParaRPr>
          </a:p>
        </p:txBody>
      </p:sp>
    </p:spTree>
    <p:extLst>
      <p:ext uri="{BB962C8B-B14F-4D97-AF65-F5344CB8AC3E}">
        <p14:creationId xmlns:p14="http://schemas.microsoft.com/office/powerpoint/2010/main" val="99048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ga-IE"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smtClean="0">
                <a:sym typeface="Ubuntu Light" charset="0"/>
              </a:rPr>
              <a:t>Drag picture to placeholder or click icon to add</a:t>
            </a:r>
            <a:endParaRPr lang="en-US" noProof="0" dirty="0" smtClean="0">
              <a:sym typeface="Ubuntu Light"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smtClean="0"/>
              <a:t>Click to edit Master text styles</a:t>
            </a:r>
          </a:p>
        </p:txBody>
      </p:sp>
      <p:sp>
        <p:nvSpPr>
          <p:cNvPr id="6" name="Text Box 4"/>
          <p:cNvSpPr txBox="1">
            <a:spLocks noChangeArrowheads="1"/>
          </p:cNvSpPr>
          <p:nvPr userDrawn="1"/>
        </p:nvSpPr>
        <p:spPr bwMode="auto">
          <a:xfrm>
            <a:off x="554038" y="64592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dirty="0" smtClean="0">
                <a:solidFill>
                  <a:srgbClr val="2E3333"/>
                </a:solidFill>
              </a:rPr>
              <a:t> </a:t>
            </a:r>
            <a:endParaRPr lang="en-US" dirty="0">
              <a:solidFill>
                <a:srgbClr val="2E3333"/>
              </a:solidFill>
            </a:endParaRPr>
          </a:p>
        </p:txBody>
      </p:sp>
    </p:spTree>
    <p:extLst>
      <p:ext uri="{BB962C8B-B14F-4D97-AF65-F5344CB8AC3E}">
        <p14:creationId xmlns:p14="http://schemas.microsoft.com/office/powerpoint/2010/main" val="144164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1150622"/>
            <a:ext cx="7773293" cy="1470049"/>
          </a:xfrm>
        </p:spPr>
        <p:txBody>
          <a:bodyPr/>
          <a:lstStyle/>
          <a:p>
            <a:r>
              <a:rPr lang="ga-IE" smtClean="0"/>
              <a:t>Click to edit Master title style</a:t>
            </a:r>
            <a:endParaRPr lang="en-US"/>
          </a:p>
        </p:txBody>
      </p:sp>
      <p:sp>
        <p:nvSpPr>
          <p:cNvPr id="3" name="Subtitle 2"/>
          <p:cNvSpPr>
            <a:spLocks noGrp="1"/>
          </p:cNvSpPr>
          <p:nvPr>
            <p:ph type="subTitle" idx="1"/>
          </p:nvPr>
        </p:nvSpPr>
        <p:spPr>
          <a:xfrm>
            <a:off x="774703" y="2973325"/>
            <a:ext cx="6400354" cy="1752451"/>
          </a:xfrm>
        </p:spPr>
        <p:txBody>
          <a:bodyPr/>
          <a:lstStyle>
            <a:lvl1pPr marL="0" indent="0" algn="l">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smtClean="0"/>
              <a:t>Click to edit Master subtitle style</a:t>
            </a:r>
            <a:endParaRPr lang="en-US" dirty="0"/>
          </a:p>
        </p:txBody>
      </p:sp>
      <p:sp>
        <p:nvSpPr>
          <p:cNvPr id="4" name="Text Box 4"/>
          <p:cNvSpPr txBox="1">
            <a:spLocks noGrp="1" noChangeArrowheads="1"/>
          </p:cNvSpPr>
          <p:nvPr>
            <p:ph type="sldNum" sz="quarter" idx="10"/>
          </p:nvPr>
        </p:nvSpPr>
        <p:spPr>
          <a:xfrm>
            <a:off x="685354" y="6446156"/>
            <a:ext cx="3630637" cy="187325"/>
          </a:xfrm>
          <a:ln/>
        </p:spPr>
        <p:txBody>
          <a:bodyPr/>
          <a:lstStyle>
            <a:lvl1pPr>
              <a:defRPr/>
            </a:lvl1pPr>
          </a:lstStyle>
          <a:p>
            <a:fld id="{F4B88F72-1EA4-FE40-A5CA-BD0111E6622B}" type="slidenum">
              <a:rPr lang="en-US" smtClean="0">
                <a:solidFill>
                  <a:srgbClr val="46473E"/>
                </a:solidFill>
              </a:rPr>
              <a:pPr/>
              <a:t>‹#›</a:t>
            </a:fld>
            <a:r>
              <a:rPr lang="en-US" dirty="0" smtClean="0">
                <a:solidFill>
                  <a:srgbClr val="46473E"/>
                </a:solidFill>
              </a:rPr>
              <a:t> Athlete Leadership Athletes as Coaches</a:t>
            </a:r>
            <a:endParaRPr lang="en-US" b="1" dirty="0">
              <a:solidFill>
                <a:srgbClr val="46473E"/>
              </a:solidFill>
              <a:latin typeface="Helvetica Neue"/>
              <a:cs typeface="Helvetica Neue"/>
            </a:endParaRPr>
          </a:p>
        </p:txBody>
      </p:sp>
    </p:spTree>
    <p:extLst>
      <p:ext uri="{BB962C8B-B14F-4D97-AF65-F5344CB8AC3E}">
        <p14:creationId xmlns:p14="http://schemas.microsoft.com/office/powerpoint/2010/main" val="196791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46473E"/>
                </a:solidFill>
              </a:rPr>
              <a:pPr/>
              <a:t>‹#›</a:t>
            </a:fld>
            <a:r>
              <a:rPr lang="en-US" smtClean="0">
                <a:solidFill>
                  <a:srgbClr val="46473E"/>
                </a:solidFill>
              </a:rPr>
              <a:t> </a:t>
            </a:r>
            <a:endParaRPr lang="en-US" b="1" dirty="0">
              <a:solidFill>
                <a:srgbClr val="46473E"/>
              </a:solidFill>
              <a:latin typeface="Helvetica Neue"/>
              <a:cs typeface="Helvetica Neue"/>
            </a:endParaRPr>
          </a:p>
        </p:txBody>
      </p:sp>
    </p:spTree>
    <p:extLst>
      <p:ext uri="{BB962C8B-B14F-4D97-AF65-F5344CB8AC3E}">
        <p14:creationId xmlns:p14="http://schemas.microsoft.com/office/powerpoint/2010/main" val="212628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2600179"/>
            <a:ext cx="7772176" cy="1361777"/>
          </a:xfrm>
        </p:spPr>
        <p:txBody>
          <a:bodyPr/>
          <a:lstStyle>
            <a:lvl1pPr algn="l">
              <a:defRPr sz="2800" b="1" cap="all"/>
            </a:lvl1pPr>
          </a:lstStyle>
          <a:p>
            <a:r>
              <a:rPr lang="ga-IE" smtClean="0"/>
              <a:t>Click to edit Master title style</a:t>
            </a:r>
            <a:endParaRPr lang="en-US"/>
          </a:p>
        </p:txBody>
      </p:sp>
      <p:sp>
        <p:nvSpPr>
          <p:cNvPr id="3" name="Text Placeholder 2"/>
          <p:cNvSpPr>
            <a:spLocks noGrp="1"/>
          </p:cNvSpPr>
          <p:nvPr>
            <p:ph type="body" idx="1"/>
          </p:nvPr>
        </p:nvSpPr>
        <p:spPr>
          <a:xfrm>
            <a:off x="722189" y="1099991"/>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ga-IE" smtClean="0"/>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46473E"/>
                </a:solidFill>
              </a:rPr>
              <a:pPr/>
              <a:t>‹#›</a:t>
            </a:fld>
            <a:r>
              <a:rPr lang="en-US" smtClean="0">
                <a:solidFill>
                  <a:srgbClr val="46473E"/>
                </a:solidFill>
              </a:rPr>
              <a:t> </a:t>
            </a:r>
            <a:endParaRPr lang="en-US" b="1" dirty="0">
              <a:solidFill>
                <a:srgbClr val="46473E"/>
              </a:solidFill>
              <a:latin typeface="Helvetica Neue"/>
              <a:cs typeface="Helvetica Neue"/>
            </a:endParaRPr>
          </a:p>
        </p:txBody>
      </p:sp>
    </p:spTree>
    <p:extLst>
      <p:ext uri="{BB962C8B-B14F-4D97-AF65-F5344CB8AC3E}">
        <p14:creationId xmlns:p14="http://schemas.microsoft.com/office/powerpoint/2010/main" val="142675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Content Placeholder 2"/>
          <p:cNvSpPr>
            <a:spLocks noGrp="1"/>
          </p:cNvSpPr>
          <p:nvPr>
            <p:ph sz="half" idx="1"/>
          </p:nvPr>
        </p:nvSpPr>
        <p:spPr>
          <a:xfrm>
            <a:off x="54471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Content Placeholder 3"/>
          <p:cNvSpPr>
            <a:spLocks noGrp="1"/>
          </p:cNvSpPr>
          <p:nvPr>
            <p:ph sz="half" idx="2"/>
          </p:nvPr>
        </p:nvSpPr>
        <p:spPr>
          <a:xfrm>
            <a:off x="455414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46473E"/>
                </a:solidFill>
              </a:rPr>
              <a:pPr/>
              <a:t>‹#›</a:t>
            </a:fld>
            <a:r>
              <a:rPr lang="en-US" smtClean="0">
                <a:solidFill>
                  <a:srgbClr val="46473E"/>
                </a:solidFill>
              </a:rPr>
              <a:t> </a:t>
            </a:r>
            <a:endParaRPr lang="en-US" b="1" dirty="0">
              <a:solidFill>
                <a:srgbClr val="46473E"/>
              </a:solidFill>
              <a:latin typeface="Helvetica Neue"/>
              <a:cs typeface="Helvetica Neue"/>
            </a:endParaRPr>
          </a:p>
        </p:txBody>
      </p:sp>
    </p:spTree>
    <p:extLst>
      <p:ext uri="{BB962C8B-B14F-4D97-AF65-F5344CB8AC3E}">
        <p14:creationId xmlns:p14="http://schemas.microsoft.com/office/powerpoint/2010/main" val="334590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smtClean="0"/>
              <a:t>Click to edit Master title style</a:t>
            </a:r>
            <a:endParaRPr lang="en-US"/>
          </a:p>
        </p:txBody>
      </p:sp>
      <p:sp>
        <p:nvSpPr>
          <p:cNvPr id="3" name="Text Placeholder 2"/>
          <p:cNvSpPr>
            <a:spLocks noGrp="1"/>
          </p:cNvSpPr>
          <p:nvPr>
            <p:ph type="body" idx="1"/>
          </p:nvPr>
        </p:nvSpPr>
        <p:spPr>
          <a:xfrm>
            <a:off x="457647" y="2246177"/>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smtClean="0"/>
              <a:t>Click to edit Master text styles</a:t>
            </a:r>
          </a:p>
        </p:txBody>
      </p:sp>
      <p:sp>
        <p:nvSpPr>
          <p:cNvPr id="4" name="Content Placeholder 3"/>
          <p:cNvSpPr>
            <a:spLocks noGrp="1"/>
          </p:cNvSpPr>
          <p:nvPr>
            <p:ph sz="half" idx="2"/>
          </p:nvPr>
        </p:nvSpPr>
        <p:spPr>
          <a:xfrm>
            <a:off x="457647" y="2885765"/>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dirty="0"/>
          </a:p>
        </p:txBody>
      </p:sp>
      <p:sp>
        <p:nvSpPr>
          <p:cNvPr id="5" name="Text Placeholder 4"/>
          <p:cNvSpPr>
            <a:spLocks noGrp="1"/>
          </p:cNvSpPr>
          <p:nvPr>
            <p:ph type="body" sz="quarter" idx="3"/>
          </p:nvPr>
        </p:nvSpPr>
        <p:spPr>
          <a:xfrm>
            <a:off x="4644555" y="2267025"/>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smtClean="0"/>
              <a:t>Click to edit Master text styles</a:t>
            </a:r>
          </a:p>
        </p:txBody>
      </p:sp>
      <p:sp>
        <p:nvSpPr>
          <p:cNvPr id="6" name="Content Placeholder 5"/>
          <p:cNvSpPr>
            <a:spLocks noGrp="1"/>
          </p:cNvSpPr>
          <p:nvPr>
            <p:ph sz="quarter" idx="4"/>
          </p:nvPr>
        </p:nvSpPr>
        <p:spPr>
          <a:xfrm>
            <a:off x="4644555" y="2906613"/>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46473E"/>
                </a:solidFill>
              </a:rPr>
              <a:pPr/>
              <a:t>‹#›</a:t>
            </a:fld>
            <a:r>
              <a:rPr lang="en-US" smtClean="0">
                <a:solidFill>
                  <a:srgbClr val="46473E"/>
                </a:solidFill>
              </a:rPr>
              <a:t> </a:t>
            </a:r>
            <a:endParaRPr lang="en-US" b="1" dirty="0">
              <a:solidFill>
                <a:srgbClr val="46473E"/>
              </a:solidFill>
              <a:latin typeface="Helvetica Neue"/>
              <a:cs typeface="Helvetica Neue"/>
            </a:endParaRPr>
          </a:p>
        </p:txBody>
      </p:sp>
    </p:spTree>
    <p:extLst>
      <p:ext uri="{BB962C8B-B14F-4D97-AF65-F5344CB8AC3E}">
        <p14:creationId xmlns:p14="http://schemas.microsoft.com/office/powerpoint/2010/main" val="161596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46473E"/>
                </a:solidFill>
              </a:rPr>
              <a:pPr/>
              <a:t>‹#›</a:t>
            </a:fld>
            <a:r>
              <a:rPr lang="en-US" smtClean="0">
                <a:solidFill>
                  <a:srgbClr val="46473E"/>
                </a:solidFill>
              </a:rPr>
              <a:t> </a:t>
            </a:r>
            <a:endParaRPr lang="en-US" b="1" dirty="0">
              <a:solidFill>
                <a:srgbClr val="46473E"/>
              </a:solidFill>
              <a:latin typeface="Helvetica Neue"/>
              <a:cs typeface="Helvetica Neue"/>
            </a:endParaRPr>
          </a:p>
        </p:txBody>
      </p:sp>
    </p:spTree>
    <p:extLst>
      <p:ext uri="{BB962C8B-B14F-4D97-AF65-F5344CB8AC3E}">
        <p14:creationId xmlns:p14="http://schemas.microsoft.com/office/powerpoint/2010/main" val="164771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46473E"/>
                </a:solidFill>
              </a:rPr>
              <a:pPr/>
              <a:t>‹#›</a:t>
            </a:fld>
            <a:r>
              <a:rPr lang="en-US" dirty="0" smtClean="0">
                <a:solidFill>
                  <a:srgbClr val="46473E"/>
                </a:solidFill>
              </a:rPr>
              <a:t> </a:t>
            </a:r>
            <a:endParaRPr lang="en-US" b="1" dirty="0">
              <a:solidFill>
                <a:srgbClr val="46473E"/>
              </a:solidFill>
              <a:latin typeface="Helvetica Neue"/>
              <a:cs typeface="Helvetica Neue"/>
            </a:endParaRPr>
          </a:p>
        </p:txBody>
      </p:sp>
    </p:spTree>
    <p:extLst>
      <p:ext uri="{BB962C8B-B14F-4D97-AF65-F5344CB8AC3E}">
        <p14:creationId xmlns:p14="http://schemas.microsoft.com/office/powerpoint/2010/main" val="339944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dirty="0" smtClean="0"/>
              <a:t>Click to edit Master title style</a:t>
            </a:r>
            <a:endParaRPr lang="en-US" dirty="0"/>
          </a:p>
        </p:txBody>
      </p:sp>
      <p:sp>
        <p:nvSpPr>
          <p:cNvPr id="3" name="Content Placeholder 2"/>
          <p:cNvSpPr>
            <a:spLocks noGrp="1"/>
          </p:cNvSpPr>
          <p:nvPr>
            <p:ph sz="half" idx="1"/>
          </p:nvPr>
        </p:nvSpPr>
        <p:spPr>
          <a:xfrm>
            <a:off x="544711" y="1741289"/>
            <a:ext cx="3902273" cy="4464844"/>
          </a:xfrm>
        </p:spPr>
        <p:txBody>
          <a:bodyPr/>
          <a:lstStyle>
            <a:lvl1pPr>
              <a:defRPr sz="2200"/>
            </a:lvl1pPr>
            <a:lvl2pPr>
              <a:defRPr sz="2000"/>
            </a:lvl2pPr>
            <a:lvl3pPr>
              <a:defRPr sz="1800"/>
            </a:lvl3pPr>
            <a:lvl4pPr>
              <a:defRPr sz="1800"/>
            </a:lvl4pPr>
            <a:lvl5pPr>
              <a:defRPr sz="1800"/>
            </a:lvl5pPr>
            <a:lvl6pPr>
              <a:defRPr sz="1300"/>
            </a:lvl6pPr>
            <a:lvl7pPr>
              <a:defRPr sz="1300"/>
            </a:lvl7pPr>
            <a:lvl8pPr>
              <a:defRPr sz="1300"/>
            </a:lvl8pPr>
            <a:lvl9pPr>
              <a:defRPr sz="13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4" name="Content Placeholder 3"/>
          <p:cNvSpPr>
            <a:spLocks noGrp="1"/>
          </p:cNvSpPr>
          <p:nvPr>
            <p:ph sz="half" idx="2"/>
          </p:nvPr>
        </p:nvSpPr>
        <p:spPr>
          <a:xfrm>
            <a:off x="4554141" y="1741289"/>
            <a:ext cx="3902273" cy="4464844"/>
          </a:xfrm>
        </p:spPr>
        <p:txBody>
          <a:bodyPr/>
          <a:lstStyle>
            <a:lvl1pPr>
              <a:defRPr sz="2200"/>
            </a:lvl1pPr>
            <a:lvl2pPr>
              <a:defRPr sz="2000"/>
            </a:lvl2pPr>
            <a:lvl3pPr>
              <a:defRPr sz="1800"/>
            </a:lvl3pPr>
            <a:lvl4pPr>
              <a:defRPr sz="1800"/>
            </a:lvl4pPr>
            <a:lvl5pPr>
              <a:defRPr sz="1800"/>
            </a:lvl5pPr>
            <a:lvl6pPr>
              <a:defRPr sz="1300"/>
            </a:lvl6pPr>
            <a:lvl7pPr>
              <a:defRPr sz="1300"/>
            </a:lvl7pPr>
            <a:lvl8pPr>
              <a:defRPr sz="1300"/>
            </a:lvl8pPr>
            <a:lvl9pPr>
              <a:defRPr sz="13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Tree>
    <p:extLst>
      <p:ext uri="{BB962C8B-B14F-4D97-AF65-F5344CB8AC3E}">
        <p14:creationId xmlns:p14="http://schemas.microsoft.com/office/powerpoint/2010/main" val="429310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ga-IE" smtClean="0"/>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46473E"/>
                </a:solidFill>
              </a:rPr>
              <a:pPr/>
              <a:t>‹#›</a:t>
            </a:fld>
            <a:r>
              <a:rPr lang="en-US" smtClean="0">
                <a:solidFill>
                  <a:srgbClr val="46473E"/>
                </a:solidFill>
              </a:rPr>
              <a:t> </a:t>
            </a:r>
            <a:endParaRPr lang="en-US" b="1" dirty="0">
              <a:solidFill>
                <a:srgbClr val="46473E"/>
              </a:solidFill>
              <a:latin typeface="Helvetica Neue"/>
              <a:cs typeface="Helvetica Neue"/>
            </a:endParaRPr>
          </a:p>
        </p:txBody>
      </p:sp>
    </p:spTree>
    <p:extLst>
      <p:ext uri="{BB962C8B-B14F-4D97-AF65-F5344CB8AC3E}">
        <p14:creationId xmlns:p14="http://schemas.microsoft.com/office/powerpoint/2010/main" val="382760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ga-IE" smtClean="0"/>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smtClean="0">
                <a:sym typeface="Ubuntu Light" charset="0"/>
              </a:rPr>
              <a:t>Drag picture to placeholder or click icon to add</a:t>
            </a:r>
            <a:endParaRPr lang="en-US" noProof="0" smtClean="0">
              <a:sym typeface="Ubuntu Light"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solidFill>
                  <a:srgbClr val="46473E"/>
                </a:solidFill>
              </a:rPr>
              <a:pPr/>
              <a:t>‹#›</a:t>
            </a:fld>
            <a:r>
              <a:rPr lang="en-US" smtClean="0">
                <a:solidFill>
                  <a:srgbClr val="46473E"/>
                </a:solidFill>
              </a:rPr>
              <a:t> </a:t>
            </a:r>
            <a:endParaRPr lang="en-US" b="1" dirty="0">
              <a:solidFill>
                <a:srgbClr val="46473E"/>
              </a:solidFill>
              <a:latin typeface="Helvetica Neue"/>
              <a:cs typeface="Helvetica Neue"/>
            </a:endParaRPr>
          </a:p>
        </p:txBody>
      </p:sp>
    </p:spTree>
    <p:extLst>
      <p:ext uri="{BB962C8B-B14F-4D97-AF65-F5344CB8AC3E}">
        <p14:creationId xmlns:p14="http://schemas.microsoft.com/office/powerpoint/2010/main" val="400647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dirty="0" smtClean="0"/>
              <a:t>Click to edit Master title style</a:t>
            </a:r>
            <a:endParaRPr lang="en-US" dirty="0"/>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dirty="0"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Tree>
    <p:extLst>
      <p:ext uri="{BB962C8B-B14F-4D97-AF65-F5344CB8AC3E}">
        <p14:creationId xmlns:p14="http://schemas.microsoft.com/office/powerpoint/2010/main" val="118024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Tree>
    <p:extLst>
      <p:ext uri="{BB962C8B-B14F-4D97-AF65-F5344CB8AC3E}">
        <p14:creationId xmlns:p14="http://schemas.microsoft.com/office/powerpoint/2010/main" val="3093615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85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826519"/>
          </a:xfrm>
        </p:spPr>
        <p:txBody>
          <a:bodyPr anchor="b"/>
          <a:lstStyle>
            <a:lvl1pPr algn="l">
              <a:defRPr sz="1400" b="1"/>
            </a:lvl1pPr>
          </a:lstStyle>
          <a:p>
            <a:r>
              <a:rPr lang="ga-IE" dirty="0" smtClean="0"/>
              <a:t>Click to edit Master title style</a:t>
            </a:r>
            <a:endParaRPr lang="en-US" dirty="0"/>
          </a:p>
        </p:txBody>
      </p:sp>
      <p:sp>
        <p:nvSpPr>
          <p:cNvPr id="3" name="Content Placeholder 2"/>
          <p:cNvSpPr>
            <a:spLocks noGrp="1"/>
          </p:cNvSpPr>
          <p:nvPr>
            <p:ph idx="1"/>
          </p:nvPr>
        </p:nvSpPr>
        <p:spPr>
          <a:xfrm>
            <a:off x="3575224" y="1910081"/>
            <a:ext cx="5111130" cy="4215684"/>
          </a:xfrm>
        </p:spPr>
        <p:txBody>
          <a:bodyPr/>
          <a:lstStyle>
            <a:lvl1pPr>
              <a:defRPr sz="2200"/>
            </a:lvl1pPr>
            <a:lvl2pPr>
              <a:defRPr sz="2000"/>
            </a:lvl2pPr>
            <a:lvl3pPr>
              <a:defRPr sz="1700"/>
            </a:lvl3pPr>
            <a:lvl4pPr>
              <a:defRPr sz="1400"/>
            </a:lvl4pPr>
            <a:lvl5pPr marL="576262" indent="0">
              <a:buNone/>
              <a:defRPr sz="1400"/>
            </a:lvl5pPr>
            <a:lvl6pPr>
              <a:defRPr sz="1400"/>
            </a:lvl6pPr>
            <a:lvl7pPr>
              <a:defRPr sz="1400"/>
            </a:lvl7pPr>
            <a:lvl8pPr>
              <a:defRPr sz="1400"/>
            </a:lvl8pPr>
            <a:lvl9pPr>
              <a:defRPr sz="14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endParaRPr lang="en-US" dirty="0" smtClean="0"/>
          </a:p>
          <a:p>
            <a:pPr lvl="3"/>
            <a:r>
              <a:rPr lang="ga-IE" dirty="0" smtClean="0"/>
              <a:t>Fifth level</a:t>
            </a:r>
            <a:endParaRPr lang="en-US" dirty="0"/>
          </a:p>
        </p:txBody>
      </p:sp>
      <p:sp>
        <p:nvSpPr>
          <p:cNvPr id="4" name="Text Placeholder 3"/>
          <p:cNvSpPr>
            <a:spLocks noGrp="1"/>
          </p:cNvSpPr>
          <p:nvPr>
            <p:ph type="body" sz="half" idx="2"/>
          </p:nvPr>
        </p:nvSpPr>
        <p:spPr>
          <a:xfrm>
            <a:off x="457647" y="1910081"/>
            <a:ext cx="3008189" cy="4215684"/>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smtClean="0"/>
              <a:t>Click to edit Master text styles</a:t>
            </a:r>
          </a:p>
        </p:txBody>
      </p:sp>
    </p:spTree>
    <p:extLst>
      <p:ext uri="{BB962C8B-B14F-4D97-AF65-F5344CB8AC3E}">
        <p14:creationId xmlns:p14="http://schemas.microsoft.com/office/powerpoint/2010/main" val="282824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4"/>
          <p:cNvSpPr txBox="1">
            <a:spLocks noGrp="1" noChangeArrowheads="1"/>
          </p:cNvSpPr>
          <p:nvPr>
            <p:ph type="sldNum" sz="quarter" idx="10"/>
          </p:nvPr>
        </p:nvSpPr>
        <p:spPr>
          <a:xfrm>
            <a:off x="554038" y="6470814"/>
            <a:ext cx="3498781" cy="187325"/>
          </a:xfrm>
          <a:prstGeom prst="rect">
            <a:avLst/>
          </a:prstGeom>
          <a:ln/>
        </p:spPr>
        <p:txBody>
          <a:bodyPr/>
          <a:lstStyle>
            <a:lvl1pPr>
              <a:defRPr>
                <a:solidFill>
                  <a:schemeClr val="bg1"/>
                </a:solidFill>
              </a:defRPr>
            </a:lvl1pPr>
          </a:lstStyle>
          <a:p>
            <a:fld id="{978F6C85-62F1-2E45-BAF4-9247EEFC730C}" type="slidenum">
              <a:rPr lang="en-US" smtClean="0"/>
              <a:pPr/>
              <a:t>‹#›</a:t>
            </a:fld>
            <a:endParaRPr lang="en-US" dirty="0"/>
          </a:p>
        </p:txBody>
      </p:sp>
      <p:sp>
        <p:nvSpPr>
          <p:cNvPr id="3" name="Picture Placeholder 2"/>
          <p:cNvSpPr>
            <a:spLocks noGrp="1"/>
          </p:cNvSpPr>
          <p:nvPr>
            <p:ph type="pic" idx="1"/>
          </p:nvPr>
        </p:nvSpPr>
        <p:spPr>
          <a:xfrm>
            <a:off x="176917" y="221921"/>
            <a:ext cx="8791061" cy="6436217"/>
          </a:xfrm>
          <a:solidFill>
            <a:schemeClr val="bg1"/>
          </a:solidFill>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smtClean="0">
                <a:sym typeface="Ubuntu" charset="0"/>
              </a:rPr>
              <a:t>Drag picture to placeholder or click icon to add</a:t>
            </a:r>
            <a:endParaRPr lang="en-US" noProof="0" smtClean="0">
              <a:sym typeface="Ubuntu" charset="0"/>
            </a:endParaRPr>
          </a:p>
        </p:txBody>
      </p:sp>
      <p:sp>
        <p:nvSpPr>
          <p:cNvPr id="2" name="Title 1"/>
          <p:cNvSpPr>
            <a:spLocks noGrp="1"/>
          </p:cNvSpPr>
          <p:nvPr>
            <p:ph type="title"/>
          </p:nvPr>
        </p:nvSpPr>
        <p:spPr>
          <a:xfrm>
            <a:off x="300743" y="5084341"/>
            <a:ext cx="6875132" cy="567035"/>
          </a:xfrm>
        </p:spPr>
        <p:txBody>
          <a:bodyPr anchor="b"/>
          <a:lstStyle>
            <a:lvl1pPr algn="l">
              <a:defRPr sz="1400" b="1"/>
            </a:lvl1pPr>
          </a:lstStyle>
          <a:p>
            <a:r>
              <a:rPr lang="ga-IE" dirty="0" smtClean="0"/>
              <a:t>Click to edit Master title style</a:t>
            </a:r>
            <a:endParaRPr lang="en-US" dirty="0"/>
          </a:p>
        </p:txBody>
      </p:sp>
      <p:sp>
        <p:nvSpPr>
          <p:cNvPr id="4" name="Text Placeholder 3"/>
          <p:cNvSpPr>
            <a:spLocks noGrp="1"/>
          </p:cNvSpPr>
          <p:nvPr>
            <p:ph type="body" sz="half" idx="2"/>
          </p:nvPr>
        </p:nvSpPr>
        <p:spPr>
          <a:xfrm>
            <a:off x="300743" y="5757637"/>
            <a:ext cx="6891759" cy="616450"/>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smtClean="0"/>
              <a:t>Click to edit Master text styles</a:t>
            </a:r>
          </a:p>
        </p:txBody>
      </p:sp>
    </p:spTree>
    <p:extLst>
      <p:ext uri="{BB962C8B-B14F-4D97-AF65-F5344CB8AC3E}">
        <p14:creationId xmlns:p14="http://schemas.microsoft.com/office/powerpoint/2010/main" val="197840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889358"/>
            <a:ext cx="7773293" cy="1470049"/>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774703" y="2712061"/>
            <a:ext cx="6400354" cy="1752451"/>
          </a:xfrm>
          <a:prstGeom prst="rect">
            <a:avLst/>
          </a:prstGeom>
        </p:spPr>
        <p:txBody>
          <a:bodyPr/>
          <a:lstStyle>
            <a:lvl1pPr marL="0" indent="0" algn="l">
              <a:buNone/>
              <a:defRPr>
                <a:latin typeface="Arial" panose="020B0604020202020204" pitchFamily="34" charset="0"/>
                <a:cs typeface="Arial" panose="020B0604020202020204" pitchFamily="34" charset="0"/>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80086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theme" Target="../theme/theme2.xml"/><Relationship Id="rId7" Type="http://schemas.openxmlformats.org/officeDocument/2006/relationships/image" Target="../media/image3.png"/><Relationship Id="rId8" Type="http://schemas.openxmlformats.org/officeDocument/2006/relationships/image" Target="../media/image4.jpeg"/><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11" Type="http://schemas.openxmlformats.org/officeDocument/2006/relationships/image" Target="../media/image3.png"/><Relationship Id="rId12" Type="http://schemas.openxmlformats.org/officeDocument/2006/relationships/image" Target="../media/image4.jpe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theme" Target="../theme/theme4.xml"/><Relationship Id="rId11" Type="http://schemas.openxmlformats.org/officeDocument/2006/relationships/image" Target="../media/image5.png"/><Relationship Id="rId1" Type="http://schemas.openxmlformats.org/officeDocument/2006/relationships/slideLayout" Target="../slideLayouts/slideLayout23.xml"/><Relationship Id="rId2"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544513" y="1741488"/>
            <a:ext cx="7912100"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35717" tIns="35717" rIns="35717" bIns="35717" numCol="1" anchor="t" anchorCtr="0" compatLnSpc="1">
            <a:prstTxWarp prst="textNoShape">
              <a:avLst/>
            </a:prstTxWarp>
          </a:bodyPr>
          <a:lstStyle/>
          <a:p>
            <a:pPr lvl="0"/>
            <a:r>
              <a:rPr lang="ga-IE" dirty="0" smtClean="0">
                <a:sym typeface="Ubuntu" charset="0"/>
              </a:rPr>
              <a:t>Click to edit Master text styles</a:t>
            </a:r>
          </a:p>
          <a:p>
            <a:pPr lvl="1"/>
            <a:r>
              <a:rPr lang="ga-IE" dirty="0" smtClean="0">
                <a:sym typeface="Ubuntu" charset="0"/>
              </a:rPr>
              <a:t>Second level</a:t>
            </a:r>
          </a:p>
          <a:p>
            <a:pPr lvl="2"/>
            <a:r>
              <a:rPr lang="ga-IE" dirty="0" smtClean="0">
                <a:sym typeface="Ubuntu" charset="0"/>
              </a:rPr>
              <a:t>Third level</a:t>
            </a:r>
          </a:p>
          <a:p>
            <a:pPr lvl="3"/>
            <a:r>
              <a:rPr lang="ga-IE" dirty="0" smtClean="0">
                <a:sym typeface="Ubuntu" charset="0"/>
              </a:rPr>
              <a:t>Fourth level</a:t>
            </a:r>
          </a:p>
          <a:p>
            <a:pPr lvl="4"/>
            <a:r>
              <a:rPr lang="ga-IE" dirty="0" smtClean="0">
                <a:sym typeface="Ubuntu" charset="0"/>
              </a:rPr>
              <a:t>Fifth level</a:t>
            </a:r>
            <a:endParaRPr lang="en-US" dirty="0">
              <a:sym typeface="Ubuntu Light" charset="0"/>
            </a:endParaRPr>
          </a:p>
        </p:txBody>
      </p:sp>
      <p:sp>
        <p:nvSpPr>
          <p:cNvPr id="2051" name="Rectangle 3"/>
          <p:cNvSpPr>
            <a:spLocks noGrp="1" noChangeArrowheads="1"/>
          </p:cNvSpPr>
          <p:nvPr>
            <p:ph type="title"/>
          </p:nvPr>
        </p:nvSpPr>
        <p:spPr bwMode="auto">
          <a:xfrm>
            <a:off x="544513" y="366713"/>
            <a:ext cx="7051823"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35717" tIns="35717" rIns="35717" bIns="35717" numCol="1" anchor="ctr" anchorCtr="0" compatLnSpc="1">
            <a:prstTxWarp prst="textNoShape">
              <a:avLst/>
            </a:prstTxWarp>
          </a:bodyPr>
          <a:lstStyle/>
          <a:p>
            <a:pPr lvl="0"/>
            <a:r>
              <a:rPr lang="ga-IE" dirty="0" smtClean="0">
                <a:sym typeface="Ubuntu Light" charset="0"/>
              </a:rPr>
              <a:t>Click to edit Master title style</a:t>
            </a:r>
            <a:endParaRPr lang="en-US" dirty="0">
              <a:sym typeface="Ubuntu Light" charset="0"/>
            </a:endParaRPr>
          </a:p>
        </p:txBody>
      </p:sp>
      <p:sp>
        <p:nvSpPr>
          <p:cNvPr id="6" name="Text Box 4"/>
          <p:cNvSpPr txBox="1">
            <a:spLocks noChangeArrowheads="1"/>
          </p:cNvSpPr>
          <p:nvPr userDrawn="1"/>
        </p:nvSpPr>
        <p:spPr bwMode="auto">
          <a:xfrm>
            <a:off x="554038" y="64592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a:t>
            </a:r>
            <a:r>
              <a:rPr lang="en-US" baseline="0" dirty="0" smtClean="0"/>
              <a:t> </a:t>
            </a:r>
            <a:r>
              <a:rPr lang="en-US" dirty="0" smtClean="0"/>
              <a:t>Athletes as Coaches Course</a:t>
            </a:r>
            <a:r>
              <a:rPr lang="en-US" dirty="0" smtClean="0">
                <a:solidFill>
                  <a:srgbClr val="2E3333"/>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9345511"/>
      </p:ext>
    </p:extLst>
  </p:cSld>
  <p:clrMap bg1="lt1" tx1="dk1" bg2="lt2" tx2="dk2" accent1="accent1" accent2="accent2" accent3="accent3" accent4="accent4" accent5="accent5" accent6="accent6" hlink="hlink" folHlink="folHlink"/>
  <p:sldLayoutIdLst>
    <p:sldLayoutId id="2147484458" r:id="rId1"/>
    <p:sldLayoutId id="2147484459" r:id="rId2"/>
    <p:sldLayoutId id="2147484460" r:id="rId3"/>
    <p:sldLayoutId id="2147484461" r:id="rId4"/>
    <p:sldLayoutId id="2147484462" r:id="rId5"/>
    <p:sldLayoutId id="2147484463" r:id="rId6"/>
    <p:sldLayoutId id="2147484464" r:id="rId7"/>
    <p:sldLayoutId id="2147484465" r:id="rId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hf hdr="0" dt="0"/>
  <p:txStyles>
    <p:titleStyle>
      <a:lvl1pPr algn="l" rtl="0" eaLnBrk="1" fontAlgn="base" hangingPunct="1">
        <a:lnSpc>
          <a:spcPts val="3600"/>
        </a:lnSpc>
        <a:spcBef>
          <a:spcPct val="0"/>
        </a:spcBef>
        <a:spcAft>
          <a:spcPct val="0"/>
        </a:spcAft>
        <a:defRPr sz="4000" spc="-100">
          <a:solidFill>
            <a:schemeClr val="tx1"/>
          </a:solidFill>
          <a:latin typeface="Arial" panose="020B0604020202020204" pitchFamily="34" charset="0"/>
          <a:ea typeface="+mj-ea"/>
          <a:cs typeface="Arial" panose="020B0604020202020204" pitchFamily="34" charset="0"/>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10000"/>
        </a:lnSpc>
        <a:spcBef>
          <a:spcPts val="850"/>
        </a:spcBef>
        <a:spcAft>
          <a:spcPct val="0"/>
        </a:spcAft>
        <a:defRPr sz="3200">
          <a:solidFill>
            <a:schemeClr val="tx1"/>
          </a:solidFill>
          <a:latin typeface="Arial" panose="020B0604020202020204" pitchFamily="34" charset="0"/>
          <a:ea typeface="+mn-ea"/>
          <a:cs typeface="Arial" panose="020B0604020202020204" pitchFamily="34" charset="0"/>
          <a:sym typeface="Ubuntu" charset="0"/>
        </a:defRPr>
      </a:lvl1pPr>
      <a:lvl2pPr marL="347663" indent="-347663" algn="l" rtl="0" eaLnBrk="1" fontAlgn="base" hangingPunct="1">
        <a:lnSpc>
          <a:spcPct val="110000"/>
        </a:lnSpc>
        <a:spcBef>
          <a:spcPts val="850"/>
        </a:spcBef>
        <a:spcAft>
          <a:spcPct val="0"/>
        </a:spcAft>
        <a:buClr>
          <a:srgbClr val="FF0000"/>
        </a:buClr>
        <a:buSzPct val="80000"/>
        <a:buFont typeface="Wingdings" panose="05000000000000000000" pitchFamily="2" charset="2"/>
        <a:buChar char="§"/>
        <a:defRPr sz="2800">
          <a:solidFill>
            <a:srgbClr val="4F5146"/>
          </a:solidFill>
          <a:latin typeface="Arial" panose="020B0604020202020204" pitchFamily="34" charset="0"/>
          <a:ea typeface="+mn-ea"/>
          <a:cs typeface="Arial" panose="020B0604020202020204" pitchFamily="34" charset="0"/>
          <a:sym typeface="Ubuntu Light" charset="0"/>
        </a:defRPr>
      </a:lvl2pPr>
      <a:lvl3pPr marL="1030288" indent="-338138" algn="l" rtl="0" eaLnBrk="1" fontAlgn="base" hangingPunct="1">
        <a:lnSpc>
          <a:spcPct val="140000"/>
        </a:lnSpc>
        <a:spcBef>
          <a:spcPct val="0"/>
        </a:spcBef>
        <a:spcAft>
          <a:spcPct val="0"/>
        </a:spcAft>
        <a:buClr>
          <a:srgbClr val="FF0000"/>
        </a:buClr>
        <a:buSzPct val="80000"/>
        <a:buFont typeface="Ubuntu Light" charset="0"/>
        <a:buChar char="‣"/>
        <a:defRPr sz="2400">
          <a:solidFill>
            <a:srgbClr val="4F5146"/>
          </a:solidFill>
          <a:latin typeface="Arial" panose="020B0604020202020204" pitchFamily="34" charset="0"/>
          <a:ea typeface="+mn-ea"/>
          <a:cs typeface="Arial" panose="020B0604020202020204" pitchFamily="34" charset="0"/>
          <a:sym typeface="Ubuntu Light" charset="0"/>
        </a:defRPr>
      </a:lvl3pPr>
      <a:lvl4pPr marL="1712913" indent="-338138" algn="l" rtl="0" eaLnBrk="1" fontAlgn="base" hangingPunct="1">
        <a:lnSpc>
          <a:spcPct val="140000"/>
        </a:lnSpc>
        <a:spcBef>
          <a:spcPct val="0"/>
        </a:spcBef>
        <a:spcAft>
          <a:spcPct val="0"/>
        </a:spcAft>
        <a:buClr>
          <a:srgbClr val="FF0000"/>
        </a:buClr>
        <a:buSzPct val="80000"/>
        <a:buFont typeface="Ubuntu Light" charset="0"/>
        <a:buChar char="‣"/>
        <a:defRPr sz="2400">
          <a:solidFill>
            <a:srgbClr val="4F5146"/>
          </a:solidFill>
          <a:latin typeface="Arial" panose="020B0604020202020204" pitchFamily="34" charset="0"/>
          <a:ea typeface="+mn-ea"/>
          <a:cs typeface="Arial" panose="020B0604020202020204" pitchFamily="34" charset="0"/>
          <a:sym typeface="Ubuntu Light" charset="0"/>
        </a:defRPr>
      </a:lvl4pPr>
      <a:lvl5pPr marL="2395538" indent="-338138" algn="l" rtl="0" eaLnBrk="1" fontAlgn="base" hangingPunct="1">
        <a:lnSpc>
          <a:spcPct val="140000"/>
        </a:lnSpc>
        <a:spcBef>
          <a:spcPct val="0"/>
        </a:spcBef>
        <a:spcAft>
          <a:spcPct val="0"/>
        </a:spcAft>
        <a:buClr>
          <a:srgbClr val="FF0000"/>
        </a:buClr>
        <a:buSzPct val="80000"/>
        <a:buFont typeface="Ubuntu Light" charset="0"/>
        <a:buChar char="‣"/>
        <a:defRPr sz="2400">
          <a:solidFill>
            <a:srgbClr val="4F5146"/>
          </a:solidFill>
          <a:latin typeface="Arial" panose="020B0604020202020204" pitchFamily="34" charset="0"/>
          <a:ea typeface="+mn-ea"/>
          <a:cs typeface="Arial" panose="020B0604020202020204" pitchFamily="34" charset="0"/>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544513" y="482600"/>
            <a:ext cx="7902575"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35717" tIns="35717" rIns="35717" bIns="35717" numCol="1" anchor="t" anchorCtr="0" compatLnSpc="1">
            <a:prstTxWarp prst="textNoShape">
              <a:avLst/>
            </a:prstTxWarp>
          </a:bodyPr>
          <a:lstStyle/>
          <a:p>
            <a:pPr lvl="0"/>
            <a:r>
              <a:rPr lang="en-US" dirty="0" smtClean="0">
                <a:sym typeface="Ubuntu Light" charset="0"/>
              </a:rPr>
              <a:t>Click to edit Master title style</a:t>
            </a:r>
            <a:endParaRPr lang="en-US" dirty="0">
              <a:sym typeface="Ubuntu Light" charset="0"/>
            </a:endParaRPr>
          </a:p>
        </p:txBody>
      </p:sp>
      <p:sp>
        <p:nvSpPr>
          <p:cNvPr id="3" name="TextBox 2"/>
          <p:cNvSpPr txBox="1"/>
          <p:nvPr/>
        </p:nvSpPr>
        <p:spPr>
          <a:xfrm>
            <a:off x="3978000" y="5749806"/>
            <a:ext cx="3497034" cy="415498"/>
          </a:xfrm>
          <a:prstGeom prst="rect">
            <a:avLst/>
          </a:prstGeom>
          <a:noFill/>
        </p:spPr>
        <p:txBody>
          <a:bodyPr wrap="square" rtlCol="0">
            <a:spAutoFit/>
          </a:bodyPr>
          <a:lstStyle/>
          <a:p>
            <a:pPr algn="r"/>
            <a:r>
              <a:rPr lang="en-US" sz="2100" b="0" i="1" kern="1200" spc="-100" dirty="0" smtClean="0">
                <a:solidFill>
                  <a:srgbClr val="4F5146"/>
                </a:solidFill>
                <a:latin typeface="Arial" panose="020B0604020202020204" pitchFamily="34" charset="0"/>
                <a:cs typeface="Arial" panose="020B0604020202020204" pitchFamily="34" charset="0"/>
              </a:rPr>
              <a:t> </a:t>
            </a:r>
            <a:endParaRPr lang="en-US" sz="2100" b="0" i="1" kern="1200" spc="-100" dirty="0">
              <a:solidFill>
                <a:srgbClr val="4F5146"/>
              </a:solidFill>
              <a:latin typeface="Arial" panose="020B0604020202020204" pitchFamily="34" charset="0"/>
              <a:cs typeface="Arial" panose="020B0604020202020204" pitchFamily="34" charset="0"/>
            </a:endParaRPr>
          </a:p>
        </p:txBody>
      </p:sp>
      <p:pic>
        <p:nvPicPr>
          <p:cNvPr id="5" name="Picture 2" descr="C:\Users\ALYNCH\Pictures\SO Logos\New SO Logos-Office\Color_JPG\SOI_Color_SingleLine.jpg"/>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l="3180" t="9527" r="2041" b="9587"/>
          <a:stretch/>
        </p:blipFill>
        <p:spPr bwMode="auto">
          <a:xfrm>
            <a:off x="3978001" y="5173887"/>
            <a:ext cx="4830334" cy="1261641"/>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userDrawn="1"/>
        </p:nvSpPr>
        <p:spPr bwMode="auto">
          <a:xfrm>
            <a:off x="554038" y="6459239"/>
            <a:ext cx="3705446"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defPPr>
              <a:defRPr lang="en-US"/>
            </a:defPPr>
            <a:lvl1pPr algn="l" rtl="0" eaLnBrk="1" fontAlgn="base" hangingPunct="1">
              <a:spcBef>
                <a:spcPct val="50000"/>
              </a:spcBef>
              <a:spcAft>
                <a:spcPct val="0"/>
              </a:spcAft>
              <a:defRPr sz="1000" b="0" kern="12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2pPr>
            <a:lvl3pPr marL="11430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3pPr>
            <a:lvl4pPr marL="16002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4pPr>
            <a:lvl5pPr marL="2057400" indent="-228600" algn="l" rtl="0" eaLnBrk="0" fontAlgn="base" hangingPunct="0">
              <a:spcBef>
                <a:spcPct val="5000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5pPr>
            <a:lvl6pPr marL="25146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6pPr>
            <a:lvl7pPr marL="29718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7pPr>
            <a:lvl8pPr marL="34290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8pPr>
            <a:lvl9pPr marL="3886200" indent="-228600" algn="ctr" defTabSz="914400" rtl="0" eaLnBrk="0" fontAlgn="base" latinLnBrk="0" hangingPunct="0">
              <a:spcBef>
                <a:spcPct val="0"/>
              </a:spcBef>
              <a:spcAft>
                <a:spcPct val="0"/>
              </a:spcAft>
              <a:defRPr sz="3000" b="1" kern="12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latin typeface="Arial" panose="020B0604020202020204" pitchFamily="34" charset="0"/>
                <a:cs typeface="Arial" panose="020B0604020202020204" pitchFamily="34" charset="0"/>
              </a:rPr>
              <a:pPr/>
              <a:t>‹#›</a:t>
            </a:fld>
            <a:r>
              <a:rPr lang="en-US" dirty="0" smtClean="0">
                <a:latin typeface="Arial" panose="020B0604020202020204" pitchFamily="34" charset="0"/>
                <a:cs typeface="Arial" panose="020B0604020202020204" pitchFamily="34" charset="0"/>
              </a:rPr>
              <a:t>  | </a:t>
            </a:r>
            <a:r>
              <a:rPr lang="en-US" baseline="0" dirty="0" smtClean="0">
                <a:latin typeface="Arial" panose="020B0604020202020204" pitchFamily="34" charset="0"/>
                <a:cs typeface="Arial" panose="020B0604020202020204" pitchFamily="34" charset="0"/>
              </a:rPr>
              <a:t> </a:t>
            </a:r>
            <a:r>
              <a:rPr lang="en-US" dirty="0" smtClean="0"/>
              <a:t>Athlete Leadership – Athletes as Coaches</a:t>
            </a:r>
            <a:r>
              <a:rPr lang="en-US" dirty="0" smtClean="0">
                <a:solidFill>
                  <a:srgbClr val="2E3333"/>
                </a:solidFill>
                <a:latin typeface="Arial" panose="020B0604020202020204" pitchFamily="34" charset="0"/>
                <a:cs typeface="Arial" panose="020B0604020202020204" pitchFamily="34" charset="0"/>
              </a:rPr>
              <a:t>  </a:t>
            </a:r>
            <a:endParaRPr lang="en-US" dirty="0">
              <a:solidFill>
                <a:srgbClr val="2E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5051869"/>
      </p:ext>
    </p:extLst>
  </p:cSld>
  <p:clrMap bg1="lt1" tx1="dk1" bg2="lt2" tx2="dk2" accent1="accent1" accent2="accent2" accent3="accent3" accent4="accent4" accent5="accent5" accent6="accent6" hlink="hlink" folHlink="folHlink"/>
  <p:sldLayoutIdLst>
    <p:sldLayoutId id="2147484468" r:id="rId1"/>
    <p:sldLayoutId id="2147484469" r:id="rId2"/>
    <p:sldLayoutId id="2147484470" r:id="rId3"/>
    <p:sldLayoutId id="2147484471" r:id="rId4"/>
    <p:sldLayoutId id="2147484472"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dt="0"/>
  <p:txStyles>
    <p:titleStyle>
      <a:lvl1pPr algn="l" rtl="0" eaLnBrk="1" fontAlgn="base" hangingPunct="1">
        <a:spcBef>
          <a:spcPct val="0"/>
        </a:spcBef>
        <a:spcAft>
          <a:spcPct val="0"/>
        </a:spcAft>
        <a:defRPr sz="5000" spc="-100">
          <a:solidFill>
            <a:srgbClr val="FFFFFF"/>
          </a:solidFill>
          <a:latin typeface="Arial" panose="020B0604020202020204" pitchFamily="34" charset="0"/>
          <a:ea typeface="+mj-ea"/>
          <a:cs typeface="Arial" panose="020B0604020202020204" pitchFamily="34" charset="0"/>
          <a:sym typeface="Ubuntu Light" charset="0"/>
        </a:defRPr>
      </a:lvl1pPr>
      <a:lvl2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1pPr>
      <a:lvl2pPr marL="522288" indent="-200025"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2pPr>
      <a:lvl3pPr marL="803275"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3pPr>
      <a:lvl4pPr marL="1123950"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4pPr>
      <a:lvl5pPr marL="1446213"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5pPr>
      <a:lvl6pPr marL="321457"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6pPr>
      <a:lvl7pPr marL="642915"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7pPr>
      <a:lvl8pPr marL="964372"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8pPr>
      <a:lvl9pPr marL="1285829"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body" idx="1"/>
          </p:nvPr>
        </p:nvSpPr>
        <p:spPr bwMode="auto">
          <a:xfrm>
            <a:off x="544513" y="2374900"/>
            <a:ext cx="7912100" cy="185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35717" tIns="35717" rIns="35717" bIns="35717" numCol="1" anchor="t" anchorCtr="0" compatLnSpc="1">
            <a:prstTxWarp prst="textNoShape">
              <a:avLst/>
            </a:prstTxWarp>
          </a:bodyPr>
          <a:lstStyle/>
          <a:p>
            <a:pPr lvl="0"/>
            <a:r>
              <a:rPr lang="ga-IE" smtClean="0">
                <a:sym typeface="Ubuntu Light" charset="0"/>
              </a:rPr>
              <a:t>Click to edit Master text styles</a:t>
            </a:r>
          </a:p>
          <a:p>
            <a:pPr lvl="1"/>
            <a:r>
              <a:rPr lang="ga-IE" smtClean="0">
                <a:sym typeface="Ubuntu Light" charset="0"/>
              </a:rPr>
              <a:t>Second level</a:t>
            </a:r>
          </a:p>
          <a:p>
            <a:pPr lvl="2"/>
            <a:r>
              <a:rPr lang="ga-IE" smtClean="0">
                <a:sym typeface="Ubuntu Light" charset="0"/>
              </a:rPr>
              <a:t>Third level</a:t>
            </a:r>
          </a:p>
          <a:p>
            <a:pPr lvl="3"/>
            <a:r>
              <a:rPr lang="ga-IE" smtClean="0">
                <a:sym typeface="Ubuntu Light" charset="0"/>
              </a:rPr>
              <a:t>Fourth level</a:t>
            </a:r>
          </a:p>
          <a:p>
            <a:pPr lvl="4"/>
            <a:r>
              <a:rPr lang="ga-IE" smtClean="0">
                <a:sym typeface="Ubuntu Light" charset="0"/>
              </a:rPr>
              <a:t>Fifth level</a:t>
            </a:r>
            <a:endParaRPr lang="en-US" dirty="0">
              <a:sym typeface="Ubuntu Light" charset="0"/>
            </a:endParaRPr>
          </a:p>
        </p:txBody>
      </p:sp>
      <p:sp>
        <p:nvSpPr>
          <p:cNvPr id="1027" name="Rectangle 3"/>
          <p:cNvSpPr>
            <a:spLocks noGrp="1" noChangeArrowheads="1"/>
          </p:cNvSpPr>
          <p:nvPr>
            <p:ph type="title"/>
          </p:nvPr>
        </p:nvSpPr>
        <p:spPr bwMode="auto">
          <a:xfrm>
            <a:off x="544513" y="482600"/>
            <a:ext cx="7902575"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35717" tIns="35717" rIns="35717" bIns="35717" numCol="1" anchor="t" anchorCtr="0" compatLnSpc="1">
            <a:prstTxWarp prst="textNoShape">
              <a:avLst/>
            </a:prstTxWarp>
          </a:bodyPr>
          <a:lstStyle/>
          <a:p>
            <a:pPr lvl="0"/>
            <a:r>
              <a:rPr lang="ga-IE" dirty="0" smtClean="0">
                <a:sym typeface="Ubuntu Light" charset="0"/>
              </a:rPr>
              <a:t>Click to edit Master title style</a:t>
            </a:r>
            <a:endParaRPr lang="en-US" dirty="0">
              <a:sym typeface="Ubuntu Light" charset="0"/>
            </a:endParaRPr>
          </a:p>
        </p:txBody>
      </p:sp>
      <p:sp>
        <p:nvSpPr>
          <p:cNvPr id="1028" name="Text Box 4"/>
          <p:cNvSpPr txBox="1">
            <a:spLocks noGrp="1" noChangeArrowheads="1"/>
          </p:cNvSpPr>
          <p:nvPr>
            <p:ph type="sldNum" sz="quarter" idx="4"/>
          </p:nvPr>
        </p:nvSpPr>
        <p:spPr bwMode="auto">
          <a:xfrm>
            <a:off x="554037" y="6446156"/>
            <a:ext cx="3630637"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lvl1pPr algn="l" eaLnBrk="1" hangingPunct="1">
              <a:defRPr sz="9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endParaRPr lang="en-US" dirty="0">
              <a:solidFill>
                <a:srgbClr val="46473E"/>
              </a:solidFill>
            </a:endParaRPr>
          </a:p>
        </p:txBody>
      </p:sp>
      <p:sp>
        <p:nvSpPr>
          <p:cNvPr id="3" name="TextBox 2"/>
          <p:cNvSpPr txBox="1"/>
          <p:nvPr/>
        </p:nvSpPr>
        <p:spPr>
          <a:xfrm>
            <a:off x="3978000" y="5749806"/>
            <a:ext cx="3497034" cy="415498"/>
          </a:xfrm>
          <a:prstGeom prst="rect">
            <a:avLst/>
          </a:prstGeom>
          <a:noFill/>
        </p:spPr>
        <p:txBody>
          <a:bodyPr wrap="square" rtlCol="0">
            <a:spAutoFit/>
          </a:bodyPr>
          <a:lstStyle/>
          <a:p>
            <a:pPr algn="r"/>
            <a:r>
              <a:rPr lang="en-US" sz="2100" b="0" i="1" spc="-100" dirty="0" smtClean="0">
                <a:solidFill>
                  <a:srgbClr val="4F5146"/>
                </a:solidFill>
                <a:latin typeface="Arial" panose="020B0604020202020204" pitchFamily="34" charset="0"/>
                <a:cs typeface="Arial" panose="020B0604020202020204" pitchFamily="34" charset="0"/>
              </a:rPr>
              <a:t>Florida</a:t>
            </a:r>
            <a:endParaRPr lang="en-US" sz="2100" b="0" i="1" spc="-100" dirty="0">
              <a:solidFill>
                <a:srgbClr val="4F5146"/>
              </a:solidFill>
              <a:latin typeface="Arial" panose="020B0604020202020204" pitchFamily="34" charset="0"/>
              <a:cs typeface="Arial" panose="020B0604020202020204" pitchFamily="34" charset="0"/>
            </a:endParaRPr>
          </a:p>
        </p:txBody>
      </p:sp>
      <p:pic>
        <p:nvPicPr>
          <p:cNvPr id="6" name="Picture 2" descr="C:\Users\ALYNCH\Pictures\SO Logos\New SO Logos-Office\Color_JPG\SOI_Color_SingleLine.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180" t="9527" r="2041" b="9587"/>
          <a:stretch/>
        </p:blipFill>
        <p:spPr bwMode="auto">
          <a:xfrm>
            <a:off x="3978001" y="5173887"/>
            <a:ext cx="4830334" cy="1261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921744"/>
      </p:ext>
    </p:extLst>
  </p:cSld>
  <p:clrMap bg1="lt1" tx1="dk1" bg2="lt2" tx2="dk2" accent1="accent1" accent2="accent2" accent3="accent3" accent4="accent4" accent5="accent5" accent6="accent6" hlink="hlink" folHlink="folHlink"/>
  <p:sldLayoutIdLst>
    <p:sldLayoutId id="2147484474" r:id="rId1"/>
    <p:sldLayoutId id="2147484475" r:id="rId2"/>
    <p:sldLayoutId id="2147484476" r:id="rId3"/>
    <p:sldLayoutId id="2147484477" r:id="rId4"/>
    <p:sldLayoutId id="2147484478" r:id="rId5"/>
    <p:sldLayoutId id="2147484479" r:id="rId6"/>
    <p:sldLayoutId id="2147484480" r:id="rId7"/>
    <p:sldLayoutId id="2147484481" r:id="rId8"/>
    <p:sldLayoutId id="214748448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dt="0"/>
  <p:txStyles>
    <p:titleStyle>
      <a:lvl1pPr algn="l" rtl="0" eaLnBrk="1" fontAlgn="base" hangingPunct="1">
        <a:spcBef>
          <a:spcPct val="0"/>
        </a:spcBef>
        <a:spcAft>
          <a:spcPct val="0"/>
        </a:spcAft>
        <a:defRPr sz="5900" spc="-100">
          <a:solidFill>
            <a:srgbClr val="FFFFFF"/>
          </a:solidFill>
          <a:latin typeface="Arial" panose="020B0604020202020204" pitchFamily="34" charset="0"/>
          <a:ea typeface="+mj-ea"/>
          <a:cs typeface="Arial" panose="020B0604020202020204" pitchFamily="34" charset="0"/>
          <a:sym typeface="Ubuntu Light" charset="0"/>
        </a:defRPr>
      </a:lvl1pPr>
      <a:lvl2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40000"/>
        </a:lnSpc>
        <a:spcBef>
          <a:spcPct val="0"/>
        </a:spcBef>
        <a:spcAft>
          <a:spcPct val="0"/>
        </a:spcAft>
        <a:defRPr sz="2500" spc="-50">
          <a:solidFill>
            <a:srgbClr val="FEFDD5"/>
          </a:solidFill>
          <a:latin typeface="Arial" panose="020B0604020202020204" pitchFamily="34" charset="0"/>
          <a:ea typeface="+mn-ea"/>
          <a:cs typeface="Arial" panose="020B0604020202020204" pitchFamily="34" charset="0"/>
          <a:sym typeface="Ubuntu Light" charset="0"/>
        </a:defRPr>
      </a:lvl1pPr>
      <a:lvl2pPr marL="522288" indent="-200025" algn="l" rtl="0" eaLnBrk="1" fontAlgn="base" hangingPunct="1">
        <a:lnSpc>
          <a:spcPct val="140000"/>
        </a:lnSpc>
        <a:spcBef>
          <a:spcPct val="0"/>
        </a:spcBef>
        <a:spcAft>
          <a:spcPct val="0"/>
        </a:spcAft>
        <a:defRPr sz="2500" spc="-50">
          <a:solidFill>
            <a:srgbClr val="FEFDD5"/>
          </a:solidFill>
          <a:latin typeface="Arial" panose="020B0604020202020204" pitchFamily="34" charset="0"/>
          <a:ea typeface="+mn-ea"/>
          <a:cs typeface="Arial" panose="020B0604020202020204" pitchFamily="34" charset="0"/>
          <a:sym typeface="Ubuntu Light" charset="0"/>
        </a:defRPr>
      </a:lvl2pPr>
      <a:lvl3pPr marL="803275" indent="-160338" algn="l" rtl="0" eaLnBrk="1" fontAlgn="base" hangingPunct="1">
        <a:lnSpc>
          <a:spcPct val="140000"/>
        </a:lnSpc>
        <a:spcBef>
          <a:spcPct val="0"/>
        </a:spcBef>
        <a:spcAft>
          <a:spcPct val="0"/>
        </a:spcAft>
        <a:defRPr sz="2500" spc="-50">
          <a:solidFill>
            <a:srgbClr val="FEFDD5"/>
          </a:solidFill>
          <a:latin typeface="Arial" panose="020B0604020202020204" pitchFamily="34" charset="0"/>
          <a:ea typeface="+mn-ea"/>
          <a:cs typeface="Arial" panose="020B0604020202020204" pitchFamily="34" charset="0"/>
          <a:sym typeface="Ubuntu Light" charset="0"/>
        </a:defRPr>
      </a:lvl3pPr>
      <a:lvl4pPr marL="1123950" indent="-160338" algn="l" rtl="0" eaLnBrk="1" fontAlgn="base" hangingPunct="1">
        <a:lnSpc>
          <a:spcPct val="140000"/>
        </a:lnSpc>
        <a:spcBef>
          <a:spcPct val="0"/>
        </a:spcBef>
        <a:spcAft>
          <a:spcPct val="0"/>
        </a:spcAft>
        <a:defRPr sz="2500" spc="-50">
          <a:solidFill>
            <a:srgbClr val="FEFDD5"/>
          </a:solidFill>
          <a:latin typeface="Arial" panose="020B0604020202020204" pitchFamily="34" charset="0"/>
          <a:ea typeface="+mn-ea"/>
          <a:cs typeface="Arial" panose="020B0604020202020204" pitchFamily="34" charset="0"/>
          <a:sym typeface="Ubuntu Light" charset="0"/>
        </a:defRPr>
      </a:lvl4pPr>
      <a:lvl5pPr marL="1446213" indent="-160338" algn="l" rtl="0" eaLnBrk="1" fontAlgn="base" hangingPunct="1">
        <a:lnSpc>
          <a:spcPct val="140000"/>
        </a:lnSpc>
        <a:spcBef>
          <a:spcPct val="0"/>
        </a:spcBef>
        <a:spcAft>
          <a:spcPct val="0"/>
        </a:spcAft>
        <a:defRPr sz="2500" spc="-50">
          <a:solidFill>
            <a:srgbClr val="FEFDD5"/>
          </a:solidFill>
          <a:latin typeface="Arial" panose="020B0604020202020204" pitchFamily="34" charset="0"/>
          <a:ea typeface="+mn-ea"/>
          <a:cs typeface="Arial" panose="020B0604020202020204" pitchFamily="34" charset="0"/>
          <a:sym typeface="Ubuntu Light" charset="0"/>
        </a:defRPr>
      </a:lvl5pPr>
      <a:lvl6pPr marL="321457"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6pPr>
      <a:lvl7pPr marL="642915"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7pPr>
      <a:lvl8pPr marL="964372"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8pPr>
      <a:lvl9pPr marL="1285829"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body" idx="1"/>
          </p:nvPr>
        </p:nvSpPr>
        <p:spPr bwMode="auto">
          <a:xfrm>
            <a:off x="544513" y="2374900"/>
            <a:ext cx="7912100" cy="185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35717" tIns="35717" rIns="35717" bIns="35717" numCol="1" anchor="t" anchorCtr="0" compatLnSpc="1">
            <a:prstTxWarp prst="textNoShape">
              <a:avLst/>
            </a:prstTxWarp>
          </a:bodyPr>
          <a:lstStyle/>
          <a:p>
            <a:pPr lvl="0"/>
            <a:r>
              <a:rPr lang="ga-IE" dirty="0" smtClean="0">
                <a:sym typeface="Ubuntu Light" charset="0"/>
              </a:rPr>
              <a:t>Click to edit Master text styles</a:t>
            </a:r>
          </a:p>
          <a:p>
            <a:pPr lvl="1"/>
            <a:r>
              <a:rPr lang="ga-IE" dirty="0" smtClean="0">
                <a:sym typeface="Ubuntu Light" charset="0"/>
              </a:rPr>
              <a:t>Second level</a:t>
            </a:r>
          </a:p>
          <a:p>
            <a:pPr lvl="2"/>
            <a:r>
              <a:rPr lang="ga-IE" dirty="0" smtClean="0">
                <a:sym typeface="Ubuntu Light" charset="0"/>
              </a:rPr>
              <a:t>Third level</a:t>
            </a:r>
          </a:p>
          <a:p>
            <a:pPr lvl="3"/>
            <a:r>
              <a:rPr lang="ga-IE" dirty="0" smtClean="0">
                <a:sym typeface="Ubuntu Light" charset="0"/>
              </a:rPr>
              <a:t>Fourth level</a:t>
            </a:r>
          </a:p>
          <a:p>
            <a:pPr lvl="4"/>
            <a:r>
              <a:rPr lang="ga-IE" dirty="0" smtClean="0">
                <a:sym typeface="Ubuntu Light" charset="0"/>
              </a:rPr>
              <a:t>Fifth level</a:t>
            </a:r>
            <a:endParaRPr lang="en-US" dirty="0">
              <a:sym typeface="Ubuntu Light" charset="0"/>
            </a:endParaRPr>
          </a:p>
        </p:txBody>
      </p:sp>
      <p:sp>
        <p:nvSpPr>
          <p:cNvPr id="1027" name="Rectangle 3"/>
          <p:cNvSpPr>
            <a:spLocks noGrp="1" noChangeArrowheads="1"/>
          </p:cNvSpPr>
          <p:nvPr>
            <p:ph type="title"/>
          </p:nvPr>
        </p:nvSpPr>
        <p:spPr bwMode="auto">
          <a:xfrm>
            <a:off x="544513" y="482600"/>
            <a:ext cx="7902575"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35717" tIns="35717" rIns="35717" bIns="35717" numCol="1" anchor="t" anchorCtr="0" compatLnSpc="1">
            <a:prstTxWarp prst="textNoShape">
              <a:avLst/>
            </a:prstTxWarp>
          </a:bodyPr>
          <a:lstStyle/>
          <a:p>
            <a:pPr lvl="0"/>
            <a:r>
              <a:rPr lang="ga-IE" dirty="0" smtClean="0">
                <a:sym typeface="Ubuntu Light" charset="0"/>
              </a:rPr>
              <a:t>Click to edit Master title style</a:t>
            </a:r>
            <a:endParaRPr lang="en-US" dirty="0">
              <a:sym typeface="Ubuntu Light" charset="0"/>
            </a:endParaRPr>
          </a:p>
        </p:txBody>
      </p:sp>
      <p:sp>
        <p:nvSpPr>
          <p:cNvPr id="1028" name="Text Box 4"/>
          <p:cNvSpPr txBox="1">
            <a:spLocks noGrp="1" noChangeArrowheads="1"/>
          </p:cNvSpPr>
          <p:nvPr>
            <p:ph type="sldNum" sz="quarter" idx="4"/>
          </p:nvPr>
        </p:nvSpPr>
        <p:spPr bwMode="auto">
          <a:xfrm>
            <a:off x="554037" y="6446156"/>
            <a:ext cx="3630637"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none" lIns="64291" tIns="32146" rIns="64291" bIns="32146" numCol="1" anchor="t" anchorCtr="0" compatLnSpc="1">
            <a:prstTxWarp prst="textNoShape">
              <a:avLst/>
            </a:prstTxWarp>
          </a:bodyPr>
          <a:lstStyle>
            <a:lvl1pPr algn="l" eaLnBrk="1" hangingPunct="1">
              <a:defRPr sz="900" spc="20">
                <a:solidFill>
                  <a:schemeClr val="tx1"/>
                </a:solidFill>
                <a:latin typeface="Arial" panose="020B0604020202020204" pitchFamily="34" charset="0"/>
                <a:ea typeface="MS PGothic" charset="0"/>
                <a:cs typeface="Arial" panose="020B0604020202020204" pitchFamily="34"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pPr defTabSz="457200" fontAlgn="auto">
              <a:spcBef>
                <a:spcPts val="0"/>
              </a:spcBef>
              <a:spcAft>
                <a:spcPts val="0"/>
              </a:spcAft>
            </a:pPr>
            <a:fld id="{F4B88F72-1EA4-FE40-A5CA-BD0111E6622B}" type="slidenum">
              <a:rPr lang="en-US" b="0" smtClean="0">
                <a:solidFill>
                  <a:srgbClr val="46473E"/>
                </a:solidFill>
              </a:rPr>
              <a:pPr defTabSz="457200" fontAlgn="auto">
                <a:spcBef>
                  <a:spcPts val="0"/>
                </a:spcBef>
                <a:spcAft>
                  <a:spcPts val="0"/>
                </a:spcAft>
              </a:pPr>
              <a:t>‹#›</a:t>
            </a:fld>
            <a:r>
              <a:rPr lang="en-US" b="0" dirty="0" smtClean="0">
                <a:solidFill>
                  <a:srgbClr val="46473E"/>
                </a:solidFill>
              </a:rPr>
              <a:t> |  Athlete Leadership </a:t>
            </a:r>
            <a:r>
              <a:rPr lang="en-US" b="0" dirty="0" smtClean="0">
                <a:solidFill>
                  <a:srgbClr val="46473E"/>
                </a:solidFill>
                <a:sym typeface="Wingdings"/>
              </a:rPr>
              <a:t> </a:t>
            </a:r>
            <a:r>
              <a:rPr lang="en-US" b="0" dirty="0" smtClean="0">
                <a:solidFill>
                  <a:srgbClr val="46473E"/>
                </a:solidFill>
              </a:rPr>
              <a:t>Athletes as Coaches</a:t>
            </a:r>
            <a:endParaRPr lang="en-US" b="0" dirty="0">
              <a:solidFill>
                <a:srgbClr val="46473E"/>
              </a:solidFill>
            </a:endParaRPr>
          </a:p>
        </p:txBody>
      </p:sp>
    </p:spTree>
    <p:extLst>
      <p:ext uri="{BB962C8B-B14F-4D97-AF65-F5344CB8AC3E}">
        <p14:creationId xmlns:p14="http://schemas.microsoft.com/office/powerpoint/2010/main" val="752537948"/>
      </p:ext>
    </p:extLst>
  </p:cSld>
  <p:clrMap bg1="lt1" tx1="dk1" bg2="lt2" tx2="dk2" accent1="accent1" accent2="accent2" accent3="accent3" accent4="accent4" accent5="accent5" accent6="accent6" hlink="hlink" folHlink="folHlink"/>
  <p:sldLayoutIdLst>
    <p:sldLayoutId id="2147484484" r:id="rId1"/>
    <p:sldLayoutId id="2147484485" r:id="rId2"/>
    <p:sldLayoutId id="2147484486" r:id="rId3"/>
    <p:sldLayoutId id="2147484487" r:id="rId4"/>
    <p:sldLayoutId id="2147484488" r:id="rId5"/>
    <p:sldLayoutId id="2147484489" r:id="rId6"/>
    <p:sldLayoutId id="2147484490" r:id="rId7"/>
    <p:sldLayoutId id="2147484491" r:id="rId8"/>
    <p:sldLayoutId id="2147484492" r:id="rId9"/>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hf hdr="0" dt="0"/>
  <p:txStyles>
    <p:titleStyle>
      <a:lvl1pPr algn="l" rtl="0" eaLnBrk="1" fontAlgn="base" hangingPunct="1">
        <a:spcBef>
          <a:spcPct val="0"/>
        </a:spcBef>
        <a:spcAft>
          <a:spcPct val="0"/>
        </a:spcAft>
        <a:defRPr sz="5900" spc="-100">
          <a:solidFill>
            <a:srgbClr val="FFFFFF"/>
          </a:solidFill>
          <a:latin typeface="Arial" panose="020B0604020202020204" pitchFamily="34" charset="0"/>
          <a:ea typeface="+mj-ea"/>
          <a:cs typeface="Arial" panose="020B0604020202020204" pitchFamily="34" charset="0"/>
          <a:sym typeface="Ubuntu Light" charset="0"/>
        </a:defRPr>
      </a:lvl1pPr>
      <a:lvl2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40000"/>
        </a:lnSpc>
        <a:spcBef>
          <a:spcPct val="0"/>
        </a:spcBef>
        <a:spcAft>
          <a:spcPct val="0"/>
        </a:spcAft>
        <a:defRPr sz="2500" spc="-50">
          <a:solidFill>
            <a:srgbClr val="FEFDD5"/>
          </a:solidFill>
          <a:latin typeface="Arial" panose="020B0604020202020204" pitchFamily="34" charset="0"/>
          <a:ea typeface="+mn-ea"/>
          <a:cs typeface="Arial" panose="020B0604020202020204" pitchFamily="34" charset="0"/>
          <a:sym typeface="Ubuntu Light" charset="0"/>
        </a:defRPr>
      </a:lvl1pPr>
      <a:lvl2pPr marL="522288" indent="-200025" algn="l" rtl="0" eaLnBrk="1" fontAlgn="base" hangingPunct="1">
        <a:lnSpc>
          <a:spcPct val="140000"/>
        </a:lnSpc>
        <a:spcBef>
          <a:spcPct val="0"/>
        </a:spcBef>
        <a:spcAft>
          <a:spcPct val="0"/>
        </a:spcAft>
        <a:defRPr sz="2500" spc="-50">
          <a:solidFill>
            <a:srgbClr val="FEFDD5"/>
          </a:solidFill>
          <a:latin typeface="Arial" panose="020B0604020202020204" pitchFamily="34" charset="0"/>
          <a:ea typeface="+mn-ea"/>
          <a:cs typeface="Arial" panose="020B0604020202020204" pitchFamily="34" charset="0"/>
          <a:sym typeface="Ubuntu Light" charset="0"/>
        </a:defRPr>
      </a:lvl2pPr>
      <a:lvl3pPr marL="803275" indent="-160338" algn="l" rtl="0" eaLnBrk="1" fontAlgn="base" hangingPunct="1">
        <a:lnSpc>
          <a:spcPct val="140000"/>
        </a:lnSpc>
        <a:spcBef>
          <a:spcPct val="0"/>
        </a:spcBef>
        <a:spcAft>
          <a:spcPct val="0"/>
        </a:spcAft>
        <a:defRPr sz="2500" spc="-50">
          <a:solidFill>
            <a:srgbClr val="FEFDD5"/>
          </a:solidFill>
          <a:latin typeface="Arial" panose="020B0604020202020204" pitchFamily="34" charset="0"/>
          <a:ea typeface="+mn-ea"/>
          <a:cs typeface="Arial" panose="020B0604020202020204" pitchFamily="34" charset="0"/>
          <a:sym typeface="Ubuntu Light" charset="0"/>
        </a:defRPr>
      </a:lvl3pPr>
      <a:lvl4pPr marL="1123950" indent="-160338" algn="l" rtl="0" eaLnBrk="1" fontAlgn="base" hangingPunct="1">
        <a:lnSpc>
          <a:spcPct val="140000"/>
        </a:lnSpc>
        <a:spcBef>
          <a:spcPct val="0"/>
        </a:spcBef>
        <a:spcAft>
          <a:spcPct val="0"/>
        </a:spcAft>
        <a:defRPr sz="2500" spc="-50">
          <a:solidFill>
            <a:srgbClr val="FEFDD5"/>
          </a:solidFill>
          <a:latin typeface="Arial" panose="020B0604020202020204" pitchFamily="34" charset="0"/>
          <a:ea typeface="+mn-ea"/>
          <a:cs typeface="Arial" panose="020B0604020202020204" pitchFamily="34" charset="0"/>
          <a:sym typeface="Ubuntu Light" charset="0"/>
        </a:defRPr>
      </a:lvl4pPr>
      <a:lvl5pPr marL="1446213" indent="-160338" algn="l" rtl="0" eaLnBrk="1" fontAlgn="base" hangingPunct="1">
        <a:lnSpc>
          <a:spcPct val="140000"/>
        </a:lnSpc>
        <a:spcBef>
          <a:spcPct val="0"/>
        </a:spcBef>
        <a:spcAft>
          <a:spcPct val="0"/>
        </a:spcAft>
        <a:defRPr sz="2500" spc="-50">
          <a:solidFill>
            <a:srgbClr val="FEFDD5"/>
          </a:solidFill>
          <a:latin typeface="Arial" panose="020B0604020202020204" pitchFamily="34" charset="0"/>
          <a:ea typeface="+mn-ea"/>
          <a:cs typeface="Arial" panose="020B0604020202020204" pitchFamily="34" charset="0"/>
          <a:sym typeface="Ubuntu Light" charset="0"/>
        </a:defRPr>
      </a:lvl5pPr>
      <a:lvl6pPr marL="321457"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6pPr>
      <a:lvl7pPr marL="642915"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7pPr>
      <a:lvl8pPr marL="964372"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8pPr>
      <a:lvl9pPr marL="1285829"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5.jpeg"/><Relationship Id="rId6" Type="http://schemas.openxmlformats.org/officeDocument/2006/relationships/diagramData" Target="../diagrams/data2.xml"/><Relationship Id="rId7" Type="http://schemas.openxmlformats.org/officeDocument/2006/relationships/diagramLayout" Target="../diagrams/layout2.xml"/><Relationship Id="rId8" Type="http://schemas.openxmlformats.org/officeDocument/2006/relationships/diagramQuickStyle" Target="../diagrams/quickStyle2.xml"/><Relationship Id="rId9" Type="http://schemas.openxmlformats.org/officeDocument/2006/relationships/diagramColors" Target="../diagrams/colors2.xml"/><Relationship Id="rId10"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2.jpeg"/><Relationship Id="rId5" Type="http://schemas.openxmlformats.org/officeDocument/2006/relationships/image" Target="../media/image25.jpeg"/><Relationship Id="rId6" Type="http://schemas.openxmlformats.org/officeDocument/2006/relationships/diagramData" Target="../diagrams/data3.xml"/><Relationship Id="rId7" Type="http://schemas.openxmlformats.org/officeDocument/2006/relationships/diagramLayout" Target="../diagrams/layout3.xml"/><Relationship Id="rId8" Type="http://schemas.openxmlformats.org/officeDocument/2006/relationships/diagramQuickStyle" Target="../diagrams/quickStyle3.xml"/><Relationship Id="rId9" Type="http://schemas.openxmlformats.org/officeDocument/2006/relationships/diagramColors" Target="../diagrams/colors3.xml"/><Relationship Id="rId10" Type="http://schemas.microsoft.com/office/2007/relationships/diagramDrawing" Target="../diagrams/drawing3.xml"/><Relationship Id="rId11"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30.jpg"/><Relationship Id="rId9" Type="http://schemas.openxmlformats.org/officeDocument/2006/relationships/image" Target="../media/image31.jpeg"/><Relationship Id="rId10" Type="http://schemas.openxmlformats.org/officeDocument/2006/relationships/image" Target="../media/image32.jpeg"/><Relationship Id="rId11"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1" Type="http://schemas.openxmlformats.org/officeDocument/2006/relationships/diagramColors" Target="../diagrams/colors8.xml"/><Relationship Id="rId12" Type="http://schemas.microsoft.com/office/2007/relationships/diagramDrawing" Target="../diagrams/drawing8.xml"/><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diagramData" Target="../diagrams/data8.xml"/><Relationship Id="rId9" Type="http://schemas.openxmlformats.org/officeDocument/2006/relationships/diagramLayout" Target="../diagrams/layout8.xml"/><Relationship Id="rId10"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1" Type="http://schemas.openxmlformats.org/officeDocument/2006/relationships/diagramColors" Target="../diagrams/colors11.xml"/><Relationship Id="rId12" Type="http://schemas.microsoft.com/office/2007/relationships/diagramDrawing" Target="../diagrams/drawing11.xml"/><Relationship Id="rId13" Type="http://schemas.openxmlformats.org/officeDocument/2006/relationships/image" Target="../media/image1.jpeg"/><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8" Type="http://schemas.openxmlformats.org/officeDocument/2006/relationships/diagramData" Target="../diagrams/data11.xml"/><Relationship Id="rId9" Type="http://schemas.openxmlformats.org/officeDocument/2006/relationships/diagramLayout" Target="../diagrams/layout11.xml"/><Relationship Id="rId10"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1.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8.jpeg"/></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8.xml"/><Relationship Id="rId5" Type="http://schemas.openxmlformats.org/officeDocument/2006/relationships/image" Target="../media/image39.jpeg"/><Relationship Id="rId6" Type="http://schemas.openxmlformats.org/officeDocument/2006/relationships/image" Target="../media/image40.png"/><Relationship Id="rId1" Type="http://schemas.microsoft.com/office/2007/relationships/media" Target="file:///D:\Special%20Olympics\cooldownII.mpg" TargetMode="External"/><Relationship Id="rId2" Type="http://schemas.openxmlformats.org/officeDocument/2006/relationships/video" Target="file:///D:\Special%20Olympics\cooldownII.mp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1.GI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7.jpeg"/><Relationship Id="rId6"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2288" y="549465"/>
            <a:ext cx="8013449" cy="1470049"/>
          </a:xfrm>
        </p:spPr>
        <p:txBody>
          <a:bodyPr/>
          <a:lstStyle/>
          <a:p>
            <a:r>
              <a:rPr lang="en-US" sz="5000" dirty="0" smtClean="0">
                <a:effectLst>
                  <a:outerShdw blurRad="38100" dist="38100" dir="2700000" algn="tl">
                    <a:srgbClr val="000000">
                      <a:alpha val="43137"/>
                    </a:srgbClr>
                  </a:outerShdw>
                </a:effectLst>
              </a:rPr>
              <a:t>Athletes </a:t>
            </a:r>
            <a:r>
              <a:rPr lang="en-US" sz="5000" smtClean="0">
                <a:effectLst>
                  <a:outerShdw blurRad="38100" dist="38100" dir="2700000" algn="tl">
                    <a:srgbClr val="000000">
                      <a:alpha val="43137"/>
                    </a:srgbClr>
                  </a:outerShdw>
                </a:effectLst>
              </a:rPr>
              <a:t>as Coaches</a:t>
            </a:r>
            <a:endParaRPr lang="en-US" sz="5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02288" y="1568089"/>
            <a:ext cx="3630637" cy="3385875"/>
          </a:xfrm>
        </p:spPr>
        <p:txBody>
          <a:bodyPr/>
          <a:lstStyle/>
          <a:p>
            <a:r>
              <a:rPr lang="en-US" sz="2800" dirty="0" smtClean="0"/>
              <a:t>Athlete Leadership </a:t>
            </a:r>
            <a:r>
              <a:rPr lang="en-US" sz="2800" b="1" i="1" dirty="0" smtClean="0"/>
              <a:t>Sports </a:t>
            </a:r>
          </a:p>
          <a:p>
            <a:r>
              <a:rPr lang="en-US" sz="2400" dirty="0" smtClean="0"/>
              <a:t>Presenters:</a:t>
            </a:r>
          </a:p>
          <a:p>
            <a:r>
              <a:rPr lang="en-US" sz="2400" dirty="0" smtClean="0"/>
              <a:t>1</a:t>
            </a:r>
          </a:p>
          <a:p>
            <a:r>
              <a:rPr lang="en-US" sz="2400" dirty="0" smtClean="0"/>
              <a:t>2</a:t>
            </a:r>
          </a:p>
          <a:p>
            <a:r>
              <a:rPr lang="en-US" sz="2400" dirty="0"/>
              <a:t>3</a:t>
            </a:r>
            <a:endParaRPr lang="en-US" sz="2400" dirty="0" smtClean="0"/>
          </a:p>
        </p:txBody>
      </p:sp>
      <p:grpSp>
        <p:nvGrpSpPr>
          <p:cNvPr id="10" name="Group 9"/>
          <p:cNvGrpSpPr/>
          <p:nvPr/>
        </p:nvGrpSpPr>
        <p:grpSpPr>
          <a:xfrm>
            <a:off x="5903094" y="1678329"/>
            <a:ext cx="2453832" cy="2073200"/>
            <a:chOff x="5903094" y="1678329"/>
            <a:chExt cx="2453832" cy="2073200"/>
          </a:xfrm>
        </p:grpSpPr>
        <p:sp>
          <p:nvSpPr>
            <p:cNvPr id="4" name="Rectangle 3"/>
            <p:cNvSpPr/>
            <p:nvPr/>
          </p:nvSpPr>
          <p:spPr bwMode="auto">
            <a:xfrm>
              <a:off x="5903094" y="1678329"/>
              <a:ext cx="2453832" cy="2073200"/>
            </a:xfrm>
            <a:prstGeom prst="rect">
              <a:avLst/>
            </a:prstGeom>
            <a:solidFill>
              <a:schemeClr val="bg1"/>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5695" y="1775551"/>
              <a:ext cx="2268631" cy="1878757"/>
            </a:xfrm>
            <a:prstGeom prst="rect">
              <a:avLst/>
            </a:prstGeom>
            <a:noFill/>
            <a:ln>
              <a:noFill/>
            </a:ln>
            <a:effectLst/>
            <a:extLst/>
          </p:spPr>
        </p:pic>
      </p:grpSp>
    </p:spTree>
    <p:extLst>
      <p:ext uri="{BB962C8B-B14F-4D97-AF65-F5344CB8AC3E}">
        <p14:creationId xmlns:p14="http://schemas.microsoft.com/office/powerpoint/2010/main" val="29527322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20413"/>
            <a:ext cx="7214129" cy="1046064"/>
          </a:xfrm>
        </p:spPr>
        <p:txBody>
          <a:bodyPr/>
          <a:lstStyle/>
          <a:p>
            <a:pPr>
              <a:lnSpc>
                <a:spcPct val="100000"/>
              </a:lnSpc>
            </a:pPr>
            <a:r>
              <a:rPr lang="en-US" dirty="0" smtClean="0">
                <a:cs typeface="Arial" pitchFamily="34" charset="0"/>
              </a:rPr>
              <a:t>Is Coaching for Me?</a:t>
            </a:r>
            <a:endParaRPr lang="en-US" dirty="0">
              <a:cs typeface="Arial" pitchFamily="34" charset="0"/>
            </a:endParaRPr>
          </a:p>
        </p:txBody>
      </p:sp>
      <p:sp>
        <p:nvSpPr>
          <p:cNvPr id="3" name="Content Placeholder 2"/>
          <p:cNvSpPr>
            <a:spLocks noGrp="1"/>
          </p:cNvSpPr>
          <p:nvPr>
            <p:ph idx="1"/>
          </p:nvPr>
        </p:nvSpPr>
        <p:spPr>
          <a:xfrm>
            <a:off x="544512" y="1516284"/>
            <a:ext cx="7481887" cy="4838220"/>
          </a:xfrm>
        </p:spPr>
        <p:txBody>
          <a:bodyPr/>
          <a:lstStyle/>
          <a:p>
            <a:pPr>
              <a:lnSpc>
                <a:spcPct val="100000"/>
              </a:lnSpc>
            </a:pPr>
            <a:r>
              <a:rPr lang="en-US" b="1" i="1" dirty="0" smtClean="0">
                <a:cs typeface="Arial" pitchFamily="34" charset="0"/>
              </a:rPr>
              <a:t>2 minute drill:</a:t>
            </a:r>
          </a:p>
          <a:p>
            <a:pPr marL="0" indent="0">
              <a:lnSpc>
                <a:spcPct val="100000"/>
              </a:lnSpc>
              <a:spcBef>
                <a:spcPts val="0"/>
              </a:spcBef>
              <a:spcAft>
                <a:spcPts val="800"/>
              </a:spcAft>
            </a:pPr>
            <a:r>
              <a:rPr lang="en-US" i="1" dirty="0" smtClean="0">
                <a:cs typeface="Arial" pitchFamily="34" charset="0"/>
              </a:rPr>
              <a:t>Complete the </a:t>
            </a:r>
            <a:r>
              <a:rPr lang="en-US" i="1" dirty="0" smtClean="0">
                <a:solidFill>
                  <a:srgbClr val="0000CC"/>
                </a:solidFill>
                <a:cs typeface="Arial" pitchFamily="34" charset="0"/>
              </a:rPr>
              <a:t>Self-Assessment sheet </a:t>
            </a:r>
          </a:p>
          <a:p>
            <a:pPr marL="0" indent="0">
              <a:lnSpc>
                <a:spcPct val="100000"/>
              </a:lnSpc>
              <a:spcBef>
                <a:spcPts val="0"/>
              </a:spcBef>
              <a:spcAft>
                <a:spcPts val="800"/>
              </a:spcAft>
            </a:pPr>
            <a:r>
              <a:rPr lang="en-US" dirty="0" smtClean="0">
                <a:solidFill>
                  <a:schemeClr val="accent1"/>
                </a:solidFill>
                <a:cs typeface="Arial" pitchFamily="34" charset="0"/>
              </a:rPr>
              <a:t>“Is </a:t>
            </a:r>
            <a:r>
              <a:rPr lang="en-US" dirty="0" smtClean="0">
                <a:solidFill>
                  <a:schemeClr val="accent1"/>
                </a:solidFill>
                <a:effectLst>
                  <a:outerShdw blurRad="38100" dist="38100" dir="2700000" algn="tl">
                    <a:srgbClr val="000000">
                      <a:alpha val="43137"/>
                    </a:srgbClr>
                  </a:outerShdw>
                </a:effectLst>
                <a:cs typeface="Arial" pitchFamily="34" charset="0"/>
              </a:rPr>
              <a:t>coaching</a:t>
            </a:r>
            <a:r>
              <a:rPr lang="en-US" dirty="0" smtClean="0">
                <a:solidFill>
                  <a:schemeClr val="accent1"/>
                </a:solidFill>
                <a:cs typeface="Arial" pitchFamily="34" charset="0"/>
              </a:rPr>
              <a:t> for me?”</a:t>
            </a:r>
            <a:endParaRPr lang="en-US" dirty="0">
              <a:solidFill>
                <a:schemeClr val="accent1"/>
              </a:solidFill>
              <a:cs typeface="Arial" pitchFamily="34" charset="0"/>
            </a:endParaRPr>
          </a:p>
          <a:p>
            <a:pPr marL="457200" indent="-457200">
              <a:lnSpc>
                <a:spcPct val="100000"/>
              </a:lnSpc>
              <a:spcAft>
                <a:spcPts val="800"/>
              </a:spcAft>
              <a:buAutoNum type="arabicPeriod"/>
            </a:pPr>
            <a:r>
              <a:rPr lang="en-US" sz="2800" dirty="0" smtClean="0">
                <a:cs typeface="Arial" pitchFamily="34" charset="0"/>
              </a:rPr>
              <a:t>Each one of the questions identifies areas important to coaching. </a:t>
            </a:r>
          </a:p>
          <a:p>
            <a:pPr marL="457200" indent="-457200">
              <a:lnSpc>
                <a:spcPct val="100000"/>
              </a:lnSpc>
              <a:spcAft>
                <a:spcPts val="800"/>
              </a:spcAft>
              <a:buAutoNum type="arabicPeriod"/>
            </a:pPr>
            <a:r>
              <a:rPr lang="en-US" sz="2800" dirty="0" smtClean="0">
                <a:cs typeface="Arial" pitchFamily="34" charset="0"/>
              </a:rPr>
              <a:t>Place a mark “X” in each box that describes you or what you desire.</a:t>
            </a:r>
          </a:p>
          <a:p>
            <a:pPr marL="457200" indent="-457200">
              <a:lnSpc>
                <a:spcPct val="100000"/>
              </a:lnSpc>
              <a:spcAft>
                <a:spcPts val="800"/>
              </a:spcAft>
              <a:buAutoNum type="arabicPeriod"/>
            </a:pPr>
            <a:r>
              <a:rPr lang="en-US" sz="2800" dirty="0" smtClean="0">
                <a:cs typeface="Arial" pitchFamily="34" charset="0"/>
              </a:rPr>
              <a:t>Describe why.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2478" y="1929193"/>
            <a:ext cx="1175863" cy="1175863"/>
          </a:xfrm>
          <a:prstGeom prst="rect">
            <a:avLst/>
          </a:prstGeom>
        </p:spPr>
      </p:pic>
    </p:spTree>
    <p:extLst>
      <p:ext uri="{BB962C8B-B14F-4D97-AF65-F5344CB8AC3E}">
        <p14:creationId xmlns:p14="http://schemas.microsoft.com/office/powerpoint/2010/main" val="296400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66713"/>
            <a:ext cx="7214129" cy="1046064"/>
          </a:xfrm>
        </p:spPr>
        <p:txBody>
          <a:bodyPr/>
          <a:lstStyle/>
          <a:p>
            <a:pPr>
              <a:lnSpc>
                <a:spcPct val="100000"/>
              </a:lnSpc>
            </a:pPr>
            <a:r>
              <a:rPr lang="en-US" i="1" dirty="0" smtClean="0"/>
              <a:t>Additional Things to Consider as a Prospective Coach</a:t>
            </a:r>
            <a:endParaRPr lang="en-US" i="1" dirty="0"/>
          </a:p>
        </p:txBody>
      </p:sp>
      <p:sp>
        <p:nvSpPr>
          <p:cNvPr id="3" name="Content Placeholder 2"/>
          <p:cNvSpPr>
            <a:spLocks noGrp="1"/>
          </p:cNvSpPr>
          <p:nvPr>
            <p:ph idx="1"/>
          </p:nvPr>
        </p:nvSpPr>
        <p:spPr>
          <a:xfrm>
            <a:off x="544514" y="2141312"/>
            <a:ext cx="4501620" cy="2455763"/>
          </a:xfrm>
        </p:spPr>
        <p:txBody>
          <a:bodyPr/>
          <a:lstStyle/>
          <a:p>
            <a:pPr marL="342900" indent="-342900">
              <a:buFont typeface="Wingdings" panose="05000000000000000000" pitchFamily="2" charset="2"/>
              <a:buChar char="§"/>
            </a:pPr>
            <a:r>
              <a:rPr lang="en-US" sz="2800" dirty="0" smtClean="0">
                <a:cs typeface="Arial" pitchFamily="34" charset="0"/>
              </a:rPr>
              <a:t>What do I need to know in order to coach?</a:t>
            </a:r>
          </a:p>
          <a:p>
            <a:pPr marL="0" indent="0"/>
            <a:endParaRPr lang="en-US" sz="800" dirty="0" smtClean="0">
              <a:cs typeface="Arial" pitchFamily="34" charset="0"/>
            </a:endParaRPr>
          </a:p>
          <a:p>
            <a:pPr marL="342900" indent="-342900">
              <a:buFont typeface="Wingdings" panose="05000000000000000000" pitchFamily="2" charset="2"/>
              <a:buChar char="§"/>
            </a:pPr>
            <a:r>
              <a:rPr lang="en-US" sz="2800" dirty="0" smtClean="0">
                <a:cs typeface="Arial" pitchFamily="34" charset="0"/>
              </a:rPr>
              <a:t>What is the role of the coach?</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8466" t="42243" r="8096" b="10483"/>
          <a:stretch/>
        </p:blipFill>
        <p:spPr>
          <a:xfrm>
            <a:off x="5365750" y="1955476"/>
            <a:ext cx="3337983" cy="2734733"/>
          </a:xfrm>
          <a:prstGeom prst="rect">
            <a:avLst/>
          </a:prstGeom>
          <a:ln>
            <a:noFill/>
          </a:ln>
          <a:effectLst/>
        </p:spPr>
      </p:pic>
      <p:sp>
        <p:nvSpPr>
          <p:cNvPr id="7" name="TextBox 6"/>
          <p:cNvSpPr txBox="1"/>
          <p:nvPr/>
        </p:nvSpPr>
        <p:spPr>
          <a:xfrm>
            <a:off x="1032933" y="5384800"/>
            <a:ext cx="184731" cy="369332"/>
          </a:xfrm>
          <a:prstGeom prst="rect">
            <a:avLst/>
          </a:prstGeom>
          <a:noFill/>
        </p:spPr>
        <p:txBody>
          <a:bodyPr wrap="none" rtlCol="0">
            <a:spAutoFit/>
          </a:bodyPr>
          <a:lstStyle/>
          <a:p>
            <a:endParaRPr lang="en-US" dirty="0"/>
          </a:p>
        </p:txBody>
      </p:sp>
      <p:sp>
        <p:nvSpPr>
          <p:cNvPr id="8" name="TextBox 7"/>
          <p:cNvSpPr txBox="1"/>
          <p:nvPr/>
        </p:nvSpPr>
        <p:spPr>
          <a:xfrm flipH="1">
            <a:off x="544513" y="5158030"/>
            <a:ext cx="8070097" cy="523220"/>
          </a:xfrm>
          <a:prstGeom prst="rect">
            <a:avLst/>
          </a:prstGeom>
          <a:noFill/>
        </p:spPr>
        <p:txBody>
          <a:bodyPr wrap="square" rtlCol="0">
            <a:spAutoFit/>
          </a:bodyPr>
          <a:lstStyle/>
          <a:p>
            <a:r>
              <a:rPr lang="en-US" sz="2800" dirty="0" smtClean="0">
                <a:solidFill>
                  <a:srgbClr val="0000CC"/>
                </a:solidFill>
                <a:latin typeface="Arial" panose="020B0604020202020204" pitchFamily="34" charset="0"/>
                <a:cs typeface="Arial" panose="020B0604020202020204" pitchFamily="34" charset="0"/>
              </a:rPr>
              <a:t>What does this picture show about a coach?</a:t>
            </a:r>
          </a:p>
        </p:txBody>
      </p:sp>
    </p:spTree>
    <p:extLst>
      <p:ext uri="{BB962C8B-B14F-4D97-AF65-F5344CB8AC3E}">
        <p14:creationId xmlns:p14="http://schemas.microsoft.com/office/powerpoint/2010/main" val="326866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the Coach</a:t>
            </a:r>
            <a:endParaRPr lang="en-US" dirty="0"/>
          </a:p>
        </p:txBody>
      </p:sp>
      <p:pic>
        <p:nvPicPr>
          <p:cNvPr id="16" name="Picture 9" descr="av493"/>
          <p:cNvPicPr>
            <a:picLocks noChangeAspect="1" noChangeArrowheads="1"/>
          </p:cNvPicPr>
          <p:nvPr/>
        </p:nvPicPr>
        <p:blipFill>
          <a:blip r:embed="rId3">
            <a:lum bright="12000" contrast="60000"/>
          </a:blip>
          <a:srcRect l="16864" r="1425"/>
          <a:stretch>
            <a:fillRect/>
          </a:stretch>
        </p:blipFill>
        <p:spPr bwMode="auto">
          <a:xfrm>
            <a:off x="744803" y="1462521"/>
            <a:ext cx="1787525" cy="1524246"/>
          </a:xfrm>
          <a:prstGeom prst="rect">
            <a:avLst/>
          </a:prstGeom>
          <a:ln>
            <a:noFill/>
          </a:ln>
          <a:effectLst/>
        </p:spPr>
      </p:pic>
      <p:pic>
        <p:nvPicPr>
          <p:cNvPr id="17" name="Picture 8" descr="SOFT0004"/>
          <p:cNvPicPr>
            <a:picLocks noChangeAspect="1" noChangeArrowheads="1"/>
          </p:cNvPicPr>
          <p:nvPr/>
        </p:nvPicPr>
        <p:blipFill>
          <a:blip r:embed="rId4">
            <a:extLst>
              <a:ext uri="{28A0092B-C50C-407E-A947-70E740481C1C}">
                <a14:useLocalDpi xmlns:a14="http://schemas.microsoft.com/office/drawing/2010/main" val="0"/>
              </a:ext>
            </a:extLst>
          </a:blip>
          <a:srcRect l="14894" r="21939" b="5714"/>
          <a:stretch>
            <a:fillRect/>
          </a:stretch>
        </p:blipFill>
        <p:spPr bwMode="auto">
          <a:xfrm>
            <a:off x="763059" y="4628077"/>
            <a:ext cx="1751012" cy="1414462"/>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pic>
        <p:nvPicPr>
          <p:cNvPr id="18" name="Picture 7" descr="RLJ491"/>
          <p:cNvPicPr>
            <a:picLocks noChangeAspect="1" noChangeArrowheads="1"/>
          </p:cNvPicPr>
          <p:nvPr/>
        </p:nvPicPr>
        <p:blipFill>
          <a:blip r:embed="rId5"/>
          <a:srcRect l="15327"/>
          <a:stretch>
            <a:fillRect/>
          </a:stretch>
        </p:blipFill>
        <p:spPr bwMode="auto">
          <a:xfrm>
            <a:off x="744804" y="3090281"/>
            <a:ext cx="1787525" cy="1406525"/>
          </a:xfrm>
          <a:prstGeom prst="rect">
            <a:avLst/>
          </a:prstGeom>
          <a:ln>
            <a:noFill/>
          </a:ln>
          <a:effectLst/>
        </p:spPr>
      </p:pic>
      <p:graphicFrame>
        <p:nvGraphicFramePr>
          <p:cNvPr id="5" name="Diagram 4"/>
          <p:cNvGraphicFramePr/>
          <p:nvPr>
            <p:extLst>
              <p:ext uri="{D42A27DB-BD31-4B8C-83A1-F6EECF244321}">
                <p14:modId xmlns:p14="http://schemas.microsoft.com/office/powerpoint/2010/main" val="4187200987"/>
              </p:ext>
            </p:extLst>
          </p:nvPr>
        </p:nvGraphicFramePr>
        <p:xfrm>
          <a:off x="2743738" y="1746763"/>
          <a:ext cx="5809954" cy="429577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78706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Coach: Know the Rules!</a:t>
            </a:r>
            <a:endParaRPr lang="en-US" dirty="0"/>
          </a:p>
        </p:txBody>
      </p:sp>
      <p:pic>
        <p:nvPicPr>
          <p:cNvPr id="1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932523" y="2014035"/>
            <a:ext cx="5841090" cy="3635534"/>
          </a:xfrm>
          <a:noFill/>
        </p:spPr>
      </p:pic>
      <p:sp>
        <p:nvSpPr>
          <p:cNvPr id="7" name="Content Placeholder 2"/>
          <p:cNvSpPr txBox="1">
            <a:spLocks/>
          </p:cNvSpPr>
          <p:nvPr/>
        </p:nvSpPr>
        <p:spPr bwMode="auto">
          <a:xfrm>
            <a:off x="579234" y="1442241"/>
            <a:ext cx="2372310" cy="4727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35717" tIns="35717" rIns="35717" bIns="35717" numCol="1" anchor="t" anchorCtr="0" compatLnSpc="1">
            <a:prstTxWarp prst="textNoShape">
              <a:avLst/>
            </a:prstTxWarp>
            <a:noAutofit/>
          </a:bodyPr>
          <a:lstStyle>
            <a:lvl1pPr marL="239713" indent="-239713" algn="l" rtl="0" eaLnBrk="1" fontAlgn="base" hangingPunct="1">
              <a:lnSpc>
                <a:spcPct val="110000"/>
              </a:lnSpc>
              <a:spcBef>
                <a:spcPts val="850"/>
              </a:spcBef>
              <a:spcAft>
                <a:spcPct val="0"/>
              </a:spcAft>
              <a:defRPr sz="25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25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a:lstStyle>
          <a:p>
            <a:pPr marL="457200" indent="-457200">
              <a:buClr>
                <a:schemeClr val="accent1"/>
              </a:buClr>
              <a:buFont typeface="Wingdings" panose="05000000000000000000" pitchFamily="2" charset="2"/>
              <a:buChar char="Ø"/>
            </a:pPr>
            <a:r>
              <a:rPr lang="en-US" sz="2600" b="0" kern="0" dirty="0">
                <a:latin typeface="Arial" panose="020B0604020202020204" pitchFamily="34" charset="0"/>
                <a:cs typeface="Arial" panose="020B0604020202020204" pitchFamily="34" charset="0"/>
              </a:rPr>
              <a:t>National Governing Body Sport-Specific Rules</a:t>
            </a:r>
          </a:p>
          <a:p>
            <a:pPr marL="457200" indent="-457200" defTabSz="914400">
              <a:buClr>
                <a:schemeClr val="accent1"/>
              </a:buClr>
              <a:buFont typeface="Wingdings" panose="05000000000000000000" pitchFamily="2" charset="2"/>
              <a:buChar char="Ø"/>
            </a:pPr>
            <a:r>
              <a:rPr lang="en-US" sz="2600" b="0" kern="0" dirty="0" smtClean="0">
                <a:latin typeface="Arial" panose="020B0604020202020204" pitchFamily="34" charset="0"/>
                <a:cs typeface="Arial" panose="020B0604020202020204" pitchFamily="34" charset="0"/>
              </a:rPr>
              <a:t>Official Special Olympics Sports Rules</a:t>
            </a:r>
          </a:p>
        </p:txBody>
      </p:sp>
    </p:spTree>
    <p:extLst>
      <p:ext uri="{BB962C8B-B14F-4D97-AF65-F5344CB8AC3E}">
        <p14:creationId xmlns:p14="http://schemas.microsoft.com/office/powerpoint/2010/main" val="188868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a Coach</a:t>
            </a:r>
            <a:endParaRPr lang="en-US" dirty="0"/>
          </a:p>
        </p:txBody>
      </p:sp>
      <p:sp>
        <p:nvSpPr>
          <p:cNvPr id="3" name="Content Placeholder 2"/>
          <p:cNvSpPr>
            <a:spLocks noGrp="1"/>
          </p:cNvSpPr>
          <p:nvPr>
            <p:ph idx="1"/>
          </p:nvPr>
        </p:nvSpPr>
        <p:spPr>
          <a:xfrm>
            <a:off x="554039" y="1600200"/>
            <a:ext cx="4779961" cy="3941161"/>
          </a:xfrm>
          <a:noFill/>
        </p:spPr>
        <p:txBody>
          <a:bodyPr>
            <a:normAutofit/>
          </a:bodyPr>
          <a:lstStyle/>
          <a:p>
            <a:pPr marL="457200" indent="-457200">
              <a:buFont typeface="Arial" panose="020B0604020202020204" pitchFamily="34" charset="0"/>
              <a:buChar char="•"/>
            </a:pPr>
            <a:r>
              <a:rPr lang="en-US" sz="3200" dirty="0"/>
              <a:t>K</a:t>
            </a:r>
            <a:r>
              <a:rPr lang="en-US" sz="3200" dirty="0" smtClean="0"/>
              <a:t>now and understand the sport and its rules</a:t>
            </a:r>
          </a:p>
          <a:p>
            <a:pPr marL="457200" indent="-457200">
              <a:buFont typeface="Arial" panose="020B0604020202020204" pitchFamily="34" charset="0"/>
              <a:buChar char="•"/>
            </a:pPr>
            <a:r>
              <a:rPr lang="en-US" sz="3200" dirty="0" smtClean="0"/>
              <a:t>Know how to teach and train athletes</a:t>
            </a:r>
          </a:p>
          <a:p>
            <a:pPr marL="457200" indent="-457200">
              <a:buFont typeface="Arial" panose="020B0604020202020204" pitchFamily="34" charset="0"/>
              <a:buChar char="•"/>
            </a:pPr>
            <a:r>
              <a:rPr lang="en-US" dirty="0" smtClean="0"/>
              <a:t>Enable athletes to play according to the rules</a:t>
            </a:r>
            <a:endParaRPr lang="en-US" sz="3200" dirty="0"/>
          </a:p>
        </p:txBody>
      </p:sp>
      <p:pic>
        <p:nvPicPr>
          <p:cNvPr id="18" name="Picture 4" descr="rlj569"/>
          <p:cNvPicPr>
            <a:picLocks noChangeAspect="1" noChangeArrowheads="1"/>
          </p:cNvPicPr>
          <p:nvPr/>
        </p:nvPicPr>
        <p:blipFill>
          <a:blip r:embed="rId3"/>
          <a:srcRect l="13954" r="11636"/>
          <a:stretch>
            <a:fillRect/>
          </a:stretch>
        </p:blipFill>
        <p:spPr bwMode="auto">
          <a:xfrm>
            <a:off x="7148760" y="3429670"/>
            <a:ext cx="1592523" cy="1545887"/>
          </a:xfrm>
          <a:prstGeom prst="rect">
            <a:avLst/>
          </a:prstGeom>
          <a:ln>
            <a:noFill/>
          </a:ln>
          <a:effectLst/>
        </p:spPr>
      </p:pic>
      <p:pic>
        <p:nvPicPr>
          <p:cNvPr id="19" name="Picture 3" descr="line555"/>
          <p:cNvPicPr>
            <a:picLocks noChangeAspect="1" noChangeArrowheads="1"/>
          </p:cNvPicPr>
          <p:nvPr/>
        </p:nvPicPr>
        <p:blipFill>
          <a:blip r:embed="rId4">
            <a:lum bright="12000" contrast="18000"/>
          </a:blip>
          <a:srcRect r="25415"/>
          <a:stretch>
            <a:fillRect/>
          </a:stretch>
        </p:blipFill>
        <p:spPr bwMode="auto">
          <a:xfrm>
            <a:off x="5487382" y="2542015"/>
            <a:ext cx="1541258" cy="1571380"/>
          </a:xfrm>
          <a:prstGeom prst="rect">
            <a:avLst/>
          </a:prstGeom>
          <a:ln>
            <a:noFill/>
          </a:ln>
          <a:effectLst/>
        </p:spPr>
      </p:pic>
      <p:pic>
        <p:nvPicPr>
          <p:cNvPr id="20" name="Picture 2" descr="shotI"/>
          <p:cNvPicPr>
            <a:picLocks noChangeAspect="1" noChangeArrowheads="1"/>
          </p:cNvPicPr>
          <p:nvPr/>
        </p:nvPicPr>
        <p:blipFill>
          <a:blip r:embed="rId5"/>
          <a:srcRect l="9343" r="9695"/>
          <a:stretch>
            <a:fillRect/>
          </a:stretch>
        </p:blipFill>
        <p:spPr bwMode="auto">
          <a:xfrm>
            <a:off x="5492167" y="4189516"/>
            <a:ext cx="1550519" cy="1558811"/>
          </a:xfrm>
          <a:prstGeom prst="rect">
            <a:avLst/>
          </a:prstGeom>
          <a:ln>
            <a:noFill/>
          </a:ln>
          <a:effectLst/>
        </p:spPr>
      </p:pic>
      <p:pic>
        <p:nvPicPr>
          <p:cNvPr id="26" name="Picture 12" descr="ATHL0009"/>
          <p:cNvPicPr>
            <a:picLocks noChangeAspect="1" noChangeArrowheads="1"/>
          </p:cNvPicPr>
          <p:nvPr/>
        </p:nvPicPr>
        <p:blipFill>
          <a:blip r:embed="rId6">
            <a:extLst>
              <a:ext uri="{28A0092B-C50C-407E-A947-70E740481C1C}">
                <a14:useLocalDpi xmlns:a14="http://schemas.microsoft.com/office/drawing/2010/main" val="0"/>
              </a:ext>
            </a:extLst>
          </a:blip>
          <a:srcRect l="28499" t="36046" r="28500" b="11627"/>
          <a:stretch>
            <a:fillRect/>
          </a:stretch>
        </p:blipFill>
        <p:spPr bwMode="auto">
          <a:xfrm>
            <a:off x="7148760" y="1732799"/>
            <a:ext cx="1592523" cy="1618431"/>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Tree>
    <p:extLst>
      <p:ext uri="{BB962C8B-B14F-4D97-AF65-F5344CB8AC3E}">
        <p14:creationId xmlns:p14="http://schemas.microsoft.com/office/powerpoint/2010/main" val="259959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out)">
                                      <p:cBhvr>
                                        <p:cTn id="7" dur="500"/>
                                        <p:tgtEl>
                                          <p:spTgt spid="18"/>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ox(out)">
                                      <p:cBhvr>
                                        <p:cTn id="11" dur="500"/>
                                        <p:tgtEl>
                                          <p:spTgt spid="19"/>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ox(out)">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a Coach, You </a:t>
            </a:r>
            <a:r>
              <a:rPr lang="en-US" dirty="0"/>
              <a:t>W</a:t>
            </a:r>
            <a:r>
              <a:rPr lang="en-US" dirty="0" smtClean="0"/>
              <a:t>ill . . .</a:t>
            </a:r>
            <a:endParaRPr lang="en-US" dirty="0"/>
          </a:p>
        </p:txBody>
      </p:sp>
      <p:pic>
        <p:nvPicPr>
          <p:cNvPr id="16" name="Picture 3" descr="ath490"/>
          <p:cNvPicPr>
            <a:picLocks noChangeAspect="1" noChangeArrowheads="1"/>
          </p:cNvPicPr>
          <p:nvPr/>
        </p:nvPicPr>
        <p:blipFill>
          <a:blip r:embed="rId3">
            <a:lum contrast="12000"/>
          </a:blip>
          <a:srcRect l="20869" t="10027" r="13388"/>
          <a:stretch>
            <a:fillRect/>
          </a:stretch>
        </p:blipFill>
        <p:spPr bwMode="auto">
          <a:xfrm>
            <a:off x="530488" y="1475919"/>
            <a:ext cx="1923957" cy="1781513"/>
          </a:xfrm>
          <a:prstGeom prst="rect">
            <a:avLst/>
          </a:prstGeom>
          <a:ln>
            <a:noFill/>
          </a:ln>
          <a:effectLst/>
        </p:spPr>
      </p:pic>
      <p:pic>
        <p:nvPicPr>
          <p:cNvPr id="21" name="Picture 14" descr="shotI"/>
          <p:cNvPicPr>
            <a:picLocks noChangeAspect="1" noChangeArrowheads="1"/>
          </p:cNvPicPr>
          <p:nvPr/>
        </p:nvPicPr>
        <p:blipFill rotWithShape="1">
          <a:blip r:embed="rId4"/>
          <a:srcRect l="9343" t="3790" r="9695" b="4973"/>
          <a:stretch/>
        </p:blipFill>
        <p:spPr bwMode="auto">
          <a:xfrm>
            <a:off x="540113" y="4229151"/>
            <a:ext cx="1926236" cy="1767387"/>
          </a:xfrm>
          <a:prstGeom prst="rect">
            <a:avLst/>
          </a:prstGeom>
          <a:ln>
            <a:noFill/>
          </a:ln>
          <a:effectLst/>
        </p:spPr>
      </p:pic>
      <p:pic>
        <p:nvPicPr>
          <p:cNvPr id="24" name="Picture 15" descr="ath541"/>
          <p:cNvPicPr>
            <a:picLocks noChangeAspect="1" noChangeArrowheads="1"/>
          </p:cNvPicPr>
          <p:nvPr/>
        </p:nvPicPr>
        <p:blipFill rotWithShape="1">
          <a:blip r:embed="rId5"/>
          <a:srcRect r="15334" b="5820"/>
          <a:stretch/>
        </p:blipFill>
        <p:spPr bwMode="auto">
          <a:xfrm>
            <a:off x="6814751" y="4229151"/>
            <a:ext cx="1859551" cy="1767387"/>
          </a:xfrm>
          <a:prstGeom prst="rect">
            <a:avLst/>
          </a:prstGeom>
          <a:ln>
            <a:noFill/>
          </a:ln>
          <a:effectLst/>
        </p:spPr>
      </p:pic>
      <p:graphicFrame>
        <p:nvGraphicFramePr>
          <p:cNvPr id="6" name="Diagram 5"/>
          <p:cNvGraphicFramePr/>
          <p:nvPr>
            <p:extLst>
              <p:ext uri="{D42A27DB-BD31-4B8C-83A1-F6EECF244321}">
                <p14:modId xmlns:p14="http://schemas.microsoft.com/office/powerpoint/2010/main" val="252669391"/>
              </p:ext>
            </p:extLst>
          </p:nvPr>
        </p:nvGraphicFramePr>
        <p:xfrm>
          <a:off x="1388740" y="1690688"/>
          <a:ext cx="6539911"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14752" y="1475919"/>
            <a:ext cx="1781513" cy="1781513"/>
          </a:xfrm>
          <a:prstGeom prst="rect">
            <a:avLst/>
          </a:prstGeom>
          <a:ln>
            <a:noFill/>
          </a:ln>
          <a:effectLst/>
        </p:spPr>
      </p:pic>
      <p:sp>
        <p:nvSpPr>
          <p:cNvPr id="3" name="Down Arrow 2"/>
          <p:cNvSpPr/>
          <p:nvPr/>
        </p:nvSpPr>
        <p:spPr bwMode="auto">
          <a:xfrm>
            <a:off x="4490975" y="2766349"/>
            <a:ext cx="289367" cy="324092"/>
          </a:xfrm>
          <a:prstGeom prst="downArrow">
            <a:avLst/>
          </a:prstGeom>
          <a:solidFill>
            <a:schemeClr val="accent6">
              <a:lumMod val="60000"/>
              <a:lumOff val="40000"/>
            </a:scheme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 name="Left Arrow 3"/>
          <p:cNvSpPr/>
          <p:nvPr/>
        </p:nvSpPr>
        <p:spPr bwMode="auto">
          <a:xfrm>
            <a:off x="5197034" y="3588150"/>
            <a:ext cx="300941" cy="277793"/>
          </a:xfrm>
          <a:prstGeom prst="leftArrow">
            <a:avLst/>
          </a:prstGeom>
          <a:solidFill>
            <a:srgbClr val="97FFFF"/>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 name="Up Arrow 4"/>
          <p:cNvSpPr/>
          <p:nvPr/>
        </p:nvSpPr>
        <p:spPr bwMode="auto">
          <a:xfrm>
            <a:off x="4505442" y="4340504"/>
            <a:ext cx="260433" cy="289368"/>
          </a:xfrm>
          <a:prstGeom prst="upArrow">
            <a:avLst/>
          </a:prstGeom>
          <a:solidFill>
            <a:srgbClr val="FEFDD5"/>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Right Arrow 6"/>
          <p:cNvSpPr/>
          <p:nvPr/>
        </p:nvSpPr>
        <p:spPr bwMode="auto">
          <a:xfrm>
            <a:off x="3727048" y="3588150"/>
            <a:ext cx="312517" cy="277793"/>
          </a:xfrm>
          <a:prstGeom prst="rightArrow">
            <a:avLst/>
          </a:prstGeom>
          <a:solidFill>
            <a:schemeClr val="bg1"/>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271923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out)">
                                      <p:cBhvr>
                                        <p:cTn id="7" dur="500"/>
                                        <p:tgtEl>
                                          <p:spTgt spid="24"/>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ox(out)">
                                      <p:cBhvr>
                                        <p:cTn id="11" dur="500"/>
                                        <p:tgtEl>
                                          <p:spTgt spid="21"/>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out)">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stretch481"/>
          <p:cNvPicPr>
            <a:picLocks noChangeAspect="1" noChangeArrowheads="1"/>
          </p:cNvPicPr>
          <p:nvPr/>
        </p:nvPicPr>
        <p:blipFill rotWithShape="1">
          <a:blip r:embed="rId3"/>
          <a:srcRect l="7785" t="6181" r="30974" b="9678"/>
          <a:stretch/>
        </p:blipFill>
        <p:spPr bwMode="auto">
          <a:xfrm>
            <a:off x="6421839" y="1549400"/>
            <a:ext cx="2292350" cy="2235200"/>
          </a:xfrm>
          <a:prstGeom prst="rect">
            <a:avLst/>
          </a:prstGeom>
          <a:ln>
            <a:noFill/>
          </a:ln>
          <a:effectLst/>
        </p:spPr>
      </p:pic>
      <p:pic>
        <p:nvPicPr>
          <p:cNvPr id="18" name="Picture 11" descr="wup478"/>
          <p:cNvPicPr>
            <a:picLocks noChangeAspect="1" noChangeArrowheads="1"/>
          </p:cNvPicPr>
          <p:nvPr/>
        </p:nvPicPr>
        <p:blipFill rotWithShape="1">
          <a:blip r:embed="rId4">
            <a:lum contrast="24000"/>
          </a:blip>
          <a:srcRect l="9183" r="19847"/>
          <a:stretch/>
        </p:blipFill>
        <p:spPr bwMode="auto">
          <a:xfrm>
            <a:off x="4053313" y="2903610"/>
            <a:ext cx="2292350" cy="2197629"/>
          </a:xfrm>
          <a:prstGeom prst="rect">
            <a:avLst/>
          </a:prstGeom>
          <a:ln>
            <a:noFill/>
          </a:ln>
          <a:effectLst/>
        </p:spPr>
      </p:pic>
      <p:sp>
        <p:nvSpPr>
          <p:cNvPr id="2" name="Title 1"/>
          <p:cNvSpPr>
            <a:spLocks noGrp="1"/>
          </p:cNvSpPr>
          <p:nvPr>
            <p:ph type="title"/>
          </p:nvPr>
        </p:nvSpPr>
        <p:spPr>
          <a:xfrm>
            <a:off x="463488" y="366713"/>
            <a:ext cx="7051823" cy="1046064"/>
          </a:xfrm>
        </p:spPr>
        <p:txBody>
          <a:bodyPr/>
          <a:lstStyle/>
          <a:p>
            <a:r>
              <a:rPr lang="en-US" dirty="0" smtClean="0"/>
              <a:t>Coaches Encourage …</a:t>
            </a:r>
            <a:endParaRPr lang="en-US" dirty="0"/>
          </a:p>
        </p:txBody>
      </p:sp>
      <p:sp>
        <p:nvSpPr>
          <p:cNvPr id="5" name="Content Placeholder 4"/>
          <p:cNvSpPr>
            <a:spLocks noGrp="1"/>
          </p:cNvSpPr>
          <p:nvPr>
            <p:ph idx="1"/>
          </p:nvPr>
        </p:nvSpPr>
        <p:spPr>
          <a:xfrm>
            <a:off x="463488" y="1549400"/>
            <a:ext cx="4970462" cy="2353733"/>
          </a:xfrm>
        </p:spPr>
        <p:txBody>
          <a:bodyPr/>
          <a:lstStyle/>
          <a:p>
            <a:pPr marL="457200" indent="-457200">
              <a:buClr>
                <a:schemeClr val="accent1"/>
              </a:buClr>
              <a:buFont typeface="Wingdings" panose="05000000000000000000" pitchFamily="2" charset="2"/>
              <a:buChar char="§"/>
            </a:pPr>
            <a:r>
              <a:rPr lang="en-US" sz="3200" dirty="0" smtClean="0"/>
              <a:t>Physical fitness</a:t>
            </a:r>
          </a:p>
          <a:p>
            <a:pPr marL="457200" indent="-457200">
              <a:buClr>
                <a:schemeClr val="accent1"/>
              </a:buClr>
              <a:buFont typeface="Wingdings" panose="05000000000000000000" pitchFamily="2" charset="2"/>
              <a:buChar char="§"/>
            </a:pPr>
            <a:r>
              <a:rPr lang="en-US" sz="3200" dirty="0" smtClean="0"/>
              <a:t>Courage to try harder</a:t>
            </a:r>
          </a:p>
          <a:p>
            <a:pPr marL="457200" indent="-457200">
              <a:buClr>
                <a:schemeClr val="accent1"/>
              </a:buClr>
              <a:buFont typeface="Wingdings" panose="05000000000000000000" pitchFamily="2" charset="2"/>
              <a:buChar char="§"/>
            </a:pPr>
            <a:r>
              <a:rPr lang="en-US" sz="3200" dirty="0" smtClean="0"/>
              <a:t>Joy – having fun</a:t>
            </a:r>
            <a:endParaRPr lang="en-US" sz="3200" dirty="0"/>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r="4436"/>
          <a:stretch/>
        </p:blipFill>
        <p:spPr>
          <a:xfrm>
            <a:off x="1621403" y="4057101"/>
            <a:ext cx="2353204" cy="1759361"/>
          </a:xfrm>
          <a:prstGeom prst="rect">
            <a:avLst/>
          </a:prstGeom>
          <a:ln>
            <a:noFill/>
          </a:ln>
          <a:effectLst/>
        </p:spPr>
      </p:pic>
    </p:spTree>
    <p:extLst>
      <p:ext uri="{BB962C8B-B14F-4D97-AF65-F5344CB8AC3E}">
        <p14:creationId xmlns:p14="http://schemas.microsoft.com/office/powerpoint/2010/main" val="273134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slide(fromLeft)">
                                      <p:cBhvr>
                                        <p:cTn id="7" dur="500"/>
                                        <p:tgtEl>
                                          <p:spTgt spid="18"/>
                                        </p:tgtEl>
                                      </p:cBhvr>
                                    </p:animEffect>
                                  </p:childTnLst>
                                </p:cTn>
                              </p:par>
                            </p:childTnLst>
                          </p:cTn>
                        </p:par>
                        <p:par>
                          <p:cTn id="8" fill="hold">
                            <p:stCondLst>
                              <p:cond delay="1500"/>
                            </p:stCondLst>
                            <p:childTnLst>
                              <p:par>
                                <p:cTn id="9" presetID="12" presetClass="entr" presetSubtype="8" fill="hold" nodeType="afterEffect">
                                  <p:stCondLst>
                                    <p:cond delay="1000"/>
                                  </p:stCondLst>
                                  <p:childTnLst>
                                    <p:set>
                                      <p:cBhvr>
                                        <p:cTn id="10" dur="1" fill="hold">
                                          <p:stCondLst>
                                            <p:cond delay="0"/>
                                          </p:stCondLst>
                                        </p:cTn>
                                        <p:tgtEl>
                                          <p:spTgt spid="19"/>
                                        </p:tgtEl>
                                        <p:attrNameLst>
                                          <p:attrName>style.visibility</p:attrName>
                                        </p:attrNameLst>
                                      </p:cBhvr>
                                      <p:to>
                                        <p:strVal val="visible"/>
                                      </p:to>
                                    </p:set>
                                    <p:animEffect transition="in" filter="slide(fromLeft)">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4513" y="366713"/>
            <a:ext cx="7268398" cy="1046064"/>
          </a:xfrm>
        </p:spPr>
        <p:txBody>
          <a:bodyPr/>
          <a:lstStyle/>
          <a:p>
            <a:r>
              <a:rPr lang="en-US" sz="3800" dirty="0" smtClean="0"/>
              <a:t>Mentors are Leadership Coaches</a:t>
            </a:r>
            <a:endParaRPr lang="en-US" sz="3800" dirty="0"/>
          </a:p>
        </p:txBody>
      </p:sp>
      <p:graphicFrame>
        <p:nvGraphicFramePr>
          <p:cNvPr id="2" name="Diagram 1"/>
          <p:cNvGraphicFramePr/>
          <p:nvPr>
            <p:extLst>
              <p:ext uri="{D42A27DB-BD31-4B8C-83A1-F6EECF244321}">
                <p14:modId xmlns:p14="http://schemas.microsoft.com/office/powerpoint/2010/main" val="2063500597"/>
              </p:ext>
            </p:extLst>
          </p:nvPr>
        </p:nvGraphicFramePr>
        <p:xfrm>
          <a:off x="679221" y="1515673"/>
          <a:ext cx="4899776" cy="4630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rotWithShape="1">
          <a:blip r:embed="rId8">
            <a:extLst>
              <a:ext uri="{28A0092B-C50C-407E-A947-70E740481C1C}">
                <a14:useLocalDpi xmlns:a14="http://schemas.microsoft.com/office/drawing/2010/main" val="0"/>
              </a:ext>
            </a:extLst>
          </a:blip>
          <a:srcRect b="6016"/>
          <a:stretch/>
        </p:blipFill>
        <p:spPr>
          <a:xfrm>
            <a:off x="6105781" y="5082162"/>
            <a:ext cx="1499016" cy="1164635"/>
          </a:xfrm>
          <a:prstGeom prst="rect">
            <a:avLst/>
          </a:prstGeom>
          <a:ln>
            <a:noFill/>
          </a:ln>
          <a:effectLst/>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86496" y="2812838"/>
            <a:ext cx="1490555" cy="1064968"/>
          </a:xfrm>
          <a:prstGeom prst="rect">
            <a:avLst/>
          </a:prstGeom>
          <a:ln>
            <a:noFill/>
          </a:ln>
          <a:effectLst/>
        </p:spPr>
      </p:pic>
      <p:pic>
        <p:nvPicPr>
          <p:cNvPr id="15" name="Picture 2" descr="ath503"/>
          <p:cNvPicPr>
            <a:picLocks noChangeAspect="1" noChangeArrowheads="1"/>
          </p:cNvPicPr>
          <p:nvPr/>
        </p:nvPicPr>
        <p:blipFill rotWithShape="1">
          <a:blip r:embed="rId10"/>
          <a:srcRect l="15758" t="25034" r="24136" b="-1"/>
          <a:stretch/>
        </p:blipFill>
        <p:spPr bwMode="auto">
          <a:xfrm>
            <a:off x="6086496" y="1412777"/>
            <a:ext cx="1499016" cy="1314674"/>
          </a:xfrm>
          <a:prstGeom prst="rect">
            <a:avLst/>
          </a:prstGeom>
          <a:ln>
            <a:noFill/>
          </a:ln>
          <a:effectLst/>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86496" y="3978960"/>
            <a:ext cx="1490555" cy="993703"/>
          </a:xfrm>
          <a:prstGeom prst="rect">
            <a:avLst/>
          </a:prstGeom>
          <a:ln>
            <a:noFill/>
          </a:ln>
          <a:effectLst/>
        </p:spPr>
      </p:pic>
    </p:spTree>
    <p:extLst>
      <p:ext uri="{BB962C8B-B14F-4D97-AF65-F5344CB8AC3E}">
        <p14:creationId xmlns:p14="http://schemas.microsoft.com/office/powerpoint/2010/main" val="401985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77863" y="260042"/>
            <a:ext cx="6800435" cy="1143000"/>
          </a:xfrm>
        </p:spPr>
        <p:txBody>
          <a:bodyPr/>
          <a:lstStyle/>
          <a:p>
            <a:pPr eaLnBrk="1" hangingPunct="1"/>
            <a:r>
              <a:rPr lang="en-US" sz="4000" dirty="0" smtClean="0"/>
              <a:t>Mentor’s Responsibilities</a:t>
            </a:r>
          </a:p>
        </p:txBody>
      </p:sp>
      <p:sp>
        <p:nvSpPr>
          <p:cNvPr id="37892" name="Text Box 3"/>
          <p:cNvSpPr txBox="1">
            <a:spLocks noChangeArrowheads="1"/>
          </p:cNvSpPr>
          <p:nvPr/>
        </p:nvSpPr>
        <p:spPr bwMode="auto">
          <a:xfrm>
            <a:off x="1195388" y="1698625"/>
            <a:ext cx="59213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itchFamily="34" charset="0"/>
              </a:defRPr>
            </a:lvl1pPr>
            <a:lvl2pPr marL="742950" indent="-285750" eaLnBrk="0" hangingPunct="0">
              <a:defRPr sz="2400" b="1">
                <a:solidFill>
                  <a:schemeClr val="tx1"/>
                </a:solidFill>
                <a:latin typeface="Tahoma" pitchFamily="34" charset="0"/>
              </a:defRPr>
            </a:lvl2pPr>
            <a:lvl3pPr marL="1143000" indent="-228600" eaLnBrk="0" hangingPunct="0">
              <a:defRPr sz="2400" b="1">
                <a:solidFill>
                  <a:schemeClr val="tx1"/>
                </a:solidFill>
                <a:latin typeface="Tahoma" pitchFamily="34" charset="0"/>
              </a:defRPr>
            </a:lvl3pPr>
            <a:lvl4pPr marL="1600200" indent="-228600" eaLnBrk="0" hangingPunct="0">
              <a:defRPr sz="2400" b="1">
                <a:solidFill>
                  <a:schemeClr val="tx1"/>
                </a:solidFill>
                <a:latin typeface="Tahoma" pitchFamily="34" charset="0"/>
              </a:defRPr>
            </a:lvl4pPr>
            <a:lvl5pPr marL="2057400" indent="-228600" eaLnBrk="0" hangingPunct="0">
              <a:defRPr sz="2400" b="1">
                <a:solidFill>
                  <a:schemeClr val="tx1"/>
                </a:solidFill>
                <a:latin typeface="Tahoma" pitchFamily="34" charset="0"/>
              </a:defRPr>
            </a:lvl5pPr>
            <a:lvl6pPr marL="2514600" indent="-228600" eaLnBrk="0" fontAlgn="base" hangingPunct="0">
              <a:spcBef>
                <a:spcPct val="50000"/>
              </a:spcBef>
              <a:spcAft>
                <a:spcPct val="0"/>
              </a:spcAft>
              <a:defRPr sz="2400" b="1">
                <a:solidFill>
                  <a:schemeClr val="tx1"/>
                </a:solidFill>
                <a:latin typeface="Tahoma" pitchFamily="34" charset="0"/>
              </a:defRPr>
            </a:lvl6pPr>
            <a:lvl7pPr marL="2971800" indent="-228600" eaLnBrk="0" fontAlgn="base" hangingPunct="0">
              <a:spcBef>
                <a:spcPct val="50000"/>
              </a:spcBef>
              <a:spcAft>
                <a:spcPct val="0"/>
              </a:spcAft>
              <a:defRPr sz="2400" b="1">
                <a:solidFill>
                  <a:schemeClr val="tx1"/>
                </a:solidFill>
                <a:latin typeface="Tahoma" pitchFamily="34" charset="0"/>
              </a:defRPr>
            </a:lvl7pPr>
            <a:lvl8pPr marL="3429000" indent="-228600" eaLnBrk="0" fontAlgn="base" hangingPunct="0">
              <a:spcBef>
                <a:spcPct val="50000"/>
              </a:spcBef>
              <a:spcAft>
                <a:spcPct val="0"/>
              </a:spcAft>
              <a:defRPr sz="2400" b="1">
                <a:solidFill>
                  <a:schemeClr val="tx1"/>
                </a:solidFill>
                <a:latin typeface="Tahoma" pitchFamily="34" charset="0"/>
              </a:defRPr>
            </a:lvl8pPr>
            <a:lvl9pPr marL="3886200" indent="-228600" eaLnBrk="0" fontAlgn="base" hangingPunct="0">
              <a:spcBef>
                <a:spcPct val="50000"/>
              </a:spcBef>
              <a:spcAft>
                <a:spcPct val="0"/>
              </a:spcAft>
              <a:defRPr sz="2400" b="1">
                <a:solidFill>
                  <a:schemeClr val="tx1"/>
                </a:solidFill>
                <a:latin typeface="Tahoma" pitchFamily="34" charset="0"/>
              </a:defRPr>
            </a:lvl9pPr>
          </a:lstStyle>
          <a:p>
            <a:pPr eaLnBrk="1" hangingPunct="1"/>
            <a:endParaRPr lang="en-US" sz="4000" dirty="0"/>
          </a:p>
        </p:txBody>
      </p:sp>
      <p:graphicFrame>
        <p:nvGraphicFramePr>
          <p:cNvPr id="2" name="Diagram 1"/>
          <p:cNvGraphicFramePr/>
          <p:nvPr>
            <p:extLst>
              <p:ext uri="{D42A27DB-BD31-4B8C-83A1-F6EECF244321}">
                <p14:modId xmlns:p14="http://schemas.microsoft.com/office/powerpoint/2010/main" val="128562018"/>
              </p:ext>
            </p:extLst>
          </p:nvPr>
        </p:nvGraphicFramePr>
        <p:xfrm>
          <a:off x="677863" y="1431595"/>
          <a:ext cx="7793408" cy="4647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278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9659" y="273690"/>
            <a:ext cx="6915470" cy="1143000"/>
          </a:xfrm>
        </p:spPr>
        <p:txBody>
          <a:bodyPr/>
          <a:lstStyle/>
          <a:p>
            <a:pPr>
              <a:lnSpc>
                <a:spcPct val="100000"/>
              </a:lnSpc>
            </a:pPr>
            <a:r>
              <a:rPr lang="en-US" sz="4000" dirty="0" smtClean="0"/>
              <a:t>Additional Responsibilities of the Mentor</a:t>
            </a:r>
            <a:endParaRPr lang="en-US" sz="4000" dirty="0" smtClean="0">
              <a:effectLst>
                <a:outerShdw blurRad="38100" dist="38100" dir="2700000" algn="tl">
                  <a:srgbClr val="000000">
                    <a:alpha val="43137"/>
                  </a:srgbClr>
                </a:outerShdw>
              </a:effectLst>
            </a:endParaRPr>
          </a:p>
        </p:txBody>
      </p:sp>
      <p:sp>
        <p:nvSpPr>
          <p:cNvPr id="208900" name="Text Box 4"/>
          <p:cNvSpPr txBox="1">
            <a:spLocks noChangeArrowheads="1"/>
          </p:cNvSpPr>
          <p:nvPr/>
        </p:nvSpPr>
        <p:spPr bwMode="auto">
          <a:xfrm>
            <a:off x="459659" y="1611313"/>
            <a:ext cx="8094032" cy="45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defRPr>
            </a:lvl1pPr>
            <a:lvl2pPr marL="742950" indent="-285750" eaLnBrk="0" hangingPunct="0">
              <a:defRPr sz="2400" b="1">
                <a:solidFill>
                  <a:schemeClr val="tx1"/>
                </a:solidFill>
                <a:latin typeface="Tahoma" pitchFamily="34" charset="0"/>
              </a:defRPr>
            </a:lvl2pPr>
            <a:lvl3pPr marL="1143000" indent="-228600" eaLnBrk="0" hangingPunct="0">
              <a:defRPr sz="2400" b="1">
                <a:solidFill>
                  <a:schemeClr val="tx1"/>
                </a:solidFill>
                <a:latin typeface="Tahoma" pitchFamily="34" charset="0"/>
              </a:defRPr>
            </a:lvl3pPr>
            <a:lvl4pPr marL="1600200" indent="-228600" eaLnBrk="0" hangingPunct="0">
              <a:defRPr sz="2400" b="1">
                <a:solidFill>
                  <a:schemeClr val="tx1"/>
                </a:solidFill>
                <a:latin typeface="Tahoma" pitchFamily="34" charset="0"/>
              </a:defRPr>
            </a:lvl4pPr>
            <a:lvl5pPr marL="2057400" indent="-228600" eaLnBrk="0" hangingPunct="0">
              <a:defRPr sz="2400" b="1">
                <a:solidFill>
                  <a:schemeClr val="tx1"/>
                </a:solidFill>
                <a:latin typeface="Tahoma" pitchFamily="34" charset="0"/>
              </a:defRPr>
            </a:lvl5pPr>
            <a:lvl6pPr marL="2514600" indent="-228600" eaLnBrk="0" fontAlgn="base" hangingPunct="0">
              <a:spcBef>
                <a:spcPct val="50000"/>
              </a:spcBef>
              <a:spcAft>
                <a:spcPct val="0"/>
              </a:spcAft>
              <a:defRPr sz="2400" b="1">
                <a:solidFill>
                  <a:schemeClr val="tx1"/>
                </a:solidFill>
                <a:latin typeface="Tahoma" pitchFamily="34" charset="0"/>
              </a:defRPr>
            </a:lvl6pPr>
            <a:lvl7pPr marL="2971800" indent="-228600" eaLnBrk="0" fontAlgn="base" hangingPunct="0">
              <a:spcBef>
                <a:spcPct val="50000"/>
              </a:spcBef>
              <a:spcAft>
                <a:spcPct val="0"/>
              </a:spcAft>
              <a:defRPr sz="2400" b="1">
                <a:solidFill>
                  <a:schemeClr val="tx1"/>
                </a:solidFill>
                <a:latin typeface="Tahoma" pitchFamily="34" charset="0"/>
              </a:defRPr>
            </a:lvl7pPr>
            <a:lvl8pPr marL="3429000" indent="-228600" eaLnBrk="0" fontAlgn="base" hangingPunct="0">
              <a:spcBef>
                <a:spcPct val="50000"/>
              </a:spcBef>
              <a:spcAft>
                <a:spcPct val="0"/>
              </a:spcAft>
              <a:defRPr sz="2400" b="1">
                <a:solidFill>
                  <a:schemeClr val="tx1"/>
                </a:solidFill>
                <a:latin typeface="Tahoma" pitchFamily="34" charset="0"/>
              </a:defRPr>
            </a:lvl8pPr>
            <a:lvl9pPr marL="3886200" indent="-228600" eaLnBrk="0" fontAlgn="base" hangingPunct="0">
              <a:spcBef>
                <a:spcPct val="50000"/>
              </a:spcBef>
              <a:spcAft>
                <a:spcPct val="0"/>
              </a:spcAft>
              <a:defRPr sz="2400" b="1">
                <a:solidFill>
                  <a:schemeClr val="tx1"/>
                </a:solidFill>
                <a:latin typeface="Tahoma" pitchFamily="34" charset="0"/>
              </a:defRPr>
            </a:lvl9pPr>
          </a:lstStyle>
          <a:p>
            <a:pPr marL="347663" indent="-347663" eaLnBrk="1" hangingPunct="1">
              <a:spcBef>
                <a:spcPts val="500"/>
              </a:spcBef>
              <a:spcAft>
                <a:spcPts val="500"/>
              </a:spcAft>
              <a:buFont typeface="Arial" pitchFamily="34" charset="0"/>
              <a:buChar char="•"/>
            </a:pPr>
            <a:r>
              <a:rPr lang="en-US" sz="2600" b="0" dirty="0">
                <a:latin typeface="Arial" panose="020B0604020202020204" pitchFamily="34" charset="0"/>
                <a:cs typeface="Arial" panose="020B0604020202020204" pitchFamily="34" charset="0"/>
              </a:rPr>
              <a:t>Make sure you know about training opportunities</a:t>
            </a:r>
          </a:p>
          <a:p>
            <a:pPr marL="347663" indent="-347663" eaLnBrk="1" hangingPunct="1">
              <a:spcBef>
                <a:spcPts val="500"/>
              </a:spcBef>
              <a:spcAft>
                <a:spcPts val="500"/>
              </a:spcAft>
              <a:buFont typeface="Arial" pitchFamily="34" charset="0"/>
              <a:buChar char="•"/>
            </a:pPr>
            <a:r>
              <a:rPr lang="en-US" sz="2600" b="0" dirty="0" smtClean="0">
                <a:latin typeface="Arial" panose="020B0604020202020204" pitchFamily="34" charset="0"/>
                <a:cs typeface="Arial" panose="020B0604020202020204" pitchFamily="34" charset="0"/>
              </a:rPr>
              <a:t>Provide ample </a:t>
            </a:r>
            <a:r>
              <a:rPr lang="en-US" sz="2600" b="0" dirty="0">
                <a:latin typeface="Arial" panose="020B0604020202020204" pitchFamily="34" charset="0"/>
                <a:cs typeface="Arial" panose="020B0604020202020204" pitchFamily="34" charset="0"/>
              </a:rPr>
              <a:t>opportunities </a:t>
            </a:r>
            <a:r>
              <a:rPr lang="en-US" sz="2600" b="0" dirty="0" smtClean="0">
                <a:latin typeface="Arial" panose="020B0604020202020204" pitchFamily="34" charset="0"/>
                <a:cs typeface="Arial" panose="020B0604020202020204" pitchFamily="34" charset="0"/>
              </a:rPr>
              <a:t>for practical experience (managing group; problem solving)</a:t>
            </a:r>
            <a:endParaRPr lang="en-US" sz="2600" b="0" dirty="0">
              <a:latin typeface="Arial" panose="020B0604020202020204" pitchFamily="34" charset="0"/>
              <a:cs typeface="Arial" panose="020B0604020202020204" pitchFamily="34" charset="0"/>
            </a:endParaRPr>
          </a:p>
          <a:p>
            <a:pPr marL="347663" indent="-347663" eaLnBrk="1" hangingPunct="1">
              <a:spcBef>
                <a:spcPts val="500"/>
              </a:spcBef>
              <a:spcAft>
                <a:spcPts val="500"/>
              </a:spcAft>
              <a:buFont typeface="Arial" pitchFamily="34" charset="0"/>
              <a:buChar char="•"/>
            </a:pPr>
            <a:r>
              <a:rPr lang="en-US" sz="2600" b="0" dirty="0">
                <a:latin typeface="Arial" panose="020B0604020202020204" pitchFamily="34" charset="0"/>
                <a:cs typeface="Arial" panose="020B0604020202020204" pitchFamily="34" charset="0"/>
              </a:rPr>
              <a:t>Provide transportation if needed</a:t>
            </a:r>
          </a:p>
          <a:p>
            <a:pPr marL="347663" indent="-347663" eaLnBrk="1" hangingPunct="1">
              <a:spcBef>
                <a:spcPts val="500"/>
              </a:spcBef>
              <a:spcAft>
                <a:spcPts val="500"/>
              </a:spcAft>
              <a:buFont typeface="Arial" pitchFamily="34" charset="0"/>
              <a:buChar char="•"/>
            </a:pPr>
            <a:r>
              <a:rPr lang="en-US" sz="2600" b="0" dirty="0">
                <a:latin typeface="Arial" panose="020B0604020202020204" pitchFamily="34" charset="0"/>
                <a:cs typeface="Arial" panose="020B0604020202020204" pitchFamily="34" charset="0"/>
              </a:rPr>
              <a:t>Help athletes with medical or diet needs</a:t>
            </a:r>
          </a:p>
          <a:p>
            <a:pPr marL="347663" indent="-347663" eaLnBrk="1" hangingPunct="1">
              <a:spcBef>
                <a:spcPts val="500"/>
              </a:spcBef>
              <a:spcAft>
                <a:spcPts val="500"/>
              </a:spcAft>
              <a:buFont typeface="Arial" pitchFamily="34" charset="0"/>
              <a:buChar char="•"/>
            </a:pPr>
            <a:r>
              <a:rPr lang="en-US" sz="2600" b="0" dirty="0">
                <a:latin typeface="Arial" panose="020B0604020202020204" pitchFamily="34" charset="0"/>
                <a:cs typeface="Arial" panose="020B0604020202020204" pitchFamily="34" charset="0"/>
              </a:rPr>
              <a:t>Value your athlete’s opinions and </a:t>
            </a:r>
            <a:r>
              <a:rPr lang="en-US" sz="2600" b="0" dirty="0" smtClean="0">
                <a:latin typeface="Arial" panose="020B0604020202020204" pitchFamily="34" charset="0"/>
                <a:cs typeface="Arial" panose="020B0604020202020204" pitchFamily="34" charset="0"/>
              </a:rPr>
              <a:t>preferences</a:t>
            </a:r>
          </a:p>
          <a:p>
            <a:pPr marL="347663" indent="-347663" eaLnBrk="1" hangingPunct="1">
              <a:spcBef>
                <a:spcPts val="500"/>
              </a:spcBef>
              <a:spcAft>
                <a:spcPts val="500"/>
              </a:spcAft>
              <a:buFont typeface="Arial" pitchFamily="34" charset="0"/>
              <a:buChar char="•"/>
            </a:pPr>
            <a:r>
              <a:rPr lang="en-US" sz="2600" b="0" dirty="0" smtClean="0">
                <a:latin typeface="Arial" panose="020B0604020202020204" pitchFamily="34" charset="0"/>
                <a:cs typeface="Arial" panose="020B0604020202020204" pitchFamily="34" charset="0"/>
              </a:rPr>
              <a:t>Be </a:t>
            </a:r>
            <a:r>
              <a:rPr lang="en-US" sz="2600" b="0" dirty="0">
                <a:latin typeface="Arial" panose="020B0604020202020204" pitchFamily="34" charset="0"/>
                <a:cs typeface="Arial" panose="020B0604020202020204" pitchFamily="34" charset="0"/>
              </a:rPr>
              <a:t>an advocate for the athlete</a:t>
            </a:r>
          </a:p>
          <a:p>
            <a:pPr marL="347663" indent="-347663" eaLnBrk="1" hangingPunct="1">
              <a:spcBef>
                <a:spcPts val="500"/>
              </a:spcBef>
              <a:spcAft>
                <a:spcPts val="500"/>
              </a:spcAft>
              <a:buFont typeface="Arial" pitchFamily="34" charset="0"/>
              <a:buChar char="•"/>
            </a:pPr>
            <a:r>
              <a:rPr lang="en-US" sz="2600" b="0" dirty="0">
                <a:latin typeface="Arial" panose="020B0604020202020204" pitchFamily="34" charset="0"/>
                <a:cs typeface="Arial" panose="020B0604020202020204" pitchFamily="34" charset="0"/>
              </a:rPr>
              <a:t>Provide support </a:t>
            </a:r>
            <a:r>
              <a:rPr lang="en-US" sz="2600" b="0" i="1" dirty="0">
                <a:latin typeface="Arial" panose="020B0604020202020204" pitchFamily="34" charset="0"/>
                <a:cs typeface="Arial" panose="020B0604020202020204" pitchFamily="34" charset="0"/>
              </a:rPr>
              <a:t>as needed</a:t>
            </a:r>
          </a:p>
          <a:p>
            <a:pPr marL="347663" indent="-347663" eaLnBrk="1" hangingPunct="1">
              <a:spcBef>
                <a:spcPts val="500"/>
              </a:spcBef>
              <a:spcAft>
                <a:spcPts val="500"/>
              </a:spcAft>
              <a:buFont typeface="Arial" pitchFamily="34" charset="0"/>
              <a:buChar char="•"/>
            </a:pPr>
            <a:r>
              <a:rPr lang="en-US" sz="2600" b="0" dirty="0">
                <a:latin typeface="Arial" panose="020B0604020202020204" pitchFamily="34" charset="0"/>
                <a:cs typeface="Arial" panose="020B0604020202020204" pitchFamily="34" charset="0"/>
              </a:rPr>
              <a:t>Represent Special Olympics </a:t>
            </a:r>
            <a:r>
              <a:rPr lang="en-US" sz="2600" b="0" dirty="0" smtClean="0">
                <a:latin typeface="Arial" panose="020B0604020202020204" pitchFamily="34" charset="0"/>
                <a:cs typeface="Arial" panose="020B0604020202020204" pitchFamily="34" charset="0"/>
              </a:rPr>
              <a:t>professionally</a:t>
            </a:r>
            <a:endParaRPr lang="en-US" sz="2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366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208900"/>
                                        </p:tgtEl>
                                        <p:attrNameLst>
                                          <p:attrName>style.visibility</p:attrName>
                                        </p:attrNameLst>
                                      </p:cBhvr>
                                      <p:to>
                                        <p:strVal val="visible"/>
                                      </p:to>
                                    </p:set>
                                    <p:anim calcmode="lin" valueType="num">
                                      <p:cBhvr additive="base">
                                        <p:cTn id="7" dur="500" fill="hold"/>
                                        <p:tgtEl>
                                          <p:spTgt spid="208900"/>
                                        </p:tgtEl>
                                        <p:attrNameLst>
                                          <p:attrName>ppt_x</p:attrName>
                                        </p:attrNameLst>
                                      </p:cBhvr>
                                      <p:tavLst>
                                        <p:tav tm="0">
                                          <p:val>
                                            <p:strVal val="1+#ppt_w/2"/>
                                          </p:val>
                                        </p:tav>
                                        <p:tav tm="100000">
                                          <p:val>
                                            <p:strVal val="#ppt_x"/>
                                          </p:val>
                                        </p:tav>
                                      </p:tavLst>
                                    </p:anim>
                                    <p:anim calcmode="lin" valueType="num">
                                      <p:cBhvr additive="base">
                                        <p:cTn id="8" dur="500" fill="hold"/>
                                        <p:tgtEl>
                                          <p:spTgt spid="2089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a:xfrm>
            <a:off x="544513" y="1544713"/>
            <a:ext cx="5551487" cy="4464050"/>
          </a:xfrm>
        </p:spPr>
        <p:txBody>
          <a:bodyPr/>
          <a:lstStyle/>
          <a:p>
            <a:pPr>
              <a:lnSpc>
                <a:spcPct val="100000"/>
              </a:lnSpc>
            </a:pPr>
            <a:r>
              <a:rPr lang="en-US" dirty="0" smtClean="0"/>
              <a:t>Course warm-up</a:t>
            </a:r>
          </a:p>
          <a:p>
            <a:pPr>
              <a:lnSpc>
                <a:spcPct val="100000"/>
              </a:lnSpc>
            </a:pPr>
            <a:endParaRPr lang="en-US" sz="1000" dirty="0"/>
          </a:p>
          <a:p>
            <a:pPr>
              <a:lnSpc>
                <a:spcPct val="100000"/>
              </a:lnSpc>
              <a:spcBef>
                <a:spcPts val="1300"/>
              </a:spcBef>
            </a:pPr>
            <a:r>
              <a:rPr lang="en-US" sz="2800" dirty="0" smtClean="0"/>
              <a:t>Facilitators and course attendees: </a:t>
            </a:r>
          </a:p>
          <a:p>
            <a:pPr>
              <a:lnSpc>
                <a:spcPct val="100000"/>
              </a:lnSpc>
              <a:spcBef>
                <a:spcPts val="1300"/>
              </a:spcBef>
              <a:spcAft>
                <a:spcPts val="850"/>
              </a:spcAft>
            </a:pPr>
            <a:r>
              <a:rPr lang="en-US" sz="2800" b="1" i="1" dirty="0" smtClean="0">
                <a:solidFill>
                  <a:srgbClr val="0000CC"/>
                </a:solidFill>
              </a:rPr>
              <a:t>Self-introductions</a:t>
            </a:r>
            <a:endParaRPr lang="en-US" sz="2800" b="1" i="1" dirty="0">
              <a:solidFill>
                <a:srgbClr val="0000CC"/>
              </a:solidFill>
            </a:endParaRPr>
          </a:p>
          <a:p>
            <a:pPr marL="342900" indent="-342900">
              <a:lnSpc>
                <a:spcPct val="100000"/>
              </a:lnSpc>
              <a:spcBef>
                <a:spcPts val="1300"/>
              </a:spcBef>
              <a:spcAft>
                <a:spcPts val="850"/>
              </a:spcAft>
              <a:buClr>
                <a:schemeClr val="accent1"/>
              </a:buClr>
              <a:buFont typeface="Wingdings" panose="05000000000000000000" pitchFamily="2" charset="2"/>
              <a:buChar char="§"/>
            </a:pPr>
            <a:r>
              <a:rPr lang="en-US" sz="2800" dirty="0" smtClean="0"/>
              <a:t>Say name and where from</a:t>
            </a:r>
          </a:p>
          <a:p>
            <a:pPr marL="342900" indent="-342900">
              <a:lnSpc>
                <a:spcPct val="100000"/>
              </a:lnSpc>
              <a:spcBef>
                <a:spcPts val="1300"/>
              </a:spcBef>
              <a:spcAft>
                <a:spcPts val="850"/>
              </a:spcAft>
              <a:buClr>
                <a:schemeClr val="accent1"/>
              </a:buClr>
              <a:buFont typeface="Wingdings" panose="05000000000000000000" pitchFamily="2" charset="2"/>
              <a:buChar char="§"/>
            </a:pPr>
            <a:r>
              <a:rPr lang="en-US" sz="2800" dirty="0" smtClean="0"/>
              <a:t>Share your favorite sport to play </a:t>
            </a:r>
          </a:p>
        </p:txBody>
      </p:sp>
      <p:pic>
        <p:nvPicPr>
          <p:cNvPr id="5" name="Picture 7" descr="stretch480"/>
          <p:cNvPicPr>
            <a:picLocks noChangeAspect="1" noChangeArrowheads="1"/>
          </p:cNvPicPr>
          <p:nvPr/>
        </p:nvPicPr>
        <p:blipFill>
          <a:blip r:embed="rId3">
            <a:extLst>
              <a:ext uri="{28A0092B-C50C-407E-A947-70E740481C1C}">
                <a14:useLocalDpi xmlns:a14="http://schemas.microsoft.com/office/drawing/2010/main" val="0"/>
              </a:ext>
            </a:extLst>
          </a:blip>
          <a:srcRect l="11049" t="25143" r="5559"/>
          <a:stretch>
            <a:fillRect/>
          </a:stretch>
        </p:blipFill>
        <p:spPr bwMode="auto">
          <a:xfrm>
            <a:off x="6072853" y="2023982"/>
            <a:ext cx="2652378" cy="2029089"/>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52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87" y="366713"/>
            <a:ext cx="7133349" cy="1046064"/>
          </a:xfrm>
        </p:spPr>
        <p:txBody>
          <a:bodyPr/>
          <a:lstStyle/>
          <a:p>
            <a:pPr>
              <a:lnSpc>
                <a:spcPct val="100000"/>
              </a:lnSpc>
            </a:pPr>
            <a:r>
              <a:rPr lang="en-US" dirty="0" smtClean="0"/>
              <a:t>Clear Expectations of Each Other</a:t>
            </a:r>
            <a:endParaRPr lang="en-US" dirty="0"/>
          </a:p>
        </p:txBody>
      </p:sp>
      <p:sp>
        <p:nvSpPr>
          <p:cNvPr id="3" name="Content Placeholder 2"/>
          <p:cNvSpPr>
            <a:spLocks noGrp="1"/>
          </p:cNvSpPr>
          <p:nvPr>
            <p:ph sz="half" idx="1"/>
          </p:nvPr>
        </p:nvSpPr>
        <p:spPr>
          <a:xfrm>
            <a:off x="462987" y="1741289"/>
            <a:ext cx="3983997" cy="4464844"/>
          </a:xfrm>
        </p:spPr>
        <p:txBody>
          <a:bodyPr/>
          <a:lstStyle/>
          <a:p>
            <a:pPr>
              <a:lnSpc>
                <a:spcPct val="100000"/>
              </a:lnSpc>
            </a:pPr>
            <a:r>
              <a:rPr lang="en-US" b="1" dirty="0" smtClean="0"/>
              <a:t>Prospective coach of mentor</a:t>
            </a:r>
          </a:p>
          <a:p>
            <a:pPr marL="342900" indent="-342900">
              <a:lnSpc>
                <a:spcPct val="100000"/>
              </a:lnSpc>
              <a:buFont typeface="Arial" panose="020B0604020202020204" pitchFamily="34" charset="0"/>
              <a:buChar char="•"/>
            </a:pPr>
            <a:r>
              <a:rPr lang="en-US" dirty="0" smtClean="0"/>
              <a:t>Assist in what is needed</a:t>
            </a:r>
          </a:p>
          <a:p>
            <a:pPr marL="342900" indent="-342900">
              <a:lnSpc>
                <a:spcPct val="100000"/>
              </a:lnSpc>
              <a:buFont typeface="Arial" panose="020B0604020202020204" pitchFamily="34" charset="0"/>
              <a:buChar char="•"/>
            </a:pPr>
            <a:r>
              <a:rPr lang="en-US" dirty="0" smtClean="0"/>
              <a:t>Be involved during practices and competitions</a:t>
            </a:r>
          </a:p>
          <a:p>
            <a:pPr marL="342900" indent="-342900">
              <a:lnSpc>
                <a:spcPct val="100000"/>
              </a:lnSpc>
              <a:buFont typeface="Arial" panose="020B0604020202020204" pitchFamily="34" charset="0"/>
              <a:buChar char="•"/>
            </a:pPr>
            <a:r>
              <a:rPr lang="en-US" dirty="0" smtClean="0"/>
              <a:t>Effectively communicate with one another – before, during and after practice</a:t>
            </a:r>
          </a:p>
          <a:p>
            <a:pPr marL="342900" indent="-342900">
              <a:lnSpc>
                <a:spcPct val="100000"/>
              </a:lnSpc>
              <a:buFont typeface="Arial" panose="020B0604020202020204" pitchFamily="34" charset="0"/>
              <a:buChar char="•"/>
            </a:pPr>
            <a:r>
              <a:rPr lang="en-US" dirty="0" smtClean="0"/>
              <a:t>Provide sources of and support with ongoing education</a:t>
            </a:r>
            <a:endParaRPr lang="en-US" dirty="0"/>
          </a:p>
        </p:txBody>
      </p:sp>
      <p:sp>
        <p:nvSpPr>
          <p:cNvPr id="4" name="Content Placeholder 3"/>
          <p:cNvSpPr>
            <a:spLocks noGrp="1"/>
          </p:cNvSpPr>
          <p:nvPr>
            <p:ph sz="half" idx="2"/>
          </p:nvPr>
        </p:nvSpPr>
        <p:spPr>
          <a:xfrm>
            <a:off x="4507840" y="1741289"/>
            <a:ext cx="4589859" cy="4464844"/>
          </a:xfrm>
        </p:spPr>
        <p:txBody>
          <a:bodyPr/>
          <a:lstStyle/>
          <a:p>
            <a:pPr>
              <a:lnSpc>
                <a:spcPct val="100000"/>
              </a:lnSpc>
              <a:spcAft>
                <a:spcPts val="0"/>
              </a:spcAft>
            </a:pPr>
            <a:r>
              <a:rPr lang="en-US" b="1" dirty="0" smtClean="0">
                <a:solidFill>
                  <a:srgbClr val="0000CC"/>
                </a:solidFill>
              </a:rPr>
              <a:t>Mentor of prospective coach</a:t>
            </a:r>
          </a:p>
          <a:p>
            <a:pPr marL="342900" indent="-342900">
              <a:lnSpc>
                <a:spcPct val="100000"/>
              </a:lnSpc>
              <a:spcAft>
                <a:spcPts val="0"/>
              </a:spcAft>
              <a:buFont typeface="Arial" panose="020B0604020202020204" pitchFamily="34" charset="0"/>
              <a:buChar char="•"/>
            </a:pPr>
            <a:r>
              <a:rPr lang="en-US" dirty="0" smtClean="0">
                <a:solidFill>
                  <a:srgbClr val="0000CC"/>
                </a:solidFill>
              </a:rPr>
              <a:t>Get to and be on time to practices, meetings and competitions</a:t>
            </a:r>
          </a:p>
          <a:p>
            <a:pPr marL="342900" indent="-342900">
              <a:lnSpc>
                <a:spcPct val="100000"/>
              </a:lnSpc>
              <a:spcAft>
                <a:spcPts val="0"/>
              </a:spcAft>
              <a:buFont typeface="Arial" panose="020B0604020202020204" pitchFamily="34" charset="0"/>
              <a:buChar char="•"/>
            </a:pPr>
            <a:r>
              <a:rPr lang="en-US" dirty="0" smtClean="0">
                <a:solidFill>
                  <a:srgbClr val="0000CC"/>
                </a:solidFill>
              </a:rPr>
              <a:t>Follow directions and be involved</a:t>
            </a:r>
          </a:p>
          <a:p>
            <a:pPr marL="342900" indent="-342900">
              <a:lnSpc>
                <a:spcPct val="100000"/>
              </a:lnSpc>
              <a:spcAft>
                <a:spcPts val="0"/>
              </a:spcAft>
              <a:buFont typeface="Arial" panose="020B0604020202020204" pitchFamily="34" charset="0"/>
              <a:buChar char="•"/>
            </a:pPr>
            <a:r>
              <a:rPr lang="en-US" dirty="0" smtClean="0">
                <a:solidFill>
                  <a:srgbClr val="0000CC"/>
                </a:solidFill>
              </a:rPr>
              <a:t>Provide what needed to learn job </a:t>
            </a:r>
          </a:p>
          <a:p>
            <a:pPr marL="342900" indent="-342900">
              <a:lnSpc>
                <a:spcPct val="100000"/>
              </a:lnSpc>
              <a:spcAft>
                <a:spcPts val="0"/>
              </a:spcAft>
              <a:buFont typeface="Arial" panose="020B0604020202020204" pitchFamily="34" charset="0"/>
              <a:buChar char="•"/>
            </a:pPr>
            <a:r>
              <a:rPr lang="en-US" dirty="0" smtClean="0">
                <a:solidFill>
                  <a:srgbClr val="0000CC"/>
                </a:solidFill>
              </a:rPr>
              <a:t>Uphold job responsibilities; be reliable and dependable</a:t>
            </a:r>
          </a:p>
          <a:p>
            <a:pPr marL="342900" indent="-342900">
              <a:lnSpc>
                <a:spcPct val="100000"/>
              </a:lnSpc>
              <a:spcAft>
                <a:spcPts val="0"/>
              </a:spcAft>
              <a:buFont typeface="Arial" panose="020B0604020202020204" pitchFamily="34" charset="0"/>
              <a:buChar char="•"/>
            </a:pPr>
            <a:r>
              <a:rPr lang="en-US" dirty="0" smtClean="0">
                <a:solidFill>
                  <a:srgbClr val="0000CC"/>
                </a:solidFill>
              </a:rPr>
              <a:t>Communicate frequently</a:t>
            </a:r>
          </a:p>
          <a:p>
            <a:pPr marL="342900" indent="-342900">
              <a:lnSpc>
                <a:spcPct val="100000"/>
              </a:lnSpc>
              <a:spcAft>
                <a:spcPts val="0"/>
              </a:spcAft>
              <a:buFont typeface="Arial" panose="020B0604020202020204" pitchFamily="34" charset="0"/>
              <a:buChar char="•"/>
            </a:pPr>
            <a:r>
              <a:rPr lang="en-US" dirty="0" smtClean="0">
                <a:solidFill>
                  <a:srgbClr val="0000CC"/>
                </a:solidFill>
              </a:rPr>
              <a:t>Be role model for sportsmanship and good conduct</a:t>
            </a:r>
            <a:endParaRPr lang="en-US" dirty="0"/>
          </a:p>
        </p:txBody>
      </p:sp>
      <p:cxnSp>
        <p:nvCxnSpPr>
          <p:cNvPr id="7" name="Straight Connector 6"/>
          <p:cNvCxnSpPr/>
          <p:nvPr/>
        </p:nvCxnSpPr>
        <p:spPr bwMode="auto">
          <a:xfrm>
            <a:off x="4445002" y="1430864"/>
            <a:ext cx="0" cy="4495800"/>
          </a:xfrm>
          <a:prstGeom prst="line">
            <a:avLst/>
          </a:prstGeom>
          <a:blipFill dpi="0" rotWithShape="0">
            <a:blip r:embed="rId3"/>
            <a:srcRect/>
            <a:tile tx="0" ty="0" sx="100000" sy="100000" flip="none" algn="tl"/>
          </a:blipFill>
          <a:ln w="25400" cap="flat" cmpd="sng" algn="ctr">
            <a:solidFill>
              <a:schemeClr val="accent1"/>
            </a:solidFill>
            <a:prstDash val="solid"/>
            <a:round/>
            <a:headEnd type="none" w="med" len="med"/>
            <a:tailEnd type="none" w="med" len="med"/>
          </a:ln>
          <a:effectLst>
            <a:outerShdw blurRad="63500" dist="38099" dir="2700000" algn="ctr" rotWithShape="0">
              <a:schemeClr val="bg2">
                <a:alpha val="74998"/>
              </a:schemeClr>
            </a:outerShdw>
          </a:effectLst>
          <a:extLst/>
        </p:spPr>
      </p:cxnSp>
    </p:spTree>
    <p:extLst>
      <p:ext uri="{BB962C8B-B14F-4D97-AF65-F5344CB8AC3E}">
        <p14:creationId xmlns:p14="http://schemas.microsoft.com/office/powerpoint/2010/main" val="417040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100_00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850" y="2424805"/>
            <a:ext cx="3327888" cy="24966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lnSpc>
                <a:spcPct val="100000"/>
              </a:lnSpc>
            </a:pPr>
            <a:r>
              <a:rPr lang="en-US" dirty="0" smtClean="0"/>
              <a:t>Things to Consider for Head Coach/Designee</a:t>
            </a:r>
            <a:endParaRPr lang="en-US" dirty="0"/>
          </a:p>
        </p:txBody>
      </p:sp>
      <p:sp>
        <p:nvSpPr>
          <p:cNvPr id="3" name="Content Placeholder 2"/>
          <p:cNvSpPr>
            <a:spLocks noGrp="1"/>
          </p:cNvSpPr>
          <p:nvPr>
            <p:ph idx="1"/>
          </p:nvPr>
        </p:nvSpPr>
        <p:spPr>
          <a:xfrm>
            <a:off x="4326467" y="1741488"/>
            <a:ext cx="4130146" cy="4464050"/>
          </a:xfrm>
        </p:spPr>
        <p:txBody>
          <a:bodyPr/>
          <a:lstStyle/>
          <a:p>
            <a:pPr marL="457200" indent="-457200">
              <a:buAutoNum type="arabicPeriod"/>
            </a:pPr>
            <a:r>
              <a:rPr lang="en-US" sz="2800" dirty="0" smtClean="0"/>
              <a:t>How will you communicate with the prospective coach?</a:t>
            </a:r>
          </a:p>
          <a:p>
            <a:pPr marL="457200" indent="-457200">
              <a:buAutoNum type="arabicPeriod"/>
            </a:pPr>
            <a:r>
              <a:rPr lang="en-US" sz="2800" dirty="0" smtClean="0"/>
              <a:t>What kind of weekly feedback will be helpful to each of you?</a:t>
            </a:r>
          </a:p>
          <a:p>
            <a:pPr marL="457200" indent="-457200">
              <a:buAutoNum type="arabicPeriod"/>
            </a:pPr>
            <a:r>
              <a:rPr lang="en-US" sz="2800" dirty="0" smtClean="0"/>
              <a:t>Who should be included in feedback at end of the season?</a:t>
            </a:r>
            <a:endParaRPr lang="en-US" sz="2800" dirty="0"/>
          </a:p>
        </p:txBody>
      </p:sp>
    </p:spTree>
    <p:extLst>
      <p:ext uri="{BB962C8B-B14F-4D97-AF65-F5344CB8AC3E}">
        <p14:creationId xmlns:p14="http://schemas.microsoft.com/office/powerpoint/2010/main" val="297036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354" y="692583"/>
            <a:ext cx="7773293" cy="1470049"/>
          </a:xfrm>
        </p:spPr>
        <p:txBody>
          <a:bodyPr/>
          <a:lstStyle/>
          <a:p>
            <a:r>
              <a:rPr lang="en-US" dirty="0">
                <a:effectLst>
                  <a:outerShdw blurRad="38100" dist="38100" dir="2700000" algn="tl">
                    <a:srgbClr val="000000">
                      <a:alpha val="43137"/>
                    </a:srgbClr>
                  </a:outerShdw>
                </a:effectLst>
              </a:rPr>
              <a:t>Part 2: Explore the Jobs &amp; Levels of Responsibility</a:t>
            </a:r>
          </a:p>
        </p:txBody>
      </p:sp>
      <p:sp>
        <p:nvSpPr>
          <p:cNvPr id="3" name="Subtitle 2"/>
          <p:cNvSpPr>
            <a:spLocks noGrp="1"/>
          </p:cNvSpPr>
          <p:nvPr>
            <p:ph type="subTitle" idx="1"/>
          </p:nvPr>
        </p:nvSpPr>
        <p:spPr>
          <a:xfrm>
            <a:off x="685354" y="2712061"/>
            <a:ext cx="6400354" cy="1752451"/>
          </a:xfrm>
        </p:spPr>
        <p:txBody>
          <a:bodyPr/>
          <a:lstStyle/>
          <a:p>
            <a:pPr marL="457200" indent="-457200">
              <a:lnSpc>
                <a:spcPct val="100000"/>
              </a:lnSpc>
              <a:spcBef>
                <a:spcPts val="800"/>
              </a:spcBef>
              <a:spcAft>
                <a:spcPts val="1200"/>
              </a:spcAft>
              <a:buFont typeface="Wingdings" panose="05000000000000000000" pitchFamily="2" charset="2"/>
              <a:buChar char="§"/>
            </a:pPr>
            <a:r>
              <a:rPr lang="en-US" sz="2800" dirty="0"/>
              <a:t>From Assistant Team </a:t>
            </a:r>
            <a:r>
              <a:rPr lang="en-US" sz="2800" dirty="0" smtClean="0"/>
              <a:t>Manager All the Way to Head </a:t>
            </a:r>
            <a:r>
              <a:rPr lang="en-US" sz="2800" dirty="0"/>
              <a:t>Coach </a:t>
            </a:r>
            <a:endParaRPr lang="en-US" sz="2800" dirty="0" smtClean="0"/>
          </a:p>
          <a:p>
            <a:pPr marL="457200" indent="-457200">
              <a:lnSpc>
                <a:spcPct val="100000"/>
              </a:lnSpc>
              <a:spcBef>
                <a:spcPts val="800"/>
              </a:spcBef>
              <a:spcAft>
                <a:spcPts val="1200"/>
              </a:spcAft>
              <a:buFont typeface="Wingdings" panose="05000000000000000000" pitchFamily="2" charset="2"/>
              <a:buChar char="§"/>
            </a:pPr>
            <a:r>
              <a:rPr lang="en-US" sz="2800" dirty="0" smtClean="0"/>
              <a:t>To Teaching </a:t>
            </a:r>
            <a:r>
              <a:rPr lang="en-US" sz="2800" dirty="0"/>
              <a:t>and Training the </a:t>
            </a:r>
            <a:r>
              <a:rPr lang="en-US" sz="2800" dirty="0" smtClean="0"/>
              <a:t>Athlete</a:t>
            </a:r>
            <a:endParaRPr lang="en-US" sz="2800" dirty="0"/>
          </a:p>
        </p:txBody>
      </p:sp>
    </p:spTree>
    <p:extLst>
      <p:ext uri="{BB962C8B-B14F-4D97-AF65-F5344CB8AC3E}">
        <p14:creationId xmlns:p14="http://schemas.microsoft.com/office/powerpoint/2010/main" val="282031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smtClean="0"/>
              <a:t>Level of Coaching Based on Responsibilities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56273261"/>
              </p:ext>
            </p:extLst>
          </p:nvPr>
        </p:nvGraphicFramePr>
        <p:xfrm>
          <a:off x="544513" y="1614483"/>
          <a:ext cx="7912100" cy="4464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4509730" y="5346818"/>
            <a:ext cx="2901632" cy="634732"/>
            <a:chOff x="3621246" y="3303135"/>
            <a:chExt cx="2901632" cy="634732"/>
          </a:xfrm>
        </p:grpSpPr>
        <p:sp>
          <p:nvSpPr>
            <p:cNvPr id="8" name="Rounded Rectangle 7"/>
            <p:cNvSpPr/>
            <p:nvPr/>
          </p:nvSpPr>
          <p:spPr>
            <a:xfrm>
              <a:off x="3621246" y="3303135"/>
              <a:ext cx="2901632" cy="634732"/>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3652231" y="3334120"/>
              <a:ext cx="2839662" cy="5727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0" kern="1200" dirty="0" smtClean="0">
                  <a:latin typeface="Arial" panose="020B0604020202020204" pitchFamily="34" charset="0"/>
                  <a:cs typeface="Arial" panose="020B0604020202020204" pitchFamily="34" charset="0"/>
                </a:rPr>
                <a:t>Asst. Team Mgr.</a:t>
              </a:r>
              <a:endParaRPr lang="en-US" sz="2500" b="0" kern="1200" dirty="0">
                <a:latin typeface="Arial" panose="020B0604020202020204" pitchFamily="34" charset="0"/>
                <a:cs typeface="Arial" panose="020B0604020202020204" pitchFamily="34" charset="0"/>
              </a:endParaRPr>
            </a:p>
          </p:txBody>
        </p:sp>
      </p:grpSp>
      <p:sp>
        <p:nvSpPr>
          <p:cNvPr id="10" name="TextBox 9"/>
          <p:cNvSpPr txBox="1"/>
          <p:nvPr/>
        </p:nvSpPr>
        <p:spPr>
          <a:xfrm>
            <a:off x="2463819" y="4165595"/>
            <a:ext cx="1851789" cy="646331"/>
          </a:xfrm>
          <a:prstGeom prst="rect">
            <a:avLst/>
          </a:prstGeom>
          <a:noFill/>
        </p:spPr>
        <p:txBody>
          <a:bodyPr wrap="none" rtlCol="0">
            <a:spAutoFit/>
          </a:bodyPr>
          <a:lstStyle/>
          <a:p>
            <a:r>
              <a:rPr lang="en-US" sz="3600" dirty="0" smtClean="0">
                <a:solidFill>
                  <a:schemeClr val="bg1"/>
                </a:solidFill>
                <a:latin typeface="Arial" panose="020B0604020202020204" pitchFamily="34" charset="0"/>
                <a:cs typeface="Arial" panose="020B0604020202020204" pitchFamily="34" charset="0"/>
              </a:rPr>
              <a:t>Athletes</a:t>
            </a:r>
            <a:endParaRPr lang="en-US" sz="3600"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7751817" y="3124193"/>
            <a:ext cx="738664" cy="1528624"/>
          </a:xfrm>
          <a:prstGeom prst="rect">
            <a:avLst/>
          </a:prstGeom>
          <a:noFill/>
        </p:spPr>
        <p:txBody>
          <a:bodyPr vert="vert" wrap="none" rtlCol="0">
            <a:spAutoFit/>
          </a:bodyPr>
          <a:lstStyle/>
          <a:p>
            <a:r>
              <a:rPr lang="en-US" sz="3600" dirty="0" smtClean="0">
                <a:solidFill>
                  <a:srgbClr val="0000CC"/>
                </a:solidFill>
                <a:latin typeface="Arial" panose="020B0604020202020204" pitchFamily="34" charset="0"/>
                <a:cs typeface="Arial" panose="020B0604020202020204" pitchFamily="34" charset="0"/>
              </a:rPr>
              <a:t>Mentor</a:t>
            </a:r>
            <a:endParaRPr lang="en-US" sz="3600"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954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 Coach</a:t>
            </a:r>
            <a:endParaRPr lang="en-US" dirty="0"/>
          </a:p>
        </p:txBody>
      </p:sp>
      <p:sp>
        <p:nvSpPr>
          <p:cNvPr id="3" name="Content Placeholder 2"/>
          <p:cNvSpPr>
            <a:spLocks noGrp="1"/>
          </p:cNvSpPr>
          <p:nvPr>
            <p:ph idx="1"/>
          </p:nvPr>
        </p:nvSpPr>
        <p:spPr>
          <a:xfrm>
            <a:off x="544512" y="1412777"/>
            <a:ext cx="8599488" cy="4792761"/>
          </a:xfrm>
        </p:spPr>
        <p:txBody>
          <a:bodyPr/>
          <a:lstStyle/>
          <a:p>
            <a:pPr marL="342900" indent="-342900">
              <a:buClr>
                <a:schemeClr val="accent1"/>
              </a:buClr>
              <a:buFont typeface="Wingdings" panose="05000000000000000000" pitchFamily="2" charset="2"/>
              <a:buChar char="§"/>
            </a:pPr>
            <a:r>
              <a:rPr lang="en-US" sz="2400" dirty="0" smtClean="0"/>
              <a:t>Has charge of team in a particular sport for a season</a:t>
            </a:r>
          </a:p>
          <a:p>
            <a:pPr marL="342900" indent="-342900">
              <a:buClr>
                <a:schemeClr val="accent1"/>
              </a:buClr>
              <a:buFont typeface="Wingdings" panose="05000000000000000000" pitchFamily="2" charset="2"/>
              <a:buChar char="§"/>
            </a:pPr>
            <a:r>
              <a:rPr lang="en-US" sz="2400" dirty="0" smtClean="0"/>
              <a:t>Is knowledgeable - Special Olympics &amp; sport-specific rules</a:t>
            </a:r>
          </a:p>
          <a:p>
            <a:pPr marL="342900" indent="-342900">
              <a:buClr>
                <a:schemeClr val="accent1"/>
              </a:buClr>
              <a:buFont typeface="Wingdings" panose="05000000000000000000" pitchFamily="2" charset="2"/>
              <a:buChar char="§"/>
            </a:pPr>
            <a:r>
              <a:rPr lang="en-US" sz="2400" dirty="0" smtClean="0"/>
              <a:t>Is certified in the sport</a:t>
            </a:r>
          </a:p>
          <a:p>
            <a:pPr marL="342900" indent="-342900">
              <a:buClr>
                <a:schemeClr val="accent1"/>
              </a:buClr>
              <a:buFont typeface="Wingdings" panose="05000000000000000000" pitchFamily="2" charset="2"/>
              <a:buChar char="§"/>
            </a:pPr>
            <a:r>
              <a:rPr lang="en-US" sz="2400" dirty="0" smtClean="0"/>
              <a:t>Develops phone/email communication</a:t>
            </a:r>
          </a:p>
          <a:p>
            <a:pPr marL="342900" indent="-342900">
              <a:buClr>
                <a:schemeClr val="accent1"/>
              </a:buClr>
              <a:buFont typeface="Wingdings" panose="05000000000000000000" pitchFamily="2" charset="2"/>
              <a:buChar char="§"/>
            </a:pPr>
            <a:r>
              <a:rPr lang="en-US" sz="2400" dirty="0" smtClean="0"/>
              <a:t>Decides disciplinary measures when necessary</a:t>
            </a:r>
          </a:p>
          <a:p>
            <a:pPr marL="342900" indent="-342900">
              <a:buClr>
                <a:schemeClr val="accent1"/>
              </a:buClr>
              <a:buFont typeface="Wingdings" panose="05000000000000000000" pitchFamily="2" charset="2"/>
              <a:buChar char="§"/>
            </a:pPr>
            <a:r>
              <a:rPr lang="en-US" sz="2400" dirty="0" smtClean="0"/>
              <a:t>Supervises all athletes and coaches</a:t>
            </a:r>
          </a:p>
          <a:p>
            <a:pPr marL="342900" indent="-342900">
              <a:buClr>
                <a:schemeClr val="accent1"/>
              </a:buClr>
              <a:buFont typeface="Wingdings" panose="05000000000000000000" pitchFamily="2" charset="2"/>
              <a:buChar char="§"/>
            </a:pPr>
            <a:r>
              <a:rPr lang="en-US" sz="2400" dirty="0" smtClean="0"/>
              <a:t>Is responsible for equipment, transport &amp; lodging</a:t>
            </a:r>
          </a:p>
          <a:p>
            <a:pPr marL="342900" indent="-342900">
              <a:buClr>
                <a:schemeClr val="accent1"/>
              </a:buClr>
              <a:buFont typeface="Wingdings" panose="05000000000000000000" pitchFamily="2" charset="2"/>
              <a:buChar char="§"/>
            </a:pPr>
            <a:r>
              <a:rPr lang="en-US" sz="2400" dirty="0" smtClean="0"/>
              <a:t>Ensures Athlete Applications for Participation (medicals) &amp; Volunteer Class A Forms are on file</a:t>
            </a:r>
            <a:endParaRPr lang="en-US" sz="2400" dirty="0"/>
          </a:p>
        </p:txBody>
      </p:sp>
    </p:spTree>
    <p:extLst>
      <p:ext uri="{BB962C8B-B14F-4D97-AF65-F5344CB8AC3E}">
        <p14:creationId xmlns:p14="http://schemas.microsoft.com/office/powerpoint/2010/main" val="319806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37" y="366713"/>
            <a:ext cx="7122199" cy="1046064"/>
          </a:xfrm>
        </p:spPr>
        <p:txBody>
          <a:bodyPr/>
          <a:lstStyle/>
          <a:p>
            <a:r>
              <a:rPr lang="en-US" dirty="0" smtClean="0"/>
              <a:t>Division of Labor</a:t>
            </a:r>
            <a:endParaRPr lang="en-US" dirty="0"/>
          </a:p>
        </p:txBody>
      </p:sp>
      <p:sp>
        <p:nvSpPr>
          <p:cNvPr id="3" name="Content Placeholder 2"/>
          <p:cNvSpPr>
            <a:spLocks noGrp="1"/>
          </p:cNvSpPr>
          <p:nvPr>
            <p:ph sz="half" idx="1"/>
          </p:nvPr>
        </p:nvSpPr>
        <p:spPr>
          <a:xfrm>
            <a:off x="474137" y="1307215"/>
            <a:ext cx="2667000" cy="5000989"/>
          </a:xfrm>
          <a:ln>
            <a:solidFill>
              <a:schemeClr val="tx1"/>
            </a:solidFill>
          </a:ln>
        </p:spPr>
        <p:txBody>
          <a:bodyPr/>
          <a:lstStyle/>
          <a:p>
            <a:pPr>
              <a:lnSpc>
                <a:spcPct val="100000"/>
              </a:lnSpc>
            </a:pPr>
            <a:r>
              <a:rPr lang="en-US" dirty="0" smtClean="0">
                <a:ln>
                  <a:solidFill>
                    <a:schemeClr val="tx1"/>
                  </a:solidFill>
                </a:ln>
              </a:rPr>
              <a:t>Coach</a:t>
            </a:r>
          </a:p>
          <a:p>
            <a:pPr marL="342900" indent="-342900">
              <a:lnSpc>
                <a:spcPct val="100000"/>
              </a:lnSpc>
              <a:buFont typeface="Arial" panose="020B0604020202020204" pitchFamily="34" charset="0"/>
              <a:buChar char="•"/>
            </a:pPr>
            <a:r>
              <a:rPr lang="en-US" sz="1800" dirty="0" smtClean="0">
                <a:ln>
                  <a:solidFill>
                    <a:schemeClr val="tx1"/>
                  </a:solidFill>
                </a:ln>
              </a:rPr>
              <a:t>Knowledgeable in SO &amp; Sport Rules</a:t>
            </a:r>
          </a:p>
          <a:p>
            <a:pPr marL="342900" indent="-342900">
              <a:lnSpc>
                <a:spcPct val="100000"/>
              </a:lnSpc>
              <a:buFont typeface="Arial" panose="020B0604020202020204" pitchFamily="34" charset="0"/>
              <a:buChar char="•"/>
            </a:pPr>
            <a:r>
              <a:rPr lang="en-US" sz="1800" dirty="0" smtClean="0">
                <a:ln>
                  <a:solidFill>
                    <a:schemeClr val="tx1"/>
                  </a:solidFill>
                </a:ln>
              </a:rPr>
              <a:t>Working toward certification</a:t>
            </a:r>
          </a:p>
          <a:p>
            <a:pPr marL="342900" indent="-342900">
              <a:lnSpc>
                <a:spcPct val="100000"/>
              </a:lnSpc>
              <a:buFont typeface="Arial" panose="020B0604020202020204" pitchFamily="34" charset="0"/>
              <a:buChar char="•"/>
            </a:pPr>
            <a:r>
              <a:rPr lang="en-US" sz="1800" dirty="0" smtClean="0">
                <a:ln>
                  <a:solidFill>
                    <a:schemeClr val="tx1"/>
                  </a:solidFill>
                </a:ln>
              </a:rPr>
              <a:t>Some reading skills</a:t>
            </a:r>
          </a:p>
          <a:p>
            <a:pPr marL="342900" indent="-342900">
              <a:lnSpc>
                <a:spcPct val="100000"/>
              </a:lnSpc>
              <a:buFont typeface="Arial" panose="020B0604020202020204" pitchFamily="34" charset="0"/>
              <a:buChar char="•"/>
            </a:pPr>
            <a:r>
              <a:rPr lang="en-US" sz="1800" dirty="0" smtClean="0">
                <a:ln>
                  <a:solidFill>
                    <a:schemeClr val="tx1"/>
                  </a:solidFill>
                </a:ln>
              </a:rPr>
              <a:t>Assigned practices</a:t>
            </a:r>
          </a:p>
          <a:p>
            <a:pPr marL="342900" indent="-342900">
              <a:lnSpc>
                <a:spcPct val="100000"/>
              </a:lnSpc>
              <a:buFont typeface="Arial" panose="020B0604020202020204" pitchFamily="34" charset="0"/>
              <a:buChar char="•"/>
            </a:pPr>
            <a:r>
              <a:rPr lang="en-US" sz="1800" dirty="0" smtClean="0">
                <a:ln>
                  <a:solidFill>
                    <a:schemeClr val="tx1"/>
                  </a:solidFill>
                </a:ln>
              </a:rPr>
              <a:t>Supervises athletes</a:t>
            </a:r>
          </a:p>
          <a:p>
            <a:pPr marL="342900" indent="-342900">
              <a:lnSpc>
                <a:spcPct val="100000"/>
              </a:lnSpc>
              <a:buFont typeface="Arial" panose="020B0604020202020204" pitchFamily="34" charset="0"/>
              <a:buChar char="•"/>
            </a:pPr>
            <a:r>
              <a:rPr lang="en-US" sz="1800" dirty="0" smtClean="0">
                <a:ln>
                  <a:solidFill>
                    <a:schemeClr val="tx1"/>
                  </a:solidFill>
                </a:ln>
              </a:rPr>
              <a:t>Arranges transportation</a:t>
            </a:r>
          </a:p>
          <a:p>
            <a:pPr marL="342900" indent="-342900">
              <a:lnSpc>
                <a:spcPct val="100000"/>
              </a:lnSpc>
              <a:buFont typeface="Arial" panose="020B0604020202020204" pitchFamily="34" charset="0"/>
              <a:buChar char="•"/>
            </a:pPr>
            <a:r>
              <a:rPr lang="en-US" sz="1800" dirty="0" smtClean="0">
                <a:ln>
                  <a:solidFill>
                    <a:schemeClr val="tx1"/>
                  </a:solidFill>
                </a:ln>
              </a:rPr>
              <a:t>Assigned duties by Head Coach</a:t>
            </a:r>
          </a:p>
        </p:txBody>
      </p:sp>
      <p:sp>
        <p:nvSpPr>
          <p:cNvPr id="4" name="Content Placeholder 3"/>
          <p:cNvSpPr>
            <a:spLocks noGrp="1"/>
          </p:cNvSpPr>
          <p:nvPr>
            <p:ph sz="half" idx="2"/>
          </p:nvPr>
        </p:nvSpPr>
        <p:spPr>
          <a:xfrm>
            <a:off x="3257419" y="1307215"/>
            <a:ext cx="2692400" cy="5000989"/>
          </a:xfrm>
          <a:ln>
            <a:solidFill>
              <a:srgbClr val="00B050"/>
            </a:solidFill>
          </a:ln>
        </p:spPr>
        <p:txBody>
          <a:bodyPr/>
          <a:lstStyle/>
          <a:p>
            <a:pPr>
              <a:lnSpc>
                <a:spcPct val="100000"/>
              </a:lnSpc>
            </a:pPr>
            <a:r>
              <a:rPr lang="en-US" dirty="0" smtClean="0">
                <a:ln>
                  <a:solidFill>
                    <a:srgbClr val="00B050"/>
                  </a:solidFill>
                </a:ln>
              </a:rPr>
              <a:t>Assistant Coach</a:t>
            </a:r>
          </a:p>
          <a:p>
            <a:pPr marL="285750" indent="-285750">
              <a:lnSpc>
                <a:spcPct val="100000"/>
              </a:lnSpc>
              <a:buFont typeface="Arial" panose="020B0604020202020204" pitchFamily="34" charset="0"/>
              <a:buChar char="•"/>
            </a:pPr>
            <a:r>
              <a:rPr lang="en-US" sz="1800" dirty="0" smtClean="0">
                <a:ln>
                  <a:solidFill>
                    <a:srgbClr val="00B050"/>
                  </a:solidFill>
                </a:ln>
              </a:rPr>
              <a:t>Knowledgeable in SO &amp; Sport Rules</a:t>
            </a:r>
          </a:p>
          <a:p>
            <a:pPr marL="285750" indent="-285750">
              <a:lnSpc>
                <a:spcPct val="100000"/>
              </a:lnSpc>
              <a:buFont typeface="Arial" panose="020B0604020202020204" pitchFamily="34" charset="0"/>
              <a:buChar char="•"/>
            </a:pPr>
            <a:r>
              <a:rPr lang="en-US" sz="1800" dirty="0" smtClean="0">
                <a:ln>
                  <a:solidFill>
                    <a:srgbClr val="00B050"/>
                  </a:solidFill>
                </a:ln>
              </a:rPr>
              <a:t>Knowledgeable about Team Manager responsibilities</a:t>
            </a:r>
          </a:p>
          <a:p>
            <a:pPr marL="285750" indent="-285750">
              <a:lnSpc>
                <a:spcPct val="100000"/>
              </a:lnSpc>
              <a:buFont typeface="Arial" panose="020B0604020202020204" pitchFamily="34" charset="0"/>
              <a:buChar char="•"/>
            </a:pPr>
            <a:r>
              <a:rPr lang="en-US" sz="1800" dirty="0" smtClean="0">
                <a:ln>
                  <a:solidFill>
                    <a:srgbClr val="00B050"/>
                  </a:solidFill>
                </a:ln>
              </a:rPr>
              <a:t>Preferred sport experience</a:t>
            </a:r>
          </a:p>
          <a:p>
            <a:pPr marL="285750" indent="-285750">
              <a:lnSpc>
                <a:spcPct val="100000"/>
              </a:lnSpc>
              <a:buFont typeface="Arial" panose="020B0604020202020204" pitchFamily="34" charset="0"/>
              <a:buChar char="•"/>
            </a:pPr>
            <a:r>
              <a:rPr lang="en-US" sz="1800" dirty="0" smtClean="0">
                <a:ln>
                  <a:solidFill>
                    <a:srgbClr val="00B050"/>
                  </a:solidFill>
                </a:ln>
              </a:rPr>
              <a:t>Must be 16</a:t>
            </a:r>
          </a:p>
          <a:p>
            <a:pPr marL="285750" indent="-285750">
              <a:lnSpc>
                <a:spcPct val="100000"/>
              </a:lnSpc>
              <a:buFont typeface="Arial" panose="020B0604020202020204" pitchFamily="34" charset="0"/>
              <a:buChar char="•"/>
            </a:pPr>
            <a:r>
              <a:rPr lang="en-US" sz="1800" dirty="0" smtClean="0">
                <a:ln>
                  <a:solidFill>
                    <a:srgbClr val="00B050"/>
                  </a:solidFill>
                </a:ln>
              </a:rPr>
              <a:t>Working toward certification</a:t>
            </a:r>
          </a:p>
          <a:p>
            <a:pPr marL="285750" indent="-285750">
              <a:lnSpc>
                <a:spcPct val="100000"/>
              </a:lnSpc>
              <a:buFont typeface="Arial" panose="020B0604020202020204" pitchFamily="34" charset="0"/>
              <a:buChar char="•"/>
            </a:pPr>
            <a:r>
              <a:rPr lang="en-US" sz="1800" dirty="0" smtClean="0">
                <a:ln>
                  <a:solidFill>
                    <a:srgbClr val="00B050"/>
                  </a:solidFill>
                </a:ln>
              </a:rPr>
              <a:t>Assist coach with practice planning</a:t>
            </a:r>
          </a:p>
          <a:p>
            <a:pPr marL="285750" indent="-285750">
              <a:lnSpc>
                <a:spcPct val="100000"/>
              </a:lnSpc>
              <a:buFont typeface="Arial" panose="020B0604020202020204" pitchFamily="34" charset="0"/>
              <a:buChar char="•"/>
            </a:pPr>
            <a:r>
              <a:rPr lang="en-US" sz="1800" dirty="0" smtClean="0">
                <a:ln>
                  <a:solidFill>
                    <a:srgbClr val="00B050"/>
                  </a:solidFill>
                </a:ln>
              </a:rPr>
              <a:t>Supervises athletes</a:t>
            </a:r>
            <a:endParaRPr lang="en-US" sz="1800" dirty="0">
              <a:ln>
                <a:solidFill>
                  <a:srgbClr val="00B050"/>
                </a:solidFill>
              </a:ln>
            </a:endParaRPr>
          </a:p>
        </p:txBody>
      </p:sp>
      <p:sp>
        <p:nvSpPr>
          <p:cNvPr id="7" name="Content Placeholder 3"/>
          <p:cNvSpPr txBox="1">
            <a:spLocks/>
          </p:cNvSpPr>
          <p:nvPr/>
        </p:nvSpPr>
        <p:spPr bwMode="auto">
          <a:xfrm>
            <a:off x="6045297" y="1307209"/>
            <a:ext cx="2635716" cy="5000995"/>
          </a:xfrm>
          <a:prstGeom prst="rect">
            <a:avLst/>
          </a:prstGeom>
          <a:noFill/>
          <a:ln w="12700">
            <a:solidFill>
              <a:srgbClr val="0000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defTabSz="914400">
              <a:lnSpc>
                <a:spcPct val="100000"/>
              </a:lnSpc>
              <a:tabLst>
                <a:tab pos="1719263" algn="l"/>
              </a:tabLst>
            </a:pPr>
            <a:r>
              <a:rPr lang="en-US" sz="2200" b="0" kern="0" dirty="0" smtClean="0">
                <a:ln>
                  <a:solidFill>
                    <a:srgbClr val="0000CC"/>
                  </a:solidFill>
                </a:ln>
                <a:latin typeface="Arial" panose="020B0604020202020204" pitchFamily="34" charset="0"/>
                <a:cs typeface="Arial" panose="020B0604020202020204" pitchFamily="34" charset="0"/>
              </a:rPr>
              <a:t>Training Assistant</a:t>
            </a:r>
          </a:p>
          <a:p>
            <a:pPr marL="285750" indent="-285750" defTabSz="914400">
              <a:lnSpc>
                <a:spcPct val="100000"/>
              </a:lnSpc>
              <a:buFont typeface="Arial" panose="020B0604020202020204" pitchFamily="34" charset="0"/>
              <a:buChar char="•"/>
              <a:tabLst>
                <a:tab pos="1719263" algn="l"/>
              </a:tabLst>
            </a:pPr>
            <a:r>
              <a:rPr lang="en-US" sz="1800" b="0" kern="0" dirty="0" smtClean="0">
                <a:ln>
                  <a:solidFill>
                    <a:srgbClr val="0000CC"/>
                  </a:solidFill>
                </a:ln>
                <a:latin typeface="Arial" panose="020B0604020202020204" pitchFamily="34" charset="0"/>
                <a:cs typeface="Arial" panose="020B0604020202020204" pitchFamily="34" charset="0"/>
              </a:rPr>
              <a:t>Does not have to be working toward certification</a:t>
            </a:r>
          </a:p>
          <a:p>
            <a:pPr marL="285750" indent="-285750" defTabSz="914400">
              <a:lnSpc>
                <a:spcPct val="100000"/>
              </a:lnSpc>
              <a:buFont typeface="Arial" panose="020B0604020202020204" pitchFamily="34" charset="0"/>
              <a:buChar char="•"/>
              <a:tabLst>
                <a:tab pos="1719263" algn="l"/>
              </a:tabLst>
            </a:pPr>
            <a:r>
              <a:rPr lang="en-US" sz="1800" b="0" kern="0" dirty="0" smtClean="0">
                <a:ln>
                  <a:solidFill>
                    <a:srgbClr val="0000CC"/>
                  </a:solidFill>
                </a:ln>
                <a:latin typeface="Arial" panose="020B0604020202020204" pitchFamily="34" charset="0"/>
                <a:cs typeface="Arial" panose="020B0604020202020204" pitchFamily="34" charset="0"/>
              </a:rPr>
              <a:t>Helps with practice and duties as assigned by Head Coach or Assistant Coach</a:t>
            </a:r>
          </a:p>
          <a:p>
            <a:pPr marL="285750" indent="-285750" defTabSz="914400">
              <a:lnSpc>
                <a:spcPct val="100000"/>
              </a:lnSpc>
              <a:buFont typeface="Arial" panose="020B0604020202020204" pitchFamily="34" charset="0"/>
              <a:buChar char="•"/>
              <a:tabLst>
                <a:tab pos="1719263" algn="l"/>
              </a:tabLst>
            </a:pPr>
            <a:r>
              <a:rPr lang="en-US" sz="1800" b="0" kern="0" dirty="0" smtClean="0">
                <a:ln>
                  <a:solidFill>
                    <a:srgbClr val="0000CC"/>
                  </a:solidFill>
                </a:ln>
                <a:latin typeface="Arial" panose="020B0604020202020204" pitchFamily="34" charset="0"/>
                <a:cs typeface="Arial" panose="020B0604020202020204" pitchFamily="34" charset="0"/>
              </a:rPr>
              <a:t>Assists Team Manager with duties (setting up equipment &amp; venue; filing; assessments; scoring; safety checks, etc.)</a:t>
            </a:r>
            <a:endParaRPr lang="en-US" sz="1800" b="0" kern="0" dirty="0">
              <a:ln>
                <a:solidFill>
                  <a:srgbClr val="0000CC"/>
                </a:solidFill>
              </a:l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41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210192"/>
            <a:ext cx="7051823" cy="1046064"/>
          </a:xfrm>
        </p:spPr>
        <p:txBody>
          <a:bodyPr/>
          <a:lstStyle/>
          <a:p>
            <a:pPr>
              <a:lnSpc>
                <a:spcPct val="100000"/>
              </a:lnSpc>
            </a:pPr>
            <a:r>
              <a:rPr lang="en-US" dirty="0" smtClean="0"/>
              <a:t/>
            </a:r>
            <a:br>
              <a:rPr lang="en-US" dirty="0" smtClean="0"/>
            </a:br>
            <a:r>
              <a:rPr lang="en-US" dirty="0" smtClean="0"/>
              <a:t>Team Manager and Assistant Team Manager</a:t>
            </a:r>
            <a:br>
              <a:rPr lang="en-US" dirty="0" smtClean="0"/>
            </a:b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464573157"/>
              </p:ext>
            </p:extLst>
          </p:nvPr>
        </p:nvGraphicFramePr>
        <p:xfrm>
          <a:off x="729713" y="1908468"/>
          <a:ext cx="4249318" cy="4464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1874807956"/>
              </p:ext>
            </p:extLst>
          </p:nvPr>
        </p:nvGraphicFramePr>
        <p:xfrm>
          <a:off x="5165844" y="1908467"/>
          <a:ext cx="3281920" cy="40525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p:cNvSpPr txBox="1"/>
          <p:nvPr/>
        </p:nvSpPr>
        <p:spPr>
          <a:xfrm>
            <a:off x="1505211" y="1358283"/>
            <a:ext cx="2317879" cy="461665"/>
          </a:xfrm>
          <a:prstGeom prst="rect">
            <a:avLst/>
          </a:prstGeom>
          <a:noFill/>
        </p:spPr>
        <p:txBody>
          <a:bodyPr wrap="none" rtlCol="0">
            <a:spAutoFit/>
          </a:bodyPr>
          <a:lstStyle/>
          <a:p>
            <a:pPr lvl="0"/>
            <a:r>
              <a:rPr lang="en-US" u="sng" dirty="0">
                <a:solidFill>
                  <a:schemeClr val="accent1"/>
                </a:solidFill>
                <a:latin typeface="Arial" panose="020B0604020202020204" pitchFamily="34" charset="0"/>
                <a:cs typeface="Arial" panose="020B0604020202020204" pitchFamily="34" charset="0"/>
              </a:rPr>
              <a:t>Team </a:t>
            </a:r>
            <a:r>
              <a:rPr lang="en-US" u="sng" dirty="0" smtClean="0">
                <a:solidFill>
                  <a:schemeClr val="accent1"/>
                </a:solidFill>
                <a:latin typeface="Arial" panose="020B0604020202020204" pitchFamily="34" charset="0"/>
                <a:cs typeface="Arial" panose="020B0604020202020204" pitchFamily="34" charset="0"/>
              </a:rPr>
              <a:t>Manager</a:t>
            </a:r>
            <a:endParaRPr lang="en-US" dirty="0">
              <a:solidFill>
                <a:schemeClr val="accent1"/>
              </a:solidFill>
              <a:latin typeface="Arial" panose="020B0604020202020204" pitchFamily="34" charset="0"/>
              <a:cs typeface="Arial" panose="020B0604020202020204" pitchFamily="34" charset="0"/>
            </a:endParaRPr>
          </a:p>
        </p:txBody>
      </p:sp>
      <p:sp>
        <p:nvSpPr>
          <p:cNvPr id="10" name="TextBox 9"/>
          <p:cNvSpPr txBox="1"/>
          <p:nvPr/>
        </p:nvSpPr>
        <p:spPr>
          <a:xfrm>
            <a:off x="4979031" y="1358283"/>
            <a:ext cx="3789435" cy="461665"/>
          </a:xfrm>
          <a:prstGeom prst="rect">
            <a:avLst/>
          </a:prstGeom>
          <a:noFill/>
        </p:spPr>
        <p:txBody>
          <a:bodyPr wrap="none" rtlCol="0">
            <a:spAutoFit/>
          </a:bodyPr>
          <a:lstStyle/>
          <a:p>
            <a:pPr lvl="0"/>
            <a:r>
              <a:rPr lang="en-US" u="sng" dirty="0">
                <a:solidFill>
                  <a:srgbClr val="D90B00"/>
                </a:solidFill>
                <a:latin typeface="Arial" panose="020B0604020202020204" pitchFamily="34" charset="0"/>
                <a:cs typeface="Arial" panose="020B0604020202020204" pitchFamily="34" charset="0"/>
              </a:rPr>
              <a:t>Assistant Team </a:t>
            </a:r>
            <a:r>
              <a:rPr lang="en-US" u="sng" dirty="0" smtClean="0">
                <a:solidFill>
                  <a:srgbClr val="D90B00"/>
                </a:solidFill>
                <a:latin typeface="Arial" panose="020B0604020202020204" pitchFamily="34" charset="0"/>
                <a:cs typeface="Arial" panose="020B0604020202020204" pitchFamily="34" charset="0"/>
              </a:rPr>
              <a:t>Manager</a:t>
            </a:r>
            <a:endParaRPr lang="en-US" dirty="0">
              <a:solidFill>
                <a:srgbClr val="D90B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722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dirty="0" smtClean="0"/>
              <a:t>2-minute Drill – </a:t>
            </a:r>
            <a:r>
              <a:rPr lang="en-US" sz="3200" dirty="0" smtClean="0"/>
              <a:t/>
            </a:r>
            <a:br>
              <a:rPr lang="en-US" sz="3200" dirty="0" smtClean="0"/>
            </a:br>
            <a:r>
              <a:rPr lang="en-US" sz="2800" dirty="0" smtClean="0"/>
              <a:t>What jobs could you begin now?</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38921717"/>
              </p:ext>
            </p:extLst>
          </p:nvPr>
        </p:nvGraphicFramePr>
        <p:xfrm>
          <a:off x="1007501" y="1813765"/>
          <a:ext cx="7912100" cy="4464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4972716" y="5535172"/>
            <a:ext cx="2901632" cy="634732"/>
            <a:chOff x="3621246" y="3303135"/>
            <a:chExt cx="2901632" cy="634732"/>
          </a:xfrm>
        </p:grpSpPr>
        <p:sp>
          <p:nvSpPr>
            <p:cNvPr id="8" name="Rounded Rectangle 7"/>
            <p:cNvSpPr/>
            <p:nvPr/>
          </p:nvSpPr>
          <p:spPr>
            <a:xfrm>
              <a:off x="3621246" y="3303135"/>
              <a:ext cx="2901632" cy="634732"/>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3652231" y="3334120"/>
              <a:ext cx="2839662" cy="5727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600" b="0" kern="1200" dirty="0" smtClean="0">
                  <a:latin typeface="Arial" panose="020B0604020202020204" pitchFamily="34" charset="0"/>
                  <a:cs typeface="Arial" panose="020B0604020202020204" pitchFamily="34" charset="0"/>
                </a:rPr>
                <a:t>Asst. Team Mgr.</a:t>
              </a:r>
              <a:endParaRPr lang="en-US" sz="2600" b="0" kern="1200" dirty="0">
                <a:latin typeface="Arial" panose="020B0604020202020204" pitchFamily="34" charset="0"/>
                <a:cs typeface="Arial" panose="020B0604020202020204" pitchFamily="34" charset="0"/>
              </a:endParaRPr>
            </a:p>
          </p:txBody>
        </p:sp>
      </p:grpSp>
      <p:sp>
        <p:nvSpPr>
          <p:cNvPr id="10" name="TextBox 9"/>
          <p:cNvSpPr txBox="1"/>
          <p:nvPr/>
        </p:nvSpPr>
        <p:spPr>
          <a:xfrm>
            <a:off x="2973119" y="4096145"/>
            <a:ext cx="1851789" cy="646331"/>
          </a:xfrm>
          <a:prstGeom prst="rect">
            <a:avLst/>
          </a:prstGeom>
          <a:noFill/>
        </p:spPr>
        <p:txBody>
          <a:bodyPr wrap="none" rtlCol="0">
            <a:spAutoFit/>
          </a:bodyPr>
          <a:lstStyle/>
          <a:p>
            <a:r>
              <a:rPr lang="en-US" sz="3600" dirty="0" smtClean="0">
                <a:solidFill>
                  <a:schemeClr val="bg1"/>
                </a:solidFill>
                <a:latin typeface="Arial" panose="020B0604020202020204" pitchFamily="34" charset="0"/>
                <a:cs typeface="Arial" panose="020B0604020202020204" pitchFamily="34" charset="0"/>
              </a:rPr>
              <a:t>Athletes</a:t>
            </a:r>
            <a:endParaRPr lang="en-US" sz="3600"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8052767" y="3020018"/>
            <a:ext cx="738664" cy="1528624"/>
          </a:xfrm>
          <a:prstGeom prst="rect">
            <a:avLst/>
          </a:prstGeom>
          <a:noFill/>
        </p:spPr>
        <p:txBody>
          <a:bodyPr vert="vert" wrap="none" rtlCol="0">
            <a:spAutoFit/>
          </a:bodyPr>
          <a:lstStyle/>
          <a:p>
            <a:r>
              <a:rPr lang="en-US" sz="3600" dirty="0" smtClean="0">
                <a:solidFill>
                  <a:srgbClr val="0000CC"/>
                </a:solidFill>
                <a:latin typeface="Arial" panose="020B0604020202020204" pitchFamily="34" charset="0"/>
                <a:cs typeface="Arial" panose="020B0604020202020204" pitchFamily="34" charset="0"/>
              </a:rPr>
              <a:t>Mentor</a:t>
            </a:r>
            <a:endParaRPr lang="en-US" sz="3600" dirty="0">
              <a:solidFill>
                <a:srgbClr val="0000CC"/>
              </a:solidFill>
              <a:latin typeface="Arial" panose="020B0604020202020204" pitchFamily="34" charset="0"/>
              <a:cs typeface="Arial" panose="020B0604020202020204" pitchFamily="34" charset="0"/>
            </a:endParaRPr>
          </a:p>
        </p:txBody>
      </p:sp>
      <p:sp>
        <p:nvSpPr>
          <p:cNvPr id="3" name="TextBox 2"/>
          <p:cNvSpPr txBox="1"/>
          <p:nvPr/>
        </p:nvSpPr>
        <p:spPr>
          <a:xfrm>
            <a:off x="544513" y="1642525"/>
            <a:ext cx="3286342" cy="2067233"/>
          </a:xfrm>
          <a:prstGeom prst="rect">
            <a:avLst/>
          </a:prstGeom>
          <a:noFill/>
        </p:spPr>
        <p:txBody>
          <a:bodyPr wrap="square" rtlCol="0">
            <a:spAutoFit/>
          </a:bodyPr>
          <a:lstStyle/>
          <a:p>
            <a:pPr marL="342900" indent="-342900">
              <a:spcBef>
                <a:spcPts val="500"/>
              </a:spcBef>
              <a:spcAft>
                <a:spcPts val="500"/>
              </a:spcAft>
              <a:buFont typeface="Wingdings" panose="05000000000000000000" pitchFamily="2" charset="2"/>
              <a:buChar char="§"/>
            </a:pPr>
            <a:r>
              <a:rPr lang="en-US" sz="2400" b="0" dirty="0" smtClean="0">
                <a:latin typeface="Arial" panose="020B0604020202020204" pitchFamily="34" charset="0"/>
                <a:cs typeface="Arial" panose="020B0604020202020204" pitchFamily="34" charset="0"/>
              </a:rPr>
              <a:t>Take 2 minutes and look back over the job descriptions </a:t>
            </a:r>
            <a:endParaRPr lang="en-US" sz="2400" b="0" dirty="0">
              <a:latin typeface="Arial" panose="020B0604020202020204" pitchFamily="34" charset="0"/>
              <a:cs typeface="Arial" panose="020B0604020202020204" pitchFamily="34" charset="0"/>
            </a:endParaRPr>
          </a:p>
          <a:p>
            <a:pPr marL="342900" indent="-342900">
              <a:spcBef>
                <a:spcPts val="500"/>
              </a:spcBef>
              <a:spcAft>
                <a:spcPts val="500"/>
              </a:spcAft>
              <a:buFont typeface="Wingdings" panose="05000000000000000000" pitchFamily="2" charset="2"/>
              <a:buChar char="§"/>
            </a:pPr>
            <a:r>
              <a:rPr lang="en-US" sz="2400" b="0" dirty="0" smtClean="0">
                <a:latin typeface="Arial" panose="020B0604020202020204" pitchFamily="34" charset="0"/>
                <a:cs typeface="Arial" panose="020B0604020202020204" pitchFamily="34" charset="0"/>
              </a:rPr>
              <a:t>Where might you like to begin?</a:t>
            </a:r>
          </a:p>
        </p:txBody>
      </p:sp>
    </p:spTree>
    <p:extLst>
      <p:ext uri="{BB962C8B-B14F-4D97-AF65-F5344CB8AC3E}">
        <p14:creationId xmlns:p14="http://schemas.microsoft.com/office/powerpoint/2010/main" val="409887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smtClean="0"/>
              <a:t>Keys to Teaching </a:t>
            </a:r>
            <a:r>
              <a:rPr lang="en-US" dirty="0"/>
              <a:t>&amp;</a:t>
            </a:r>
            <a:r>
              <a:rPr lang="en-US" dirty="0" smtClean="0"/>
              <a:t> Training the Athlete</a:t>
            </a:r>
            <a:endParaRPr lang="en-US" dirty="0"/>
          </a:p>
        </p:txBody>
      </p:sp>
      <p:sp>
        <p:nvSpPr>
          <p:cNvPr id="3" name="Content Placeholder 2"/>
          <p:cNvSpPr>
            <a:spLocks noGrp="1"/>
          </p:cNvSpPr>
          <p:nvPr>
            <p:ph sz="half" idx="1"/>
          </p:nvPr>
        </p:nvSpPr>
        <p:spPr>
          <a:xfrm>
            <a:off x="544711" y="1549667"/>
            <a:ext cx="4171222" cy="4656466"/>
          </a:xfrm>
        </p:spPr>
        <p:txBody>
          <a:bodyPr/>
          <a:lstStyle/>
          <a:p>
            <a:pPr>
              <a:lnSpc>
                <a:spcPct val="100000"/>
              </a:lnSpc>
              <a:spcBef>
                <a:spcPts val="0"/>
              </a:spcBef>
              <a:spcAft>
                <a:spcPts val="800"/>
              </a:spcAft>
            </a:pPr>
            <a:r>
              <a:rPr lang="en-US" sz="3200" dirty="0" smtClean="0">
                <a:solidFill>
                  <a:srgbClr val="0000CC"/>
                </a:solidFill>
                <a:effectLst>
                  <a:outerShdw blurRad="38100" dist="38100" dir="2700000" algn="tl">
                    <a:srgbClr val="000000">
                      <a:alpha val="43137"/>
                    </a:srgbClr>
                  </a:outerShdw>
                </a:effectLst>
              </a:rPr>
              <a:t>Communication</a:t>
            </a:r>
          </a:p>
          <a:p>
            <a:pPr marL="342900" indent="-342900">
              <a:lnSpc>
                <a:spcPct val="150000"/>
              </a:lnSpc>
              <a:spcBef>
                <a:spcPts val="0"/>
              </a:spcBef>
              <a:spcAft>
                <a:spcPts val="800"/>
              </a:spcAft>
              <a:buClr>
                <a:schemeClr val="accent1"/>
              </a:buClr>
              <a:buFont typeface="Wingdings" panose="05000000000000000000" pitchFamily="2" charset="2"/>
              <a:buChar char="§"/>
            </a:pPr>
            <a:r>
              <a:rPr lang="en-US" sz="2800" dirty="0" smtClean="0"/>
              <a:t>Clear</a:t>
            </a:r>
          </a:p>
          <a:p>
            <a:pPr marL="342900" indent="-342900">
              <a:lnSpc>
                <a:spcPct val="150000"/>
              </a:lnSpc>
              <a:spcBef>
                <a:spcPts val="0"/>
              </a:spcBef>
              <a:spcAft>
                <a:spcPts val="800"/>
              </a:spcAft>
              <a:buClr>
                <a:schemeClr val="accent1"/>
              </a:buClr>
              <a:buFont typeface="Wingdings" panose="05000000000000000000" pitchFamily="2" charset="2"/>
              <a:buChar char="§"/>
            </a:pPr>
            <a:r>
              <a:rPr lang="en-US" sz="2800" dirty="0" smtClean="0"/>
              <a:t>Few words</a:t>
            </a:r>
          </a:p>
          <a:p>
            <a:pPr marL="342900" indent="-342900">
              <a:lnSpc>
                <a:spcPct val="150000"/>
              </a:lnSpc>
              <a:spcBef>
                <a:spcPts val="0"/>
              </a:spcBef>
              <a:spcAft>
                <a:spcPts val="800"/>
              </a:spcAft>
              <a:buClr>
                <a:schemeClr val="accent1"/>
              </a:buClr>
              <a:buFont typeface="Wingdings" panose="05000000000000000000" pitchFamily="2" charset="2"/>
              <a:buChar char="§"/>
            </a:pPr>
            <a:r>
              <a:rPr lang="en-US" sz="2800" dirty="0" smtClean="0"/>
              <a:t>Same words each time</a:t>
            </a:r>
          </a:p>
          <a:p>
            <a:pPr marL="342900" indent="-342900">
              <a:lnSpc>
                <a:spcPct val="150000"/>
              </a:lnSpc>
              <a:spcBef>
                <a:spcPts val="0"/>
              </a:spcBef>
              <a:spcAft>
                <a:spcPts val="800"/>
              </a:spcAft>
              <a:buClr>
                <a:schemeClr val="accent1"/>
              </a:buClr>
              <a:buFont typeface="Wingdings" panose="05000000000000000000" pitchFamily="2" charset="2"/>
              <a:buChar char="§"/>
            </a:pPr>
            <a:r>
              <a:rPr lang="en-US" sz="2800" dirty="0" smtClean="0"/>
              <a:t>Concepts made real</a:t>
            </a:r>
          </a:p>
          <a:p>
            <a:pPr marL="342900" indent="-342900">
              <a:lnSpc>
                <a:spcPct val="150000"/>
              </a:lnSpc>
              <a:spcBef>
                <a:spcPts val="0"/>
              </a:spcBef>
              <a:spcAft>
                <a:spcPts val="800"/>
              </a:spcAft>
              <a:buClr>
                <a:schemeClr val="accent1"/>
              </a:buClr>
              <a:buFont typeface="Wingdings" panose="05000000000000000000" pitchFamily="2" charset="2"/>
              <a:buChar char="§"/>
            </a:pPr>
            <a:r>
              <a:rPr lang="en-US" sz="2800" dirty="0" smtClean="0"/>
              <a:t>Action oriented</a:t>
            </a:r>
          </a:p>
        </p:txBody>
      </p:sp>
      <p:pic>
        <p:nvPicPr>
          <p:cNvPr id="6" name="Picture 4" descr="wup478"/>
          <p:cNvPicPr>
            <a:picLocks noGrp="1" noChangeAspect="1" noChangeArrowheads="1"/>
          </p:cNvPicPr>
          <p:nvPr>
            <p:ph sz="half" idx="2"/>
          </p:nvPr>
        </p:nvPicPr>
        <p:blipFill rotWithShape="1">
          <a:blip r:embed="rId3">
            <a:lum bright="6000" contrast="30000"/>
            <a:extLst>
              <a:ext uri="{28A0092B-C50C-407E-A947-70E740481C1C}">
                <a14:useLocalDpi xmlns:a14="http://schemas.microsoft.com/office/drawing/2010/main" val="0"/>
              </a:ext>
            </a:extLst>
          </a:blip>
          <a:srcRect l="18536" t="725" r="24183"/>
          <a:stretch/>
        </p:blipFill>
        <p:spPr bwMode="auto">
          <a:xfrm>
            <a:off x="5037136" y="2161589"/>
            <a:ext cx="3116263" cy="3685891"/>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67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i="1" dirty="0" smtClean="0"/>
              <a:t>Keys to Teaching </a:t>
            </a:r>
            <a:r>
              <a:rPr lang="en-US" i="1" dirty="0"/>
              <a:t>&amp;</a:t>
            </a:r>
            <a:r>
              <a:rPr lang="en-US" i="1" dirty="0" smtClean="0"/>
              <a:t> Training the Athlete</a:t>
            </a:r>
            <a:endParaRPr lang="en-US" i="1" dirty="0"/>
          </a:p>
        </p:txBody>
      </p:sp>
      <p:sp>
        <p:nvSpPr>
          <p:cNvPr id="3" name="Content Placeholder 2"/>
          <p:cNvSpPr>
            <a:spLocks noGrp="1"/>
          </p:cNvSpPr>
          <p:nvPr>
            <p:ph sz="half" idx="1"/>
          </p:nvPr>
        </p:nvSpPr>
        <p:spPr>
          <a:xfrm>
            <a:off x="4186989" y="1549667"/>
            <a:ext cx="4465569" cy="4656466"/>
          </a:xfrm>
        </p:spPr>
        <p:txBody>
          <a:bodyPr/>
          <a:lstStyle/>
          <a:p>
            <a:pPr>
              <a:lnSpc>
                <a:spcPct val="100000"/>
              </a:lnSpc>
              <a:spcBef>
                <a:spcPts val="0"/>
              </a:spcBef>
              <a:spcAft>
                <a:spcPts val="800"/>
              </a:spcAft>
            </a:pPr>
            <a:r>
              <a:rPr lang="en-US" sz="3200" dirty="0" smtClean="0">
                <a:solidFill>
                  <a:srgbClr val="0000CC"/>
                </a:solidFill>
                <a:effectLst>
                  <a:outerShdw blurRad="38100" dist="38100" dir="2700000" algn="tl">
                    <a:srgbClr val="000000">
                      <a:alpha val="43137"/>
                    </a:srgbClr>
                  </a:outerShdw>
                </a:effectLst>
              </a:rPr>
              <a:t>Communication</a:t>
            </a:r>
          </a:p>
          <a:p>
            <a:pPr marL="342900" indent="-342900">
              <a:lnSpc>
                <a:spcPct val="100000"/>
              </a:lnSpc>
              <a:spcBef>
                <a:spcPts val="0"/>
              </a:spcBef>
              <a:spcAft>
                <a:spcPts val="1800"/>
              </a:spcAft>
              <a:buClr>
                <a:schemeClr val="accent1"/>
              </a:buClr>
              <a:buFont typeface="Wingdings" panose="05000000000000000000" pitchFamily="2" charset="2"/>
              <a:buChar char="§"/>
            </a:pPr>
            <a:r>
              <a:rPr lang="en-US" sz="2800" dirty="0" smtClean="0"/>
              <a:t>How many instructions at once? </a:t>
            </a:r>
          </a:p>
          <a:p>
            <a:pPr marL="342900" indent="-342900">
              <a:lnSpc>
                <a:spcPct val="100000"/>
              </a:lnSpc>
              <a:spcBef>
                <a:spcPts val="0"/>
              </a:spcBef>
              <a:spcAft>
                <a:spcPts val="1800"/>
              </a:spcAft>
              <a:buClr>
                <a:schemeClr val="accent1"/>
              </a:buClr>
              <a:buFont typeface="Wingdings" panose="05000000000000000000" pitchFamily="2" charset="2"/>
              <a:buChar char="§"/>
            </a:pPr>
            <a:r>
              <a:rPr lang="en-US" sz="2800" dirty="0" smtClean="0"/>
              <a:t>Do you talk too fast?</a:t>
            </a:r>
          </a:p>
          <a:p>
            <a:pPr marL="342900" indent="-342900">
              <a:lnSpc>
                <a:spcPct val="100000"/>
              </a:lnSpc>
              <a:spcBef>
                <a:spcPts val="0"/>
              </a:spcBef>
              <a:spcAft>
                <a:spcPts val="1800"/>
              </a:spcAft>
              <a:buClr>
                <a:schemeClr val="accent1"/>
              </a:buClr>
              <a:buFont typeface="Wingdings" panose="05000000000000000000" pitchFamily="2" charset="2"/>
              <a:buChar char="§"/>
            </a:pPr>
            <a:r>
              <a:rPr lang="en-US" sz="2800" dirty="0" smtClean="0"/>
              <a:t>Do you sound angry?</a:t>
            </a:r>
          </a:p>
          <a:p>
            <a:pPr marL="342900" indent="-342900">
              <a:lnSpc>
                <a:spcPct val="100000"/>
              </a:lnSpc>
              <a:spcBef>
                <a:spcPts val="0"/>
              </a:spcBef>
              <a:spcAft>
                <a:spcPts val="1800"/>
              </a:spcAft>
              <a:buClr>
                <a:schemeClr val="accent1"/>
              </a:buClr>
              <a:buFont typeface="Wingdings" panose="05000000000000000000" pitchFamily="2" charset="2"/>
              <a:buChar char="§"/>
            </a:pPr>
            <a:r>
              <a:rPr lang="en-US" sz="2800" dirty="0" smtClean="0"/>
              <a:t>What are your facial expressions?</a:t>
            </a:r>
          </a:p>
          <a:p>
            <a:pPr marL="342900" indent="-342900">
              <a:lnSpc>
                <a:spcPct val="100000"/>
              </a:lnSpc>
              <a:spcBef>
                <a:spcPts val="0"/>
              </a:spcBef>
              <a:spcAft>
                <a:spcPts val="1800"/>
              </a:spcAft>
              <a:buClr>
                <a:schemeClr val="accent1"/>
              </a:buClr>
              <a:buFont typeface="Wingdings" panose="05000000000000000000" pitchFamily="2" charset="2"/>
              <a:buChar char="§"/>
            </a:pPr>
            <a:r>
              <a:rPr lang="en-US" sz="2800" dirty="0" smtClean="0"/>
              <a:t>Reward attitude &amp; effort</a:t>
            </a:r>
            <a:endParaRPr lang="en-US" sz="2800" dirty="0"/>
          </a:p>
        </p:txBody>
      </p:sp>
      <p:pic>
        <p:nvPicPr>
          <p:cNvPr id="6" name="Picture 4" descr="wup478"/>
          <p:cNvPicPr>
            <a:picLocks noGrp="1" noChangeAspect="1" noChangeArrowheads="1"/>
          </p:cNvPicPr>
          <p:nvPr>
            <p:ph sz="half" idx="2"/>
          </p:nvPr>
        </p:nvPicPr>
        <p:blipFill rotWithShape="1">
          <a:blip r:embed="rId3">
            <a:lum bright="6000" contrast="30000"/>
            <a:extLst>
              <a:ext uri="{28A0092B-C50C-407E-A947-70E740481C1C}">
                <a14:useLocalDpi xmlns:a14="http://schemas.microsoft.com/office/drawing/2010/main" val="0"/>
              </a:ext>
            </a:extLst>
          </a:blip>
          <a:srcRect l="18536" t="725" r="24183"/>
          <a:stretch/>
        </p:blipFill>
        <p:spPr bwMode="auto">
          <a:xfrm>
            <a:off x="705768" y="2248220"/>
            <a:ext cx="3116263" cy="3685891"/>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72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smtClean="0"/>
              <a:t>Course Objectives &amp; Desired Outcomes</a:t>
            </a:r>
            <a:endParaRPr lang="en-US" dirty="0"/>
          </a:p>
        </p:txBody>
      </p:sp>
      <p:sp>
        <p:nvSpPr>
          <p:cNvPr id="3" name="Content Placeholder 2"/>
          <p:cNvSpPr>
            <a:spLocks noGrp="1"/>
          </p:cNvSpPr>
          <p:nvPr>
            <p:ph idx="1"/>
          </p:nvPr>
        </p:nvSpPr>
        <p:spPr>
          <a:xfrm>
            <a:off x="544512" y="1782501"/>
            <a:ext cx="8379569" cy="4328932"/>
          </a:xfrm>
        </p:spPr>
        <p:txBody>
          <a:bodyPr/>
          <a:lstStyle/>
          <a:p>
            <a:pPr marL="457200" indent="-457200">
              <a:spcBef>
                <a:spcPts val="700"/>
              </a:spcBef>
              <a:spcAft>
                <a:spcPts val="700"/>
              </a:spcAft>
              <a:buClr>
                <a:schemeClr val="accent1"/>
              </a:buClr>
              <a:buFont typeface="+mj-lt"/>
              <a:buAutoNum type="arabicPeriod"/>
            </a:pPr>
            <a:r>
              <a:rPr lang="en-US" sz="2600" dirty="0" smtClean="0"/>
              <a:t>Describe Athlete Leadership</a:t>
            </a:r>
          </a:p>
          <a:p>
            <a:pPr marL="457200" indent="-457200">
              <a:spcBef>
                <a:spcPts val="700"/>
              </a:spcBef>
              <a:spcAft>
                <a:spcPts val="700"/>
              </a:spcAft>
              <a:buClr>
                <a:schemeClr val="accent1"/>
              </a:buClr>
              <a:buFont typeface="+mj-lt"/>
              <a:buAutoNum type="arabicPeriod"/>
            </a:pPr>
            <a:r>
              <a:rPr lang="en-US" sz="2600" dirty="0" smtClean="0"/>
              <a:t>Describe what it means to be a coach</a:t>
            </a:r>
          </a:p>
          <a:p>
            <a:pPr marL="457200" indent="-457200">
              <a:spcBef>
                <a:spcPts val="700"/>
              </a:spcBef>
              <a:spcAft>
                <a:spcPts val="700"/>
              </a:spcAft>
              <a:buClr>
                <a:schemeClr val="accent1"/>
              </a:buClr>
              <a:buFont typeface="+mj-lt"/>
              <a:buAutoNum type="arabicPeriod"/>
            </a:pPr>
            <a:r>
              <a:rPr lang="en-US" sz="2600" dirty="0" smtClean="0"/>
              <a:t>Identify what a coach needs to know</a:t>
            </a:r>
          </a:p>
          <a:p>
            <a:pPr marL="457200" indent="-457200">
              <a:spcBef>
                <a:spcPts val="700"/>
              </a:spcBef>
              <a:spcAft>
                <a:spcPts val="700"/>
              </a:spcAft>
              <a:buClr>
                <a:schemeClr val="accent1"/>
              </a:buClr>
              <a:buFont typeface="+mj-lt"/>
              <a:buAutoNum type="arabicPeriod"/>
            </a:pPr>
            <a:r>
              <a:rPr lang="en-US" sz="2600" dirty="0" smtClean="0"/>
              <a:t>Outline expectations for prospective coach &amp; mentor</a:t>
            </a:r>
          </a:p>
          <a:p>
            <a:pPr marL="457200" indent="-457200">
              <a:spcBef>
                <a:spcPts val="700"/>
              </a:spcBef>
              <a:spcAft>
                <a:spcPts val="700"/>
              </a:spcAft>
              <a:buClr>
                <a:schemeClr val="accent1"/>
              </a:buClr>
              <a:buFont typeface="+mj-lt"/>
              <a:buAutoNum type="arabicPeriod"/>
            </a:pPr>
            <a:r>
              <a:rPr lang="en-US" sz="2600" dirty="0" smtClean="0"/>
              <a:t>Explore jobs / levels of responsibility in coaching</a:t>
            </a:r>
          </a:p>
          <a:p>
            <a:pPr marL="457200" indent="-457200">
              <a:spcBef>
                <a:spcPts val="700"/>
              </a:spcBef>
              <a:spcAft>
                <a:spcPts val="700"/>
              </a:spcAft>
              <a:buClr>
                <a:schemeClr val="accent1"/>
              </a:buClr>
              <a:buFont typeface="+mj-lt"/>
              <a:buAutoNum type="arabicPeriod"/>
            </a:pPr>
            <a:r>
              <a:rPr lang="en-US" sz="2600" dirty="0" smtClean="0"/>
              <a:t>Experience working with athletes</a:t>
            </a:r>
          </a:p>
          <a:p>
            <a:pPr marL="457200" indent="-457200">
              <a:spcBef>
                <a:spcPts val="700"/>
              </a:spcBef>
              <a:spcAft>
                <a:spcPts val="700"/>
              </a:spcAft>
              <a:buClr>
                <a:schemeClr val="accent1"/>
              </a:buClr>
              <a:buFont typeface="+mj-lt"/>
              <a:buAutoNum type="arabicPeriod"/>
            </a:pPr>
            <a:r>
              <a:rPr lang="en-US" sz="2600" dirty="0" smtClean="0"/>
              <a:t>Plan next steps in training and certification</a:t>
            </a:r>
            <a:endParaRPr lang="en-US" sz="2600" dirty="0"/>
          </a:p>
        </p:txBody>
      </p:sp>
    </p:spTree>
    <p:extLst>
      <p:ext uri="{BB962C8B-B14F-4D97-AF65-F5344CB8AC3E}">
        <p14:creationId xmlns:p14="http://schemas.microsoft.com/office/powerpoint/2010/main" val="181170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smtClean="0"/>
              <a:t>Skills Instruction and Levels of Assistance</a:t>
            </a:r>
            <a:endParaRPr lang="en-US" dirty="0"/>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val="3437649222"/>
              </p:ext>
            </p:extLst>
          </p:nvPr>
        </p:nvGraphicFramePr>
        <p:xfrm>
          <a:off x="5136826" y="3386652"/>
          <a:ext cx="3382142" cy="2524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4180159976"/>
              </p:ext>
            </p:extLst>
          </p:nvPr>
        </p:nvGraphicFramePr>
        <p:xfrm>
          <a:off x="381557" y="3379768"/>
          <a:ext cx="4074696" cy="26593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p:cNvSpPr txBox="1"/>
          <p:nvPr/>
        </p:nvSpPr>
        <p:spPr>
          <a:xfrm>
            <a:off x="496388" y="1852049"/>
            <a:ext cx="8125354" cy="461665"/>
          </a:xfrm>
          <a:prstGeom prst="rect">
            <a:avLst/>
          </a:prstGeom>
          <a:noFill/>
        </p:spPr>
        <p:txBody>
          <a:bodyPr wrap="square" rtlCol="0">
            <a:spAutoFit/>
          </a:bodyPr>
          <a:lstStyle/>
          <a:p>
            <a:pPr>
              <a:spcAft>
                <a:spcPts val="1800"/>
              </a:spcAft>
            </a:pPr>
            <a:r>
              <a:rPr lang="en-US" sz="2400" dirty="0" smtClean="0">
                <a:latin typeface="Arial" panose="020B0604020202020204" pitchFamily="34" charset="0"/>
                <a:cs typeface="Arial" panose="020B0604020202020204" pitchFamily="34" charset="0"/>
              </a:rPr>
              <a:t>Before teaching, assess what the athlete can do</a:t>
            </a:r>
          </a:p>
        </p:txBody>
      </p:sp>
      <p:sp>
        <p:nvSpPr>
          <p:cNvPr id="8" name="TextBox 7"/>
          <p:cNvSpPr txBox="1"/>
          <p:nvPr/>
        </p:nvSpPr>
        <p:spPr>
          <a:xfrm>
            <a:off x="1050300" y="2733437"/>
            <a:ext cx="2396810" cy="430887"/>
          </a:xfrm>
          <a:prstGeom prst="rect">
            <a:avLst/>
          </a:prstGeom>
          <a:noFill/>
        </p:spPr>
        <p:txBody>
          <a:bodyPr wrap="none" rtlCol="0">
            <a:spAutoFit/>
          </a:bodyPr>
          <a:lstStyle/>
          <a:p>
            <a:r>
              <a:rPr lang="en-US" sz="2200" b="0" dirty="0">
                <a:latin typeface="Arial" panose="020B0604020202020204" pitchFamily="34" charset="0"/>
                <a:cs typeface="Arial" panose="020B0604020202020204" pitchFamily="34" charset="0"/>
              </a:rPr>
              <a:t>Performing a </a:t>
            </a:r>
            <a:r>
              <a:rPr lang="en-US" sz="2200" b="0" dirty="0" smtClean="0">
                <a:latin typeface="Arial" panose="020B0604020202020204" pitchFamily="34" charset="0"/>
                <a:cs typeface="Arial" panose="020B0604020202020204" pitchFamily="34" charset="0"/>
              </a:rPr>
              <a:t>Skill</a:t>
            </a:r>
            <a:endParaRPr lang="en-US" sz="2200" b="0" dirty="0">
              <a:latin typeface="Arial" panose="020B0604020202020204" pitchFamily="34" charset="0"/>
              <a:cs typeface="Arial" panose="020B0604020202020204" pitchFamily="34" charset="0"/>
            </a:endParaRPr>
          </a:p>
        </p:txBody>
      </p:sp>
      <p:sp>
        <p:nvSpPr>
          <p:cNvPr id="9" name="TextBox 8"/>
          <p:cNvSpPr txBox="1"/>
          <p:nvPr/>
        </p:nvSpPr>
        <p:spPr>
          <a:xfrm>
            <a:off x="4955505" y="2745012"/>
            <a:ext cx="3730701" cy="430887"/>
          </a:xfrm>
          <a:prstGeom prst="rect">
            <a:avLst/>
          </a:prstGeom>
          <a:noFill/>
        </p:spPr>
        <p:txBody>
          <a:bodyPr wrap="none" rtlCol="0">
            <a:spAutoFit/>
          </a:bodyPr>
          <a:lstStyle/>
          <a:p>
            <a:pPr algn="ctr"/>
            <a:r>
              <a:rPr lang="en-US" sz="2200" b="0" dirty="0">
                <a:latin typeface="Arial" panose="020B0604020202020204" pitchFamily="34" charset="0"/>
                <a:cs typeface="Arial" panose="020B0604020202020204" pitchFamily="34" charset="0"/>
              </a:rPr>
              <a:t>What tasks make up a skill? </a:t>
            </a:r>
          </a:p>
        </p:txBody>
      </p:sp>
      <p:cxnSp>
        <p:nvCxnSpPr>
          <p:cNvPr id="4" name="Straight Connector 3"/>
          <p:cNvCxnSpPr/>
          <p:nvPr/>
        </p:nvCxnSpPr>
        <p:spPr bwMode="auto">
          <a:xfrm>
            <a:off x="4722471" y="2604304"/>
            <a:ext cx="0" cy="3518704"/>
          </a:xfrm>
          <a:prstGeom prst="line">
            <a:avLst/>
          </a:prstGeom>
          <a:blipFill dpi="0" rotWithShape="0">
            <a:blip r:embed="rId13"/>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96198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Skills Instruction</a:t>
            </a:r>
            <a:endParaRPr lang="en-US" dirty="0"/>
          </a:p>
        </p:txBody>
      </p:sp>
      <p:sp>
        <p:nvSpPr>
          <p:cNvPr id="3" name="Content Placeholder 2"/>
          <p:cNvSpPr>
            <a:spLocks noGrp="1"/>
          </p:cNvSpPr>
          <p:nvPr>
            <p:ph idx="1"/>
          </p:nvPr>
        </p:nvSpPr>
        <p:spPr>
          <a:xfrm>
            <a:off x="544513" y="1250791"/>
            <a:ext cx="7912100" cy="5019592"/>
          </a:xfrm>
        </p:spPr>
        <p:txBody>
          <a:bodyPr/>
          <a:lstStyle/>
          <a:p>
            <a:r>
              <a:rPr lang="en-US" b="1" i="1" dirty="0" smtClean="0"/>
              <a:t>2-minute drill:</a:t>
            </a:r>
          </a:p>
          <a:p>
            <a:r>
              <a:rPr lang="en-US" sz="2800" b="1" dirty="0" smtClean="0"/>
              <a:t>Skill – Putting on a jacket</a:t>
            </a:r>
          </a:p>
          <a:p>
            <a:pPr marL="457200" indent="-457200">
              <a:buFont typeface="+mj-lt"/>
              <a:buAutoNum type="arabicPeriod"/>
            </a:pPr>
            <a:r>
              <a:rPr lang="en-US" sz="2800" dirty="0" smtClean="0"/>
              <a:t>Work with your mentor for 2-minutes</a:t>
            </a:r>
          </a:p>
          <a:p>
            <a:pPr marL="1314450" lvl="1" indent="-457200">
              <a:buFont typeface="Wingdings" panose="05000000000000000000" pitchFamily="2" charset="2"/>
              <a:buChar char="§"/>
            </a:pPr>
            <a:r>
              <a:rPr lang="en-US" sz="2400" dirty="0"/>
              <a:t>B</a:t>
            </a:r>
            <a:r>
              <a:rPr lang="en-US" sz="2400" dirty="0" smtClean="0"/>
              <a:t>reak this skill down </a:t>
            </a:r>
            <a:r>
              <a:rPr lang="en-US" sz="2400" dirty="0"/>
              <a:t>(identify what a person must </a:t>
            </a:r>
            <a:r>
              <a:rPr lang="en-US" sz="2400" dirty="0" smtClean="0"/>
              <a:t>do </a:t>
            </a:r>
            <a:r>
              <a:rPr lang="en-US" sz="2400" dirty="0"/>
              <a:t>to put on a </a:t>
            </a:r>
            <a:r>
              <a:rPr lang="en-US" sz="2400" dirty="0" smtClean="0"/>
              <a:t>jacket) </a:t>
            </a:r>
            <a:endParaRPr lang="en-US" sz="2400" dirty="0"/>
          </a:p>
          <a:p>
            <a:pPr marL="1314450" lvl="1" indent="-457200">
              <a:buFont typeface="Wingdings" panose="05000000000000000000" pitchFamily="2" charset="2"/>
              <a:buChar char="§"/>
            </a:pPr>
            <a:r>
              <a:rPr lang="en-US" sz="2400" dirty="0"/>
              <a:t>List those </a:t>
            </a:r>
            <a:r>
              <a:rPr lang="en-US" sz="2400" dirty="0" smtClean="0"/>
              <a:t>tasks</a:t>
            </a:r>
          </a:p>
          <a:p>
            <a:pPr marL="457200" indent="-457200">
              <a:buFont typeface="+mj-lt"/>
              <a:buAutoNum type="arabicPeriod"/>
            </a:pPr>
            <a:r>
              <a:rPr lang="en-US" sz="2800" dirty="0" smtClean="0"/>
              <a:t>Teach another how to put on a jacket</a:t>
            </a:r>
          </a:p>
          <a:p>
            <a:pPr marL="461963" indent="0"/>
            <a:r>
              <a:rPr lang="en-US" sz="2800" dirty="0" smtClean="0"/>
              <a:t>(Use what was learned about effective communication/skills instruction to teach skill)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865" y="926640"/>
            <a:ext cx="1494368" cy="1494368"/>
          </a:xfrm>
          <a:prstGeom prst="rect">
            <a:avLst/>
          </a:prstGeom>
        </p:spPr>
      </p:pic>
    </p:spTree>
    <p:extLst>
      <p:ext uri="{BB962C8B-B14F-4D97-AF65-F5344CB8AC3E}">
        <p14:creationId xmlns:p14="http://schemas.microsoft.com/office/powerpoint/2010/main" val="16351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Elements of Practice</a:t>
            </a:r>
            <a:endParaRPr lang="en-US" dirty="0"/>
          </a:p>
        </p:txBody>
      </p:sp>
      <p:sp>
        <p:nvSpPr>
          <p:cNvPr id="3" name="Content Placeholder 2"/>
          <p:cNvSpPr>
            <a:spLocks noGrp="1"/>
          </p:cNvSpPr>
          <p:nvPr>
            <p:ph idx="1"/>
          </p:nvPr>
        </p:nvSpPr>
        <p:spPr>
          <a:xfrm>
            <a:off x="544513" y="1487767"/>
            <a:ext cx="7912100" cy="4495800"/>
          </a:xfrm>
        </p:spPr>
        <p:txBody>
          <a:bodyPr/>
          <a:lstStyle/>
          <a:p>
            <a:pPr marL="0" indent="0">
              <a:lnSpc>
                <a:spcPct val="100000"/>
              </a:lnSpc>
              <a:buClr>
                <a:schemeClr val="accent1"/>
              </a:buClr>
            </a:pPr>
            <a:r>
              <a:rPr lang="en-US" sz="3200" dirty="0" smtClean="0"/>
              <a:t>Overview of Testing the Role/Job of Coach in a Practical Session</a:t>
            </a:r>
          </a:p>
          <a:p>
            <a:pPr marL="457200" indent="-457200">
              <a:lnSpc>
                <a:spcPct val="150000"/>
              </a:lnSpc>
              <a:buClr>
                <a:schemeClr val="accent1"/>
              </a:buClr>
              <a:buFont typeface="Wingdings" panose="05000000000000000000" pitchFamily="2" charset="2"/>
              <a:buChar char="§"/>
            </a:pPr>
            <a:r>
              <a:rPr lang="en-US" sz="3200" dirty="0" smtClean="0"/>
              <a:t>Warm-up and Stretching</a:t>
            </a:r>
          </a:p>
          <a:p>
            <a:pPr marL="457200" indent="-457200">
              <a:lnSpc>
                <a:spcPct val="150000"/>
              </a:lnSpc>
              <a:buClr>
                <a:schemeClr val="accent1"/>
              </a:buClr>
              <a:buFont typeface="Wingdings" panose="05000000000000000000" pitchFamily="2" charset="2"/>
              <a:buChar char="§"/>
            </a:pPr>
            <a:r>
              <a:rPr lang="en-US" sz="3200" dirty="0" smtClean="0"/>
              <a:t>Skills Instruction</a:t>
            </a:r>
          </a:p>
          <a:p>
            <a:pPr marL="457200" indent="-457200">
              <a:lnSpc>
                <a:spcPct val="150000"/>
              </a:lnSpc>
              <a:buClr>
                <a:schemeClr val="accent1"/>
              </a:buClr>
              <a:buFont typeface="Wingdings" panose="05000000000000000000" pitchFamily="2" charset="2"/>
              <a:buChar char="§"/>
            </a:pPr>
            <a:r>
              <a:rPr lang="en-US" sz="3200" dirty="0" smtClean="0"/>
              <a:t>Competition Experience</a:t>
            </a:r>
          </a:p>
          <a:p>
            <a:pPr marL="457200" indent="-457200">
              <a:lnSpc>
                <a:spcPct val="150000"/>
              </a:lnSpc>
              <a:buClr>
                <a:schemeClr val="accent1"/>
              </a:buClr>
              <a:buFont typeface="Wingdings" panose="05000000000000000000" pitchFamily="2" charset="2"/>
              <a:buChar char="§"/>
            </a:pPr>
            <a:r>
              <a:rPr lang="en-US" sz="3200" dirty="0" smtClean="0"/>
              <a:t>Cool-down and Reward Efforts</a:t>
            </a:r>
            <a:endParaRPr lang="en-US" sz="3200" dirty="0"/>
          </a:p>
        </p:txBody>
      </p:sp>
    </p:spTree>
    <p:extLst>
      <p:ext uri="{BB962C8B-B14F-4D97-AF65-F5344CB8AC3E}">
        <p14:creationId xmlns:p14="http://schemas.microsoft.com/office/powerpoint/2010/main" val="87276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000" dirty="0" smtClean="0">
                <a:effectLst>
                  <a:outerShdw blurRad="38100" dist="38100" dir="2700000" algn="tl">
                    <a:srgbClr val="000000">
                      <a:alpha val="43137"/>
                    </a:srgbClr>
                  </a:outerShdw>
                </a:effectLst>
              </a:rPr>
              <a:t>Part 3: Practical Experience</a:t>
            </a:r>
            <a:endParaRPr lang="en-US" sz="5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74703" y="2707100"/>
            <a:ext cx="6227981" cy="1752451"/>
          </a:xfrm>
        </p:spPr>
        <p:txBody>
          <a:bodyPr/>
          <a:lstStyle/>
          <a:p>
            <a:r>
              <a:rPr lang="en-US" sz="2800" dirty="0"/>
              <a:t>Testing the Role/Job of Coach in a Sport-Specific Way</a:t>
            </a:r>
          </a:p>
          <a:p>
            <a:endParaRPr lang="en-US" dirty="0"/>
          </a:p>
        </p:txBody>
      </p:sp>
    </p:spTree>
    <p:extLst>
      <p:ext uri="{BB962C8B-B14F-4D97-AF65-F5344CB8AC3E}">
        <p14:creationId xmlns:p14="http://schemas.microsoft.com/office/powerpoint/2010/main" val="356462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66713"/>
            <a:ext cx="7278687" cy="1046064"/>
          </a:xfrm>
        </p:spPr>
        <p:txBody>
          <a:bodyPr/>
          <a:lstStyle/>
          <a:p>
            <a:r>
              <a:rPr lang="en-US" dirty="0" smtClean="0"/>
              <a:t>Training &amp; Coaching in a Practice</a:t>
            </a:r>
            <a:endParaRPr lang="en-US" dirty="0"/>
          </a:p>
        </p:txBody>
      </p:sp>
      <p:sp>
        <p:nvSpPr>
          <p:cNvPr id="3" name="Content Placeholder 2"/>
          <p:cNvSpPr>
            <a:spLocks noGrp="1"/>
          </p:cNvSpPr>
          <p:nvPr>
            <p:ph idx="1"/>
          </p:nvPr>
        </p:nvSpPr>
        <p:spPr>
          <a:xfrm>
            <a:off x="544513" y="1422933"/>
            <a:ext cx="7912100" cy="4876800"/>
          </a:xfrm>
        </p:spPr>
        <p:txBody>
          <a:bodyPr/>
          <a:lstStyle/>
          <a:p>
            <a:pPr marL="514350" indent="-514350">
              <a:spcBef>
                <a:spcPts val="500"/>
              </a:spcBef>
              <a:buClr>
                <a:schemeClr val="accent1"/>
              </a:buClr>
              <a:buFont typeface="+mj-lt"/>
              <a:buAutoNum type="arabicPeriod"/>
            </a:pPr>
            <a:r>
              <a:rPr lang="en-US" sz="2600" dirty="0"/>
              <a:t>Warm-up and Stretching</a:t>
            </a:r>
          </a:p>
          <a:p>
            <a:pPr marL="1371600" lvl="1" indent="-471488">
              <a:spcBef>
                <a:spcPts val="500"/>
              </a:spcBef>
              <a:buClr>
                <a:schemeClr val="accent1"/>
              </a:buClr>
              <a:buFont typeface="Wingdings" panose="05000000000000000000" pitchFamily="2" charset="2"/>
              <a:buChar char="Ø"/>
            </a:pPr>
            <a:r>
              <a:rPr lang="en-US" sz="2400" dirty="0" smtClean="0"/>
              <a:t>Movement </a:t>
            </a:r>
            <a:r>
              <a:rPr lang="en-US" sz="2400" dirty="0"/>
              <a:t>and skills warmed up</a:t>
            </a:r>
          </a:p>
          <a:p>
            <a:pPr marL="514350" indent="-514350">
              <a:spcBef>
                <a:spcPts val="500"/>
              </a:spcBef>
              <a:buClr>
                <a:schemeClr val="accent1"/>
              </a:buClr>
              <a:buFont typeface="+mj-lt"/>
              <a:buAutoNum type="arabicPeriod"/>
            </a:pPr>
            <a:r>
              <a:rPr lang="en-US" sz="2600" dirty="0"/>
              <a:t>Skills Instruction</a:t>
            </a:r>
          </a:p>
          <a:p>
            <a:pPr marL="1373188" lvl="1" indent="-457200">
              <a:spcBef>
                <a:spcPts val="500"/>
              </a:spcBef>
              <a:buClr>
                <a:schemeClr val="accent1"/>
              </a:buClr>
              <a:buFont typeface="Wingdings" panose="05000000000000000000" pitchFamily="2" charset="2"/>
              <a:buChar char="Ø"/>
            </a:pPr>
            <a:r>
              <a:rPr lang="en-US" sz="2400" dirty="0"/>
              <a:t>Review previously learned skills</a:t>
            </a:r>
          </a:p>
          <a:p>
            <a:pPr marL="1373188" lvl="1" indent="-457200">
              <a:spcBef>
                <a:spcPts val="500"/>
              </a:spcBef>
              <a:buClr>
                <a:schemeClr val="accent1"/>
              </a:buClr>
              <a:buFont typeface="Wingdings" panose="05000000000000000000" pitchFamily="2" charset="2"/>
              <a:buChar char="Ø"/>
            </a:pPr>
            <a:r>
              <a:rPr lang="en-US" sz="2400" dirty="0" smtClean="0"/>
              <a:t>Assessments</a:t>
            </a:r>
          </a:p>
          <a:p>
            <a:pPr marL="1373188" lvl="1" indent="-457200">
              <a:spcBef>
                <a:spcPts val="500"/>
              </a:spcBef>
              <a:buClr>
                <a:schemeClr val="accent1"/>
              </a:buClr>
              <a:buFont typeface="Wingdings" panose="05000000000000000000" pitchFamily="2" charset="2"/>
              <a:buChar char="Ø"/>
            </a:pPr>
            <a:r>
              <a:rPr lang="en-US" sz="2400" dirty="0" smtClean="0"/>
              <a:t>Add </a:t>
            </a:r>
            <a:r>
              <a:rPr lang="en-US" sz="2400" dirty="0"/>
              <a:t>new skill(s)</a:t>
            </a:r>
          </a:p>
          <a:p>
            <a:pPr marL="514350" indent="-514350">
              <a:spcBef>
                <a:spcPts val="500"/>
              </a:spcBef>
              <a:buClr>
                <a:schemeClr val="accent1"/>
              </a:buClr>
              <a:buFont typeface="+mj-lt"/>
              <a:buAutoNum type="arabicPeriod"/>
            </a:pPr>
            <a:r>
              <a:rPr lang="en-US" sz="2600" dirty="0"/>
              <a:t>Competition Experience</a:t>
            </a:r>
          </a:p>
          <a:p>
            <a:pPr marL="1373188" lvl="1" indent="-457200">
              <a:spcBef>
                <a:spcPts val="500"/>
              </a:spcBef>
              <a:buClr>
                <a:schemeClr val="accent1"/>
              </a:buClr>
              <a:buFont typeface="Wingdings" panose="05000000000000000000" pitchFamily="2" charset="2"/>
              <a:buChar char="Ø"/>
            </a:pPr>
            <a:r>
              <a:rPr lang="en-US" sz="2400" dirty="0"/>
              <a:t>Controlled </a:t>
            </a:r>
            <a:r>
              <a:rPr lang="en-US" sz="2400" dirty="0" smtClean="0"/>
              <a:t>game-like or event-like situations</a:t>
            </a:r>
            <a:endParaRPr lang="en-US" sz="2400" dirty="0"/>
          </a:p>
          <a:p>
            <a:pPr marL="1373188" lvl="1" indent="-457200">
              <a:spcBef>
                <a:spcPts val="500"/>
              </a:spcBef>
              <a:buClr>
                <a:schemeClr val="accent1"/>
              </a:buClr>
              <a:buFont typeface="Wingdings" panose="05000000000000000000" pitchFamily="2" charset="2"/>
              <a:buChar char="Ø"/>
            </a:pPr>
            <a:r>
              <a:rPr lang="en-US" sz="2600" dirty="0"/>
              <a:t>Scrimmaging</a:t>
            </a:r>
          </a:p>
          <a:p>
            <a:pPr marL="514350" indent="-514350">
              <a:spcBef>
                <a:spcPts val="500"/>
              </a:spcBef>
              <a:buClr>
                <a:schemeClr val="accent1"/>
              </a:buClr>
              <a:buFont typeface="+mj-lt"/>
              <a:buAutoNum type="arabicPeriod"/>
            </a:pPr>
            <a:r>
              <a:rPr lang="en-US" sz="2600" dirty="0"/>
              <a:t>Cool-down and Reward </a:t>
            </a:r>
            <a:r>
              <a:rPr lang="en-US" sz="2600" dirty="0" smtClean="0"/>
              <a:t>Efforts</a:t>
            </a:r>
            <a:endParaRPr lang="en-US" sz="2600" dirty="0"/>
          </a:p>
        </p:txBody>
      </p:sp>
    </p:spTree>
    <p:extLst>
      <p:ext uri="{BB962C8B-B14F-4D97-AF65-F5344CB8AC3E}">
        <p14:creationId xmlns:p14="http://schemas.microsoft.com/office/powerpoint/2010/main" val="167802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or Training Session</a:t>
            </a:r>
            <a:endParaRPr lang="en-US" dirty="0"/>
          </a:p>
        </p:txBody>
      </p:sp>
      <p:sp>
        <p:nvSpPr>
          <p:cNvPr id="3" name="Content Placeholder 2"/>
          <p:cNvSpPr>
            <a:spLocks noGrp="1"/>
          </p:cNvSpPr>
          <p:nvPr>
            <p:ph idx="1"/>
          </p:nvPr>
        </p:nvSpPr>
        <p:spPr>
          <a:xfrm>
            <a:off x="592665" y="1412777"/>
            <a:ext cx="5638800" cy="609600"/>
          </a:xfrm>
          <a:noFill/>
        </p:spPr>
        <p:txBody>
          <a:bodyPr>
            <a:normAutofit/>
          </a:bodyPr>
          <a:lstStyle/>
          <a:p>
            <a:pPr marL="0" indent="0">
              <a:buNone/>
            </a:pPr>
            <a:r>
              <a:rPr lang="en-US" sz="3200" dirty="0" smtClean="0"/>
              <a:t>1. Warming up</a:t>
            </a:r>
            <a:endParaRPr lang="en-US" sz="3200" dirty="0"/>
          </a:p>
        </p:txBody>
      </p:sp>
      <p:pic>
        <p:nvPicPr>
          <p:cNvPr id="18" name="Picture 11" descr="wup478"/>
          <p:cNvPicPr>
            <a:picLocks noChangeAspect="1" noChangeArrowheads="1"/>
          </p:cNvPicPr>
          <p:nvPr/>
        </p:nvPicPr>
        <p:blipFill rotWithShape="1">
          <a:blip r:embed="rId3">
            <a:lum contrast="24000"/>
          </a:blip>
          <a:srcRect l="16522" r="22564"/>
          <a:stretch/>
        </p:blipFill>
        <p:spPr bwMode="auto">
          <a:xfrm>
            <a:off x="1126724" y="2277937"/>
            <a:ext cx="2355029" cy="2630487"/>
          </a:xfrm>
          <a:prstGeom prst="rect">
            <a:avLst/>
          </a:prstGeom>
          <a:ln>
            <a:noFill/>
          </a:ln>
          <a:effectLst/>
        </p:spPr>
      </p:pic>
      <p:sp>
        <p:nvSpPr>
          <p:cNvPr id="4" name="TextBox 3"/>
          <p:cNvSpPr txBox="1"/>
          <p:nvPr/>
        </p:nvSpPr>
        <p:spPr>
          <a:xfrm>
            <a:off x="3818002" y="2634725"/>
            <a:ext cx="4816711" cy="2246769"/>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Everyone should  be active</a:t>
            </a:r>
          </a:p>
          <a:p>
            <a:pPr marL="342900" indent="-342900">
              <a:buClr>
                <a:schemeClr val="accent1"/>
              </a:buClr>
              <a:buFont typeface="Wingdings 3" panose="05040102010807070707" pitchFamily="18" charset="2"/>
              <a:buChar char="}"/>
            </a:pPr>
            <a:r>
              <a:rPr lang="en-US" sz="2800" b="0" dirty="0" smtClean="0">
                <a:latin typeface="Arial" panose="020B0604020202020204" pitchFamily="34" charset="0"/>
                <a:cs typeface="Arial" panose="020B0604020202020204" pitchFamily="34" charset="0"/>
              </a:rPr>
              <a:t>Moving </a:t>
            </a:r>
            <a:endParaRPr lang="en-US" sz="2800" b="0" dirty="0">
              <a:latin typeface="Arial" panose="020B0604020202020204" pitchFamily="34" charset="0"/>
              <a:cs typeface="Arial" panose="020B0604020202020204" pitchFamily="34" charset="0"/>
            </a:endParaRPr>
          </a:p>
          <a:p>
            <a:pPr marL="342900" indent="-342900">
              <a:buClr>
                <a:schemeClr val="accent1"/>
              </a:buClr>
              <a:buFont typeface="Wingdings 3" panose="05040102010807070707" pitchFamily="18" charset="2"/>
              <a:buChar char="}"/>
            </a:pPr>
            <a:r>
              <a:rPr lang="en-US" sz="2800" b="0" dirty="0" smtClean="0">
                <a:latin typeface="Arial" panose="020B0604020202020204" pitchFamily="34" charset="0"/>
                <a:cs typeface="Arial" panose="020B0604020202020204" pitchFamily="34" charset="0"/>
              </a:rPr>
              <a:t>Performing basic sport skills</a:t>
            </a:r>
            <a:endParaRPr lang="en-US" sz="28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080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slide(from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66713"/>
            <a:ext cx="7051823" cy="1046064"/>
          </a:xfrm>
        </p:spPr>
        <p:txBody>
          <a:bodyPr/>
          <a:lstStyle/>
          <a:p>
            <a:r>
              <a:rPr lang="en-US" dirty="0" smtClean="0"/>
              <a:t>Practice or Training Session</a:t>
            </a:r>
            <a:endParaRPr lang="en-US" dirty="0"/>
          </a:p>
        </p:txBody>
      </p:sp>
      <p:sp>
        <p:nvSpPr>
          <p:cNvPr id="3" name="Content Placeholder 2"/>
          <p:cNvSpPr>
            <a:spLocks noGrp="1"/>
          </p:cNvSpPr>
          <p:nvPr>
            <p:ph idx="1"/>
          </p:nvPr>
        </p:nvSpPr>
        <p:spPr>
          <a:xfrm>
            <a:off x="544513" y="1439166"/>
            <a:ext cx="5638800" cy="609600"/>
          </a:xfrm>
          <a:noFill/>
        </p:spPr>
        <p:txBody>
          <a:bodyPr>
            <a:normAutofit/>
          </a:bodyPr>
          <a:lstStyle/>
          <a:p>
            <a:pPr marL="0" indent="0">
              <a:buNone/>
            </a:pPr>
            <a:r>
              <a:rPr lang="en-US" sz="3200" dirty="0" smtClean="0"/>
              <a:t>2. Skills Instruction</a:t>
            </a:r>
            <a:endParaRPr lang="en-US" sz="3200" dirty="0"/>
          </a:p>
        </p:txBody>
      </p:sp>
      <p:sp>
        <p:nvSpPr>
          <p:cNvPr id="17" name="Content Placeholder 2"/>
          <p:cNvSpPr txBox="1">
            <a:spLocks/>
          </p:cNvSpPr>
          <p:nvPr/>
        </p:nvSpPr>
        <p:spPr>
          <a:xfrm>
            <a:off x="1169042" y="4338013"/>
            <a:ext cx="7609195" cy="564621"/>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latin typeface="Arial" panose="020B0604020202020204" pitchFamily="34" charset="0"/>
                <a:cs typeface="Arial" panose="020B0604020202020204" pitchFamily="34" charset="0"/>
              </a:rPr>
              <a:t>Tell them – Demonstrate – Physically Assist </a:t>
            </a:r>
            <a:endParaRPr lang="en-US" sz="2800" dirty="0">
              <a:latin typeface="Arial" panose="020B0604020202020204" pitchFamily="34" charset="0"/>
              <a:cs typeface="Arial" panose="020B0604020202020204" pitchFamily="34" charset="0"/>
            </a:endParaRPr>
          </a:p>
        </p:txBody>
      </p:sp>
      <p:pic>
        <p:nvPicPr>
          <p:cNvPr id="14" name="Picture 4" descr="av494"/>
          <p:cNvPicPr>
            <a:picLocks noChangeAspect="1" noChangeArrowheads="1"/>
          </p:cNvPicPr>
          <p:nvPr/>
        </p:nvPicPr>
        <p:blipFill>
          <a:blip r:embed="rId3">
            <a:lum bright="6000" contrast="36000"/>
          </a:blip>
          <a:srcRect l="40594" t="23228" b="3204"/>
          <a:stretch>
            <a:fillRect/>
          </a:stretch>
        </p:blipFill>
        <p:spPr bwMode="auto">
          <a:xfrm>
            <a:off x="1196488" y="2152273"/>
            <a:ext cx="2384425" cy="1968500"/>
          </a:xfrm>
          <a:prstGeom prst="rect">
            <a:avLst/>
          </a:prstGeom>
          <a:ln>
            <a:noFill/>
          </a:ln>
          <a:effectLst/>
        </p:spPr>
      </p:pic>
      <p:pic>
        <p:nvPicPr>
          <p:cNvPr id="16" name="Picture 3" descr="track578"/>
          <p:cNvPicPr>
            <a:picLocks noChangeAspect="1" noChangeArrowheads="1"/>
          </p:cNvPicPr>
          <p:nvPr/>
        </p:nvPicPr>
        <p:blipFill>
          <a:blip r:embed="rId4"/>
          <a:srcRect t="2167" r="23726"/>
          <a:stretch>
            <a:fillRect/>
          </a:stretch>
        </p:blipFill>
        <p:spPr bwMode="auto">
          <a:xfrm>
            <a:off x="3956623" y="2166973"/>
            <a:ext cx="2209800" cy="1963738"/>
          </a:xfrm>
          <a:prstGeom prst="rect">
            <a:avLst/>
          </a:prstGeom>
          <a:ln>
            <a:noFill/>
          </a:ln>
          <a:effectLst/>
        </p:spPr>
      </p:pic>
      <p:pic>
        <p:nvPicPr>
          <p:cNvPr id="20" name="Picture 2" descr="av506"/>
          <p:cNvPicPr>
            <a:picLocks noChangeAspect="1" noChangeArrowheads="1"/>
          </p:cNvPicPr>
          <p:nvPr/>
        </p:nvPicPr>
        <p:blipFill>
          <a:blip r:embed="rId5">
            <a:lum contrast="18000"/>
          </a:blip>
          <a:srcRect l="16643" r="14085"/>
          <a:stretch>
            <a:fillRect/>
          </a:stretch>
        </p:blipFill>
        <p:spPr bwMode="auto">
          <a:xfrm>
            <a:off x="6559125" y="2166974"/>
            <a:ext cx="1983096" cy="1953800"/>
          </a:xfrm>
          <a:prstGeom prst="rect">
            <a:avLst/>
          </a:prstGeom>
          <a:ln>
            <a:noFill/>
          </a:ln>
          <a:effectLst/>
        </p:spPr>
      </p:pic>
      <p:sp>
        <p:nvSpPr>
          <p:cNvPr id="9" name="Content Placeholder 2"/>
          <p:cNvSpPr txBox="1">
            <a:spLocks/>
          </p:cNvSpPr>
          <p:nvPr/>
        </p:nvSpPr>
        <p:spPr>
          <a:xfrm>
            <a:off x="1169043" y="5003471"/>
            <a:ext cx="7609195" cy="1223711"/>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smtClean="0">
                <a:solidFill>
                  <a:srgbClr val="003399"/>
                </a:solidFill>
                <a:latin typeface="Arial" panose="020B0604020202020204" pitchFamily="34" charset="0"/>
                <a:cs typeface="Arial" panose="020B0604020202020204" pitchFamily="34" charset="0"/>
              </a:rPr>
              <a:t>Remember, if after physically assisting and they still cannot do it, you may have to break the skill down into its parts</a:t>
            </a:r>
            <a:endParaRPr lang="en-US" sz="2400" dirty="0">
              <a:solidFill>
                <a:srgbClr val="0033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11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ppt_w/2"/>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ppt_w</p:attrName>
                                        </p:attrNameLst>
                                      </p:cBhvr>
                                      <p:tavLst>
                                        <p:tav tm="0">
                                          <p:val>
                                            <p:fltVal val="0"/>
                                          </p:val>
                                        </p:tav>
                                        <p:tav tm="100000">
                                          <p:val>
                                            <p:strVal val="#ppt_w"/>
                                          </p:val>
                                        </p:tav>
                                      </p:tavLst>
                                    </p:anim>
                                    <p:anim calcmode="lin" valueType="num">
                                      <p:cBhvr>
                                        <p:cTn id="10" dur="500" fill="hold"/>
                                        <p:tgtEl>
                                          <p:spTgt spid="14"/>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ppt_x</p:attrName>
                                        </p:attrNameLst>
                                      </p:cBhvr>
                                      <p:tavLst>
                                        <p:tav tm="0">
                                          <p:val>
                                            <p:strVal val="#ppt_x-#ppt_w/2"/>
                                          </p:val>
                                        </p:tav>
                                        <p:tav tm="100000">
                                          <p:val>
                                            <p:strVal val="#ppt_x"/>
                                          </p:val>
                                        </p:tav>
                                      </p:tavLst>
                                    </p:anim>
                                    <p:anim calcmode="lin" valueType="num">
                                      <p:cBhvr>
                                        <p:cTn id="15" dur="500" fill="hold"/>
                                        <p:tgtEl>
                                          <p:spTgt spid="16"/>
                                        </p:tgtEl>
                                        <p:attrNameLst>
                                          <p:attrName>ppt_y</p:attrName>
                                        </p:attrNameLst>
                                      </p:cBhvr>
                                      <p:tavLst>
                                        <p:tav tm="0">
                                          <p:val>
                                            <p:strVal val="#ppt_y"/>
                                          </p:val>
                                        </p:tav>
                                        <p:tav tm="100000">
                                          <p:val>
                                            <p:strVal val="#ppt_y"/>
                                          </p:val>
                                        </p:tav>
                                      </p:tavLst>
                                    </p:anim>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8"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ppt_x</p:attrName>
                                        </p:attrNameLst>
                                      </p:cBhvr>
                                      <p:tavLst>
                                        <p:tav tm="0">
                                          <p:val>
                                            <p:strVal val="#ppt_x-#ppt_w/2"/>
                                          </p:val>
                                        </p:tav>
                                        <p:tav tm="100000">
                                          <p:val>
                                            <p:strVal val="#ppt_x"/>
                                          </p:val>
                                        </p:tav>
                                      </p:tavLst>
                                    </p:anim>
                                    <p:anim calcmode="lin" valueType="num">
                                      <p:cBhvr>
                                        <p:cTn id="22" dur="500" fill="hold"/>
                                        <p:tgtEl>
                                          <p:spTgt spid="20"/>
                                        </p:tgtEl>
                                        <p:attrNameLst>
                                          <p:attrName>ppt_y</p:attrName>
                                        </p:attrNameLst>
                                      </p:cBhvr>
                                      <p:tavLst>
                                        <p:tav tm="0">
                                          <p:val>
                                            <p:strVal val="#ppt_y"/>
                                          </p:val>
                                        </p:tav>
                                        <p:tav tm="100000">
                                          <p:val>
                                            <p:strVal val="#ppt_y"/>
                                          </p:val>
                                        </p:tav>
                                      </p:tavLst>
                                    </p:anim>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66713"/>
            <a:ext cx="7051823" cy="1046064"/>
          </a:xfrm>
        </p:spPr>
        <p:txBody>
          <a:bodyPr/>
          <a:lstStyle/>
          <a:p>
            <a:r>
              <a:rPr lang="en-US" dirty="0" smtClean="0"/>
              <a:t>Practice or Training Session</a:t>
            </a:r>
            <a:endParaRPr lang="en-US" dirty="0"/>
          </a:p>
        </p:txBody>
      </p:sp>
      <p:sp>
        <p:nvSpPr>
          <p:cNvPr id="3" name="Content Placeholder 2"/>
          <p:cNvSpPr>
            <a:spLocks noGrp="1"/>
          </p:cNvSpPr>
          <p:nvPr>
            <p:ph idx="1"/>
          </p:nvPr>
        </p:nvSpPr>
        <p:spPr>
          <a:xfrm>
            <a:off x="532938" y="1446084"/>
            <a:ext cx="5932487" cy="609600"/>
          </a:xfrm>
          <a:noFill/>
        </p:spPr>
        <p:txBody>
          <a:bodyPr>
            <a:normAutofit/>
          </a:bodyPr>
          <a:lstStyle/>
          <a:p>
            <a:pPr marL="0" indent="0">
              <a:buNone/>
            </a:pPr>
            <a:r>
              <a:rPr lang="en-US" sz="3200" dirty="0" smtClean="0"/>
              <a:t>3. Competition Experience</a:t>
            </a:r>
            <a:endParaRPr lang="en-US" sz="3200" dirty="0"/>
          </a:p>
        </p:txBody>
      </p:sp>
      <p:pic>
        <p:nvPicPr>
          <p:cNvPr id="15" name="Picture 3" descr="RLJ491"/>
          <p:cNvPicPr>
            <a:picLocks noChangeAspect="1" noChangeArrowheads="1"/>
          </p:cNvPicPr>
          <p:nvPr/>
        </p:nvPicPr>
        <p:blipFill>
          <a:blip r:embed="rId3"/>
          <a:srcRect/>
          <a:stretch>
            <a:fillRect/>
          </a:stretch>
        </p:blipFill>
        <p:spPr bwMode="auto">
          <a:xfrm>
            <a:off x="1062566" y="2226190"/>
            <a:ext cx="3039533" cy="2321146"/>
          </a:xfrm>
          <a:prstGeom prst="rect">
            <a:avLst/>
          </a:prstGeom>
          <a:ln>
            <a:noFill/>
          </a:ln>
          <a:effectLst/>
        </p:spPr>
      </p:pic>
      <p:pic>
        <p:nvPicPr>
          <p:cNvPr id="18" name="Picture 2" descr="00000510"/>
          <p:cNvPicPr>
            <a:picLocks noChangeAspect="1" noChangeArrowheads="1"/>
          </p:cNvPicPr>
          <p:nvPr/>
        </p:nvPicPr>
        <p:blipFill>
          <a:blip r:embed="rId4">
            <a:lum contrast="12000"/>
          </a:blip>
          <a:srcRect l="16805" t="9190" b="20052"/>
          <a:stretch>
            <a:fillRect/>
          </a:stretch>
        </p:blipFill>
        <p:spPr bwMode="auto">
          <a:xfrm>
            <a:off x="4260197" y="2226189"/>
            <a:ext cx="3589867" cy="2306169"/>
          </a:xfrm>
          <a:prstGeom prst="rect">
            <a:avLst/>
          </a:prstGeom>
          <a:ln>
            <a:noFill/>
          </a:ln>
          <a:effectLst/>
        </p:spPr>
      </p:pic>
      <p:sp>
        <p:nvSpPr>
          <p:cNvPr id="5" name="TextBox 4"/>
          <p:cNvSpPr txBox="1"/>
          <p:nvPr/>
        </p:nvSpPr>
        <p:spPr>
          <a:xfrm>
            <a:off x="1062566" y="4830902"/>
            <a:ext cx="7774134" cy="1200329"/>
          </a:xfrm>
          <a:prstGeom prst="rect">
            <a:avLst/>
          </a:prstGeom>
          <a:noFill/>
        </p:spPr>
        <p:txBody>
          <a:bodyPr wrap="square" rtlCol="0">
            <a:spAutoFit/>
          </a:bodyPr>
          <a:lstStyle/>
          <a:p>
            <a:r>
              <a:rPr lang="en-US" dirty="0" smtClean="0">
                <a:solidFill>
                  <a:srgbClr val="0000CC"/>
                </a:solidFill>
                <a:latin typeface="Arial" panose="020B0604020202020204" pitchFamily="34" charset="0"/>
                <a:cs typeface="Arial" panose="020B0604020202020204" pitchFamily="34" charset="0"/>
              </a:rPr>
              <a:t>Enforce the rules all the time so that athletes can learn them…for example, measuring properly and staying between the lines</a:t>
            </a:r>
            <a:endParaRPr lang="en-US"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496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66713"/>
            <a:ext cx="7051823" cy="1046064"/>
          </a:xfrm>
        </p:spPr>
        <p:txBody>
          <a:bodyPr/>
          <a:lstStyle/>
          <a:p>
            <a:r>
              <a:rPr lang="en-US" dirty="0" smtClean="0"/>
              <a:t>Practice or Training Session</a:t>
            </a:r>
            <a:endParaRPr lang="en-US" dirty="0"/>
          </a:p>
        </p:txBody>
      </p:sp>
      <p:sp>
        <p:nvSpPr>
          <p:cNvPr id="3" name="Content Placeholder 2"/>
          <p:cNvSpPr>
            <a:spLocks noGrp="1"/>
          </p:cNvSpPr>
          <p:nvPr>
            <p:ph idx="1"/>
          </p:nvPr>
        </p:nvSpPr>
        <p:spPr>
          <a:xfrm>
            <a:off x="544513" y="1438151"/>
            <a:ext cx="5932487" cy="609600"/>
          </a:xfrm>
          <a:noFill/>
        </p:spPr>
        <p:txBody>
          <a:bodyPr>
            <a:normAutofit/>
          </a:bodyPr>
          <a:lstStyle/>
          <a:p>
            <a:pPr marL="0" indent="0">
              <a:buNone/>
            </a:pPr>
            <a:r>
              <a:rPr lang="en-US" sz="3200" dirty="0" smtClean="0"/>
              <a:t>4. Cool-down Activities</a:t>
            </a:r>
            <a:endParaRPr lang="en-US" sz="3200" dirty="0"/>
          </a:p>
        </p:txBody>
      </p:sp>
      <p:sp>
        <p:nvSpPr>
          <p:cNvPr id="17" name="Content Placeholder 2"/>
          <p:cNvSpPr txBox="1">
            <a:spLocks/>
          </p:cNvSpPr>
          <p:nvPr/>
        </p:nvSpPr>
        <p:spPr>
          <a:xfrm>
            <a:off x="5257015" y="5374696"/>
            <a:ext cx="3297744" cy="60960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0" dirty="0" smtClean="0">
                <a:latin typeface="Arial" panose="020B0604020202020204" pitchFamily="34" charset="0"/>
                <a:cs typeface="Arial" panose="020B0604020202020204" pitchFamily="34" charset="0"/>
              </a:rPr>
              <a:t>Team Talk</a:t>
            </a:r>
            <a:endParaRPr lang="en-US" b="0" dirty="0">
              <a:latin typeface="Arial" panose="020B0604020202020204" pitchFamily="34" charset="0"/>
              <a:cs typeface="Arial" panose="020B0604020202020204" pitchFamily="34" charset="0"/>
            </a:endParaRPr>
          </a:p>
        </p:txBody>
      </p:sp>
      <p:pic>
        <p:nvPicPr>
          <p:cNvPr id="15" name="Picture 9" descr="av516"/>
          <p:cNvPicPr>
            <a:picLocks noChangeAspect="1" noChangeArrowheads="1"/>
          </p:cNvPicPr>
          <p:nvPr/>
        </p:nvPicPr>
        <p:blipFill>
          <a:blip r:embed="rId5"/>
          <a:srcRect/>
          <a:stretch>
            <a:fillRect/>
          </a:stretch>
        </p:blipFill>
        <p:spPr bwMode="auto">
          <a:xfrm>
            <a:off x="5257015" y="3123527"/>
            <a:ext cx="3297744" cy="2251169"/>
          </a:xfrm>
          <a:prstGeom prst="rect">
            <a:avLst/>
          </a:prstGeom>
          <a:ln>
            <a:noFill/>
          </a:ln>
          <a:effectLst/>
        </p:spPr>
      </p:pic>
      <p:pic>
        <p:nvPicPr>
          <p:cNvPr id="18" name="cooldownII.mpg">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6"/>
          <a:srcRect/>
          <a:stretch>
            <a:fillRect/>
          </a:stretch>
        </p:blipFill>
        <p:spPr bwMode="auto">
          <a:xfrm>
            <a:off x="1115105" y="2203907"/>
            <a:ext cx="3308121" cy="2255462"/>
          </a:xfrm>
          <a:prstGeom prst="rect">
            <a:avLst/>
          </a:prstGeom>
          <a:ln>
            <a:noFill/>
          </a:ln>
          <a:effectLst/>
          <a:scene3d>
            <a:camera prst="orthographicFront"/>
            <a:lightRig rig="balanced" dir="t"/>
          </a:scene3d>
          <a:sp3d prstMaterial="softEdge">
            <a:contourClr>
              <a:srgbClr val="FFFFFF"/>
            </a:contourClr>
          </a:sp3d>
        </p:spPr>
      </p:pic>
    </p:spTree>
    <p:extLst>
      <p:ext uri="{BB962C8B-B14F-4D97-AF65-F5344CB8AC3E}">
        <p14:creationId xmlns:p14="http://schemas.microsoft.com/office/powerpoint/2010/main" val="20363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562" y="366713"/>
            <a:ext cx="7121774" cy="1046064"/>
          </a:xfrm>
        </p:spPr>
        <p:txBody>
          <a:bodyPr/>
          <a:lstStyle/>
          <a:p>
            <a:r>
              <a:rPr lang="en-US" dirty="0" smtClean="0"/>
              <a:t>Skill Instruction – Task Analysis</a:t>
            </a:r>
            <a:endParaRPr lang="en-US" dirty="0"/>
          </a:p>
        </p:txBody>
      </p:sp>
      <p:sp>
        <p:nvSpPr>
          <p:cNvPr id="5" name="Content Placeholder 4"/>
          <p:cNvSpPr>
            <a:spLocks noGrp="1"/>
          </p:cNvSpPr>
          <p:nvPr>
            <p:ph idx="1"/>
          </p:nvPr>
        </p:nvSpPr>
        <p:spPr>
          <a:xfrm>
            <a:off x="474562" y="1345549"/>
            <a:ext cx="8127571" cy="5122333"/>
          </a:xfrm>
        </p:spPr>
        <p:txBody>
          <a:bodyPr>
            <a:normAutofit/>
          </a:bodyPr>
          <a:lstStyle/>
          <a:p>
            <a:pPr marL="0" indent="0"/>
            <a:r>
              <a:rPr lang="en-US" b="1" i="1" dirty="0" smtClean="0"/>
              <a:t>2-minute drill: </a:t>
            </a:r>
          </a:p>
          <a:p>
            <a:pPr marL="0" indent="0"/>
            <a:r>
              <a:rPr lang="en-US" sz="2800" dirty="0" smtClean="0"/>
              <a:t>Working as a team, the prospective                coach breaks down one sport skill into          smaller, attainable tasks that you could teach.</a:t>
            </a:r>
          </a:p>
          <a:p>
            <a:pPr marL="0" indent="0"/>
            <a:r>
              <a:rPr lang="en-US" sz="2800" dirty="0" smtClean="0"/>
              <a:t>Mentor writes down tasks for prospective coach. Choose from the following:</a:t>
            </a:r>
          </a:p>
          <a:p>
            <a:pPr marL="1260475" lvl="1" indent="-342900">
              <a:buFont typeface="Wingdings" panose="05000000000000000000" pitchFamily="2" charset="2"/>
              <a:buChar char="§"/>
            </a:pPr>
            <a:r>
              <a:rPr lang="en-US" dirty="0" smtClean="0"/>
              <a:t>Further expand the S</a:t>
            </a:r>
            <a:r>
              <a:rPr lang="en-US" sz="2800" dirty="0" smtClean="0"/>
              <a:t>tanding Long Jump</a:t>
            </a:r>
          </a:p>
          <a:p>
            <a:pPr marL="1260475" lvl="1" indent="-342900">
              <a:buFont typeface="Wingdings" panose="05000000000000000000" pitchFamily="2" charset="2"/>
              <a:buChar char="§"/>
            </a:pPr>
            <a:r>
              <a:rPr lang="en-US" sz="2800" dirty="0" smtClean="0"/>
              <a:t>Bocce Skills</a:t>
            </a:r>
          </a:p>
          <a:p>
            <a:pPr marL="1260475" lvl="1" indent="-342900">
              <a:buFont typeface="Wingdings" panose="05000000000000000000" pitchFamily="2" charset="2"/>
              <a:buChar char="§"/>
            </a:pPr>
            <a:r>
              <a:rPr lang="en-US" sz="2800" dirty="0" smtClean="0"/>
              <a:t>Dribbling a Basketball</a:t>
            </a:r>
            <a:endParaRPr lang="en-US" sz="2800" dirty="0"/>
          </a:p>
          <a:p>
            <a:pPr marL="1260475" lvl="1" indent="-342900">
              <a:buFont typeface="Wingdings" panose="05000000000000000000" pitchFamily="2" charset="2"/>
              <a:buChar char="§"/>
            </a:pPr>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6167" y="1412777"/>
            <a:ext cx="1494368" cy="1494368"/>
          </a:xfrm>
          <a:prstGeom prst="rect">
            <a:avLst/>
          </a:prstGeom>
        </p:spPr>
      </p:pic>
    </p:spTree>
    <p:extLst>
      <p:ext uri="{BB962C8B-B14F-4D97-AF65-F5344CB8AC3E}">
        <p14:creationId xmlns:p14="http://schemas.microsoft.com/office/powerpoint/2010/main" val="238657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2389" y="275463"/>
            <a:ext cx="6799662" cy="1143000"/>
          </a:xfrm>
        </p:spPr>
        <p:txBody>
          <a:bodyPr/>
          <a:lstStyle/>
          <a:p>
            <a:pPr eaLnBrk="1" hangingPunct="1"/>
            <a:r>
              <a:rPr lang="en-US" dirty="0" smtClean="0"/>
              <a:t>Definition of Athlete Leadership</a:t>
            </a: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9" name="Rectangle 3"/>
          <p:cNvSpPr>
            <a:spLocks noChangeArrowheads="1"/>
          </p:cNvSpPr>
          <p:nvPr/>
        </p:nvSpPr>
        <p:spPr bwMode="auto">
          <a:xfrm>
            <a:off x="891014" y="1438499"/>
            <a:ext cx="7502206" cy="1944481"/>
          </a:xfrm>
          <a:prstGeom prst="rect">
            <a:avLst/>
          </a:prstGeom>
          <a:solidFill>
            <a:schemeClr val="accent1"/>
          </a:solidFill>
          <a:ln>
            <a:noFill/>
          </a:ln>
          <a:extLst/>
        </p:spPr>
        <p:txBody>
          <a:bodyPr wrap="none" anchor="ctr"/>
          <a:lstStyle/>
          <a:p>
            <a:pPr marL="0" indent="0" algn="ctr" eaLnBrk="1" hangingPunct="1">
              <a:lnSpc>
                <a:spcPct val="100000"/>
              </a:lnSpc>
              <a:spcBef>
                <a:spcPts val="0"/>
              </a:spcBef>
              <a:buNone/>
            </a:pPr>
            <a:r>
              <a:rPr lang="en-US" sz="2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Encouraging athletes to take </a:t>
            </a:r>
            <a:endParaRPr lang="en-US" sz="25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eaLnBrk="1" hangingPunct="1">
              <a:lnSpc>
                <a:spcPct val="100000"/>
              </a:lnSpc>
              <a:spcBef>
                <a:spcPts val="0"/>
              </a:spcBef>
              <a:buNone/>
            </a:pPr>
            <a:r>
              <a:rPr lang="en-US" sz="2800" b="1" dirty="0" smtClean="0">
                <a:ln w="17780" cmpd="sng">
                  <a:solidFill>
                    <a:sysClr val="windowText" lastClr="000000"/>
                  </a:solidFill>
                  <a:prstDash val="solid"/>
                  <a:miter lim="800000"/>
                </a:ln>
                <a:solidFill>
                  <a:srgbClr val="FFFF0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meaningful</a:t>
            </a:r>
            <a:r>
              <a:rPr lang="en-US" sz="2500" b="1" dirty="0" smtClean="0">
                <a:ln w="17780" cmpd="sng">
                  <a:solidFill>
                    <a:sysClr val="windowText" lastClr="000000"/>
                  </a:solidFill>
                  <a:prstDash val="solid"/>
                  <a:miter lim="800000"/>
                </a:ln>
                <a:solidFill>
                  <a:srgbClr val="FFFF00"/>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  positions</a:t>
            </a:r>
            <a:r>
              <a:rPr lang="en-US" sz="2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5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a:t>
            </a:r>
            <a:r>
              <a:rPr lang="en-US" sz="2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influence and </a:t>
            </a:r>
            <a:endParaRPr lang="en-US" sz="25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eaLnBrk="1" hangingPunct="1">
              <a:lnSpc>
                <a:spcPct val="100000"/>
              </a:lnSpc>
              <a:spcBef>
                <a:spcPts val="0"/>
              </a:spcBef>
              <a:buNone/>
            </a:pPr>
            <a:r>
              <a:rPr lang="en-US" sz="25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leadership throughout </a:t>
            </a:r>
            <a:r>
              <a:rPr lang="en-US" sz="2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t>
            </a:r>
            <a:r>
              <a:rPr lang="en-US" sz="25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organization to </a:t>
            </a:r>
          </a:p>
          <a:p>
            <a:pPr marL="0" indent="0" algn="ctr" eaLnBrk="1" hangingPunct="1">
              <a:lnSpc>
                <a:spcPct val="100000"/>
              </a:lnSpc>
              <a:spcBef>
                <a:spcPts val="0"/>
              </a:spcBef>
              <a:buNone/>
            </a:pPr>
            <a:r>
              <a:rPr lang="en-US" sz="25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help determine </a:t>
            </a:r>
            <a:r>
              <a:rPr lang="en-US" sz="2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policy and set </a:t>
            </a:r>
            <a:r>
              <a:rPr lang="en-US" sz="25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direction</a:t>
            </a:r>
            <a:endParaRPr lang="en-US" sz="2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089" y="3571123"/>
            <a:ext cx="3853701" cy="2564963"/>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7755" r="24715"/>
          <a:stretch/>
        </p:blipFill>
        <p:spPr>
          <a:xfrm rot="5400000">
            <a:off x="5438183" y="3442264"/>
            <a:ext cx="2552640" cy="28350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483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smtClean="0"/>
              <a:t>Sport-specific Skill Instruction Activity</a:t>
            </a:r>
            <a:endParaRPr lang="en-US" dirty="0"/>
          </a:p>
        </p:txBody>
      </p:sp>
      <p:sp>
        <p:nvSpPr>
          <p:cNvPr id="3" name="Content Placeholder 2"/>
          <p:cNvSpPr>
            <a:spLocks noGrp="1"/>
          </p:cNvSpPr>
          <p:nvPr>
            <p:ph idx="1"/>
          </p:nvPr>
        </p:nvSpPr>
        <p:spPr>
          <a:xfrm>
            <a:off x="544513" y="1549400"/>
            <a:ext cx="6516043" cy="4656138"/>
          </a:xfrm>
        </p:spPr>
        <p:txBody>
          <a:bodyPr/>
          <a:lstStyle/>
          <a:p>
            <a:pPr marL="457200" indent="-457200">
              <a:buFont typeface="+mj-lt"/>
              <a:buAutoNum type="arabicPeriod"/>
            </a:pPr>
            <a:r>
              <a:rPr lang="en-US" sz="2400" dirty="0" smtClean="0"/>
              <a:t>Combine into groups of two: 1 prospective coach and 1 coach (mentor)</a:t>
            </a:r>
          </a:p>
          <a:p>
            <a:pPr marL="457200" indent="-457200">
              <a:buFont typeface="+mj-lt"/>
              <a:buAutoNum type="arabicPeriod"/>
            </a:pPr>
            <a:r>
              <a:rPr lang="en-US" sz="2400" dirty="0" smtClean="0"/>
              <a:t>Teach standing long jump using the list you made with another group</a:t>
            </a:r>
          </a:p>
          <a:p>
            <a:pPr marL="457200" indent="-457200">
              <a:buFont typeface="+mj-lt"/>
              <a:buAutoNum type="arabicPeriod"/>
            </a:pPr>
            <a:r>
              <a:rPr lang="en-US" sz="2400" dirty="0" smtClean="0"/>
              <a:t>Prospective coach must give the instructions; mentor may cue       prospective coach but not help</a:t>
            </a:r>
          </a:p>
          <a:p>
            <a:pPr marL="457200" indent="-457200">
              <a:buFont typeface="+mj-lt"/>
              <a:buAutoNum type="arabicPeriod"/>
            </a:pPr>
            <a:r>
              <a:rPr lang="en-US" sz="2400" dirty="0" smtClean="0"/>
              <a:t>Each group should teach one skill </a:t>
            </a:r>
            <a:r>
              <a:rPr lang="en-US" sz="2400" dirty="0"/>
              <a:t> </a:t>
            </a:r>
            <a:r>
              <a:rPr lang="en-US" sz="2400" dirty="0" smtClean="0"/>
              <a:t>             and perform one skill</a:t>
            </a:r>
            <a:endParaRPr lang="en-US" sz="2400" dirty="0"/>
          </a:p>
          <a:p>
            <a:pPr marL="457200" indent="-457200">
              <a:buFont typeface="+mj-lt"/>
              <a:buAutoNum type="arabicPeriod"/>
            </a:pPr>
            <a:r>
              <a:rPr lang="en-US" sz="2400" dirty="0" smtClean="0"/>
              <a:t>Evaluate how skill is taught –  give feedback </a:t>
            </a:r>
            <a:endParaRPr lang="en-US" sz="2400" dirty="0"/>
          </a:p>
        </p:txBody>
      </p:sp>
      <p:pic>
        <p:nvPicPr>
          <p:cNvPr id="7" name="Picture 12" descr="ATHL0009"/>
          <p:cNvPicPr>
            <a:picLocks noChangeAspect="1" noChangeArrowheads="1"/>
          </p:cNvPicPr>
          <p:nvPr/>
        </p:nvPicPr>
        <p:blipFill>
          <a:blip r:embed="rId3">
            <a:lum bright="6000"/>
            <a:extLst>
              <a:ext uri="{28A0092B-C50C-407E-A947-70E740481C1C}">
                <a14:useLocalDpi xmlns:a14="http://schemas.microsoft.com/office/drawing/2010/main" val="0"/>
              </a:ext>
            </a:extLst>
          </a:blip>
          <a:srcRect l="26848" t="28125" r="25027" b="8975"/>
          <a:stretch>
            <a:fillRect/>
          </a:stretch>
        </p:blipFill>
        <p:spPr bwMode="auto">
          <a:xfrm>
            <a:off x="6514455" y="3113825"/>
            <a:ext cx="2163762" cy="2051391"/>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71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smtClean="0"/>
              <a:t>Assessment of Standing Long Jump</a:t>
            </a:r>
            <a:endParaRPr lang="en-US" dirty="0"/>
          </a:p>
        </p:txBody>
      </p:sp>
      <p:sp>
        <p:nvSpPr>
          <p:cNvPr id="3" name="Content Placeholder 2"/>
          <p:cNvSpPr>
            <a:spLocks noGrp="1"/>
          </p:cNvSpPr>
          <p:nvPr>
            <p:ph idx="1"/>
          </p:nvPr>
        </p:nvSpPr>
        <p:spPr>
          <a:xfrm>
            <a:off x="544513" y="1625738"/>
            <a:ext cx="6152620" cy="4464050"/>
          </a:xfrm>
        </p:spPr>
        <p:txBody>
          <a:bodyPr/>
          <a:lstStyle/>
          <a:p>
            <a:pPr marL="457200" indent="-457200">
              <a:buClr>
                <a:schemeClr val="accent1"/>
              </a:buClr>
              <a:buFont typeface="Wingdings" panose="05000000000000000000" pitchFamily="2" charset="2"/>
              <a:buChar char="§"/>
            </a:pPr>
            <a:r>
              <a:rPr lang="en-US" sz="2600" dirty="0" smtClean="0"/>
              <a:t>Assumes a ready-to-jump position</a:t>
            </a:r>
          </a:p>
          <a:p>
            <a:pPr marL="457200" indent="-457200">
              <a:buClr>
                <a:schemeClr val="accent1"/>
              </a:buClr>
              <a:buFont typeface="Wingdings" panose="05000000000000000000" pitchFamily="2" charset="2"/>
              <a:buChar char="§"/>
            </a:pPr>
            <a:r>
              <a:rPr lang="en-US" sz="2600" dirty="0" smtClean="0"/>
              <a:t>Demonstrates correct take off – effectively using arms and legs</a:t>
            </a:r>
          </a:p>
          <a:p>
            <a:pPr marL="457200" indent="-457200">
              <a:buClr>
                <a:schemeClr val="accent1"/>
              </a:buClr>
              <a:buFont typeface="Wingdings" panose="05000000000000000000" pitchFamily="2" charset="2"/>
              <a:buChar char="§"/>
            </a:pPr>
            <a:r>
              <a:rPr lang="en-US" sz="2600" dirty="0" smtClean="0"/>
              <a:t>Demonstrates proper landing</a:t>
            </a:r>
          </a:p>
          <a:p>
            <a:pPr marL="457200" indent="-457200">
              <a:buClr>
                <a:schemeClr val="accent1"/>
              </a:buClr>
              <a:buFont typeface="Wingdings" panose="05000000000000000000" pitchFamily="2" charset="2"/>
              <a:buChar char="§"/>
            </a:pPr>
            <a:r>
              <a:rPr lang="en-US" sz="2600" dirty="0" smtClean="0"/>
              <a:t>Jumps on command, under control</a:t>
            </a:r>
          </a:p>
          <a:p>
            <a:pPr marL="457200" indent="-457200">
              <a:buClr>
                <a:schemeClr val="accent1"/>
              </a:buClr>
              <a:buFont typeface="Wingdings" panose="05000000000000000000" pitchFamily="2" charset="2"/>
              <a:buChar char="§"/>
            </a:pPr>
            <a:r>
              <a:rPr lang="en-US" sz="2600" dirty="0" smtClean="0"/>
              <a:t>Can perform 2-leg take off</a:t>
            </a:r>
          </a:p>
          <a:p>
            <a:pPr marL="457200" indent="-457200">
              <a:buClr>
                <a:schemeClr val="accent1"/>
              </a:buClr>
              <a:buFont typeface="Wingdings" panose="05000000000000000000" pitchFamily="2" charset="2"/>
              <a:buChar char="§"/>
            </a:pPr>
            <a:r>
              <a:rPr lang="en-US" sz="2600" dirty="0" smtClean="0"/>
              <a:t>Walks out of pit/area properly</a:t>
            </a:r>
            <a:endParaRPr lang="en-US" sz="2600" dirty="0"/>
          </a:p>
          <a:p>
            <a:pPr marL="457200" indent="-457200">
              <a:buClr>
                <a:schemeClr val="accent1"/>
              </a:buClr>
              <a:buFont typeface="Wingdings" panose="05000000000000000000" pitchFamily="2" charset="2"/>
              <a:buChar char="§"/>
            </a:pPr>
            <a:r>
              <a:rPr lang="en-US" sz="2600" dirty="0" smtClean="0"/>
              <a:t>Likes jumping</a:t>
            </a:r>
            <a:endParaRPr lang="en-US" sz="2600" dirty="0"/>
          </a:p>
        </p:txBody>
      </p:sp>
      <p:pic>
        <p:nvPicPr>
          <p:cNvPr id="5" name="Picture 4" descr="100_00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0031" y="1923473"/>
            <a:ext cx="2575278" cy="193145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126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8734" y="889358"/>
            <a:ext cx="7879913" cy="1470049"/>
          </a:xfrm>
        </p:spPr>
        <p:txBody>
          <a:bodyPr/>
          <a:lstStyle/>
          <a:p>
            <a:r>
              <a:rPr lang="en-US" dirty="0" smtClean="0">
                <a:effectLst>
                  <a:outerShdw blurRad="38100" dist="38100" dir="2700000" algn="tl">
                    <a:srgbClr val="000000">
                      <a:alpha val="43137"/>
                    </a:srgbClr>
                  </a:outerShdw>
                </a:effectLst>
              </a:rPr>
              <a:t>Part 4: Wrap-Up</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78734" y="2060294"/>
            <a:ext cx="6596323" cy="2824222"/>
          </a:xfrm>
        </p:spPr>
        <p:txBody>
          <a:bodyPr/>
          <a:lstStyle/>
          <a:p>
            <a:pPr marL="342900" indent="-342900">
              <a:buFont typeface="Wingdings" panose="05000000000000000000" pitchFamily="2" charset="2"/>
              <a:buChar char="§"/>
            </a:pPr>
            <a:r>
              <a:rPr lang="en-US" sz="3200" dirty="0" smtClean="0"/>
              <a:t>Debrief Course</a:t>
            </a:r>
          </a:p>
          <a:p>
            <a:pPr marL="342900" indent="-342900">
              <a:buFont typeface="Wingdings" panose="05000000000000000000" pitchFamily="2" charset="2"/>
              <a:buChar char="§"/>
            </a:pPr>
            <a:r>
              <a:rPr lang="en-US" sz="3200" dirty="0" smtClean="0"/>
              <a:t>Identify Lessons Learned</a:t>
            </a:r>
          </a:p>
          <a:p>
            <a:pPr marL="342900" indent="-342900">
              <a:buFont typeface="Wingdings" panose="05000000000000000000" pitchFamily="2" charset="2"/>
              <a:buChar char="§"/>
            </a:pPr>
            <a:r>
              <a:rPr lang="en-US" sz="3200" dirty="0" smtClean="0"/>
              <a:t>Next Steps</a:t>
            </a:r>
          </a:p>
          <a:p>
            <a:pPr marL="342900" indent="-342900">
              <a:buFont typeface="Wingdings" panose="05000000000000000000" pitchFamily="2" charset="2"/>
              <a:buChar char="§"/>
            </a:pPr>
            <a:r>
              <a:rPr lang="en-US" sz="3200" dirty="0" smtClean="0"/>
              <a:t>Training and Certification</a:t>
            </a:r>
            <a:endParaRPr lang="en-US" sz="3200" dirty="0"/>
          </a:p>
        </p:txBody>
      </p:sp>
    </p:spTree>
    <p:extLst>
      <p:ext uri="{BB962C8B-B14F-4D97-AF65-F5344CB8AC3E}">
        <p14:creationId xmlns:p14="http://schemas.microsoft.com/office/powerpoint/2010/main" val="410411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I start?</a:t>
            </a:r>
            <a:endParaRPr lang="en-US" dirty="0"/>
          </a:p>
        </p:txBody>
      </p:sp>
      <p:sp>
        <p:nvSpPr>
          <p:cNvPr id="5" name="Content Placeholder 4"/>
          <p:cNvSpPr>
            <a:spLocks noGrp="1"/>
          </p:cNvSpPr>
          <p:nvPr>
            <p:ph idx="1"/>
          </p:nvPr>
        </p:nvSpPr>
        <p:spPr>
          <a:xfrm>
            <a:off x="3344332" y="1600200"/>
            <a:ext cx="5342467" cy="5029200"/>
          </a:xfrm>
        </p:spPr>
        <p:txBody>
          <a:bodyPr/>
          <a:lstStyle/>
          <a:p>
            <a:pPr marL="0" indent="0"/>
            <a:r>
              <a:rPr lang="en-US" sz="3200" dirty="0" smtClean="0"/>
              <a:t>Prepare a personal coaching plan with your Mentor</a:t>
            </a:r>
          </a:p>
          <a:p>
            <a:pPr marL="457200" lvl="1" indent="-412750">
              <a:buFont typeface="Wingdings" panose="05000000000000000000" pitchFamily="2" charset="2"/>
              <a:buChar char="§"/>
            </a:pPr>
            <a:r>
              <a:rPr lang="en-US" sz="2800" dirty="0" smtClean="0"/>
              <a:t>What is your next goal in Special Olympics?</a:t>
            </a:r>
          </a:p>
          <a:p>
            <a:pPr marL="457200" lvl="1" indent="-412750">
              <a:buFont typeface="Wingdings" panose="05000000000000000000" pitchFamily="2" charset="2"/>
              <a:buChar char="§"/>
            </a:pPr>
            <a:r>
              <a:rPr lang="en-US" sz="2800" dirty="0" smtClean="0"/>
              <a:t>What skills do you need to achieve your goal?</a:t>
            </a:r>
          </a:p>
          <a:p>
            <a:pPr marL="457200" lvl="1" indent="-412750">
              <a:buFont typeface="Wingdings" panose="05000000000000000000" pitchFamily="2" charset="2"/>
              <a:buChar char="§"/>
            </a:pPr>
            <a:r>
              <a:rPr lang="en-US" sz="2800" dirty="0" smtClean="0"/>
              <a:t>Who should you tell about your goals?</a:t>
            </a:r>
            <a:endParaRPr lang="en-US" sz="2800" dirty="0"/>
          </a:p>
        </p:txBody>
      </p:sp>
      <p:pic>
        <p:nvPicPr>
          <p:cNvPr id="6" name="Picture 11" descr="a0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1" y="2280180"/>
            <a:ext cx="2486025" cy="1863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03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297263"/>
            <a:ext cx="7051823" cy="1046064"/>
          </a:xfrm>
        </p:spPr>
        <p:txBody>
          <a:bodyPr/>
          <a:lstStyle/>
          <a:p>
            <a:pPr>
              <a:lnSpc>
                <a:spcPct val="100000"/>
              </a:lnSpc>
            </a:pPr>
            <a:r>
              <a:rPr lang="en-US" dirty="0" smtClean="0"/>
              <a:t>Athlete Leadership Coach Training &amp; Certification Process</a:t>
            </a:r>
            <a:endParaRPr lang="en-US" dirty="0"/>
          </a:p>
        </p:txBody>
      </p:sp>
      <p:sp>
        <p:nvSpPr>
          <p:cNvPr id="3" name="Content Placeholder 2"/>
          <p:cNvSpPr>
            <a:spLocks noGrp="1"/>
          </p:cNvSpPr>
          <p:nvPr>
            <p:ph idx="1"/>
          </p:nvPr>
        </p:nvSpPr>
        <p:spPr>
          <a:xfrm>
            <a:off x="544513" y="1741488"/>
            <a:ext cx="8252978" cy="4464050"/>
          </a:xfrm>
        </p:spPr>
        <p:txBody>
          <a:bodyPr/>
          <a:lstStyle/>
          <a:p>
            <a:pPr marL="1033463" indent="-1033463">
              <a:lnSpc>
                <a:spcPct val="100000"/>
              </a:lnSpc>
              <a:spcBef>
                <a:spcPts val="500"/>
              </a:spcBef>
              <a:spcAft>
                <a:spcPts val="500"/>
              </a:spcAft>
            </a:pPr>
            <a:r>
              <a:rPr lang="en-US" sz="2400" dirty="0" smtClean="0">
                <a:solidFill>
                  <a:schemeClr val="accent1"/>
                </a:solidFill>
              </a:rPr>
              <a:t>Step 1: </a:t>
            </a:r>
            <a:r>
              <a:rPr lang="en-US" sz="2400" dirty="0" smtClean="0"/>
              <a:t>Complete Athlete as Coach Course with 10-hour Practicum observing coaches (Sport Assistant Diary)</a:t>
            </a:r>
          </a:p>
          <a:p>
            <a:pPr marL="1033463" indent="-1033463">
              <a:lnSpc>
                <a:spcPct val="100000"/>
              </a:lnSpc>
              <a:spcBef>
                <a:spcPts val="500"/>
              </a:spcBef>
              <a:spcAft>
                <a:spcPts val="500"/>
              </a:spcAft>
            </a:pPr>
            <a:r>
              <a:rPr lang="en-US" sz="2400" dirty="0" smtClean="0">
                <a:solidFill>
                  <a:schemeClr val="accent1"/>
                </a:solidFill>
              </a:rPr>
              <a:t>Step 2: </a:t>
            </a:r>
            <a:r>
              <a:rPr lang="en-US" sz="2400" dirty="0" smtClean="0"/>
              <a:t>Complete Coaching Special Olympics Course with 10-hour Practicum assisting coach in training &amp; competition (Sport Assistant Diary)</a:t>
            </a:r>
          </a:p>
          <a:p>
            <a:pPr marL="1033463" indent="-1033463">
              <a:lnSpc>
                <a:spcPct val="100000"/>
              </a:lnSpc>
              <a:spcBef>
                <a:spcPts val="500"/>
              </a:spcBef>
              <a:spcAft>
                <a:spcPts val="500"/>
              </a:spcAft>
            </a:pPr>
            <a:r>
              <a:rPr lang="en-US" sz="2400" dirty="0" smtClean="0">
                <a:solidFill>
                  <a:schemeClr val="accent1"/>
                </a:solidFill>
              </a:rPr>
              <a:t>Step 3: </a:t>
            </a:r>
            <a:r>
              <a:rPr lang="en-US" sz="2400" dirty="0" smtClean="0"/>
              <a:t>Complete Skills Course with 10-hour Practicum working with athletes </a:t>
            </a:r>
          </a:p>
          <a:p>
            <a:pPr marL="1033463" indent="-1033463">
              <a:lnSpc>
                <a:spcPct val="100000"/>
              </a:lnSpc>
              <a:spcBef>
                <a:spcPts val="500"/>
              </a:spcBef>
              <a:spcAft>
                <a:spcPts val="500"/>
              </a:spcAft>
            </a:pPr>
            <a:r>
              <a:rPr lang="en-US" sz="2400" dirty="0" smtClean="0"/>
              <a:t>Also complete General Orientation; Protective Behaviors; Concussion Training</a:t>
            </a:r>
          </a:p>
          <a:p>
            <a:pPr>
              <a:lnSpc>
                <a:spcPct val="100000"/>
              </a:lnSpc>
              <a:spcBef>
                <a:spcPts val="500"/>
              </a:spcBef>
              <a:spcAft>
                <a:spcPts val="500"/>
              </a:spcAft>
            </a:pPr>
            <a:r>
              <a:rPr lang="en-US" sz="2400" dirty="0" smtClean="0"/>
              <a:t>Result = </a:t>
            </a:r>
            <a:r>
              <a:rPr lang="en-US" sz="2400" dirty="0" smtClean="0">
                <a:solidFill>
                  <a:schemeClr val="accent1"/>
                </a:solidFill>
              </a:rPr>
              <a:t>Certification Achieved</a:t>
            </a:r>
            <a:endParaRPr lang="en-US" sz="2400" dirty="0">
              <a:solidFill>
                <a:schemeClr val="accent1"/>
              </a:solidFill>
            </a:endParaRPr>
          </a:p>
        </p:txBody>
      </p:sp>
    </p:spTree>
    <p:extLst>
      <p:ext uri="{BB962C8B-B14F-4D97-AF65-F5344CB8AC3E}">
        <p14:creationId xmlns:p14="http://schemas.microsoft.com/office/powerpoint/2010/main" val="312378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Evaluation</a:t>
            </a:r>
            <a:endParaRPr lang="en-US" dirty="0"/>
          </a:p>
        </p:txBody>
      </p:sp>
      <p:sp>
        <p:nvSpPr>
          <p:cNvPr id="5" name="Content Placeholder 4"/>
          <p:cNvSpPr>
            <a:spLocks noGrp="1"/>
          </p:cNvSpPr>
          <p:nvPr>
            <p:ph idx="1"/>
          </p:nvPr>
        </p:nvSpPr>
        <p:spPr>
          <a:xfrm>
            <a:off x="632141" y="1459475"/>
            <a:ext cx="7899371" cy="5029200"/>
          </a:xfrm>
        </p:spPr>
        <p:txBody>
          <a:bodyPr>
            <a:normAutofit lnSpcReduction="10000"/>
          </a:bodyPr>
          <a:lstStyle/>
          <a:p>
            <a:pPr marL="0" indent="0">
              <a:spcAft>
                <a:spcPts val="800"/>
              </a:spcAft>
            </a:pPr>
            <a:r>
              <a:rPr lang="en-US" sz="3200" dirty="0" smtClean="0"/>
              <a:t>In your evaluation name three (3) things you have learned.</a:t>
            </a:r>
          </a:p>
          <a:p>
            <a:pPr marL="457200" lvl="1" indent="-457200">
              <a:spcAft>
                <a:spcPts val="800"/>
              </a:spcAft>
              <a:buFont typeface="+mj-lt"/>
              <a:buAutoNum type="arabicPeriod"/>
            </a:pPr>
            <a:r>
              <a:rPr lang="en-US" sz="2800" dirty="0" smtClean="0"/>
              <a:t>What will you do when you get home?</a:t>
            </a:r>
          </a:p>
          <a:p>
            <a:pPr marL="457200" lvl="1" indent="-457200">
              <a:spcAft>
                <a:spcPts val="800"/>
              </a:spcAft>
              <a:buFont typeface="+mj-lt"/>
              <a:buAutoNum type="arabicPeriod"/>
            </a:pPr>
            <a:r>
              <a:rPr lang="en-US" sz="2800" dirty="0" smtClean="0"/>
              <a:t>What part of the </a:t>
            </a:r>
            <a:r>
              <a:rPr lang="en-US" dirty="0" smtClean="0"/>
              <a:t>course</a:t>
            </a:r>
            <a:r>
              <a:rPr lang="en-US" sz="2800" dirty="0" smtClean="0"/>
              <a:t> did you like best?</a:t>
            </a:r>
          </a:p>
          <a:p>
            <a:pPr marL="457200" lvl="1" indent="-457200">
              <a:spcAft>
                <a:spcPts val="800"/>
              </a:spcAft>
              <a:buFont typeface="+mj-lt"/>
              <a:buAutoNum type="arabicPeriod"/>
            </a:pPr>
            <a:r>
              <a:rPr lang="en-US" sz="2800" dirty="0" smtClean="0"/>
              <a:t>What part of the course did you like least?</a:t>
            </a:r>
          </a:p>
          <a:p>
            <a:pPr marL="0" lvl="1" indent="0">
              <a:spcAft>
                <a:spcPts val="800"/>
              </a:spcAft>
              <a:buNone/>
            </a:pPr>
            <a:r>
              <a:rPr lang="en-US" sz="2800" dirty="0" smtClean="0"/>
              <a:t>Each of you are encouraged to stand up and share one thing you learned today.</a:t>
            </a:r>
          </a:p>
          <a:p>
            <a:pPr marL="0" lvl="1" indent="0" algn="ctr">
              <a:spcAft>
                <a:spcPts val="800"/>
              </a:spcAft>
              <a:buNone/>
            </a:pPr>
            <a:r>
              <a:rPr lang="en-US" sz="3200" b="1" dirty="0" smtClean="0">
                <a:solidFill>
                  <a:srgbClr val="0000CC"/>
                </a:solidFill>
              </a:rPr>
              <a:t>Are you ready to start?</a:t>
            </a:r>
            <a:endParaRPr lang="en-US" sz="3200" b="1" dirty="0">
              <a:solidFill>
                <a:srgbClr val="0000CC"/>
              </a:solidFill>
            </a:endParaRPr>
          </a:p>
        </p:txBody>
      </p:sp>
    </p:spTree>
    <p:extLst>
      <p:ext uri="{BB962C8B-B14F-4D97-AF65-F5344CB8AC3E}">
        <p14:creationId xmlns:p14="http://schemas.microsoft.com/office/powerpoint/2010/main" val="69813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66713"/>
            <a:ext cx="7051823" cy="1046064"/>
          </a:xfrm>
        </p:spPr>
        <p:txBody>
          <a:bodyPr/>
          <a:lstStyle/>
          <a:p>
            <a:r>
              <a:rPr lang="en-US" dirty="0" smtClean="0"/>
              <a:t>You Are Tomorrow’s Coaches</a:t>
            </a:r>
            <a:endParaRPr lang="en-US" dirty="0"/>
          </a:p>
        </p:txBody>
      </p:sp>
      <p:sp>
        <p:nvSpPr>
          <p:cNvPr id="5" name="Content Placeholder 4"/>
          <p:cNvSpPr>
            <a:spLocks noGrp="1"/>
          </p:cNvSpPr>
          <p:nvPr>
            <p:ph idx="1"/>
          </p:nvPr>
        </p:nvSpPr>
        <p:spPr>
          <a:xfrm>
            <a:off x="544513" y="1516283"/>
            <a:ext cx="7968662" cy="4939491"/>
          </a:xfrm>
        </p:spPr>
        <p:txBody>
          <a:bodyPr>
            <a:normAutofit/>
          </a:bodyPr>
          <a:lstStyle/>
          <a:p>
            <a:pPr marL="0" indent="0">
              <a:buNone/>
            </a:pPr>
            <a:r>
              <a:rPr lang="en-US" dirty="0" smtClean="0"/>
              <a:t>You are the reason why Special Olympics </a:t>
            </a:r>
          </a:p>
          <a:p>
            <a:pPr marL="0" indent="0">
              <a:buNone/>
            </a:pPr>
            <a:r>
              <a:rPr lang="en-US" dirty="0" smtClean="0"/>
              <a:t>will continue to grow and </a:t>
            </a:r>
            <a:r>
              <a:rPr lang="en-US" b="1" dirty="0" smtClean="0">
                <a:solidFill>
                  <a:schemeClr val="accent1"/>
                </a:solidFill>
              </a:rPr>
              <a:t>glow</a:t>
            </a:r>
            <a:r>
              <a:rPr lang="en-US" dirty="0" smtClean="0">
                <a:solidFill>
                  <a:schemeClr val="accent1"/>
                </a:solidFill>
              </a:rPr>
              <a:t> …</a:t>
            </a:r>
          </a:p>
          <a:p>
            <a:pPr marL="0" indent="0">
              <a:buNone/>
            </a:pPr>
            <a:r>
              <a:rPr lang="en-US" dirty="0" smtClean="0"/>
              <a:t>for both athletes and coaches …</a:t>
            </a:r>
          </a:p>
          <a:p>
            <a:pPr marL="0" indent="0">
              <a:buNone/>
            </a:pPr>
            <a:r>
              <a:rPr lang="en-US" dirty="0" smtClean="0"/>
              <a:t>because we will learn </a:t>
            </a:r>
          </a:p>
          <a:p>
            <a:pPr marL="0" indent="0">
              <a:buNone/>
            </a:pPr>
            <a:r>
              <a:rPr lang="en-US" dirty="0" smtClean="0"/>
              <a:t>from </a:t>
            </a:r>
            <a:r>
              <a:rPr lang="en-US" b="1" dirty="0" smtClean="0"/>
              <a:t>YOU</a:t>
            </a:r>
            <a:r>
              <a:rPr lang="en-US" dirty="0"/>
              <a:t>!</a:t>
            </a:r>
            <a:endParaRPr lang="en-US" dirty="0" smtClean="0"/>
          </a:p>
          <a:p>
            <a:pPr marL="0" indent="0">
              <a:buNone/>
            </a:pPr>
            <a:endParaRPr lang="en-US" sz="1000" b="1" dirty="0">
              <a:solidFill>
                <a:srgbClr val="FF0000"/>
              </a:solidFill>
            </a:endParaRPr>
          </a:p>
          <a:p>
            <a:pPr marL="0" indent="0">
              <a:buNone/>
            </a:pPr>
            <a:r>
              <a:rPr lang="en-US" dirty="0" smtClean="0">
                <a:solidFill>
                  <a:schemeClr val="accent1"/>
                </a:solidFill>
              </a:rPr>
              <a:t>THANK YOU!!</a:t>
            </a:r>
            <a:endParaRPr lang="en-US" dirty="0">
              <a:solidFill>
                <a:schemeClr val="accent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2677" y="3549812"/>
            <a:ext cx="3354980" cy="2260680"/>
          </a:xfrm>
          <a:prstGeom prst="rect">
            <a:avLst/>
          </a:prstGeom>
        </p:spPr>
      </p:pic>
    </p:spTree>
    <p:extLst>
      <p:ext uri="{BB962C8B-B14F-4D97-AF65-F5344CB8AC3E}">
        <p14:creationId xmlns:p14="http://schemas.microsoft.com/office/powerpoint/2010/main" val="321602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6"/>
          <p:cNvSpPr>
            <a:spLocks noGrp="1" noChangeArrowheads="1"/>
          </p:cNvSpPr>
          <p:nvPr>
            <p:ph type="title"/>
          </p:nvPr>
        </p:nvSpPr>
        <p:spPr>
          <a:xfrm>
            <a:off x="682388" y="275463"/>
            <a:ext cx="7176821" cy="1044051"/>
          </a:xfrm>
        </p:spPr>
        <p:txBody>
          <a:bodyPr/>
          <a:lstStyle/>
          <a:p>
            <a:pPr eaLnBrk="1" hangingPunct="1">
              <a:lnSpc>
                <a:spcPct val="100000"/>
              </a:lnSpc>
            </a:pPr>
            <a:r>
              <a:rPr lang="en-US" sz="3600" dirty="0" smtClean="0"/>
              <a:t>Key Concept of Athlete Leadership</a:t>
            </a:r>
          </a:p>
        </p:txBody>
      </p:sp>
      <p:sp>
        <p:nvSpPr>
          <p:cNvPr id="9" name="Rectangle 1028"/>
          <p:cNvSpPr>
            <a:spLocks noChangeArrowheads="1"/>
          </p:cNvSpPr>
          <p:nvPr/>
        </p:nvSpPr>
        <p:spPr bwMode="auto">
          <a:xfrm>
            <a:off x="740139" y="1768816"/>
            <a:ext cx="7835970" cy="1283834"/>
          </a:xfrm>
          <a:prstGeom prst="rect">
            <a:avLst/>
          </a:prstGeom>
          <a:solidFill>
            <a:schemeClr val="accent1"/>
          </a:solidFill>
          <a:ln>
            <a:noFill/>
          </a:ln>
          <a:extLst/>
        </p:spPr>
        <p:txBody>
          <a:bodyPr wrap="none" anchor="ctr"/>
          <a:lstStyle/>
          <a:p>
            <a:pPr algn="ctr">
              <a:spcBef>
                <a:spcPct val="0"/>
              </a:spcBef>
            </a:pPr>
            <a:r>
              <a:rPr lang="en-US" sz="2500" dirty="0" smtClean="0">
                <a:solidFill>
                  <a:schemeClr val="bg1"/>
                </a:solidFill>
                <a:latin typeface="Arial" panose="020B0604020202020204" pitchFamily="34" charset="0"/>
                <a:cs typeface="Arial" panose="020B0604020202020204" pitchFamily="34" charset="0"/>
              </a:rPr>
              <a:t>Allowing athletes to </a:t>
            </a:r>
            <a:r>
              <a:rPr lang="en-US" sz="2500" b="1" u="sng" dirty="0" smtClean="0">
                <a:ln>
                  <a:solidFill>
                    <a:sysClr val="windowText" lastClr="000000"/>
                  </a:solidFill>
                </a:ln>
                <a:solidFill>
                  <a:srgbClr val="FFFF00"/>
                </a:solidFill>
                <a:latin typeface="Arial" panose="020B0604020202020204" pitchFamily="34" charset="0"/>
                <a:cs typeface="Arial" panose="020B0604020202020204" pitchFamily="34" charset="0"/>
              </a:rPr>
              <a:t>choose</a:t>
            </a:r>
            <a:r>
              <a:rPr lang="en-US" sz="2500" b="1" dirty="0" smtClean="0">
                <a:ln>
                  <a:solidFill>
                    <a:sysClr val="windowText" lastClr="000000"/>
                  </a:solidFill>
                </a:ln>
                <a:solidFill>
                  <a:srgbClr val="FFFF00"/>
                </a:solidFill>
                <a:latin typeface="Arial" panose="020B0604020202020204" pitchFamily="34" charset="0"/>
                <a:cs typeface="Arial" panose="020B0604020202020204" pitchFamily="34" charset="0"/>
              </a:rPr>
              <a:t> HOW</a:t>
            </a:r>
            <a:r>
              <a:rPr lang="en-US" sz="2500" dirty="0" smtClean="0">
                <a:solidFill>
                  <a:schemeClr val="bg1"/>
                </a:solidFill>
                <a:latin typeface="Arial" panose="020B0604020202020204" pitchFamily="34" charset="0"/>
                <a:cs typeface="Arial" panose="020B0604020202020204" pitchFamily="34" charset="0"/>
              </a:rPr>
              <a:t> and in </a:t>
            </a:r>
            <a:br>
              <a:rPr lang="en-US" sz="2500" dirty="0" smtClean="0">
                <a:solidFill>
                  <a:schemeClr val="bg1"/>
                </a:solidFill>
                <a:latin typeface="Arial" panose="020B0604020202020204" pitchFamily="34" charset="0"/>
                <a:cs typeface="Arial" panose="020B0604020202020204" pitchFamily="34" charset="0"/>
              </a:rPr>
            </a:br>
            <a:r>
              <a:rPr lang="en-US" sz="2500" dirty="0" smtClean="0">
                <a:solidFill>
                  <a:schemeClr val="bg1"/>
                </a:solidFill>
                <a:latin typeface="Arial" panose="020B0604020202020204" pitchFamily="34" charset="0"/>
                <a:cs typeface="Arial" panose="020B0604020202020204" pitchFamily="34" charset="0"/>
              </a:rPr>
              <a:t>what </a:t>
            </a:r>
            <a:r>
              <a:rPr lang="en-US" sz="2500" b="1" dirty="0" smtClean="0">
                <a:ln>
                  <a:solidFill>
                    <a:sysClr val="windowText" lastClr="000000"/>
                  </a:solidFill>
                </a:ln>
                <a:solidFill>
                  <a:srgbClr val="FFFF00"/>
                </a:solidFill>
                <a:latin typeface="Arial" panose="020B0604020202020204" pitchFamily="34" charset="0"/>
                <a:cs typeface="Arial" panose="020B0604020202020204" pitchFamily="34" charset="0"/>
              </a:rPr>
              <a:t>ROLE</a:t>
            </a:r>
            <a:r>
              <a:rPr lang="en-US" sz="2500" dirty="0" smtClean="0">
                <a:solidFill>
                  <a:schemeClr val="bg1"/>
                </a:solidFill>
                <a:latin typeface="Arial" panose="020B0604020202020204" pitchFamily="34" charset="0"/>
                <a:cs typeface="Arial" panose="020B0604020202020204" pitchFamily="34" charset="0"/>
              </a:rPr>
              <a:t> they participate in Special Olympics</a:t>
            </a:r>
            <a:endParaRPr lang="en-US" sz="2500"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985" y="3358143"/>
            <a:ext cx="4290593" cy="2852787"/>
          </a:xfrm>
          <a:prstGeom prst="rect">
            <a:avLst/>
          </a:prstGeom>
          <a:ln>
            <a:noFill/>
          </a:ln>
          <a:effectLst/>
        </p:spPr>
      </p:pic>
    </p:spTree>
    <p:extLst>
      <p:ext uri="{BB962C8B-B14F-4D97-AF65-F5344CB8AC3E}">
        <p14:creationId xmlns:p14="http://schemas.microsoft.com/office/powerpoint/2010/main" val="52987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54039" y="265444"/>
            <a:ext cx="7071634" cy="1143000"/>
          </a:xfrm>
        </p:spPr>
        <p:txBody>
          <a:bodyPr/>
          <a:lstStyle/>
          <a:p>
            <a:r>
              <a:rPr lang="en-US" sz="4000" dirty="0" smtClean="0"/>
              <a:t>Role Play Time</a:t>
            </a:r>
          </a:p>
        </p:txBody>
      </p:sp>
      <p:sp>
        <p:nvSpPr>
          <p:cNvPr id="3" name="Content Placeholder 2"/>
          <p:cNvSpPr>
            <a:spLocks noGrp="1"/>
          </p:cNvSpPr>
          <p:nvPr>
            <p:ph idx="1"/>
          </p:nvPr>
        </p:nvSpPr>
        <p:spPr>
          <a:xfrm>
            <a:off x="554039" y="1240633"/>
            <a:ext cx="7902573" cy="5435600"/>
          </a:xfrm>
        </p:spPr>
        <p:txBody>
          <a:bodyPr/>
          <a:lstStyle/>
          <a:p>
            <a:pPr marL="0" indent="0"/>
            <a:r>
              <a:rPr lang="en-US" sz="2800" b="1" i="1" dirty="0" smtClean="0"/>
              <a:t>2-minute drill: </a:t>
            </a:r>
          </a:p>
          <a:p>
            <a:pPr marL="514350" indent="-514350">
              <a:buClr>
                <a:schemeClr val="accent1"/>
              </a:buClr>
              <a:buFont typeface="+mj-lt"/>
              <a:buAutoNum type="arabicPeriod"/>
            </a:pPr>
            <a:r>
              <a:rPr lang="en-US" sz="2800" dirty="0" smtClean="0"/>
              <a:t>Each prospective coach will brainstorm and list choices that you regularly make</a:t>
            </a:r>
          </a:p>
          <a:p>
            <a:pPr marL="514350" indent="-514350">
              <a:lnSpc>
                <a:spcPct val="100000"/>
              </a:lnSpc>
              <a:buClr>
                <a:schemeClr val="accent1"/>
              </a:buClr>
              <a:buFont typeface="+mj-lt"/>
              <a:buAutoNum type="arabicPeriod"/>
            </a:pPr>
            <a:r>
              <a:rPr lang="en-US" sz="2800" dirty="0" smtClean="0"/>
              <a:t>Tell us what you choose to do every day</a:t>
            </a:r>
          </a:p>
          <a:p>
            <a:pPr marL="1260475" lvl="1" indent="-342900">
              <a:lnSpc>
                <a:spcPct val="100000"/>
              </a:lnSpc>
              <a:buFont typeface="Arial" pitchFamily="34" charset="0"/>
              <a:buChar char="•"/>
            </a:pPr>
            <a:r>
              <a:rPr lang="en-US" dirty="0" smtClean="0"/>
              <a:t>Clothes</a:t>
            </a:r>
          </a:p>
          <a:p>
            <a:pPr marL="1260475" lvl="1" indent="-342900">
              <a:lnSpc>
                <a:spcPct val="100000"/>
              </a:lnSpc>
              <a:buFont typeface="Arial" pitchFamily="34" charset="0"/>
              <a:buChar char="•"/>
            </a:pPr>
            <a:r>
              <a:rPr lang="en-US" dirty="0" smtClean="0"/>
              <a:t>Hair cut</a:t>
            </a:r>
          </a:p>
          <a:p>
            <a:pPr marL="1260475" lvl="1" indent="-342900">
              <a:lnSpc>
                <a:spcPct val="100000"/>
              </a:lnSpc>
              <a:buFont typeface="Arial" pitchFamily="34" charset="0"/>
              <a:buChar char="•"/>
            </a:pPr>
            <a:r>
              <a:rPr lang="en-US" dirty="0" smtClean="0"/>
              <a:t>How you treat others</a:t>
            </a:r>
          </a:p>
          <a:p>
            <a:pPr marL="1260475" lvl="1" indent="-342900">
              <a:lnSpc>
                <a:spcPct val="100000"/>
              </a:lnSpc>
              <a:buFont typeface="Arial" pitchFamily="34" charset="0"/>
              <a:buChar char="•"/>
            </a:pPr>
            <a:r>
              <a:rPr lang="en-US" dirty="0" smtClean="0"/>
              <a:t>To be in an Athlete Leadership role</a:t>
            </a:r>
            <a:endParaRPr lang="en-US" dirty="0"/>
          </a:p>
          <a:p>
            <a:pPr marL="0" indent="0">
              <a:tabLst>
                <a:tab pos="463550" algn="l"/>
              </a:tabLst>
            </a:pPr>
            <a:r>
              <a:rPr lang="en-US" sz="2800" dirty="0" smtClean="0"/>
              <a:t>	What about your choice to be a coach?</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89" y="3518757"/>
            <a:ext cx="1494368" cy="1494368"/>
          </a:xfrm>
          <a:prstGeom prst="rect">
            <a:avLst/>
          </a:prstGeom>
        </p:spPr>
      </p:pic>
    </p:spTree>
    <p:extLst>
      <p:ext uri="{BB962C8B-B14F-4D97-AF65-F5344CB8AC3E}">
        <p14:creationId xmlns:p14="http://schemas.microsoft.com/office/powerpoint/2010/main" val="218373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883" y="717630"/>
            <a:ext cx="8099831" cy="1641777"/>
          </a:xfrm>
        </p:spPr>
        <p:txBody>
          <a:bodyPr/>
          <a:lstStyle/>
          <a:p>
            <a:r>
              <a:rPr lang="en-US" dirty="0" smtClean="0">
                <a:effectLst>
                  <a:outerShdw blurRad="38100" dist="38100" dir="2700000" algn="tl">
                    <a:srgbClr val="000000">
                      <a:alpha val="43137"/>
                    </a:srgbClr>
                  </a:outerShdw>
                </a:effectLst>
              </a:rPr>
              <a:t>Part 1: Explore What “Coach” Means</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34883" y="2688911"/>
            <a:ext cx="6400354" cy="1752451"/>
          </a:xfrm>
        </p:spPr>
        <p:txBody>
          <a:bodyPr/>
          <a:lstStyle/>
          <a:p>
            <a:r>
              <a:rPr lang="en-US" sz="2800" dirty="0" smtClean="0"/>
              <a:t>Considerations</a:t>
            </a:r>
          </a:p>
          <a:p>
            <a:pPr marL="342900" indent="-342900">
              <a:buFont typeface="Wingdings" panose="05000000000000000000" pitchFamily="2" charset="2"/>
              <a:buChar char="§"/>
            </a:pPr>
            <a:r>
              <a:rPr lang="en-US" sz="2800" dirty="0" smtClean="0"/>
              <a:t>For the Prospective Coach</a:t>
            </a:r>
          </a:p>
          <a:p>
            <a:pPr marL="342900" indent="-342900">
              <a:buFont typeface="Wingdings" panose="05000000000000000000" pitchFamily="2" charset="2"/>
              <a:buChar char="§"/>
            </a:pPr>
            <a:r>
              <a:rPr lang="en-US" sz="2800" dirty="0" smtClean="0"/>
              <a:t>For the Head Coach/Designe</a:t>
            </a:r>
            <a:r>
              <a:rPr lang="en-US" sz="2800" dirty="0"/>
              <a:t>e</a:t>
            </a:r>
          </a:p>
        </p:txBody>
      </p:sp>
      <p:pic>
        <p:nvPicPr>
          <p:cNvPr id="4" name="Picture 60" descr="HX0N6737 - Version 2 - 2007-03-10 11-32-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2498" y="1873726"/>
            <a:ext cx="2698406" cy="1795445"/>
          </a:xfrm>
          <a:prstGeom prst="rect">
            <a:avLst/>
          </a:prstGeom>
          <a:ln>
            <a:noFill/>
          </a:ln>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5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smtClean="0"/>
              <a:t>Definition of Coach or Assistant Coach</a:t>
            </a:r>
            <a:endParaRPr lang="en-US" dirty="0"/>
          </a:p>
        </p:txBody>
      </p:sp>
      <p:sp>
        <p:nvSpPr>
          <p:cNvPr id="3" name="Content Placeholder 2"/>
          <p:cNvSpPr>
            <a:spLocks noGrp="1"/>
          </p:cNvSpPr>
          <p:nvPr>
            <p:ph idx="1"/>
          </p:nvPr>
        </p:nvSpPr>
        <p:spPr>
          <a:xfrm>
            <a:off x="544514" y="1591013"/>
            <a:ext cx="4238613" cy="3721769"/>
          </a:xfrm>
        </p:spPr>
        <p:txBody>
          <a:bodyPr/>
          <a:lstStyle/>
          <a:p>
            <a:pPr marL="342900" indent="-342900">
              <a:buClr>
                <a:schemeClr val="accent1"/>
              </a:buClr>
              <a:buFont typeface="Wingdings" panose="05000000000000000000" pitchFamily="2" charset="2"/>
              <a:buChar char="§"/>
            </a:pPr>
            <a:r>
              <a:rPr lang="en-US" sz="2800" dirty="0" smtClean="0"/>
              <a:t>Assumes responsibility for athletes</a:t>
            </a:r>
          </a:p>
          <a:p>
            <a:pPr marL="342900" indent="-342900">
              <a:buClr>
                <a:schemeClr val="accent1"/>
              </a:buClr>
              <a:buFont typeface="Wingdings" panose="05000000000000000000" pitchFamily="2" charset="2"/>
              <a:buChar char="§"/>
            </a:pPr>
            <a:r>
              <a:rPr lang="en-US" sz="2800" dirty="0" smtClean="0"/>
              <a:t>Actively trains them</a:t>
            </a:r>
          </a:p>
          <a:p>
            <a:pPr marL="342900" indent="-342900">
              <a:buClr>
                <a:schemeClr val="accent1"/>
              </a:buClr>
              <a:buFont typeface="Wingdings" panose="05000000000000000000" pitchFamily="2" charset="2"/>
              <a:buChar char="§"/>
            </a:pPr>
            <a:r>
              <a:rPr lang="en-US" sz="2800" dirty="0" smtClean="0"/>
              <a:t>Coaches them during competition</a:t>
            </a:r>
          </a:p>
          <a:p>
            <a:pPr marL="342900" indent="-342900">
              <a:lnSpc>
                <a:spcPct val="100000"/>
              </a:lnSpc>
              <a:buClr>
                <a:schemeClr val="accent1"/>
              </a:buClr>
              <a:buFont typeface="Wingdings" panose="05000000000000000000" pitchFamily="2" charset="2"/>
              <a:buChar char="§"/>
            </a:pPr>
            <a:r>
              <a:rPr lang="en-US" sz="2800" dirty="0" smtClean="0"/>
              <a:t>Is certified or is working towards certification</a:t>
            </a:r>
          </a:p>
          <a:p>
            <a:pPr>
              <a:lnSpc>
                <a:spcPct val="100000"/>
              </a:lnSpc>
              <a:spcBef>
                <a:spcPts val="0"/>
              </a:spcBef>
            </a:pPr>
            <a:endParaRPr lang="en-US" sz="2800" dirty="0" smtClean="0"/>
          </a:p>
        </p:txBody>
      </p:sp>
      <p:grpSp>
        <p:nvGrpSpPr>
          <p:cNvPr id="5" name="Group 4"/>
          <p:cNvGrpSpPr/>
          <p:nvPr/>
        </p:nvGrpSpPr>
        <p:grpSpPr>
          <a:xfrm>
            <a:off x="4965539" y="1998703"/>
            <a:ext cx="3705502" cy="2836308"/>
            <a:chOff x="4953964" y="2102878"/>
            <a:chExt cx="3705502" cy="2836308"/>
          </a:xfrm>
        </p:grpSpPr>
        <p:pic>
          <p:nvPicPr>
            <p:cNvPr id="6" name="Picture 5" descr="manual2"/>
            <p:cNvPicPr>
              <a:picLocks noChangeAspect="1" noChangeArrowheads="1"/>
            </p:cNvPicPr>
            <p:nvPr/>
          </p:nvPicPr>
          <p:blipFill rotWithShape="1">
            <a:blip r:embed="rId3">
              <a:extLst>
                <a:ext uri="{28A0092B-C50C-407E-A947-70E740481C1C}">
                  <a14:useLocalDpi xmlns:a14="http://schemas.microsoft.com/office/drawing/2010/main" val="0"/>
                </a:ext>
              </a:extLst>
            </a:blip>
            <a:srcRect l="16271" t="56342" r="1"/>
            <a:stretch/>
          </p:blipFill>
          <p:spPr bwMode="auto">
            <a:xfrm>
              <a:off x="4953964" y="3576577"/>
              <a:ext cx="1796251" cy="1362609"/>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7" name="Picture 19" descr="track5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964" y="2102878"/>
              <a:ext cx="1796250" cy="141341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8" name="Picture 20" descr="stretch480"/>
            <p:cNvPicPr>
              <a:picLocks noChangeAspect="1" noChangeArrowheads="1"/>
            </p:cNvPicPr>
            <p:nvPr/>
          </p:nvPicPr>
          <p:blipFill rotWithShape="1">
            <a:blip r:embed="rId5">
              <a:extLst>
                <a:ext uri="{28A0092B-C50C-407E-A947-70E740481C1C}">
                  <a14:useLocalDpi xmlns:a14="http://schemas.microsoft.com/office/drawing/2010/main" val="0"/>
                </a:ext>
              </a:extLst>
            </a:blip>
            <a:srcRect l="11050" t="5914" r="7900"/>
            <a:stretch/>
          </p:blipFill>
          <p:spPr bwMode="auto">
            <a:xfrm>
              <a:off x="6818614" y="3576577"/>
              <a:ext cx="1840852" cy="1362609"/>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9" name="Picture 22" descr="RLJ491"/>
            <p:cNvPicPr>
              <a:picLocks noChangeAspect="1" noChangeArrowheads="1"/>
            </p:cNvPicPr>
            <p:nvPr/>
          </p:nvPicPr>
          <p:blipFill>
            <a:blip r:embed="rId6">
              <a:extLst>
                <a:ext uri="{28A0092B-C50C-407E-A947-70E740481C1C}">
                  <a14:useLocalDpi xmlns:a14="http://schemas.microsoft.com/office/drawing/2010/main" val="0"/>
                </a:ext>
              </a:extLst>
            </a:blip>
            <a:srcRect l="15327"/>
            <a:stretch>
              <a:fillRect/>
            </a:stretch>
          </p:blipFill>
          <p:spPr bwMode="auto">
            <a:xfrm>
              <a:off x="6818613" y="2102878"/>
              <a:ext cx="1840853" cy="1413410"/>
            </a:xfrm>
            <a:prstGeom prst="rect">
              <a:avLst/>
            </a:prstGeom>
            <a:ln>
              <a:noFill/>
            </a:ln>
            <a:effectLst/>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544513" y="5297783"/>
            <a:ext cx="8379567" cy="1015663"/>
          </a:xfrm>
          <a:prstGeom prst="rect">
            <a:avLst/>
          </a:prstGeom>
          <a:noFill/>
        </p:spPr>
        <p:txBody>
          <a:bodyPr wrap="square" rtlCol="0">
            <a:spAutoFit/>
          </a:bodyPr>
          <a:lstStyle/>
          <a:p>
            <a:r>
              <a:rPr lang="en-US" dirty="0" smtClean="0">
                <a:solidFill>
                  <a:srgbClr val="0000CC"/>
                </a:solidFill>
                <a:latin typeface="Arial" panose="020B0604020202020204" pitchFamily="34" charset="0"/>
                <a:cs typeface="Arial" panose="020B0604020202020204" pitchFamily="34" charset="0"/>
              </a:rPr>
              <a:t>May </a:t>
            </a:r>
            <a:r>
              <a:rPr lang="en-US" dirty="0">
                <a:solidFill>
                  <a:srgbClr val="0000CC"/>
                </a:solidFill>
                <a:latin typeface="Arial" panose="020B0604020202020204" pitchFamily="34" charset="0"/>
                <a:cs typeface="Arial" panose="020B0604020202020204" pitchFamily="34" charset="0"/>
              </a:rPr>
              <a:t>also be called a trainer </a:t>
            </a:r>
            <a:endParaRPr lang="en-US" dirty="0" smtClean="0">
              <a:solidFill>
                <a:srgbClr val="0000CC"/>
              </a:solidFill>
              <a:latin typeface="Arial" panose="020B0604020202020204" pitchFamily="34" charset="0"/>
              <a:cs typeface="Arial" panose="020B0604020202020204" pitchFamily="34" charset="0"/>
            </a:endParaRPr>
          </a:p>
          <a:p>
            <a:r>
              <a:rPr lang="en-US" dirty="0" smtClean="0">
                <a:solidFill>
                  <a:srgbClr val="0000CC"/>
                </a:solidFill>
                <a:latin typeface="Arial" panose="020B0604020202020204" pitchFamily="34" charset="0"/>
                <a:cs typeface="Arial" panose="020B0604020202020204" pitchFamily="34" charset="0"/>
              </a:rPr>
              <a:t>		Athlete </a:t>
            </a:r>
            <a:r>
              <a:rPr lang="en-US" sz="2400" dirty="0" smtClean="0">
                <a:solidFill>
                  <a:srgbClr val="0000CC"/>
                </a:solidFill>
                <a:latin typeface="Arial" panose="020B0604020202020204" pitchFamily="34" charset="0"/>
                <a:cs typeface="Arial" panose="020B0604020202020204" pitchFamily="34" charset="0"/>
              </a:rPr>
              <a:t>= prospective coach</a:t>
            </a:r>
            <a:endParaRPr lang="en-US" sz="2400"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818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08838"/>
            <a:ext cx="7214129" cy="1045398"/>
          </a:xfrm>
        </p:spPr>
        <p:txBody>
          <a:bodyPr/>
          <a:lstStyle/>
          <a:p>
            <a:pPr>
              <a:lnSpc>
                <a:spcPct val="100000"/>
              </a:lnSpc>
            </a:pPr>
            <a:r>
              <a:rPr lang="en-US" dirty="0" smtClean="0">
                <a:cs typeface="Arial" pitchFamily="34" charset="0"/>
              </a:rPr>
              <a:t>Things to Consider by the Prospective Coach</a:t>
            </a:r>
            <a:endParaRPr lang="en-US" dirty="0">
              <a:cs typeface="Arial"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75351347"/>
              </p:ext>
            </p:extLst>
          </p:nvPr>
        </p:nvGraphicFramePr>
        <p:xfrm>
          <a:off x="544512" y="1666754"/>
          <a:ext cx="8356420" cy="4909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45916" y="1676734"/>
            <a:ext cx="8269821" cy="954107"/>
          </a:xfrm>
          <a:prstGeom prst="rect">
            <a:avLst/>
          </a:prstGeom>
          <a:noFill/>
        </p:spPr>
        <p:txBody>
          <a:bodyPr wrap="square" rtlCol="0">
            <a:spAutoFit/>
          </a:bodyPr>
          <a:lstStyle/>
          <a:p>
            <a:pPr lvl="0"/>
            <a:r>
              <a:rPr lang="en-US" sz="2800" i="1" dirty="0">
                <a:latin typeface="Arial" panose="020B0604020202020204" pitchFamily="34" charset="0"/>
                <a:cs typeface="Arial" panose="020B0604020202020204" pitchFamily="34" charset="0"/>
              </a:rPr>
              <a:t>The prospective coach will consider the following</a:t>
            </a:r>
            <a:r>
              <a:rPr lang="en-US" i="1" dirty="0" smtClean="0"/>
              <a:t>:</a:t>
            </a:r>
            <a:endParaRPr lang="en-US" dirty="0"/>
          </a:p>
        </p:txBody>
      </p:sp>
    </p:spTree>
    <p:extLst>
      <p:ext uri="{BB962C8B-B14F-4D97-AF65-F5344CB8AC3E}">
        <p14:creationId xmlns:p14="http://schemas.microsoft.com/office/powerpoint/2010/main" val="81095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dy White copy">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Custom 2">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ody Whit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OFL PPT Theme">
  <a:themeElements>
    <a:clrScheme name="Special Olympics">
      <a:dk1>
        <a:srgbClr val="46473E"/>
      </a:dk1>
      <a:lt1>
        <a:srgbClr val="FFFFFF"/>
      </a:lt1>
      <a:dk2>
        <a:srgbClr val="000000"/>
      </a:dk2>
      <a:lt2>
        <a:srgbClr val="808080"/>
      </a:lt2>
      <a:accent1>
        <a:srgbClr val="CD0920"/>
      </a:accent1>
      <a:accent2>
        <a:srgbClr val="DF6521"/>
      </a:accent2>
      <a:accent3>
        <a:srgbClr val="E78E23"/>
      </a:accent3>
      <a:accent4>
        <a:srgbClr val="000000"/>
      </a:accent4>
      <a:accent5>
        <a:srgbClr val="900D69"/>
      </a:accent5>
      <a:accent6>
        <a:srgbClr val="005193"/>
      </a:accent6>
      <a:hlink>
        <a:srgbClr val="3C97B8"/>
      </a:hlink>
      <a:folHlink>
        <a:srgbClr val="00577A"/>
      </a:folHlink>
    </a:clrScheme>
    <a:fontScheme name="Title">
      <a:majorFont>
        <a:latin typeface="Ubuntu Light"/>
        <a:ea typeface="ヒラギノ角ゴ ProN W3"/>
        <a:cs typeface="ヒラギノ角ゴ ProN W3"/>
      </a:majorFont>
      <a:minorFont>
        <a:latin typeface="Ubuntu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O_AP_Presentation">
  <a:themeElements>
    <a:clrScheme name="Special Olympics">
      <a:dk1>
        <a:srgbClr val="46473E"/>
      </a:dk1>
      <a:lt1>
        <a:srgbClr val="FFFFFF"/>
      </a:lt1>
      <a:dk2>
        <a:srgbClr val="000000"/>
      </a:dk2>
      <a:lt2>
        <a:srgbClr val="808080"/>
      </a:lt2>
      <a:accent1>
        <a:srgbClr val="CD0920"/>
      </a:accent1>
      <a:accent2>
        <a:srgbClr val="DF6521"/>
      </a:accent2>
      <a:accent3>
        <a:srgbClr val="E78E23"/>
      </a:accent3>
      <a:accent4>
        <a:srgbClr val="000000"/>
      </a:accent4>
      <a:accent5>
        <a:srgbClr val="900D69"/>
      </a:accent5>
      <a:accent6>
        <a:srgbClr val="005193"/>
      </a:accent6>
      <a:hlink>
        <a:srgbClr val="3C97B8"/>
      </a:hlink>
      <a:folHlink>
        <a:srgbClr val="00577A"/>
      </a:folHlink>
    </a:clrScheme>
    <a:fontScheme name="Title">
      <a:majorFont>
        <a:latin typeface="Ubuntu Light"/>
        <a:ea typeface="ヒラギノ角ゴ ProN W3"/>
        <a:cs typeface="ヒラギノ角ゴ ProN W3"/>
      </a:majorFont>
      <a:minorFont>
        <a:latin typeface="Ubuntu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O_AP_Presentation">
  <a:themeElements>
    <a:clrScheme name="Special Olympics">
      <a:dk1>
        <a:srgbClr val="46473E"/>
      </a:dk1>
      <a:lt1>
        <a:srgbClr val="FFFFFF"/>
      </a:lt1>
      <a:dk2>
        <a:srgbClr val="000000"/>
      </a:dk2>
      <a:lt2>
        <a:srgbClr val="808080"/>
      </a:lt2>
      <a:accent1>
        <a:srgbClr val="CD0920"/>
      </a:accent1>
      <a:accent2>
        <a:srgbClr val="DF6521"/>
      </a:accent2>
      <a:accent3>
        <a:srgbClr val="E78E23"/>
      </a:accent3>
      <a:accent4>
        <a:srgbClr val="000000"/>
      </a:accent4>
      <a:accent5>
        <a:srgbClr val="900D69"/>
      </a:accent5>
      <a:accent6>
        <a:srgbClr val="005193"/>
      </a:accent6>
      <a:hlink>
        <a:srgbClr val="3C97B8"/>
      </a:hlink>
      <a:folHlink>
        <a:srgbClr val="00577A"/>
      </a:folHlink>
    </a:clrScheme>
    <a:fontScheme name="Title">
      <a:majorFont>
        <a:latin typeface="Ubuntu Light"/>
        <a:ea typeface="ヒラギノ角ゴ ProN W3"/>
        <a:cs typeface="ヒラギノ角ゴ ProN W3"/>
      </a:majorFont>
      <a:minorFont>
        <a:latin typeface="Ubuntu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15340</TotalTime>
  <Words>10120</Words>
  <Application>Microsoft Macintosh PowerPoint</Application>
  <PresentationFormat>Letter Paper (8.5x11 in)</PresentationFormat>
  <Paragraphs>1042</Paragraphs>
  <Slides>46</Slides>
  <Notes>46</Notes>
  <HiddenSlides>0</HiddenSlides>
  <MMClips>1</MMClips>
  <ScaleCrop>false</ScaleCrop>
  <HeadingPairs>
    <vt:vector size="4" baseType="variant">
      <vt:variant>
        <vt:lpstr>Theme</vt:lpstr>
      </vt:variant>
      <vt:variant>
        <vt:i4>4</vt:i4>
      </vt:variant>
      <vt:variant>
        <vt:lpstr>Slide Titles</vt:lpstr>
      </vt:variant>
      <vt:variant>
        <vt:i4>46</vt:i4>
      </vt:variant>
    </vt:vector>
  </HeadingPairs>
  <TitlesOfParts>
    <vt:vector size="50" baseType="lpstr">
      <vt:lpstr>Body White copy</vt:lpstr>
      <vt:lpstr>SOFL PPT Theme</vt:lpstr>
      <vt:lpstr>SO_AP_Presentation</vt:lpstr>
      <vt:lpstr>1_SO_AP_Presentation</vt:lpstr>
      <vt:lpstr>Athletes as Coaches</vt:lpstr>
      <vt:lpstr>Introductions</vt:lpstr>
      <vt:lpstr>Course Objectives &amp; Desired Outcomes</vt:lpstr>
      <vt:lpstr>Definition of Athlete Leadership</vt:lpstr>
      <vt:lpstr>Key Concept of Athlete Leadership</vt:lpstr>
      <vt:lpstr>Role Play Time</vt:lpstr>
      <vt:lpstr>Part 1: Explore What “Coach” Means</vt:lpstr>
      <vt:lpstr>Definition of Coach or Assistant Coach</vt:lpstr>
      <vt:lpstr>Things to Consider by the Prospective Coach</vt:lpstr>
      <vt:lpstr>Is Coaching for Me?</vt:lpstr>
      <vt:lpstr>Additional Things to Consider as a Prospective Coach</vt:lpstr>
      <vt:lpstr>Role of the Coach</vt:lpstr>
      <vt:lpstr>Role of Coach: Know the Rules!</vt:lpstr>
      <vt:lpstr>As a Coach</vt:lpstr>
      <vt:lpstr>As a Coach, You Will . . .</vt:lpstr>
      <vt:lpstr>Coaches Encourage …</vt:lpstr>
      <vt:lpstr>Mentors are Leadership Coaches</vt:lpstr>
      <vt:lpstr>Mentor’s Responsibilities</vt:lpstr>
      <vt:lpstr>Additional Responsibilities of the Mentor</vt:lpstr>
      <vt:lpstr>Clear Expectations of Each Other</vt:lpstr>
      <vt:lpstr>Things to Consider for Head Coach/Designee</vt:lpstr>
      <vt:lpstr>Part 2: Explore the Jobs &amp; Levels of Responsibility</vt:lpstr>
      <vt:lpstr>Level of Coaching Based on Responsibilities</vt:lpstr>
      <vt:lpstr>Head Coach</vt:lpstr>
      <vt:lpstr>Division of Labor</vt:lpstr>
      <vt:lpstr> Team Manager and Assistant Team Manager </vt:lpstr>
      <vt:lpstr>2-minute Drill –  What jobs could you begin now?</vt:lpstr>
      <vt:lpstr>Keys to Teaching &amp; Training the Athlete</vt:lpstr>
      <vt:lpstr>Keys to Teaching &amp; Training the Athlete</vt:lpstr>
      <vt:lpstr>Skills Instruction and Levels of Assistance</vt:lpstr>
      <vt:lpstr>Skills Instruction</vt:lpstr>
      <vt:lpstr>Essential Elements of Practice</vt:lpstr>
      <vt:lpstr>Part 3: Practical Experience</vt:lpstr>
      <vt:lpstr>Training &amp; Coaching in a Practice</vt:lpstr>
      <vt:lpstr>Practice or Training Session</vt:lpstr>
      <vt:lpstr>Practice or Training Session</vt:lpstr>
      <vt:lpstr>Practice or Training Session</vt:lpstr>
      <vt:lpstr>Practice or Training Session</vt:lpstr>
      <vt:lpstr>Skill Instruction – Task Analysis</vt:lpstr>
      <vt:lpstr>Sport-specific Skill Instruction Activity</vt:lpstr>
      <vt:lpstr>Assessment of Standing Long Jump</vt:lpstr>
      <vt:lpstr>Part 4: Wrap-Up</vt:lpstr>
      <vt:lpstr>Where do I start?</vt:lpstr>
      <vt:lpstr>Athlete Leadership Coach Training &amp; Certification Process</vt:lpstr>
      <vt:lpstr>Course Evaluation</vt:lpstr>
      <vt:lpstr>You Are Tomorrow’s Coaches</vt:lpstr>
    </vt:vector>
  </TitlesOfParts>
  <Company>SOIN SOFL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Special Olympics North America</dc:creator>
  <cp:lastModifiedBy>Amie Dugan</cp:lastModifiedBy>
  <cp:revision>558</cp:revision>
  <cp:lastPrinted>2016-05-24T20:35:40Z</cp:lastPrinted>
  <dcterms:created xsi:type="dcterms:W3CDTF">2000-01-02T22:17:41Z</dcterms:created>
  <dcterms:modified xsi:type="dcterms:W3CDTF">2016-11-25T17:03:49Z</dcterms:modified>
</cp:coreProperties>
</file>