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4" r:id="rId3"/>
    <p:sldId id="265" r:id="rId4"/>
    <p:sldId id="257" r:id="rId5"/>
    <p:sldId id="285" r:id="rId6"/>
    <p:sldId id="266" r:id="rId7"/>
    <p:sldId id="260" r:id="rId8"/>
    <p:sldId id="279" r:id="rId9"/>
    <p:sldId id="269" r:id="rId10"/>
    <p:sldId id="258" r:id="rId11"/>
    <p:sldId id="280" r:id="rId12"/>
    <p:sldId id="281" r:id="rId13"/>
    <p:sldId id="268" r:id="rId14"/>
    <p:sldId id="259" r:id="rId15"/>
    <p:sldId id="282" r:id="rId16"/>
    <p:sldId id="267" r:id="rId17"/>
    <p:sldId id="261" r:id="rId18"/>
    <p:sldId id="283" r:id="rId19"/>
    <p:sldId id="270" r:id="rId20"/>
    <p:sldId id="262" r:id="rId21"/>
    <p:sldId id="263" r:id="rId22"/>
    <p:sldId id="264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22421"/>
    <a:srgbClr val="2E3333"/>
    <a:srgbClr val="1A1A16"/>
    <a:srgbClr val="1A1A10"/>
    <a:srgbClr val="16151E"/>
    <a:srgbClr val="292511"/>
    <a:srgbClr val="000000"/>
    <a:srgbClr val="FF5517"/>
    <a:srgbClr val="FF7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4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64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323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70A94-535E-A242-8751-E65D819C19D3}" type="datetimeFigureOut">
              <a:rPr lang="en-US" smtClean="0"/>
              <a:pPr/>
              <a:t>9/9/20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42F98-C731-A94C-AA10-6D9C96A04D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05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25BBB-A885-FB47-A586-C46B257BEE92}" type="datetimeFigureOut">
              <a:rPr lang="en-US" smtClean="0"/>
              <a:pPr/>
              <a:t>9/9/20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B4B2F-0019-C942-9AE2-8EB4A07943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320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4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4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4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png"/><Relationship Id="rId4" Type="http://schemas.openxmlformats.org/officeDocument/2006/relationships/image" Target="../media/image1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14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png"/><Relationship Id="rId4" Type="http://schemas.openxmlformats.org/officeDocument/2006/relationships/image" Target="../media/image14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s, drawing, computer&#10;&#10;Description automatically generated">
            <a:extLst>
              <a:ext uri="{FF2B5EF4-FFF2-40B4-BE49-F238E27FC236}">
                <a16:creationId xmlns:a16="http://schemas.microsoft.com/office/drawing/2014/main" id="{FBEBA2B4-EBCF-5A42-810C-F432237200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0855"/>
          <a:stretch/>
        </p:blipFill>
        <p:spPr>
          <a:xfrm>
            <a:off x="-89454" y="0"/>
            <a:ext cx="923345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9BFFBD-4CFD-F74C-8671-23D116989C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3D4EC-2406-B148-9BA1-795D715C69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05" y="482312"/>
            <a:ext cx="1635028" cy="1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0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82C6015-8201-A54B-9DB4-0FC7DFE3F3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8556861-65B5-E647-AFCD-C6E97B44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386" y="524620"/>
            <a:ext cx="7051675" cy="737650"/>
          </a:xfrm>
          <a:prstGeom prst="rect">
            <a:avLst/>
          </a:prstGeo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r>
              <a:rPr lang="en-US" altLang="en-US" b="1" dirty="0"/>
              <a:t>Slide </a:t>
            </a:r>
            <a:r>
              <a:rPr lang="en-US" altLang="en-US" dirty="0"/>
              <a:t>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B518A4-8346-8845-A72D-FE7675EC53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7939" y="217853"/>
            <a:ext cx="1610380" cy="104269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1D44165-20BD-194D-9861-01F9A63DB7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5823" y="293144"/>
            <a:ext cx="1105907" cy="116186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39D87-70B2-A448-A9F2-997A50119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6275" y="1938683"/>
            <a:ext cx="5545621" cy="774700"/>
          </a:xfrm>
          <a:prstGeom prst="rect">
            <a:avLst/>
          </a:prstGeo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593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82C6015-8201-A54B-9DB4-0FC7DFE3F3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8556861-65B5-E647-AFCD-C6E97B44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386" y="524620"/>
            <a:ext cx="7051675" cy="737650"/>
          </a:xfrm>
          <a:prstGeom prst="rect">
            <a:avLst/>
          </a:prstGeo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r>
              <a:rPr lang="en-US" altLang="en-US" b="1" dirty="0"/>
              <a:t>Slide </a:t>
            </a:r>
            <a:r>
              <a:rPr lang="en-US" altLang="en-US" dirty="0"/>
              <a:t>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DCB62D-670B-B841-AB4B-0492EFC210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7939" y="217853"/>
            <a:ext cx="1527842" cy="10417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FAA8AB2-AEBD-BE4E-B0D4-8C296876B4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5946" y="293080"/>
            <a:ext cx="1190524" cy="1200729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F694AF4-24A4-254D-B5B9-570D0EC48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6275" y="1938683"/>
            <a:ext cx="5545621" cy="774700"/>
          </a:xfrm>
          <a:prstGeom prst="rect">
            <a:avLst/>
          </a:prstGeo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6220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53C333C-6CE4-244B-BB6E-6300819F5F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38" y="229461"/>
            <a:ext cx="1540109" cy="103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2C6015-8201-A54B-9DB4-0FC7DFE3F3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  <p:pic>
        <p:nvPicPr>
          <p:cNvPr id="3" name="Picture 2" descr="A picture containing room&#10;&#10;Description automatically generated">
            <a:extLst>
              <a:ext uri="{FF2B5EF4-FFF2-40B4-BE49-F238E27FC236}">
                <a16:creationId xmlns:a16="http://schemas.microsoft.com/office/drawing/2014/main" id="{DA8FC290-D544-3F42-B75D-B4B4724BB0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5823" y="284878"/>
            <a:ext cx="1118563" cy="112815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8556861-65B5-E647-AFCD-C6E97B44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386" y="524620"/>
            <a:ext cx="7051675" cy="737650"/>
          </a:xfrm>
          <a:prstGeom prst="rect">
            <a:avLst/>
          </a:prstGeo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r>
              <a:rPr lang="en-US" altLang="en-US" b="1" dirty="0"/>
              <a:t>Slide </a:t>
            </a:r>
            <a:r>
              <a:rPr lang="en-US" altLang="en-US" dirty="0"/>
              <a:t>Title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73F2C43-9718-8A47-89D1-089F318A8B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6275" y="1938683"/>
            <a:ext cx="5545621" cy="774700"/>
          </a:xfrm>
          <a:prstGeom prst="rect">
            <a:avLst/>
          </a:prstGeo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844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835A8-0BEF-464E-AE1F-3779C0EFB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29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432AF1-7B15-B14A-AFB4-883FBBF943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69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7700A1-4F1C-DD43-B567-5B80208EF3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42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7529C6-E491-0242-B48B-1710690F85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060" y="1303481"/>
            <a:ext cx="3992596" cy="18184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DFAD10-9F26-834A-86F7-1A76BFB714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238" y="481245"/>
            <a:ext cx="1647295" cy="1029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D699ED-30D3-4D42-8E8A-16A218130B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44A8503-08D2-DD43-BE52-0E12E70FA3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49700" y="1174266"/>
            <a:ext cx="5532230" cy="557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23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A7C546-E535-F942-A724-EE3E7ED9B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38" y="1311565"/>
            <a:ext cx="3868955" cy="14593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41346D-3DF8-8844-BEA9-CACDA0A637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060" y="480174"/>
            <a:ext cx="1687533" cy="1040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D6B3D0F-516D-4449-A3CE-D2D7D80252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DAF21B3B-55CC-D84D-8363-68B269C318F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04181" y="1249611"/>
            <a:ext cx="4956313" cy="520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47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4CAD04-2298-3E41-ACDE-E8C4F85CAF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38" y="1303481"/>
            <a:ext cx="4109815" cy="12734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EA6B1D-0275-5748-8CD0-3020CEDFC4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9416" y="485287"/>
            <a:ext cx="1774711" cy="103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60ACCD-E9DB-8F40-B5B7-FBE94FB586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  <p:pic>
        <p:nvPicPr>
          <p:cNvPr id="3" name="Picture 2" descr="A picture containing lamp&#10;&#10;Description automatically generated">
            <a:extLst>
              <a:ext uri="{FF2B5EF4-FFF2-40B4-BE49-F238E27FC236}">
                <a16:creationId xmlns:a16="http://schemas.microsoft.com/office/drawing/2014/main" id="{9BD22BEF-672E-C943-9B5F-FEF5627345F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05470" y="1513925"/>
            <a:ext cx="5267739" cy="553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4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8D2DFC-764E-3842-8C73-A89F407FCE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38" y="1304925"/>
            <a:ext cx="4180920" cy="18438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062D68-DF3A-3547-9E44-0FAFC94C36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238" y="479930"/>
            <a:ext cx="1610380" cy="104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11620E-4B6C-CF49-91F9-CBD3B201B3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F506C01-4D7A-B945-8970-E347F92B022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98843" y="1115983"/>
            <a:ext cx="5314122" cy="558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ock, computer&#10;&#10;Description automatically generated">
            <a:extLst>
              <a:ext uri="{FF2B5EF4-FFF2-40B4-BE49-F238E27FC236}">
                <a16:creationId xmlns:a16="http://schemas.microsoft.com/office/drawing/2014/main" id="{0BD725AE-076E-B44E-A11A-D2F02758A7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859" r="5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B55756-C4E8-6E4E-AF38-2B9CFEB35B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038" y="485287"/>
            <a:ext cx="1677555" cy="97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1DD882-A013-1C44-A714-3783625633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02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24F888-09CB-D040-A077-060A8FBA49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38" y="1304925"/>
            <a:ext cx="4007412" cy="13635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9748ED-4F29-544E-A8D2-ED7A5298D7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505" y="480028"/>
            <a:ext cx="1527842" cy="1041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D2685F-B1D7-A24B-946D-18EE0EF979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CDA010E-FF22-8D41-8C02-B708C43B8E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99395" y="1304925"/>
            <a:ext cx="5573086" cy="562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94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ECD938-3303-6D47-A05C-F5C8C9CC9B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38" y="1304925"/>
            <a:ext cx="4071205" cy="13542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3C333C-6CE4-244B-BB6E-6300819F5F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238" y="485285"/>
            <a:ext cx="1540109" cy="103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2C6015-8201-A54B-9DB4-0FC7DFE3F3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  <p:pic>
        <p:nvPicPr>
          <p:cNvPr id="3" name="Picture 2" descr="A picture containing room&#10;&#10;Description automatically generated">
            <a:extLst>
              <a:ext uri="{FF2B5EF4-FFF2-40B4-BE49-F238E27FC236}">
                <a16:creationId xmlns:a16="http://schemas.microsoft.com/office/drawing/2014/main" id="{DA8FC290-D544-3F42-B75D-B4B4724BB0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23814" y="1304925"/>
            <a:ext cx="5658116" cy="570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04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s, drawing, computer&#10;&#10;Description automatically generated">
            <a:extLst>
              <a:ext uri="{FF2B5EF4-FFF2-40B4-BE49-F238E27FC236}">
                <a16:creationId xmlns:a16="http://schemas.microsoft.com/office/drawing/2014/main" id="{CE6F39AD-7609-324E-A5D3-587CCF267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0855"/>
          <a:stretch/>
        </p:blipFill>
        <p:spPr>
          <a:xfrm>
            <a:off x="-89454" y="0"/>
            <a:ext cx="9233454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D5E192-F92E-3944-A718-50AC732ECA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1927" y="388505"/>
            <a:ext cx="1737014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8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F554D614-FA1F-E94F-90BC-87FA201240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908" r="48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8BA1CB-C129-B044-812E-2FA18B6484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505" y="485287"/>
            <a:ext cx="1598113" cy="971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480D00-73B6-FE46-8318-C8BCB4FA63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9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5FC857A0-6BB4-3C4F-9C8B-3D08B82815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859" r="585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D78F19-4C5A-4641-83D7-E60856294F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505" y="485286"/>
            <a:ext cx="1774711" cy="971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6D246F-94D6-EA42-AD22-D85D5A18E5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0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, drawing&#10;&#10;Description automatically generated">
            <a:extLst>
              <a:ext uri="{FF2B5EF4-FFF2-40B4-BE49-F238E27FC236}">
                <a16:creationId xmlns:a16="http://schemas.microsoft.com/office/drawing/2014/main" id="{883B87D8-0D3E-4740-B14D-2844765CF4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48" r="-3748"/>
          <a:stretch/>
        </p:blipFill>
        <p:spPr>
          <a:xfrm>
            <a:off x="-1" y="0"/>
            <a:ext cx="1035780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CA9856-4683-EC4E-B797-8E435FCA79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038" y="485285"/>
            <a:ext cx="1536309" cy="994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6B318B-3EA2-7648-A061-40E0DD0564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2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4CE71AB-FBF0-8C4D-B5F9-A086366EF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859" r="-5859"/>
          <a:stretch/>
        </p:blipFill>
        <p:spPr>
          <a:xfrm>
            <a:off x="-1" y="0"/>
            <a:ext cx="1035780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6765CF-125E-664E-A275-351B6D6FDF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038" y="485285"/>
            <a:ext cx="1536309" cy="971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6BBE7A-BABE-864C-A8B5-DC0E6210F5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8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82C6015-8201-A54B-9DB4-0FC7DFE3F3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8556861-65B5-E647-AFCD-C6E97B44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386" y="524620"/>
            <a:ext cx="7051675" cy="737650"/>
          </a:xfrm>
          <a:prstGeom prst="rect">
            <a:avLst/>
          </a:prstGeo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r>
              <a:rPr lang="en-US" altLang="en-US" b="1" dirty="0"/>
              <a:t>Slide </a:t>
            </a:r>
            <a:r>
              <a:rPr lang="en-US" altLang="en-US" dirty="0"/>
              <a:t>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A4BB79-CE8F-CA4C-920F-7D76D3C760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4754" y="229946"/>
            <a:ext cx="1647295" cy="102955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0D6D430-FC8F-6642-AE86-84C6A033B8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2639" y="279641"/>
            <a:ext cx="1139264" cy="1149029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062E0CC-C89D-9049-A935-E5FC49A5E8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6275" y="1938683"/>
            <a:ext cx="5545621" cy="774700"/>
          </a:xfrm>
          <a:prstGeom prst="rect">
            <a:avLst/>
          </a:prstGeo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753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82C6015-8201-A54B-9DB4-0FC7DFE3F3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8556861-65B5-E647-AFCD-C6E97B44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386" y="524620"/>
            <a:ext cx="7051675" cy="737650"/>
          </a:xfrm>
          <a:prstGeom prst="rect">
            <a:avLst/>
          </a:prstGeo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r>
              <a:rPr lang="en-US" altLang="en-US" b="1" dirty="0"/>
              <a:t>Slide </a:t>
            </a:r>
            <a:r>
              <a:rPr lang="en-US" altLang="en-US" dirty="0"/>
              <a:t>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2ABF7E-0266-6849-8798-E92E46EEF2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6755" y="217853"/>
            <a:ext cx="1687533" cy="104026"/>
          </a:xfrm>
          <a:prstGeom prst="rect">
            <a:avLst/>
          </a:prstGeom>
        </p:spPr>
      </p:pic>
      <p:pic>
        <p:nvPicPr>
          <p:cNvPr id="10" name="Picture 9" descr="A picture containing clock&#10;&#10;Description automatically generated">
            <a:extLst>
              <a:ext uri="{FF2B5EF4-FFF2-40B4-BE49-F238E27FC236}">
                <a16:creationId xmlns:a16="http://schemas.microsoft.com/office/drawing/2014/main" id="{6EB5A63E-0FDF-4F4E-B3F6-F413706B26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5823" y="308013"/>
            <a:ext cx="1066687" cy="1120656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D792839-7876-E049-94E5-9902B9AF09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6275" y="1938683"/>
            <a:ext cx="5545621" cy="774700"/>
          </a:xfrm>
          <a:prstGeom prst="rect">
            <a:avLst/>
          </a:prstGeo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766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82C6015-8201-A54B-9DB4-0FC7DFE3F3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8556861-65B5-E647-AFCD-C6E97B44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386" y="524620"/>
            <a:ext cx="7051675" cy="737650"/>
          </a:xfrm>
          <a:prstGeom prst="rect">
            <a:avLst/>
          </a:prstGeo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r>
              <a:rPr lang="en-US" altLang="en-US" b="1" dirty="0"/>
              <a:t>Slide </a:t>
            </a:r>
            <a:r>
              <a:rPr lang="en-US" altLang="en-US" dirty="0"/>
              <a:t>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9B3E71-904D-C14F-A30A-FCA8D3F843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989" y="216930"/>
            <a:ext cx="1774711" cy="103048"/>
          </a:xfrm>
          <a:prstGeom prst="rect">
            <a:avLst/>
          </a:prstGeom>
        </p:spPr>
      </p:pic>
      <p:pic>
        <p:nvPicPr>
          <p:cNvPr id="9" name="Picture 8" descr="A picture containing lamp&#10;&#10;Description automatically generated">
            <a:extLst>
              <a:ext uri="{FF2B5EF4-FFF2-40B4-BE49-F238E27FC236}">
                <a16:creationId xmlns:a16="http://schemas.microsoft.com/office/drawing/2014/main" id="{CFFBA05F-4E5F-AD44-B7FF-D28695C8F3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9526" y="293054"/>
            <a:ext cx="1159051" cy="1217694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380C1EE-8372-2F45-AF73-454D4041E8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6275" y="1938683"/>
            <a:ext cx="5545621" cy="774700"/>
          </a:xfrm>
          <a:prstGeom prst="rect">
            <a:avLst/>
          </a:prstGeo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097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65EF09-E786-FE4E-BB60-DF7671C184AD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515505" y="490779"/>
            <a:ext cx="1635028" cy="1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6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68" r:id="rId2"/>
    <p:sldLayoutId id="2147483779" r:id="rId3"/>
    <p:sldLayoutId id="2147483780" r:id="rId4"/>
    <p:sldLayoutId id="2147483781" r:id="rId5"/>
    <p:sldLayoutId id="2147483782" r:id="rId6"/>
    <p:sldLayoutId id="2147483795" r:id="rId7"/>
    <p:sldLayoutId id="2147483797" r:id="rId8"/>
    <p:sldLayoutId id="2147483798" r:id="rId9"/>
    <p:sldLayoutId id="2147483799" r:id="rId10"/>
    <p:sldLayoutId id="2147483800" r:id="rId11"/>
    <p:sldLayoutId id="2147483796" r:id="rId12"/>
    <p:sldLayoutId id="2147483784" r:id="rId13"/>
    <p:sldLayoutId id="2147483785" r:id="rId14"/>
    <p:sldLayoutId id="2147483787" r:id="rId15"/>
    <p:sldLayoutId id="2147483786" r:id="rId16"/>
    <p:sldLayoutId id="2147483789" r:id="rId17"/>
    <p:sldLayoutId id="2147483790" r:id="rId18"/>
    <p:sldLayoutId id="2147483791" r:id="rId19"/>
    <p:sldLayoutId id="2147483792" r:id="rId20"/>
    <p:sldLayoutId id="2147483788" r:id="rId21"/>
    <p:sldLayoutId id="214748379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 userDrawn="1">
          <p15:clr>
            <a:srgbClr val="F26B43"/>
          </p15:clr>
        </p15:guide>
        <p15:guide id="2" pos="317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C1B675-C950-BD46-8D72-7B0A8EF07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05" y="1663700"/>
            <a:ext cx="4444423" cy="20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97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B1878F-3382-1347-85A0-200382AD7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05" y="1663700"/>
            <a:ext cx="4589946" cy="20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60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905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F5FC2-1FA5-9144-8A82-63968DFA4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7F4AB-6CC4-304F-A24D-45B93E5C90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46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878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6EC413-1742-EA41-A2B7-8172029C5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05" y="1663700"/>
            <a:ext cx="4378090" cy="135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66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1A501-302D-E14F-A1EF-41F5D7322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2BA73-10A2-FA41-BEBD-D862D6B5EB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00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26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B54FE7-85AF-164C-A5E1-133ED67CF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05" y="1608284"/>
            <a:ext cx="4378090" cy="145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76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7351E-05D3-164B-A215-65A009B4A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6FDF2-6E9A-DC4D-A573-E871511335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51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684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2967B-17DD-B449-8AAE-D0DF6E95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44816-420D-6F49-A34D-4088D605B2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46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CEBABC-DF17-1649-B7B4-62A8FB844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36" y="1884218"/>
            <a:ext cx="7309617" cy="28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48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C90820-65C0-C94C-87FE-FBDB98438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937" y="1893455"/>
            <a:ext cx="6902125" cy="279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88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3431F9-E106-BD4D-BE80-2CAB9AD41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05" y="1908729"/>
            <a:ext cx="7553989" cy="279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49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442191-AAA2-034F-BBB2-88353DC21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05" y="1608284"/>
            <a:ext cx="3371696" cy="182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43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983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B49DB3-0FC9-0F4D-8BE6-49DBE1532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05" y="1663700"/>
            <a:ext cx="4213513" cy="158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7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8CD0-4D9C-1D40-9059-02EB3D1C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CC45C-1BD4-0A4A-A946-3C5215C0C7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22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51F295-EE18-FD47-AE8B-3BC661E51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05" y="1663700"/>
            <a:ext cx="4056495" cy="138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4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D1596-269B-294A-827B-4EC44F6F8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6B3CA-A910-BA45-834C-AEDA03D417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04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049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SO_AP_Presentation.potx</Template>
  <TotalTime>1520</TotalTime>
  <Words>0</Words>
  <Application>Microsoft Macintosh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Ubuntu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Zero-G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Ciaran OGaora</dc:creator>
  <cp:lastModifiedBy>Nadine Afiouni</cp:lastModifiedBy>
  <cp:revision>56</cp:revision>
  <dcterms:created xsi:type="dcterms:W3CDTF">2012-07-03T15:00:02Z</dcterms:created>
  <dcterms:modified xsi:type="dcterms:W3CDTF">2020-09-09T14:33:27Z</dcterms:modified>
</cp:coreProperties>
</file>