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0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iguili Alvarado García" userId="7060d762a36533a9" providerId="LiveId" clId="{48179891-AF5B-4C10-B233-01E83A1A2230}"/>
    <pc:docChg chg="modMainMaster">
      <pc:chgData name="Yaiguili Alvarado García" userId="7060d762a36533a9" providerId="LiveId" clId="{48179891-AF5B-4C10-B233-01E83A1A2230}" dt="2024-06-19T22:29:42.568" v="18" actId="6014"/>
      <pc:docMkLst>
        <pc:docMk/>
      </pc:docMkLst>
      <pc:sldMasterChg chg="modSldLayout">
        <pc:chgData name="Yaiguili Alvarado García" userId="7060d762a36533a9" providerId="LiveId" clId="{48179891-AF5B-4C10-B233-01E83A1A2230}" dt="2024-06-19T22:29:42.568" v="18" actId="6014"/>
        <pc:sldMasterMkLst>
          <pc:docMk/>
          <pc:sldMasterMk cId="202863260" sldId="2147483648"/>
        </pc:sldMasterMkLst>
        <pc:sldLayoutChg chg="addSp modSp mod">
          <pc:chgData name="Yaiguili Alvarado García" userId="7060d762a36533a9" providerId="LiveId" clId="{48179891-AF5B-4C10-B233-01E83A1A2230}" dt="2024-06-19T22:29:30.273" v="16" actId="6014"/>
          <pc:sldLayoutMkLst>
            <pc:docMk/>
            <pc:sldMasterMk cId="202863260" sldId="2147483648"/>
            <pc:sldLayoutMk cId="2608767817" sldId="2147483655"/>
          </pc:sldLayoutMkLst>
          <pc:picChg chg="add mod">
            <ac:chgData name="Yaiguili Alvarado García" userId="7060d762a36533a9" providerId="LiveId" clId="{48179891-AF5B-4C10-B233-01E83A1A2230}" dt="2024-06-19T22:28:45.482" v="4" actId="1076"/>
            <ac:picMkLst>
              <pc:docMk/>
              <pc:sldMasterMk cId="202863260" sldId="2147483648"/>
              <pc:sldLayoutMk cId="2608767817" sldId="2147483655"/>
              <ac:picMk id="7" creationId="{676906C5-E729-190D-01A7-9AB130B1AAD4}"/>
            </ac:picMkLst>
          </pc:picChg>
        </pc:sldLayoutChg>
        <pc:sldLayoutChg chg="addSp modSp mod">
          <pc:chgData name="Yaiguili Alvarado García" userId="7060d762a36533a9" providerId="LiveId" clId="{48179891-AF5B-4C10-B233-01E83A1A2230}" dt="2024-06-19T22:29:36.370" v="17" actId="6014"/>
          <pc:sldLayoutMkLst>
            <pc:docMk/>
            <pc:sldMasterMk cId="202863260" sldId="2147483648"/>
            <pc:sldLayoutMk cId="2578272729" sldId="2147483656"/>
          </pc:sldLayoutMkLst>
          <pc:picChg chg="add mod">
            <ac:chgData name="Yaiguili Alvarado García" userId="7060d762a36533a9" providerId="LiveId" clId="{48179891-AF5B-4C10-B233-01E83A1A2230}" dt="2024-06-19T22:29:07.691" v="11" actId="1076"/>
            <ac:picMkLst>
              <pc:docMk/>
              <pc:sldMasterMk cId="202863260" sldId="2147483648"/>
              <pc:sldLayoutMk cId="2578272729" sldId="2147483656"/>
              <ac:picMk id="10" creationId="{87429C68-5A69-BB7B-224A-87767F00E234}"/>
            </ac:picMkLst>
          </pc:picChg>
        </pc:sldLayoutChg>
        <pc:sldLayoutChg chg="addSp modSp mod">
          <pc:chgData name="Yaiguili Alvarado García" userId="7060d762a36533a9" providerId="LiveId" clId="{48179891-AF5B-4C10-B233-01E83A1A2230}" dt="2024-06-19T22:29:42.568" v="18" actId="6014"/>
          <pc:sldLayoutMkLst>
            <pc:docMk/>
            <pc:sldMasterMk cId="202863260" sldId="2147483648"/>
            <pc:sldLayoutMk cId="1390790049" sldId="2147483657"/>
          </pc:sldLayoutMkLst>
          <pc:picChg chg="add mod">
            <ac:chgData name="Yaiguili Alvarado García" userId="7060d762a36533a9" providerId="LiveId" clId="{48179891-AF5B-4C10-B233-01E83A1A2230}" dt="2024-06-19T22:29:19.548" v="15" actId="1076"/>
            <ac:picMkLst>
              <pc:docMk/>
              <pc:sldMasterMk cId="202863260" sldId="2147483648"/>
              <pc:sldLayoutMk cId="1390790049" sldId="2147483657"/>
              <ac:picMk id="10" creationId="{C455FCF6-4D28-0F24-4BBD-44008C52559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emf"/><Relationship Id="rId4" Type="http://schemas.openxmlformats.org/officeDocument/2006/relationships/image" Target="../media/image3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emf"/><Relationship Id="rId4" Type="http://schemas.openxmlformats.org/officeDocument/2006/relationships/image" Target="../media/image35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emf"/><Relationship Id="rId4" Type="http://schemas.openxmlformats.org/officeDocument/2006/relationships/image" Target="../media/image2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1.emf"/><Relationship Id="rId4" Type="http://schemas.openxmlformats.org/officeDocument/2006/relationships/image" Target="../media/image28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emf"/><Relationship Id="rId4" Type="http://schemas.openxmlformats.org/officeDocument/2006/relationships/image" Target="../media/image28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BA3973-D1F2-B7E2-3B37-E137AFDEE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B2C514-FAFD-AD81-08EA-9D344CD05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3039" y="314482"/>
            <a:ext cx="1933457" cy="676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2653E4-ABC9-B97F-80CD-51A921178A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4" y="588899"/>
            <a:ext cx="2036565" cy="122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0EA85D-6881-10C3-7FE3-B7200AA4C2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505" y="1392167"/>
            <a:ext cx="5476023" cy="24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1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holding flags&#10;&#10;Description automatically generated">
            <a:extLst>
              <a:ext uri="{FF2B5EF4-FFF2-40B4-BE49-F238E27FC236}">
                <a16:creationId xmlns:a16="http://schemas.microsoft.com/office/drawing/2014/main" id="{137BB1E9-FA01-F977-9A74-F21CC3C98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21" y="1338002"/>
            <a:ext cx="4483468" cy="5083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794DB3-D94D-8B09-B57E-029CBCAF43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63" y="481248"/>
            <a:ext cx="2016018" cy="126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F8401A9-4D4E-802D-2921-7EEFB1D604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07055" y="332903"/>
            <a:ext cx="630382" cy="630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8C825D-A612-CB5F-5C84-32B15C6DD6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8382" y="1303481"/>
            <a:ext cx="4666898" cy="212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holding flags&#10;&#10;Description automatically generated">
            <a:extLst>
              <a:ext uri="{FF2B5EF4-FFF2-40B4-BE49-F238E27FC236}">
                <a16:creationId xmlns:a16="http://schemas.microsoft.com/office/drawing/2014/main" id="{02CABE26-D9B5-A313-76B7-13E693A66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42" y="1301998"/>
            <a:ext cx="4511487" cy="511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CF2C09-A569-FAE0-14A4-5A486D2F72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83" y="480172"/>
            <a:ext cx="2043980" cy="12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DD27F5-0727-5758-6357-E7CF648559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563" y="1311568"/>
            <a:ext cx="4343826" cy="1638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0118EE-6BB9-CC2C-5AA2-5C095228F6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7055" y="332903"/>
            <a:ext cx="630382" cy="6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3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triangle&#10;&#10;Description automatically generated">
            <a:extLst>
              <a:ext uri="{FF2B5EF4-FFF2-40B4-BE49-F238E27FC236}">
                <a16:creationId xmlns:a16="http://schemas.microsoft.com/office/drawing/2014/main" id="{648842F6-F766-989E-E103-55E67CA5E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29" y="1301998"/>
            <a:ext cx="4510800" cy="5111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C3772A-1FCA-8820-A48A-02D14647E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740" y="485287"/>
            <a:ext cx="2169994" cy="12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E28F0-20E1-B940-93A9-1A006A3E92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4563" y="1303481"/>
            <a:ext cx="5208462" cy="1613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84B5FC-1AA3-F9EE-2583-33F76F13B6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7055" y="332903"/>
            <a:ext cx="630382" cy="6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10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AE3B5044-9105-13FC-0D02-FD5718434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29" y="1301998"/>
            <a:ext cx="4510800" cy="5111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D411CB-C661-56D3-3B6B-DE3F816A38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563" y="479931"/>
            <a:ext cx="1946004" cy="12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E72C6-05FC-6C0A-2EB1-775914DC79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07055" y="332903"/>
            <a:ext cx="630382" cy="630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ABA74E-40A4-BC0E-1254-DEDC1E93DA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4562" y="1304925"/>
            <a:ext cx="5211371" cy="229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49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orange and black&#10;&#10;Description automatically generated">
            <a:extLst>
              <a:ext uri="{FF2B5EF4-FFF2-40B4-BE49-F238E27FC236}">
                <a16:creationId xmlns:a16="http://schemas.microsoft.com/office/drawing/2014/main" id="{A79B236C-D0FB-5571-7DD0-3127E2BA90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29" y="1301998"/>
            <a:ext cx="4510800" cy="5111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A8BFF-4CF7-D491-58A8-7046F66C2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506" y="480031"/>
            <a:ext cx="1848001" cy="12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5B14C-58BE-443E-D980-AFC38BF23D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07055" y="332903"/>
            <a:ext cx="630382" cy="630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C138A8-8781-F921-BC32-9EC6B3941D6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3238" y="1304928"/>
            <a:ext cx="5250904" cy="17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C6CC9739-2FC4-6445-2727-5E8E461EA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29" y="1299114"/>
            <a:ext cx="4510800" cy="511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C62636-AB93-F4B1-E70D-2D47795DD6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243" y="485285"/>
            <a:ext cx="1876003" cy="12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61B97-20CE-1DED-C375-906632F0E9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07055" y="332903"/>
            <a:ext cx="630382" cy="6303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F22423-4533-1A09-8B69-0EFFDEBD7F7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3243" y="1304925"/>
            <a:ext cx="4945462" cy="16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2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flags&#10;&#10;Description automatically generated">
            <a:extLst>
              <a:ext uri="{FF2B5EF4-FFF2-40B4-BE49-F238E27FC236}">
                <a16:creationId xmlns:a16="http://schemas.microsoft.com/office/drawing/2014/main" id="{FB9F7CCE-55F3-8FA6-5AC8-1BA2886D8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676AD9-6CAD-A15E-75AE-6193256531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3848" y="1608286"/>
            <a:ext cx="4339311" cy="23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C82B8-7F6B-6DC5-B824-774BE68BD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0"/>
            <a:ext cx="12189291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8E12A6-AF0F-D129-6245-3B8CD0C141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3039" y="314482"/>
            <a:ext cx="1933457" cy="676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882C03-EECC-3184-112A-59DB9ECF7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10" y="1576614"/>
            <a:ext cx="5459305" cy="2059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E21DD1-55E2-02E2-A047-1338D8EB67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041" y="485287"/>
            <a:ext cx="2176332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54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47A919-6B6A-A516-9390-6F6E227AF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D3DFE-F9F1-622F-11FC-21CC3FE4F5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3039" y="314482"/>
            <a:ext cx="1933457" cy="676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3F676F-F7C0-B204-080B-E4BB3F129D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5" y="1576617"/>
            <a:ext cx="5972382" cy="2633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92981A-F894-B174-3207-47094CB93C4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507" y="485288"/>
            <a:ext cx="2073270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8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D879CB-2C23-1866-A937-CE700B0C3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0"/>
            <a:ext cx="12189291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487AF1-D975-59A2-1E4E-9B8B2F1AA5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3039" y="314482"/>
            <a:ext cx="1933457" cy="6761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17779D-7F6C-1DFB-EBBB-4EF190A75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08" y="485288"/>
            <a:ext cx="2302375" cy="12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6DC91A-CA3E-6133-9066-CF7663B65D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504" y="1537705"/>
            <a:ext cx="6253933" cy="19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2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3EABEDB-D4E2-BBE1-82ED-57FC0A2C5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0"/>
            <a:ext cx="12189291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A3294B-0363-7DA6-D912-B8EC93EE1F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3039" y="314482"/>
            <a:ext cx="1933457" cy="676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52D1F9-1E8C-DC8E-5474-E1A6ADEFD6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5510" y="1663701"/>
            <a:ext cx="5406319" cy="1839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D4217-6BC6-DDA7-F284-E0D6DAA91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7042" y="485285"/>
            <a:ext cx="1947277" cy="1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9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BB6406-F7F8-26FD-2711-9E6750734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B5117-7ECE-6176-FF1F-CD5AA69F60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43039" y="314482"/>
            <a:ext cx="1933457" cy="676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6F0A9-D739-14DF-E3D4-C890B02804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7042" y="485288"/>
            <a:ext cx="1993091" cy="12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E4B8A0-B14E-6B19-27F9-1453A33448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5505" y="1608289"/>
            <a:ext cx="5580496" cy="185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8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spi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64E1C-44DF-8161-61F8-C879D4EE5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4" y="0"/>
            <a:ext cx="12189291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6906C5-E729-190D-01A7-9AB130B1AA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4486" y="1741734"/>
            <a:ext cx="8783028" cy="337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6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2F445A-4B86-4B45-777C-6F2A5AA28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429C68-5A69-BB7B-224A-87767F00E2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3583" y="1797685"/>
            <a:ext cx="8044834" cy="32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7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9ADD797-64F1-D844-B56E-B3CE54E8F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55FCF6-4D28-0F24-4BBD-44008C5255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5503" y="1868763"/>
            <a:ext cx="8420994" cy="31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9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62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56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9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22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677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96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248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19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17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694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14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91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956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59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01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14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Yaiguili Alvarado García</dc:creator>
  <cp:lastModifiedBy>Yaiguili Alvarado García</cp:lastModifiedBy>
  <cp:revision>1</cp:revision>
  <dcterms:created xsi:type="dcterms:W3CDTF">2024-06-19T21:04:19Z</dcterms:created>
  <dcterms:modified xsi:type="dcterms:W3CDTF">2024-06-19T22:29:48Z</dcterms:modified>
</cp:coreProperties>
</file>