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1" r:id="rId2"/>
    <p:sldId id="280" r:id="rId3"/>
    <p:sldId id="279" r:id="rId4"/>
    <p:sldId id="275" r:id="rId5"/>
    <p:sldId id="267" r:id="rId6"/>
    <p:sldId id="276" r:id="rId7"/>
    <p:sldId id="278" r:id="rId8"/>
    <p:sldId id="264" r:id="rId9"/>
    <p:sldId id="274" r:id="rId10"/>
    <p:sldId id="266" r:id="rId11"/>
    <p:sldId id="268" r:id="rId12"/>
    <p:sldId id="282" r:id="rId13"/>
    <p:sldId id="269" r:id="rId14"/>
  </p:sldIdLst>
  <p:sldSz cx="20104100" cy="11309350"/>
  <p:notesSz cx="20104100" cy="11309350"/>
  <p:embeddedFontLst>
    <p:embeddedFont>
      <p:font typeface="ADLaM Display" panose="02010000000000000000" pitchFamily="2" charset="77"/>
      <p:regular r:id="rId16"/>
    </p:embeddedFont>
    <p:embeddedFont>
      <p:font typeface="Ubuntu" panose="020B0504030602030204" pitchFamily="34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/>
    <p:restoredTop sz="94589"/>
  </p:normalViewPr>
  <p:slideViewPr>
    <p:cSldViewPr>
      <p:cViewPr varScale="1">
        <p:scale>
          <a:sx n="72" d="100"/>
          <a:sy n="72" d="100"/>
        </p:scale>
        <p:origin x="1120" y="2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7691046565689032E-3"/>
          <c:y val="1.021059417484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20-1B47-A42B-86C0FD8BF3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20-1B47-A42B-86C0FD8BF3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20-1B47-A42B-86C0FD8BF3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20-1B47-A42B-86C0FD8BF3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6-1047-B3BE-0403B26320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785054733053537E-3"/>
          <c:y val="7.2452741497636891E-2"/>
          <c:w val="0.65898144634096112"/>
          <c:h val="4.420034900936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4CF8-4D28-AD4F-B4DD-5CB814280A27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9807-64B4-E041-B9DA-55AC3EF5D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5F0983FA-D3A5-BAF0-04CA-A094C97FE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41449-2C8C-568E-5101-55AA327754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15BD0E1C-848A-8177-A384-B64F8092A9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D440B806-29C3-1FDB-BBD0-75BD6A8C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8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B5FE88-467B-5D50-7D6B-CBAF2C3674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22" name="Holder 7">
            <a:extLst>
              <a:ext uri="{FF2B5EF4-FFF2-40B4-BE49-F238E27FC236}">
                <a16:creationId xmlns:a16="http://schemas.microsoft.com/office/drawing/2014/main" id="{F7F777A5-D77E-559F-E93E-034659010F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C22DB3D-8027-CEEE-6059-1EAD4392F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77885F1-4A8D-5857-0C97-51B46875B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1FB16-6162-BBC6-C87B-DC8EFF6F4104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C24DC-2A7D-DDF0-4B17-E317BC7D05F6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EA4202E2-B5EB-D7FC-D45F-CC59A620A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BB3FC4-872A-B990-32E4-F7498162F0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176E17-1B4B-660F-FDCF-5CF9767B0BBE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59ADD8-57E8-01CF-1248-38276F859B65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654F5C5-8DCD-32E1-13A4-0EE4D8853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2DFA015-A072-9C0C-CA2E-ECE9236AA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4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215E2E39-8747-98AC-EA0C-85EB19A40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95C9EC-1ABE-0260-A597-C4EB99F255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BBC0FB-13C9-E115-59F5-8FD48B9C19A8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2A9CD-A806-93DB-B034-A20B1160504E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0F8D5B2-8658-6D0B-43EC-49D4966CA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82940D9-FF0D-9E90-02E6-560C5A3CE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976FF3-FAF7-D820-D05E-35EEA9D9F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FBE2B0-2613-F303-3B1C-E5DA92B04A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AA509-80DD-7FDB-422B-9A7984942F77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05E15-DCAD-162E-DDAB-D13C32596F74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4E47B17C-25D8-15BC-B727-99368F243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B7B3FB6-402D-0ABE-7474-51BCE7BD6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2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14749A-A4B2-7C78-5D11-E81C576777C2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A0E269-C675-BB1B-7AB4-13E328236000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D7BEFAF-7F47-B6F1-953B-1EB385734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7DDC150-5404-A01C-04BB-01F19E545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F00D172-5A5C-0F20-DCD7-3A0B514C2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20B7E1D-508A-4894-C6B4-3129D3908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19A2CA-D018-D987-FA49-36F1F6A7D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940831-D6DA-4350-2369-2C8791A78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7026275"/>
            <a:ext cx="8915400" cy="276999"/>
          </a:xfrm>
        </p:spPr>
        <p:txBody>
          <a:bodyPr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D35F128-FE0C-AEA8-9870-31C4067060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28250" y="5526156"/>
            <a:ext cx="9975850" cy="57831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340DD7-6E5F-777E-5114-8FD66B78D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4953000" cy="5273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23450" cy="6645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B93EB14-CD5A-6443-C5A2-4FBB2AFF16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09850" y="4996676"/>
            <a:ext cx="4648200" cy="276999"/>
          </a:xfrm>
        </p:spPr>
        <p:txBody>
          <a:bodyPr anchor="b"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183A26C9-60E5-5E8C-13A7-07900238C0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D9109C1-FDFC-89E5-E5A5-9008254E2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AF92A5F-AEFA-1C17-1355-FF8EF26F5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4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DE043883-33AF-5FD9-6B18-D4EE0F7B9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122D9-6FF1-6F2A-296D-500A9D068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9464675"/>
            <a:ext cx="7620000" cy="2769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pPr lvl="0"/>
            <a:r>
              <a:rPr lang="en-GB" dirty="0"/>
              <a:t>Picture caption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F2619C9B-3603-AF74-4074-779071877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3450" y="396875"/>
            <a:ext cx="9906000" cy="10515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0965BF6-E5A9-8252-2383-7C1687460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701675"/>
            <a:ext cx="83820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latin typeface="+mj-lt"/>
              </a:defRPr>
            </a:lvl1pPr>
          </a:lstStyle>
          <a:p>
            <a:pPr lvl="0"/>
            <a:r>
              <a:rPr lang="en-GB" dirty="0"/>
              <a:t>CLICK HERE TO EDIT TEXT</a:t>
            </a:r>
            <a:endParaRPr lang="en-US" dirty="0"/>
          </a:p>
        </p:txBody>
      </p:sp>
      <p:sp>
        <p:nvSpPr>
          <p:cNvPr id="67" name="Holder 7">
            <a:extLst>
              <a:ext uri="{FF2B5EF4-FFF2-40B4-BE49-F238E27FC236}">
                <a16:creationId xmlns:a16="http://schemas.microsoft.com/office/drawing/2014/main" id="{A33605F1-21B5-4FCA-9397-4155B492E6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7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A549F1-49B0-54BC-C3CD-C64BF3571837}"/>
              </a:ext>
            </a:extLst>
          </p:cNvPr>
          <p:cNvSpPr/>
          <p:nvPr userDrawn="1"/>
        </p:nvSpPr>
        <p:spPr>
          <a:xfrm>
            <a:off x="831850" y="7864475"/>
            <a:ext cx="4500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5666-FCA5-7D1D-A4E8-5A3820719AAF}"/>
              </a:ext>
            </a:extLst>
          </p:cNvPr>
          <p:cNvSpPr/>
          <p:nvPr userDrawn="1"/>
        </p:nvSpPr>
        <p:spPr>
          <a:xfrm>
            <a:off x="5443606" y="7864475"/>
            <a:ext cx="4500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01A85D-95DD-C29F-0CB6-C9245FAC4F3E}"/>
              </a:ext>
            </a:extLst>
          </p:cNvPr>
          <p:cNvSpPr/>
          <p:nvPr userDrawn="1"/>
        </p:nvSpPr>
        <p:spPr>
          <a:xfrm>
            <a:off x="10075240" y="7864475"/>
            <a:ext cx="4500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CAFF10-479A-03E6-B948-91B6D8C00856}"/>
              </a:ext>
            </a:extLst>
          </p:cNvPr>
          <p:cNvSpPr/>
          <p:nvPr userDrawn="1"/>
        </p:nvSpPr>
        <p:spPr>
          <a:xfrm>
            <a:off x="14726753" y="7864475"/>
            <a:ext cx="4500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FAEB0EC-FF79-6CDD-4CB8-DF2A5A6813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26753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7982C85-D67C-AA22-ABBF-3F778EC53B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524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0DDF18-1842-383C-D6DC-E1A5D7ABD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350D0E7-B3FE-7DE5-07D3-02CF50D0C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3606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C61C97-6089-7EFD-F5A4-D488342C2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850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4F28098F-F1BD-789A-6BD9-3FAF323EE6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606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219E4DC6-6CAC-42FC-8459-2C23C4A0C6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5240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4B8EFBF-E176-3075-4048-F4A54C9B16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26753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29D3363-D916-491C-6B9F-7697D4674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6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A97849E-7E08-1BEE-6685-50DD4BB30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48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99890C8-8BA2-44B1-4B50-EB19988E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96607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802444B-A705-F893-1E6D-31D7DF1AD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28242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38" name="Holder 7">
            <a:extLst>
              <a:ext uri="{FF2B5EF4-FFF2-40B4-BE49-F238E27FC236}">
                <a16:creationId xmlns:a16="http://schemas.microsoft.com/office/drawing/2014/main" id="{227FD75B-C137-2915-BD86-761FD9B72B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897D6A2-5DC0-5109-3404-C89535D8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24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C54E834-57F4-16F6-78DB-C76016BFA520}"/>
              </a:ext>
            </a:extLst>
          </p:cNvPr>
          <p:cNvSpPr/>
          <p:nvPr userDrawn="1"/>
        </p:nvSpPr>
        <p:spPr>
          <a:xfrm>
            <a:off x="1060450" y="5618675"/>
            <a:ext cx="18592800" cy="36000"/>
          </a:xfrm>
          <a:prstGeom prst="rect">
            <a:avLst/>
          </a:prstGeom>
          <a:gradFill>
            <a:gsLst>
              <a:gs pos="8100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155DC48-2B05-0E71-F99E-4DA16E7AD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5250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3" name="Holder 7">
            <a:extLst>
              <a:ext uri="{FF2B5EF4-FFF2-40B4-BE49-F238E27FC236}">
                <a16:creationId xmlns:a16="http://schemas.microsoft.com/office/drawing/2014/main" id="{93F23E29-D180-9627-499F-17794940A3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E7F622A6-4ABC-BB5C-17F1-BC09A0FD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84">
            <a:extLst>
              <a:ext uri="{FF2B5EF4-FFF2-40B4-BE49-F238E27FC236}">
                <a16:creationId xmlns:a16="http://schemas.microsoft.com/office/drawing/2014/main" id="{DCD478FB-002C-CFC1-7B00-B6BEFF61F5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5250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4" name="Text Placeholder 84">
            <a:extLst>
              <a:ext uri="{FF2B5EF4-FFF2-40B4-BE49-F238E27FC236}">
                <a16:creationId xmlns:a16="http://schemas.microsoft.com/office/drawing/2014/main" id="{F88DC64B-1E05-C096-0C2E-E52057BBB2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9450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84">
            <a:extLst>
              <a:ext uri="{FF2B5EF4-FFF2-40B4-BE49-F238E27FC236}">
                <a16:creationId xmlns:a16="http://schemas.microsoft.com/office/drawing/2014/main" id="{5F826DB1-845C-5391-177B-F2D4A5C9EF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9450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57C1F8-7EB6-DAF3-A0A7-187668CB9C46}"/>
              </a:ext>
            </a:extLst>
          </p:cNvPr>
          <p:cNvSpPr>
            <a:spLocks noChangeAspect="1"/>
          </p:cNvSpPr>
          <p:nvPr userDrawn="1"/>
        </p:nvSpPr>
        <p:spPr>
          <a:xfrm>
            <a:off x="755650" y="5294675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D58752-9AEE-0321-9C22-57C25B325976}"/>
              </a:ext>
            </a:extLst>
          </p:cNvPr>
          <p:cNvSpPr>
            <a:spLocks noChangeAspect="1"/>
          </p:cNvSpPr>
          <p:nvPr userDrawn="1"/>
        </p:nvSpPr>
        <p:spPr>
          <a:xfrm>
            <a:off x="3829317" y="5294675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90A5C0-D73A-4016-9B6B-21A68140DE4F}"/>
              </a:ext>
            </a:extLst>
          </p:cNvPr>
          <p:cNvSpPr>
            <a:spLocks noChangeAspect="1"/>
          </p:cNvSpPr>
          <p:nvPr userDrawn="1"/>
        </p:nvSpPr>
        <p:spPr>
          <a:xfrm>
            <a:off x="6902984" y="5294675"/>
            <a:ext cx="720000" cy="72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26B5BB-DF6F-13E2-E7E8-A89DAC96D66C}"/>
              </a:ext>
            </a:extLst>
          </p:cNvPr>
          <p:cNvSpPr>
            <a:spLocks noChangeAspect="1"/>
          </p:cNvSpPr>
          <p:nvPr userDrawn="1"/>
        </p:nvSpPr>
        <p:spPr>
          <a:xfrm>
            <a:off x="9976651" y="5294675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5C265D-19E1-90E3-CFD8-F247BBCF3E3C}"/>
              </a:ext>
            </a:extLst>
          </p:cNvPr>
          <p:cNvSpPr>
            <a:spLocks noChangeAspect="1"/>
          </p:cNvSpPr>
          <p:nvPr userDrawn="1"/>
        </p:nvSpPr>
        <p:spPr>
          <a:xfrm>
            <a:off x="13050318" y="5294675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042365-3706-717B-85EC-80603E7BAB07}"/>
              </a:ext>
            </a:extLst>
          </p:cNvPr>
          <p:cNvSpPr>
            <a:spLocks noChangeAspect="1"/>
          </p:cNvSpPr>
          <p:nvPr userDrawn="1"/>
        </p:nvSpPr>
        <p:spPr>
          <a:xfrm>
            <a:off x="16123987" y="5294675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83D310-332D-5908-5E3C-331D04609F11}"/>
              </a:ext>
            </a:extLst>
          </p:cNvPr>
          <p:cNvCxnSpPr>
            <a:cxnSpLocks/>
          </p:cNvCxnSpPr>
          <p:nvPr userDrawn="1"/>
        </p:nvCxnSpPr>
        <p:spPr>
          <a:xfrm>
            <a:off x="1115650" y="2475404"/>
            <a:ext cx="0" cy="3026871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F0C352-A5DF-E75A-503E-94C87EFE9C4D}"/>
              </a:ext>
            </a:extLst>
          </p:cNvPr>
          <p:cNvCxnSpPr>
            <a:cxnSpLocks/>
          </p:cNvCxnSpPr>
          <p:nvPr userDrawn="1"/>
        </p:nvCxnSpPr>
        <p:spPr>
          <a:xfrm>
            <a:off x="4189317" y="5915359"/>
            <a:ext cx="0" cy="1263316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EC39FA-8939-016E-0E11-6ABDAA9DB5CB}"/>
              </a:ext>
            </a:extLst>
          </p:cNvPr>
          <p:cNvCxnSpPr>
            <a:cxnSpLocks/>
          </p:cNvCxnSpPr>
          <p:nvPr userDrawn="1"/>
        </p:nvCxnSpPr>
        <p:spPr>
          <a:xfrm>
            <a:off x="10317401" y="5915359"/>
            <a:ext cx="0" cy="1263316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>
            <a:extLst>
              <a:ext uri="{FF2B5EF4-FFF2-40B4-BE49-F238E27FC236}">
                <a16:creationId xmlns:a16="http://schemas.microsoft.com/office/drawing/2014/main" id="{2049845C-2130-EDAF-F990-C7E29F0CC3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53366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84">
            <a:extLst>
              <a:ext uri="{FF2B5EF4-FFF2-40B4-BE49-F238E27FC236}">
                <a16:creationId xmlns:a16="http://schemas.microsoft.com/office/drawing/2014/main" id="{EAE739FF-E7CB-20FA-D728-F2AED2B921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3366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1721C9-5703-C736-1F25-EB2BBD5B1534}"/>
              </a:ext>
            </a:extLst>
          </p:cNvPr>
          <p:cNvCxnSpPr>
            <a:cxnSpLocks/>
          </p:cNvCxnSpPr>
          <p:nvPr userDrawn="1"/>
        </p:nvCxnSpPr>
        <p:spPr>
          <a:xfrm>
            <a:off x="16477569" y="5915359"/>
            <a:ext cx="0" cy="126331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4">
            <a:extLst>
              <a:ext uri="{FF2B5EF4-FFF2-40B4-BE49-F238E27FC236}">
                <a16:creationId xmlns:a16="http://schemas.microsoft.com/office/drawing/2014/main" id="{48A15802-1489-7B87-578A-CC205F380F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713534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0" name="Text Placeholder 84">
            <a:extLst>
              <a:ext uri="{FF2B5EF4-FFF2-40B4-BE49-F238E27FC236}">
                <a16:creationId xmlns:a16="http://schemas.microsoft.com/office/drawing/2014/main" id="{854A7C3E-BBE4-F541-3FD9-BFBA9FBF5C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713534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33" name="Text Placeholder 84">
            <a:extLst>
              <a:ext uri="{FF2B5EF4-FFF2-40B4-BE49-F238E27FC236}">
                <a16:creationId xmlns:a16="http://schemas.microsoft.com/office/drawing/2014/main" id="{6543E1AD-A86B-14AC-23F8-36D4478A8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93334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4" name="Text Placeholder 84">
            <a:extLst>
              <a:ext uri="{FF2B5EF4-FFF2-40B4-BE49-F238E27FC236}">
                <a16:creationId xmlns:a16="http://schemas.microsoft.com/office/drawing/2014/main" id="{16117D2F-837A-38AB-B3DC-82325958F3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93334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FB1486-681D-F7C5-7B88-8FBE1E2D70DD}"/>
              </a:ext>
            </a:extLst>
          </p:cNvPr>
          <p:cNvCxnSpPr>
            <a:cxnSpLocks/>
          </p:cNvCxnSpPr>
          <p:nvPr userDrawn="1"/>
        </p:nvCxnSpPr>
        <p:spPr>
          <a:xfrm>
            <a:off x="7243734" y="2475404"/>
            <a:ext cx="0" cy="3026871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4">
            <a:extLst>
              <a:ext uri="{FF2B5EF4-FFF2-40B4-BE49-F238E27FC236}">
                <a16:creationId xmlns:a16="http://schemas.microsoft.com/office/drawing/2014/main" id="{1228AC3E-7E34-7791-9EFE-891DAB5B6A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653503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7" name="Text Placeholder 84">
            <a:extLst>
              <a:ext uri="{FF2B5EF4-FFF2-40B4-BE49-F238E27FC236}">
                <a16:creationId xmlns:a16="http://schemas.microsoft.com/office/drawing/2014/main" id="{BC80BF02-296A-A48F-B13B-27D000DEAB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653503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9545BA-5095-3E56-554B-074259A76A7C}"/>
              </a:ext>
            </a:extLst>
          </p:cNvPr>
          <p:cNvCxnSpPr>
            <a:cxnSpLocks/>
          </p:cNvCxnSpPr>
          <p:nvPr userDrawn="1"/>
        </p:nvCxnSpPr>
        <p:spPr>
          <a:xfrm>
            <a:off x="13403903" y="2475404"/>
            <a:ext cx="0" cy="302687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E69D2B-187D-92E0-E535-559BC9A8DF71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61F1196-0726-97B8-E50E-C91845C347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450" y="3444875"/>
            <a:ext cx="19476000" cy="7560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99F243D-8616-65C2-9B56-9F2B82881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29B8B83-6C07-EA05-F044-82E50204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8920C-9945-24D8-1B08-3FCFEB6863C4}"/>
              </a:ext>
            </a:extLst>
          </p:cNvPr>
          <p:cNvSpPr/>
          <p:nvPr userDrawn="1"/>
        </p:nvSpPr>
        <p:spPr>
          <a:xfrm>
            <a:off x="298450" y="3444875"/>
            <a:ext cx="19476000" cy="754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4C741-2096-C83F-A28F-1018F81F84BA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6EA03F-E0E8-2517-E26C-7052AE60B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8C7E7C3-F703-EF7D-902C-1F43CC489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0250" y="3444875"/>
            <a:ext cx="9724200" cy="75438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1027616-506A-F481-9E0B-AC6D1E5B7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22E27E8-E791-57D9-43A7-7E6185F02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9312275"/>
            <a:ext cx="8548427" cy="457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1DAA543-59BD-19C8-1A37-77E1008747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320675"/>
            <a:ext cx="97242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72E1FB-B50D-3802-8B45-61314F902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1354217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5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3736199-948C-B0D6-4957-8C01BDD3C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2769989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3200"/>
            </a:lvl3pPr>
            <a:lvl4pPr>
              <a:spcAft>
                <a:spcPts val="600"/>
              </a:spcAft>
              <a:defRPr sz="3200"/>
            </a:lvl4pPr>
            <a:lvl5pPr>
              <a:spcAft>
                <a:spcPts val="600"/>
              </a:spcAft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Holder 7">
            <a:extLst>
              <a:ext uri="{FF2B5EF4-FFF2-40B4-BE49-F238E27FC236}">
                <a16:creationId xmlns:a16="http://schemas.microsoft.com/office/drawing/2014/main" id="{4CB1C9DD-12BC-1B05-ED00-2C7E49279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C2FB9C9-967B-D901-75C8-A89BED1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29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1D9621E-D7FC-66CB-74E4-A4F49810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01" y="2606675"/>
            <a:ext cx="1161415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D4DF1F1-6F29-0821-79FF-EB8C0F7D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A5CABCF-C5CB-114C-7428-8391D6D5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201" y="3868859"/>
            <a:ext cx="11614150" cy="516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B67A20-104C-E983-7323-599EBAA797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843250" y="366875"/>
            <a:ext cx="3907476" cy="170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76" r:id="rId7"/>
    <p:sldLayoutId id="2147483662" r:id="rId8"/>
    <p:sldLayoutId id="2147483663" r:id="rId9"/>
    <p:sldLayoutId id="2147483675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89" r:id="rId16"/>
    <p:sldLayoutId id="2147483690" r:id="rId17"/>
    <p:sldLayoutId id="2147483691" r:id="rId18"/>
    <p:sldLayoutId id="2147483665" r:id="rId19"/>
    <p:sldLayoutId id="2147483678" r:id="rId20"/>
    <p:sldLayoutId id="2147483679" r:id="rId21"/>
    <p:sldLayoutId id="2147483681" r:id="rId22"/>
    <p:sldLayoutId id="2147483680" r:id="rId23"/>
  </p:sldLayoutIdLst>
  <p:hf hdr="0" ftr="0" dt="0"/>
  <p:txStyles>
    <p:titleStyle>
      <a:lvl1pPr eaLnBrk="1" hangingPunct="1">
        <a:defRPr sz="4000" i="1">
          <a:solidFill>
            <a:schemeClr val="tx1"/>
          </a:solidFill>
          <a:latin typeface="ADLaM Display" panose="020F0502020204030204" pitchFamily="34" charset="0"/>
          <a:ea typeface="+mj-ea"/>
          <a:cs typeface="ADLaM Display" panose="020F0502020204030204" pitchFamily="34" charset="0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eague+Gothic" TargetMode="External"/><Relationship Id="rId2" Type="http://schemas.openxmlformats.org/officeDocument/2006/relationships/hyperlink" Target="https://fonts.google.com/specimen/Ubunt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nts.googl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A476A-5839-73E7-4CD8-F330A56D9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D4C5-5511-9F36-F776-C1D6764BBD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823" y="941943"/>
            <a:ext cx="9067800" cy="677108"/>
          </a:xfrm>
        </p:spPr>
        <p:txBody>
          <a:bodyPr/>
          <a:lstStyle/>
          <a:p>
            <a:r>
              <a:rPr lang="en-US" sz="4400" b="1" dirty="0"/>
              <a:t>SPORT &amp; COMPETITION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1B0E-41A3-10A6-0222-33663DA77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9601200" cy="3539430"/>
          </a:xfrm>
        </p:spPr>
        <p:txBody>
          <a:bodyPr/>
          <a:lstStyle/>
          <a:p>
            <a:r>
              <a:rPr lang="en-US" sz="11500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63218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999AE-B691-2154-51E8-ACFB041CE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CC89A-6A17-9202-BCA8-2CAF7CBF3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4CD6C2-85A9-ABB2-0F3C-30E9701709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F94927-A57C-DAC1-1F08-1C45C1557D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C6771E-8A5C-0539-4C8F-565A3F39A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20608-7A85-8FC5-64FC-62B4F9D74E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00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84F0A-F3F8-9348-62CA-8F747A822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137D4-B964-8D3D-5210-F4B75F18AE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F814C-D667-5C5B-03A8-A51828E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1B560-DE1A-3EBA-3D91-19321A2FC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57C827-9317-E50D-8EA6-DE8887890E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465E5-3757-1BFB-E900-2EA9255164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60EBE-375A-C82F-199B-2B6CE9C26C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97CE9-700A-617C-F23B-A501D2BFA6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B258FB-EED9-F48C-294C-3ECC8AA657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5C49F-01EA-107F-F153-EB0B54F0B7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11ABA1-97E8-2E69-7DB4-B1424BD156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3802E7-D049-7BE8-FD5E-6491665FAD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683AF1-9A94-D15E-AE4C-2A8045BF0C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7A64B6-5890-A948-4992-C9CD2E5388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F0A17E-0AAB-1C8E-84ED-83948E7E85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480274"/>
              </p:ext>
            </p:extLst>
          </p:nvPr>
        </p:nvGraphicFramePr>
        <p:xfrm>
          <a:off x="817562" y="2601913"/>
          <a:ext cx="10674648" cy="649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79108">
                  <a:extLst>
                    <a:ext uri="{9D8B030D-6E8A-4147-A177-3AD203B41FA5}">
                      <a16:colId xmlns:a16="http://schemas.microsoft.com/office/drawing/2014/main" val="4018112947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2271538706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089717340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395424716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186209342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211649601"/>
                    </a:ext>
                  </a:extLst>
                </a:gridCol>
              </a:tblGrid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Title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2987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68164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0606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10531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Rew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97181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117668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04425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8601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3BC284-2254-22D6-BA53-E9DB19D31E29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958918221"/>
              </p:ext>
            </p:extLst>
          </p:nvPr>
        </p:nvGraphicFramePr>
        <p:xfrm>
          <a:off x="12140282" y="2601913"/>
          <a:ext cx="7259215" cy="746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47798-B751-EB01-4577-E4EA6F6EAB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A313C6-E55B-2D78-FC45-09C4191F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slide example</a:t>
            </a:r>
          </a:p>
        </p:txBody>
      </p:sp>
    </p:spTree>
    <p:extLst>
      <p:ext uri="{BB962C8B-B14F-4D97-AF65-F5344CB8AC3E}">
        <p14:creationId xmlns:p14="http://schemas.microsoft.com/office/powerpoint/2010/main" val="48825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CDDA5-64A1-DC32-20F0-918CBC52D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B0BD8-C2FE-4888-7349-F8D2C256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BDF61-801E-CBBE-EB06-C9801719D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050" y="4283075"/>
            <a:ext cx="9601200" cy="1354217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0751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754AA-B241-41B9-8EB0-9F490BBB7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1087D1BB-4605-6151-63A6-52F746B148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r="70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58E91-679F-4A1F-95F5-EAF2BF7756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2954655"/>
          </a:xfrm>
        </p:spPr>
        <p:txBody>
          <a:bodyPr/>
          <a:lstStyle/>
          <a:p>
            <a:r>
              <a:rPr lang="en-US" sz="9600" dirty="0"/>
              <a:t>PRESENTATION TITLE TO BE PLACED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D9493AC-5FFC-037F-2A59-D8EA68328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823" y="941943"/>
            <a:ext cx="9067800" cy="677108"/>
          </a:xfrm>
        </p:spPr>
        <p:txBody>
          <a:bodyPr/>
          <a:lstStyle/>
          <a:p>
            <a:r>
              <a:rPr lang="en-US" sz="4400" b="1" dirty="0"/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02474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35B76-07BD-F239-1DCA-07954F29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5DBA-EC09-5825-AD86-1E71934F1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55CB0272-ED6F-DFA0-3579-5C91D608E9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B096-EF8E-E110-4623-49122D289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2954655"/>
          </a:xfrm>
        </p:spPr>
        <p:txBody>
          <a:bodyPr/>
          <a:lstStyle/>
          <a:p>
            <a:r>
              <a:rPr lang="en-US" sz="9600" dirty="0"/>
              <a:t>PRESENTATION TITLE TO BE PLACED HERE.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09C7136-AE23-7FEC-55B1-2235359E0AF1}"/>
              </a:ext>
            </a:extLst>
          </p:cNvPr>
          <p:cNvSpPr txBox="1">
            <a:spLocks/>
          </p:cNvSpPr>
          <p:nvPr/>
        </p:nvSpPr>
        <p:spPr>
          <a:xfrm>
            <a:off x="817823" y="3359745"/>
            <a:ext cx="851414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lnSpc>
                <a:spcPct val="100000"/>
              </a:lnSpc>
              <a:defRPr sz="8800" b="0" i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eaLnBrk="1" hangingPunct="1">
              <a:defRPr>
                <a:latin typeface="+mj-lt"/>
                <a:ea typeface="+mn-ea"/>
                <a:cs typeface="+mn-cs"/>
              </a:defRPr>
            </a:lvl2pPr>
            <a:lvl3pPr marL="914400" eaLnBrk="1" hangingPunct="1">
              <a:defRPr>
                <a:latin typeface="+mj-lt"/>
                <a:ea typeface="+mn-ea"/>
                <a:cs typeface="+mn-cs"/>
              </a:defRPr>
            </a:lvl3pPr>
            <a:lvl4pPr marL="1371600" eaLnBrk="1" hangingPunct="1">
              <a:defRPr>
                <a:latin typeface="+mj-lt"/>
                <a:ea typeface="+mn-ea"/>
                <a:cs typeface="+mn-cs"/>
              </a:defRPr>
            </a:lvl4pPr>
            <a:lvl5pPr marL="1828800" eaLnBrk="1" hangingPunct="1">
              <a:defRPr>
                <a:latin typeface="+mj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764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060650-4236-A689-FBE2-C8E75647B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37856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A presentation few tips: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For this version of the template</a:t>
            </a:r>
            <a:r>
              <a:rPr lang="en-US" altLang="en-US" sz="3600" b="1" dirty="0"/>
              <a:t>, you will need to download and install the fonts </a:t>
            </a:r>
            <a:r>
              <a:rPr lang="en-US" altLang="en-US" sz="3600" dirty="0">
                <a:hlinkClick r:id="rId2"/>
              </a:rPr>
              <a:t>Ubuntu</a:t>
            </a:r>
            <a:r>
              <a:rPr lang="en-US" altLang="en-US" sz="3600" dirty="0"/>
              <a:t> and </a:t>
            </a:r>
            <a:r>
              <a:rPr lang="en-US" altLang="en-US" sz="3600" dirty="0">
                <a:hlinkClick r:id="rId3"/>
              </a:rPr>
              <a:t>League Gothic</a:t>
            </a:r>
            <a:r>
              <a:rPr lang="en-US" altLang="en-US" sz="3600" dirty="0"/>
              <a:t>. These can be </a:t>
            </a:r>
            <a:r>
              <a:rPr lang="en-US" altLang="en-US" sz="3600" b="1" dirty="0"/>
              <a:t>downloaded for free </a:t>
            </a:r>
            <a:r>
              <a:rPr lang="en-US" altLang="en-US" sz="3600" dirty="0"/>
              <a:t>from </a:t>
            </a:r>
            <a:r>
              <a:rPr lang="en-US" altLang="en-US" sz="3600" dirty="0">
                <a:hlinkClick r:id="rId4"/>
              </a:rPr>
              <a:t>Google fonts</a:t>
            </a:r>
            <a:r>
              <a:rPr lang="en-US" altLang="en-US" sz="3600" dirty="0"/>
              <a:t>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Avoid putting too many points on the one slide.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Don’t forget that there are different slide layouts available within PowerPoint for chapter-heads, image slides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EDD6D-603F-BEEB-8CEE-854E06B1A8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88BCE-43D2-47F4-8427-79BBB02B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text slide</a:t>
            </a:r>
          </a:p>
        </p:txBody>
      </p:sp>
    </p:spTree>
    <p:extLst>
      <p:ext uri="{BB962C8B-B14F-4D97-AF65-F5344CB8AC3E}">
        <p14:creationId xmlns:p14="http://schemas.microsoft.com/office/powerpoint/2010/main" val="20041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AF9A7-5172-D8CC-748B-0BFC8CE5E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76B5-55EC-3220-8882-BDB67DB0E581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A3E4-AF5A-6FCC-6622-CDFD6CF80B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AB507F-3245-8CA7-3892-D36EB644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column text or data slide</a:t>
            </a:r>
          </a:p>
        </p:txBody>
      </p:sp>
    </p:spTree>
    <p:extLst>
      <p:ext uri="{BB962C8B-B14F-4D97-AF65-F5344CB8AC3E}">
        <p14:creationId xmlns:p14="http://schemas.microsoft.com/office/powerpoint/2010/main" val="55372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D0FEE-BD9A-739D-BE0A-191624B0ED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A3D0D-0327-08B0-100C-4F4E3CD0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450" y="3063875"/>
            <a:ext cx="10134600" cy="2954655"/>
          </a:xfrm>
        </p:spPr>
        <p:txBody>
          <a:bodyPr/>
          <a:lstStyle/>
          <a:p>
            <a:r>
              <a:rPr lang="en-US" sz="9600" dirty="0"/>
              <a:t>CHAPTER TITLE TO </a:t>
            </a:r>
            <a:br>
              <a:rPr lang="en-US" sz="9600" dirty="0"/>
            </a:br>
            <a:r>
              <a:rPr lang="en-US" sz="9600" dirty="0"/>
              <a:t>BE PLACED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61E30-1562-629A-1387-81C6874B8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201" y="3062387"/>
            <a:ext cx="4191000" cy="1477328"/>
          </a:xfrm>
        </p:spPr>
        <p:txBody>
          <a:bodyPr/>
          <a:lstStyle/>
          <a:p>
            <a:r>
              <a:rPr lang="en-US" sz="9600" dirty="0"/>
              <a:t>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BFB8F6-8451-01BA-55AA-BA8550A22288}"/>
              </a:ext>
            </a:extLst>
          </p:cNvPr>
          <p:cNvSpPr txBox="1">
            <a:spLocks/>
          </p:cNvSpPr>
          <p:nvPr/>
        </p:nvSpPr>
        <p:spPr>
          <a:xfrm>
            <a:off x="817823" y="941943"/>
            <a:ext cx="9067800" cy="677108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SPORT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61164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and person squatting&#10;&#10;AI-generated content may be incorrect.">
            <a:extLst>
              <a:ext uri="{FF2B5EF4-FFF2-40B4-BE49-F238E27FC236}">
                <a16:creationId xmlns:a16="http://schemas.microsoft.com/office/drawing/2014/main" id="{79B92A41-E4DE-DCFF-41C5-F97C4F831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18599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74F7C-CF1B-A42E-A303-34103EB83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701675"/>
            <a:ext cx="8382000" cy="4431983"/>
          </a:xfrm>
        </p:spPr>
        <p:txBody>
          <a:bodyPr/>
          <a:lstStyle/>
          <a:p>
            <a:r>
              <a:rPr lang="en-US" sz="9600" dirty="0"/>
              <a:t>SOMETIMES A SINGLE BOLD STATEMENT IS THE MOST POWERFUL.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780-586D-2FBB-08F0-342E95A776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1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A3A96-A111-F453-DF7F-7B11CDB8E8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2137-718D-01CA-EA8A-B72D54E84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2B6E3-0E7B-0FEE-808E-CCA59A723B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F9032-7EE2-3922-3886-2A61F1C3FA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Picture Placeholder 1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407D9D1D-0CD4-9556-7C7B-8C249452B1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25991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19" name="Picture Placeholder 18" descr="A person giving a high five to a person&#10;&#10;AI-generated content may be incorrect.">
            <a:extLst>
              <a:ext uri="{FF2B5EF4-FFF2-40B4-BE49-F238E27FC236}">
                <a16:creationId xmlns:a16="http://schemas.microsoft.com/office/drawing/2014/main" id="{40507E50-43D4-41FC-9755-9718144303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42969"/>
          <a:stretch>
            <a:fillRect/>
          </a:stretch>
        </p:blipFill>
        <p:spPr>
          <a:xfrm>
            <a:off x="5443606" y="2530475"/>
            <a:ext cx="45000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1" name="Picture Placeholder 20" descr="A person touching her head&#10;&#10;AI-generated content may be incorrect.">
            <a:extLst>
              <a:ext uri="{FF2B5EF4-FFF2-40B4-BE49-F238E27FC236}">
                <a16:creationId xmlns:a16="http://schemas.microsoft.com/office/drawing/2014/main" id="{7AAC133C-CE6A-05FF-D28B-8977E72D63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8864" r="35485"/>
          <a:stretch>
            <a:fillRect/>
          </a:stretch>
        </p:blipFill>
        <p:spPr>
          <a:xfrm>
            <a:off x="10075240" y="2530475"/>
            <a:ext cx="44958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3" name="Picture Placeholder 2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1D598963-DD2E-A83A-E5A7-15720B1431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r="26016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DE0A16-7CA8-A613-98B4-F604BDDB59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331865-55BA-0A23-928E-EE7EF67DE5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0F46E-CBE3-71D4-1D3F-FA7379C3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863BF4-B88A-3BD1-8A6F-0C7A651541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9FDFF3-6678-F03F-D447-8DE1451EF9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A8B3D3-A17A-6858-EBA8-B26FB474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men in a huddle&#10;&#10;AI-generated content may be incorrect.">
            <a:extLst>
              <a:ext uri="{FF2B5EF4-FFF2-40B4-BE49-F238E27FC236}">
                <a16:creationId xmlns:a16="http://schemas.microsoft.com/office/drawing/2014/main" id="{C0D2E80B-178E-3EBC-9325-4C9F6B5C6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84B48-5E02-D8B5-8C0C-574BA0C38D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1512-D0C4-2458-3C7A-83682CB63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9464675"/>
            <a:ext cx="5638800" cy="1107996"/>
          </a:xfrm>
        </p:spPr>
        <p:txBody>
          <a:bodyPr/>
          <a:lstStyle/>
          <a:p>
            <a:r>
              <a:rPr lang="en-US" dirty="0"/>
              <a:t>A picture paints a thousand words</a:t>
            </a:r>
          </a:p>
          <a:p>
            <a:r>
              <a:rPr lang="en-US" altLang="en-US" dirty="0"/>
              <a:t>Don’t forget to caption where possible. For best effect crop the image to fill the placeholder.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7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ecial Olympics Theme">
      <a:dk1>
        <a:srgbClr val="2A2424"/>
      </a:dk1>
      <a:lt1>
        <a:srgbClr val="FFFFFF"/>
      </a:lt1>
      <a:dk2>
        <a:srgbClr val="71001B"/>
      </a:dk2>
      <a:lt2>
        <a:srgbClr val="BDBDB3"/>
      </a:lt2>
      <a:accent1>
        <a:srgbClr val="FF0000"/>
      </a:accent1>
      <a:accent2>
        <a:srgbClr val="BB1F32"/>
      </a:accent2>
      <a:accent3>
        <a:srgbClr val="FFC226"/>
      </a:accent3>
      <a:accent4>
        <a:srgbClr val="F06300"/>
      </a:accent4>
      <a:accent5>
        <a:srgbClr val="019F8F"/>
      </a:accent5>
      <a:accent6>
        <a:srgbClr val="083B4B"/>
      </a:accent6>
      <a:hlink>
        <a:srgbClr val="2483FF"/>
      </a:hlink>
      <a:folHlink>
        <a:srgbClr val="241EAB"/>
      </a:folHlink>
    </a:clrScheme>
    <a:fontScheme name="Custom 1">
      <a:majorFont>
        <a:latin typeface="League Gothic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_Master_PPT_Template_2026_FT2" id="{1D5FF61A-D26D-EC4E-B8C2-02DF75465042}" vid="{30BC92D7-0D72-DB42-9311-4836E9DA6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234</Words>
  <Application>Microsoft Macintosh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ADLaM Display</vt:lpstr>
      <vt:lpstr>Ubuntu</vt:lpstr>
      <vt:lpstr>Office Theme</vt:lpstr>
      <vt:lpstr>PowerPoint Presentation</vt:lpstr>
      <vt:lpstr>PowerPoint Presentation</vt:lpstr>
      <vt:lpstr>PowerPoint Presentation</vt:lpstr>
      <vt:lpstr>Standard text slide</vt:lpstr>
      <vt:lpstr>Two column text or data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slide</vt:lpstr>
      <vt:lpstr>Data slide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Ledwidge</dc:creator>
  <cp:lastModifiedBy>Nadine Afiouni Shahal</cp:lastModifiedBy>
  <cp:revision>7</cp:revision>
  <dcterms:created xsi:type="dcterms:W3CDTF">2026-03-05T12:59:12Z</dcterms:created>
  <dcterms:modified xsi:type="dcterms:W3CDTF">2026-06-22T15:47:29Z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Adobe Illustrator 28.7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2024-09-23T00:00:00Z</vt:filetime>
  </property>
  <property fmtid="{D5CDD505-2E9C-101B-9397-08002B2CF9AE}" pid="6" name="Producer">
    <vt:lpwstr>Adobe PDF library 17.00</vt:lpwstr>
  </property>
</Properties>
</file>