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5"/>
  </p:notesMasterIdLst>
  <p:sldIdLst>
    <p:sldId id="281" r:id="rId2"/>
    <p:sldId id="280" r:id="rId3"/>
    <p:sldId id="279" r:id="rId4"/>
    <p:sldId id="275" r:id="rId5"/>
    <p:sldId id="267" r:id="rId6"/>
    <p:sldId id="276" r:id="rId7"/>
    <p:sldId id="278" r:id="rId8"/>
    <p:sldId id="264" r:id="rId9"/>
    <p:sldId id="274" r:id="rId10"/>
    <p:sldId id="266" r:id="rId11"/>
    <p:sldId id="268" r:id="rId12"/>
    <p:sldId id="282" r:id="rId13"/>
    <p:sldId id="269" r:id="rId14"/>
  </p:sldIdLst>
  <p:sldSz cx="20104100" cy="11309350"/>
  <p:notesSz cx="20104100" cy="11309350"/>
  <p:embeddedFontLst>
    <p:embeddedFont>
      <p:font typeface="ADLaM Display" panose="02010000000000000000" pitchFamily="2" charset="77"/>
      <p:regular r:id="rId16"/>
    </p:embeddedFont>
    <p:embeddedFont>
      <p:font typeface="Ubuntu" panose="020B0504030602030204" pitchFamily="34" charset="0"/>
      <p:regular r:id="rId17"/>
      <p:bold r:id="rId18"/>
      <p:italic r:id="rId19"/>
      <p:boldItalic r:id="rId20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2"/>
    <p:restoredTop sz="94589"/>
  </p:normalViewPr>
  <p:slideViewPr>
    <p:cSldViewPr>
      <p:cViewPr varScale="1">
        <p:scale>
          <a:sx n="72" d="100"/>
          <a:sy n="72" d="100"/>
        </p:scale>
        <p:origin x="1120" y="240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7.7691046565689032E-3"/>
          <c:y val="1.02105941748426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Activities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65E-4344-A30A-A888695BE81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65E-4344-A30A-A888695BE81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65E-4344-A30A-A888695BE81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F65E-4344-A30A-A888695BE81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65E-4344-A30A-A888695BE81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7.3785054733053537E-3"/>
          <c:y val="7.2452741497636891E-2"/>
          <c:w val="0.65898144634096112"/>
          <c:h val="4.42003490093646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8D4CF8-4D28-AD4F-B4DD-5CB814280A27}" type="datetimeFigureOut">
              <a:rPr lang="en-US" smtClean="0"/>
              <a:t>6/22/26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DA9807-64B4-E041-B9DA-55AC3EF5D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891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B4FE079B-7455-8949-F9A2-580EA67530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823" y="9998075"/>
            <a:ext cx="9067800" cy="369332"/>
          </a:xfrm>
        </p:spPr>
        <p:txBody>
          <a:bodyPr anchor="b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Presenter Name | Title and Program Name</a:t>
            </a:r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432FD96-DCEA-4893-6A59-EFE195DA5B7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71650" y="473075"/>
            <a:ext cx="4876800" cy="2129705"/>
          </a:xfrm>
          <a:prstGeom prst="rect">
            <a:avLst/>
          </a:prstGeom>
        </p:spPr>
      </p:pic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5F0983FA-D3A5-BAF0-04CA-A094C97FE2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7823" y="1475343"/>
            <a:ext cx="9067800" cy="369332"/>
          </a:xfrm>
        </p:spPr>
        <p:txBody>
          <a:bodyPr anchor="b"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Date </a:t>
            </a:r>
            <a:r>
              <a:rPr lang="en-GB" dirty="0" err="1"/>
              <a:t>mm.dd.yyyy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2341449-2C8C-568E-5101-55AA327754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7823" y="4283075"/>
            <a:ext cx="9601200" cy="2708434"/>
          </a:xfrm>
        </p:spPr>
        <p:txBody>
          <a:bodyPr/>
          <a:lstStyle>
            <a:lvl1pPr>
              <a:lnSpc>
                <a:spcPct val="100000"/>
              </a:lnSpc>
              <a:defRPr sz="8800">
                <a:solidFill>
                  <a:schemeClr val="bg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Presentation title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17823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Holder 7">
            <a:extLst>
              <a:ext uri="{FF2B5EF4-FFF2-40B4-BE49-F238E27FC236}">
                <a16:creationId xmlns:a16="http://schemas.microsoft.com/office/drawing/2014/main" id="{15BD0E1C-848A-8177-A384-B64F8092A93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58201" y="10517696"/>
            <a:ext cx="4623943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6" name="Holder 2">
            <a:extLst>
              <a:ext uri="{FF2B5EF4-FFF2-40B4-BE49-F238E27FC236}">
                <a16:creationId xmlns:a16="http://schemas.microsoft.com/office/drawing/2014/main" id="{D440B806-29C3-1FDB-BBD0-75BD6A8C7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823" y="924322"/>
            <a:ext cx="10071779" cy="615553"/>
          </a:xfrm>
          <a:prstGeom prst="rect">
            <a:avLst/>
          </a:prstGeom>
        </p:spPr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+mn-lt"/>
                <a:cs typeface="KH Teka TRIAL"/>
              </a:defRPr>
            </a:lvl1pPr>
          </a:lstStyle>
          <a:p>
            <a:r>
              <a:rPr lang="en-GB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58888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3DB5FE88-467B-5D50-7D6B-CBAF2C36748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843250" y="366875"/>
            <a:ext cx="3907475" cy="1706400"/>
          </a:xfrm>
          <a:prstGeom prst="rect">
            <a:avLst/>
          </a:prstGeom>
        </p:spPr>
      </p:pic>
      <p:sp>
        <p:nvSpPr>
          <p:cNvPr id="22" name="Holder 7">
            <a:extLst>
              <a:ext uri="{FF2B5EF4-FFF2-40B4-BE49-F238E27FC236}">
                <a16:creationId xmlns:a16="http://schemas.microsoft.com/office/drawing/2014/main" id="{F7F777A5-D77E-559F-E93E-034659010FA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58201" y="10517696"/>
            <a:ext cx="4623943" cy="276999"/>
          </a:xfrm>
        </p:spPr>
        <p:txBody>
          <a:bodyPr lIns="0" tIns="0" rIns="0" b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FC22DB3D-8027-CEEE-6059-1EAD4392F4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80450" y="3063875"/>
            <a:ext cx="10134600" cy="2708434"/>
          </a:xfrm>
        </p:spPr>
        <p:txBody>
          <a:bodyPr/>
          <a:lstStyle>
            <a:lvl1pPr>
              <a:lnSpc>
                <a:spcPct val="100000"/>
              </a:lnSpc>
              <a:defRPr sz="8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Chapter </a:t>
            </a:r>
          </a:p>
          <a:p>
            <a:pPr lvl="0"/>
            <a:r>
              <a:rPr lang="en-GB" dirty="0"/>
              <a:t>Title Here</a:t>
            </a:r>
            <a:endParaRPr lang="en-US" dirty="0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677885F1-4A8D-5857-0C97-51B46875BA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8201" y="3062387"/>
            <a:ext cx="4191000" cy="1231106"/>
          </a:xfrm>
        </p:spPr>
        <p:txBody>
          <a:bodyPr/>
          <a:lstStyle>
            <a:lvl1pPr algn="l">
              <a:defRPr sz="8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00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41FB16-6162-BBC6-C87B-DC8EFF6F4104}"/>
              </a:ext>
            </a:extLst>
          </p:cNvPr>
          <p:cNvCxnSpPr/>
          <p:nvPr userDrawn="1"/>
        </p:nvCxnSpPr>
        <p:spPr>
          <a:xfrm>
            <a:off x="8680450" y="2225675"/>
            <a:ext cx="10820400" cy="0"/>
          </a:xfrm>
          <a:prstGeom prst="line">
            <a:avLst/>
          </a:prstGeom>
          <a:ln w="3175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D0C24DC-2A7D-DDF0-4B17-E317BC7D05F6}"/>
              </a:ext>
            </a:extLst>
          </p:cNvPr>
          <p:cNvCxnSpPr>
            <a:cxnSpLocks/>
          </p:cNvCxnSpPr>
          <p:nvPr userDrawn="1"/>
        </p:nvCxnSpPr>
        <p:spPr>
          <a:xfrm>
            <a:off x="858201" y="2225675"/>
            <a:ext cx="6831649" cy="0"/>
          </a:xfrm>
          <a:prstGeom prst="line">
            <a:avLst/>
          </a:prstGeom>
          <a:ln w="3175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04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lder 7">
            <a:extLst>
              <a:ext uri="{FF2B5EF4-FFF2-40B4-BE49-F238E27FC236}">
                <a16:creationId xmlns:a16="http://schemas.microsoft.com/office/drawing/2014/main" id="{EA4202E2-B5EB-D7FC-D45F-CC59A620A64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58201" y="10517696"/>
            <a:ext cx="4623943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4BB3FC4-872A-B990-32E4-F7498162F00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843250" y="366875"/>
            <a:ext cx="3907475" cy="17064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A176E17-1B4B-660F-FDCF-5CF9767B0BBE}"/>
              </a:ext>
            </a:extLst>
          </p:cNvPr>
          <p:cNvCxnSpPr/>
          <p:nvPr userDrawn="1"/>
        </p:nvCxnSpPr>
        <p:spPr>
          <a:xfrm>
            <a:off x="8680450" y="2225675"/>
            <a:ext cx="10820400" cy="0"/>
          </a:xfrm>
          <a:prstGeom prst="line">
            <a:avLst/>
          </a:prstGeom>
          <a:ln w="3175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859ADD8-57E8-01CF-1248-38276F859B65}"/>
              </a:ext>
            </a:extLst>
          </p:cNvPr>
          <p:cNvCxnSpPr>
            <a:cxnSpLocks/>
          </p:cNvCxnSpPr>
          <p:nvPr userDrawn="1"/>
        </p:nvCxnSpPr>
        <p:spPr>
          <a:xfrm>
            <a:off x="858201" y="2225675"/>
            <a:ext cx="6831649" cy="0"/>
          </a:xfrm>
          <a:prstGeom prst="line">
            <a:avLst/>
          </a:prstGeom>
          <a:ln w="3175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7654F5C5-8DCD-32E1-13A4-0EE4D88538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80450" y="3063875"/>
            <a:ext cx="10134600" cy="2708434"/>
          </a:xfrm>
        </p:spPr>
        <p:txBody>
          <a:bodyPr/>
          <a:lstStyle>
            <a:lvl1pPr>
              <a:lnSpc>
                <a:spcPct val="100000"/>
              </a:lnSpc>
              <a:defRPr sz="8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Chapter </a:t>
            </a:r>
          </a:p>
          <a:p>
            <a:pPr lvl="0"/>
            <a:r>
              <a:rPr lang="en-GB" dirty="0"/>
              <a:t>Title Here</a:t>
            </a:r>
            <a:endParaRPr lang="en-US" dirty="0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92DFA015-A072-9C0C-CA2E-ECE9236AA5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8201" y="3062387"/>
            <a:ext cx="4191000" cy="1231106"/>
          </a:xfrm>
        </p:spPr>
        <p:txBody>
          <a:bodyPr/>
          <a:lstStyle>
            <a:lvl1pPr algn="l">
              <a:defRPr sz="8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542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lder 7">
            <a:extLst>
              <a:ext uri="{FF2B5EF4-FFF2-40B4-BE49-F238E27FC236}">
                <a16:creationId xmlns:a16="http://schemas.microsoft.com/office/drawing/2014/main" id="{215E2E39-8747-98AC-EA0C-85EB19A40EE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58201" y="10517696"/>
            <a:ext cx="4623943" cy="276999"/>
          </a:xfrm>
        </p:spPr>
        <p:txBody>
          <a:bodyPr lIns="0" tIns="0" rIns="0" b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595C9EC-1ABE-0260-A597-C4EB99F2553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843250" y="366875"/>
            <a:ext cx="3907475" cy="17064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9BBC0FB-13C9-E115-59F5-8FD48B9C19A8}"/>
              </a:ext>
            </a:extLst>
          </p:cNvPr>
          <p:cNvCxnSpPr/>
          <p:nvPr userDrawn="1"/>
        </p:nvCxnSpPr>
        <p:spPr>
          <a:xfrm>
            <a:off x="8680450" y="2225675"/>
            <a:ext cx="10820400" cy="0"/>
          </a:xfrm>
          <a:prstGeom prst="line">
            <a:avLst/>
          </a:prstGeom>
          <a:ln w="3175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962A9CD-A806-93DB-B034-A20B1160504E}"/>
              </a:ext>
            </a:extLst>
          </p:cNvPr>
          <p:cNvCxnSpPr>
            <a:cxnSpLocks/>
          </p:cNvCxnSpPr>
          <p:nvPr userDrawn="1"/>
        </p:nvCxnSpPr>
        <p:spPr>
          <a:xfrm>
            <a:off x="858201" y="2225675"/>
            <a:ext cx="6831649" cy="0"/>
          </a:xfrm>
          <a:prstGeom prst="line">
            <a:avLst/>
          </a:prstGeom>
          <a:ln w="3175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00F8D5B2-8658-6D0B-43EC-49D4966CA0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80450" y="3063875"/>
            <a:ext cx="10134600" cy="2708434"/>
          </a:xfrm>
        </p:spPr>
        <p:txBody>
          <a:bodyPr/>
          <a:lstStyle>
            <a:lvl1pPr>
              <a:lnSpc>
                <a:spcPct val="100000"/>
              </a:lnSpc>
              <a:defRPr sz="8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Chapter </a:t>
            </a:r>
          </a:p>
          <a:p>
            <a:pPr lvl="0"/>
            <a:r>
              <a:rPr lang="en-GB" dirty="0"/>
              <a:t>Title Here</a:t>
            </a:r>
            <a:endParaRPr lang="en-US" dirty="0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882940D9-FF0D-9E90-02E6-560C5A3CEB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8201" y="3062387"/>
            <a:ext cx="4191000" cy="1231106"/>
          </a:xfrm>
        </p:spPr>
        <p:txBody>
          <a:bodyPr/>
          <a:lstStyle>
            <a:lvl1pPr algn="l">
              <a:defRPr sz="8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834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lder 7">
            <a:extLst>
              <a:ext uri="{FF2B5EF4-FFF2-40B4-BE49-F238E27FC236}">
                <a16:creationId xmlns:a16="http://schemas.microsoft.com/office/drawing/2014/main" id="{77976FF3-FAF7-D820-D05E-35EEA9D9FCD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58201" y="10517696"/>
            <a:ext cx="4623943" cy="276999"/>
          </a:xfrm>
        </p:spPr>
        <p:txBody>
          <a:bodyPr lIns="0" tIns="0" rIns="0" b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DFBE2B0-2613-F303-3B1C-E5DA92B04AE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843250" y="366875"/>
            <a:ext cx="3907475" cy="17064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90AA509-80DD-7FDB-422B-9A7984942F77}"/>
              </a:ext>
            </a:extLst>
          </p:cNvPr>
          <p:cNvCxnSpPr/>
          <p:nvPr userDrawn="1"/>
        </p:nvCxnSpPr>
        <p:spPr>
          <a:xfrm>
            <a:off x="8680450" y="2225675"/>
            <a:ext cx="10820400" cy="0"/>
          </a:xfrm>
          <a:prstGeom prst="line">
            <a:avLst/>
          </a:prstGeom>
          <a:ln w="3175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F05E15-DCAD-162E-DDAB-D13C32596F74}"/>
              </a:ext>
            </a:extLst>
          </p:cNvPr>
          <p:cNvCxnSpPr>
            <a:cxnSpLocks/>
          </p:cNvCxnSpPr>
          <p:nvPr userDrawn="1"/>
        </p:nvCxnSpPr>
        <p:spPr>
          <a:xfrm>
            <a:off x="858201" y="2225675"/>
            <a:ext cx="6831649" cy="0"/>
          </a:xfrm>
          <a:prstGeom prst="line">
            <a:avLst/>
          </a:prstGeom>
          <a:ln w="3175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4E47B17C-25D8-15BC-B727-99368F2436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80450" y="3063875"/>
            <a:ext cx="10134600" cy="2708434"/>
          </a:xfrm>
        </p:spPr>
        <p:txBody>
          <a:bodyPr/>
          <a:lstStyle>
            <a:lvl1pPr>
              <a:lnSpc>
                <a:spcPct val="100000"/>
              </a:lnSpc>
              <a:defRPr sz="8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Chapter </a:t>
            </a:r>
          </a:p>
          <a:p>
            <a:pPr lvl="0"/>
            <a:r>
              <a:rPr lang="en-GB" dirty="0"/>
              <a:t>Title Here</a:t>
            </a:r>
            <a:endParaRPr lang="en-US" dirty="0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CB7B3FB6-402D-0ABE-7474-51BCE7BD6C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8201" y="3062387"/>
            <a:ext cx="4191000" cy="1231106"/>
          </a:xfrm>
        </p:spPr>
        <p:txBody>
          <a:bodyPr/>
          <a:lstStyle>
            <a:lvl1pPr algn="l">
              <a:defRPr sz="8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8214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lder 7">
            <a:extLst>
              <a:ext uri="{FF2B5EF4-FFF2-40B4-BE49-F238E27FC236}">
                <a16:creationId xmlns:a16="http://schemas.microsoft.com/office/drawing/2014/main" id="{77E0E7BC-1D0E-0A5D-180A-DA08B26693D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58201" y="10517696"/>
            <a:ext cx="4623943" cy="246221"/>
          </a:xfrm>
        </p:spPr>
        <p:txBody>
          <a:bodyPr lIns="0" tIns="0" rIns="0" b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1447DC04-D1CB-D618-0378-463E9BAD6D8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843250" y="366875"/>
            <a:ext cx="3907475" cy="17064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614749A-A4B2-7C78-5D11-E81C576777C2}"/>
              </a:ext>
            </a:extLst>
          </p:cNvPr>
          <p:cNvCxnSpPr/>
          <p:nvPr userDrawn="1"/>
        </p:nvCxnSpPr>
        <p:spPr>
          <a:xfrm>
            <a:off x="8680450" y="2225675"/>
            <a:ext cx="10820400" cy="0"/>
          </a:xfrm>
          <a:prstGeom prst="line">
            <a:avLst/>
          </a:prstGeom>
          <a:ln w="3175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8A0E269-C675-BB1B-7AB4-13E328236000}"/>
              </a:ext>
            </a:extLst>
          </p:cNvPr>
          <p:cNvCxnSpPr>
            <a:cxnSpLocks/>
          </p:cNvCxnSpPr>
          <p:nvPr userDrawn="1"/>
        </p:nvCxnSpPr>
        <p:spPr>
          <a:xfrm>
            <a:off x="858201" y="2225675"/>
            <a:ext cx="6831649" cy="0"/>
          </a:xfrm>
          <a:prstGeom prst="line">
            <a:avLst/>
          </a:prstGeom>
          <a:ln w="3175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2D7BEFAF-7F47-B6F1-953B-1EB385734FB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80450" y="3063875"/>
            <a:ext cx="10134600" cy="2708434"/>
          </a:xfrm>
        </p:spPr>
        <p:txBody>
          <a:bodyPr/>
          <a:lstStyle>
            <a:lvl1pPr>
              <a:lnSpc>
                <a:spcPct val="100000"/>
              </a:lnSpc>
              <a:defRPr sz="8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Chapter </a:t>
            </a:r>
          </a:p>
          <a:p>
            <a:pPr lvl="0"/>
            <a:r>
              <a:rPr lang="en-GB" dirty="0"/>
              <a:t>Title Here</a:t>
            </a:r>
            <a:endParaRPr lang="en-US" dirty="0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07DDC150-5404-A01C-04BB-01F19E5455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8201" y="3062387"/>
            <a:ext cx="4191000" cy="1231106"/>
          </a:xfrm>
        </p:spPr>
        <p:txBody>
          <a:bodyPr/>
          <a:lstStyle>
            <a:lvl1pPr algn="l">
              <a:defRPr sz="8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427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Half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B50914A-8D07-1EFA-8943-FA5F011C1F4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27850" y="320675"/>
            <a:ext cx="8276400" cy="1066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7" name="Holder 7">
            <a:extLst>
              <a:ext uri="{FF2B5EF4-FFF2-40B4-BE49-F238E27FC236}">
                <a16:creationId xmlns:a16="http://schemas.microsoft.com/office/drawing/2014/main" id="{77E0E7BC-1D0E-0A5D-180A-DA08B26693D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58201" y="10517696"/>
            <a:ext cx="4623943" cy="246221"/>
          </a:xfrm>
        </p:spPr>
        <p:txBody>
          <a:bodyPr lIns="0" tIns="0" rIns="0" b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1447DC04-D1CB-D618-0378-463E9BAD6D8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843250" y="366875"/>
            <a:ext cx="3907475" cy="1706400"/>
          </a:xfrm>
          <a:prstGeom prst="rect">
            <a:avLst/>
          </a:prstGeom>
        </p:spPr>
      </p:pic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EF00D172-5A5C-0F20-DCD7-3A0B514C23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213850" y="3063875"/>
            <a:ext cx="9982200" cy="2708434"/>
          </a:xfrm>
        </p:spPr>
        <p:txBody>
          <a:bodyPr/>
          <a:lstStyle>
            <a:lvl1pPr>
              <a:lnSpc>
                <a:spcPct val="100000"/>
              </a:lnSpc>
              <a:defRPr sz="8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Chapter </a:t>
            </a:r>
          </a:p>
          <a:p>
            <a:pPr lvl="0"/>
            <a:r>
              <a:rPr lang="en-GB" dirty="0"/>
              <a:t>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1402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Half Imag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651D2E9-6C51-7E2E-EE69-53C87B94754B}"/>
              </a:ext>
            </a:extLst>
          </p:cNvPr>
          <p:cNvSpPr/>
          <p:nvPr userDrawn="1"/>
        </p:nvSpPr>
        <p:spPr>
          <a:xfrm>
            <a:off x="327850" y="320675"/>
            <a:ext cx="19458000" cy="1069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B50914A-8D07-1EFA-8943-FA5F011C1F4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27850" y="320675"/>
            <a:ext cx="8276400" cy="1066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7" name="Holder 7">
            <a:extLst>
              <a:ext uri="{FF2B5EF4-FFF2-40B4-BE49-F238E27FC236}">
                <a16:creationId xmlns:a16="http://schemas.microsoft.com/office/drawing/2014/main" id="{77E0E7BC-1D0E-0A5D-180A-DA08B26693D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58201" y="10517696"/>
            <a:ext cx="4623943" cy="246221"/>
          </a:xfrm>
        </p:spPr>
        <p:txBody>
          <a:bodyPr lIns="0" tIns="0" rIns="0" b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1447DC04-D1CB-D618-0378-463E9BAD6D8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843250" y="366875"/>
            <a:ext cx="3907475" cy="1706400"/>
          </a:xfrm>
          <a:prstGeom prst="rect">
            <a:avLst/>
          </a:prstGeom>
        </p:spPr>
      </p:pic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020B7E1D-508A-4894-C6B4-3129D390805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213850" y="3063875"/>
            <a:ext cx="9982200" cy="2708434"/>
          </a:xfrm>
        </p:spPr>
        <p:txBody>
          <a:bodyPr/>
          <a:lstStyle>
            <a:lvl1pPr>
              <a:lnSpc>
                <a:spcPct val="100000"/>
              </a:lnSpc>
              <a:defRPr sz="8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Chapter </a:t>
            </a:r>
          </a:p>
          <a:p>
            <a:pPr lvl="0"/>
            <a:r>
              <a:rPr lang="en-GB" dirty="0"/>
              <a:t>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3497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Half Imag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651D2E9-6C51-7E2E-EE69-53C87B94754B}"/>
              </a:ext>
            </a:extLst>
          </p:cNvPr>
          <p:cNvSpPr/>
          <p:nvPr userDrawn="1"/>
        </p:nvSpPr>
        <p:spPr>
          <a:xfrm>
            <a:off x="327850" y="320675"/>
            <a:ext cx="19458000" cy="1069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B50914A-8D07-1EFA-8943-FA5F011C1F4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27850" y="320675"/>
            <a:ext cx="8276400" cy="1066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7" name="Holder 7">
            <a:extLst>
              <a:ext uri="{FF2B5EF4-FFF2-40B4-BE49-F238E27FC236}">
                <a16:creationId xmlns:a16="http://schemas.microsoft.com/office/drawing/2014/main" id="{77E0E7BC-1D0E-0A5D-180A-DA08B26693D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58201" y="10517696"/>
            <a:ext cx="4623943" cy="246221"/>
          </a:xfrm>
        </p:spPr>
        <p:txBody>
          <a:bodyPr lIns="0" tIns="0" rIns="0" b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1447DC04-D1CB-D618-0378-463E9BAD6D8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843250" y="366875"/>
            <a:ext cx="3907475" cy="1706400"/>
          </a:xfrm>
          <a:prstGeom prst="rect">
            <a:avLst/>
          </a:prstGeom>
        </p:spPr>
      </p:pic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3219A2CA-D018-D987-FA49-36F1F6A7D7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213850" y="3063875"/>
            <a:ext cx="9982200" cy="2708434"/>
          </a:xfrm>
        </p:spPr>
        <p:txBody>
          <a:bodyPr/>
          <a:lstStyle>
            <a:lvl1pPr>
              <a:lnSpc>
                <a:spcPct val="100000"/>
              </a:lnSpc>
              <a:defRPr sz="8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Chapter </a:t>
            </a:r>
          </a:p>
          <a:p>
            <a:pPr lvl="0"/>
            <a:r>
              <a:rPr lang="en-GB" dirty="0"/>
              <a:t>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4555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E940831-D6DA-4350-2369-2C8791A786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8050" y="7026275"/>
            <a:ext cx="8915400" cy="276999"/>
          </a:xfrm>
        </p:spPr>
        <p:txBody>
          <a:bodyPr/>
          <a:lstStyle/>
          <a:p>
            <a:pPr lvl="0"/>
            <a:r>
              <a:rPr lang="en-GB" dirty="0"/>
              <a:t>Image Captions here</a:t>
            </a:r>
            <a:endParaRPr lang="en-US" dirty="0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DD35F128-FE0C-AEA8-9870-31C4067060C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128250" y="5526156"/>
            <a:ext cx="9975850" cy="578319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C340DD7-6E5F-777E-5114-8FD66B78D52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128250" y="0"/>
            <a:ext cx="4953000" cy="52736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BD255FB-5260-C049-9212-E091FE637F8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823450" cy="66452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7B93EB14-CD5A-6443-C5A2-4FBB2AFF16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309850" y="4996676"/>
            <a:ext cx="4648200" cy="276999"/>
          </a:xfrm>
        </p:spPr>
        <p:txBody>
          <a:bodyPr anchor="b"/>
          <a:lstStyle/>
          <a:p>
            <a:pPr lvl="0"/>
            <a:r>
              <a:rPr lang="en-GB" dirty="0"/>
              <a:t>Image Captions here</a:t>
            </a:r>
            <a:endParaRPr lang="en-US" dirty="0"/>
          </a:p>
        </p:txBody>
      </p:sp>
      <p:sp>
        <p:nvSpPr>
          <p:cNvPr id="27" name="Holder 7">
            <a:extLst>
              <a:ext uri="{FF2B5EF4-FFF2-40B4-BE49-F238E27FC236}">
                <a16:creationId xmlns:a16="http://schemas.microsoft.com/office/drawing/2014/main" id="{183A26C9-60E5-5E8C-13A7-07900238C0D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58201" y="10517696"/>
            <a:ext cx="4623943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B4FE079B-7455-8949-F9A2-580EA67530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823" y="9998075"/>
            <a:ext cx="9067800" cy="369332"/>
          </a:xfrm>
        </p:spPr>
        <p:txBody>
          <a:bodyPr anchor="b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Presenter Name | Title and Program Name</a:t>
            </a:r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432FD96-DCEA-4893-6A59-EFE195DA5B7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71650" y="473075"/>
            <a:ext cx="4876800" cy="2129705"/>
          </a:xfrm>
          <a:prstGeom prst="rect">
            <a:avLst/>
          </a:prstGeom>
        </p:spPr>
      </p:pic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FD9109C1-FDFC-89E5-E5A5-9008254E26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7823" y="1475343"/>
            <a:ext cx="9067800" cy="369332"/>
          </a:xfrm>
        </p:spPr>
        <p:txBody>
          <a:bodyPr anchor="b"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Date </a:t>
            </a:r>
            <a:r>
              <a:rPr lang="en-GB" dirty="0" err="1"/>
              <a:t>mm.dd.yyyy</a:t>
            </a:r>
            <a:endParaRPr lang="en-US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0AF92A5F-AEFA-1C17-1355-FF8EF26F54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7823" y="4283075"/>
            <a:ext cx="9601200" cy="2708434"/>
          </a:xfrm>
        </p:spPr>
        <p:txBody>
          <a:bodyPr/>
          <a:lstStyle>
            <a:lvl1pPr>
              <a:lnSpc>
                <a:spcPct val="100000"/>
              </a:lnSpc>
              <a:defRPr sz="8800">
                <a:solidFill>
                  <a:schemeClr val="tx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Presentation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4435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BD255FB-5260-C049-9212-E091FE637F8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104100" cy="1130935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7" name="Holder 7">
            <a:extLst>
              <a:ext uri="{FF2B5EF4-FFF2-40B4-BE49-F238E27FC236}">
                <a16:creationId xmlns:a16="http://schemas.microsoft.com/office/drawing/2014/main" id="{DE043883-33AF-5FD9-6B18-D4EE0F7B95F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58201" y="10517696"/>
            <a:ext cx="4623943" cy="276999"/>
          </a:xfrm>
        </p:spPr>
        <p:txBody>
          <a:bodyPr lIns="0" tIns="0" rIns="0" b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5122D9-6FF1-6F2A-296D-500A9D068E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1850" y="9464675"/>
            <a:ext cx="7620000" cy="276999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highlight>
                  <a:srgbClr val="000000"/>
                </a:highlight>
              </a:defRPr>
            </a:lvl1pPr>
          </a:lstStyle>
          <a:p>
            <a:pPr lvl="0"/>
            <a:r>
              <a:rPr lang="en-GB" dirty="0"/>
              <a:t>Picture caption to go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022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F2619C9B-3603-AF74-4074-779071877A7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23450" y="396875"/>
            <a:ext cx="9906000" cy="105156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65" name="Text Placeholder 64">
            <a:extLst>
              <a:ext uri="{FF2B5EF4-FFF2-40B4-BE49-F238E27FC236}">
                <a16:creationId xmlns:a16="http://schemas.microsoft.com/office/drawing/2014/main" id="{30965BF6-E5A9-8252-2383-7C1687460D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1850" y="701675"/>
            <a:ext cx="8382000" cy="2708434"/>
          </a:xfrm>
        </p:spPr>
        <p:txBody>
          <a:bodyPr/>
          <a:lstStyle>
            <a:lvl1pPr>
              <a:lnSpc>
                <a:spcPct val="100000"/>
              </a:lnSpc>
              <a:defRPr sz="8800">
                <a:latin typeface="+mj-lt"/>
              </a:defRPr>
            </a:lvl1pPr>
          </a:lstStyle>
          <a:p>
            <a:pPr lvl="0"/>
            <a:r>
              <a:rPr lang="en-GB" dirty="0"/>
              <a:t>Click here to edit text</a:t>
            </a:r>
            <a:endParaRPr lang="en-US" dirty="0"/>
          </a:p>
        </p:txBody>
      </p:sp>
      <p:sp>
        <p:nvSpPr>
          <p:cNvPr id="67" name="Holder 7">
            <a:extLst>
              <a:ext uri="{FF2B5EF4-FFF2-40B4-BE49-F238E27FC236}">
                <a16:creationId xmlns:a16="http://schemas.microsoft.com/office/drawing/2014/main" id="{A33605F1-21B5-4FCA-9397-4155B492E62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58201" y="10517696"/>
            <a:ext cx="4623943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94744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+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28A549F1-49B0-54BC-C3CD-C64BF3571837}"/>
              </a:ext>
            </a:extLst>
          </p:cNvPr>
          <p:cNvSpPr/>
          <p:nvPr userDrawn="1"/>
        </p:nvSpPr>
        <p:spPr>
          <a:xfrm>
            <a:off x="831850" y="7864475"/>
            <a:ext cx="4500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AE55666-FCA5-7D1D-A4E8-5A3820719AAF}"/>
              </a:ext>
            </a:extLst>
          </p:cNvPr>
          <p:cNvSpPr/>
          <p:nvPr userDrawn="1"/>
        </p:nvSpPr>
        <p:spPr>
          <a:xfrm>
            <a:off x="5443606" y="7864475"/>
            <a:ext cx="4500000" cy="228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501A85D-95DD-C29F-0CB6-C9245FAC4F3E}"/>
              </a:ext>
            </a:extLst>
          </p:cNvPr>
          <p:cNvSpPr/>
          <p:nvPr userDrawn="1"/>
        </p:nvSpPr>
        <p:spPr>
          <a:xfrm>
            <a:off x="10075240" y="7864475"/>
            <a:ext cx="450000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8CAFF10-479A-03E6-B948-91B6D8C00856}"/>
              </a:ext>
            </a:extLst>
          </p:cNvPr>
          <p:cNvSpPr/>
          <p:nvPr userDrawn="1"/>
        </p:nvSpPr>
        <p:spPr>
          <a:xfrm>
            <a:off x="14726753" y="7864475"/>
            <a:ext cx="4500000" cy="228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 Placeholder 29">
            <a:extLst>
              <a:ext uri="{FF2B5EF4-FFF2-40B4-BE49-F238E27FC236}">
                <a16:creationId xmlns:a16="http://schemas.microsoft.com/office/drawing/2014/main" id="{0FAEB0EC-FF79-6CDD-4CB8-DF2A5A68137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726753" y="9381271"/>
            <a:ext cx="4500000" cy="640515"/>
          </a:xfrm>
          <a:noFill/>
        </p:spPr>
        <p:txBody>
          <a:bodyPr lIns="180000" tIns="180000" rIns="180000" bIns="18000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Title here</a:t>
            </a:r>
            <a:endParaRPr lang="en-US" dirty="0"/>
          </a:p>
        </p:txBody>
      </p:sp>
      <p:sp>
        <p:nvSpPr>
          <p:cNvPr id="32" name="Text Placeholder 29">
            <a:extLst>
              <a:ext uri="{FF2B5EF4-FFF2-40B4-BE49-F238E27FC236}">
                <a16:creationId xmlns:a16="http://schemas.microsoft.com/office/drawing/2014/main" id="{17982C85-D67C-AA22-ABBF-3F778EC53B8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75240" y="9381271"/>
            <a:ext cx="4500000" cy="640515"/>
          </a:xfrm>
          <a:noFill/>
        </p:spPr>
        <p:txBody>
          <a:bodyPr lIns="180000" tIns="180000" rIns="180000" bIns="18000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Title here</a:t>
            </a:r>
            <a:endParaRPr lang="en-US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F80DDF18-1842-383C-D6DC-E1A5D7ABDC9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1850" y="9381271"/>
            <a:ext cx="4500000" cy="640515"/>
          </a:xfrm>
          <a:noFill/>
        </p:spPr>
        <p:txBody>
          <a:bodyPr lIns="180000" tIns="180000" rIns="180000" bIns="18000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Title here</a:t>
            </a:r>
            <a:endParaRPr lang="en-US" dirty="0"/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9350D0E7-B3FE-7DE5-07D3-02CF50D0CEB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43606" y="9381271"/>
            <a:ext cx="4500000" cy="640515"/>
          </a:xfrm>
          <a:noFill/>
        </p:spPr>
        <p:txBody>
          <a:bodyPr lIns="180000" tIns="180000" rIns="180000" bIns="18000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Title here</a:t>
            </a:r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B9C61C97-6089-7EFD-F5A4-D488342C2B3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1850" y="2530475"/>
            <a:ext cx="4500000" cy="62484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1" name="Picture Placeholder 17">
            <a:extLst>
              <a:ext uri="{FF2B5EF4-FFF2-40B4-BE49-F238E27FC236}">
                <a16:creationId xmlns:a16="http://schemas.microsoft.com/office/drawing/2014/main" id="{4F28098F-F1BD-789A-6BD9-3FAF323EE6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43606" y="2530475"/>
            <a:ext cx="4500000" cy="62484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219E4DC6-6CAC-42FC-8459-2C23C4A0C6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075240" y="2530475"/>
            <a:ext cx="4495800" cy="62484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3" name="Picture Placeholder 17">
            <a:extLst>
              <a:ext uri="{FF2B5EF4-FFF2-40B4-BE49-F238E27FC236}">
                <a16:creationId xmlns:a16="http://schemas.microsoft.com/office/drawing/2014/main" id="{64B8EFBF-E176-3075-4048-F4A54C9B16A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4726753" y="2530475"/>
            <a:ext cx="4495800" cy="62484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229D3363-D916-491C-6B9F-7697D467471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36650" y="2835275"/>
            <a:ext cx="2133600" cy="615553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00</a:t>
            </a:r>
            <a:endParaRPr lang="en-US" dirty="0"/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5A97849E-7E08-1BEE-6685-50DD4BB3089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84850" y="2835275"/>
            <a:ext cx="2133600" cy="615553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00</a:t>
            </a:r>
            <a:endParaRPr lang="en-US" dirty="0"/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699890C8-8BA2-44B1-4B50-EB19988EA89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396607" y="2835275"/>
            <a:ext cx="2133600" cy="615553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00</a:t>
            </a:r>
            <a:endParaRPr lang="en-US" dirty="0"/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4802444B-A705-F893-1E6D-31D7DF1ADE7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028242" y="2835275"/>
            <a:ext cx="2133600" cy="615553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00</a:t>
            </a:r>
            <a:endParaRPr lang="en-US" dirty="0"/>
          </a:p>
        </p:txBody>
      </p:sp>
      <p:sp>
        <p:nvSpPr>
          <p:cNvPr id="38" name="Holder 7">
            <a:extLst>
              <a:ext uri="{FF2B5EF4-FFF2-40B4-BE49-F238E27FC236}">
                <a16:creationId xmlns:a16="http://schemas.microsoft.com/office/drawing/2014/main" id="{227FD75B-C137-2915-BD86-761FD9B72BF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58201" y="10517696"/>
            <a:ext cx="4623943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2" name="Holder 2">
            <a:extLst>
              <a:ext uri="{FF2B5EF4-FFF2-40B4-BE49-F238E27FC236}">
                <a16:creationId xmlns:a16="http://schemas.microsoft.com/office/drawing/2014/main" id="{A897D6A2-5DC0-5109-3404-C89535D89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823" y="924322"/>
            <a:ext cx="10071779" cy="615553"/>
          </a:xfrm>
          <a:prstGeom prst="rect">
            <a:avLst/>
          </a:prstGeom>
        </p:spPr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+mn-lt"/>
                <a:cs typeface="KH Teka TRIAL"/>
              </a:defRPr>
            </a:lvl1pPr>
          </a:lstStyle>
          <a:p>
            <a:r>
              <a:rPr lang="en-GB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72492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1C54E834-57F4-16F6-78DB-C76016BFA520}"/>
              </a:ext>
            </a:extLst>
          </p:cNvPr>
          <p:cNvSpPr/>
          <p:nvPr userDrawn="1"/>
        </p:nvSpPr>
        <p:spPr>
          <a:xfrm>
            <a:off x="1060450" y="5618675"/>
            <a:ext cx="18592800" cy="36000"/>
          </a:xfrm>
          <a:prstGeom prst="rect">
            <a:avLst/>
          </a:prstGeom>
          <a:gradFill>
            <a:gsLst>
              <a:gs pos="81000">
                <a:schemeClr val="bg2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 Placeholder 84">
            <a:extLst>
              <a:ext uri="{FF2B5EF4-FFF2-40B4-BE49-F238E27FC236}">
                <a16:creationId xmlns:a16="http://schemas.microsoft.com/office/drawing/2014/main" id="{A155DC48-2B05-0E71-F99E-4DA16E7AD7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65250" y="3466004"/>
            <a:ext cx="2590800" cy="1524000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93" name="Holder 7">
            <a:extLst>
              <a:ext uri="{FF2B5EF4-FFF2-40B4-BE49-F238E27FC236}">
                <a16:creationId xmlns:a16="http://schemas.microsoft.com/office/drawing/2014/main" id="{93F23E29-D180-9627-499F-17794940A34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58201" y="10517696"/>
            <a:ext cx="4623943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2" name="Holder 2">
            <a:extLst>
              <a:ext uri="{FF2B5EF4-FFF2-40B4-BE49-F238E27FC236}">
                <a16:creationId xmlns:a16="http://schemas.microsoft.com/office/drawing/2014/main" id="{E7F622A6-4ABC-BB5C-17F1-BC09A0FD1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823" y="924322"/>
            <a:ext cx="10071779" cy="615553"/>
          </a:xfrm>
          <a:prstGeom prst="rect">
            <a:avLst/>
          </a:prstGeom>
        </p:spPr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+mn-lt"/>
                <a:cs typeface="KH Teka TRIAL"/>
              </a:defRPr>
            </a:lvl1pPr>
          </a:lstStyle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3" name="Text Placeholder 84">
            <a:extLst>
              <a:ext uri="{FF2B5EF4-FFF2-40B4-BE49-F238E27FC236}">
                <a16:creationId xmlns:a16="http://schemas.microsoft.com/office/drawing/2014/main" id="{DCD478FB-002C-CFC1-7B00-B6BEFF61F57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65250" y="2378075"/>
            <a:ext cx="2590800" cy="923330"/>
          </a:xfrm>
        </p:spPr>
        <p:txBody>
          <a:bodyPr/>
          <a:lstStyle>
            <a:lvl1pPr algn="l">
              <a:defRPr sz="6000" b="1">
                <a:latin typeface="+mj-lt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dirty="0"/>
              <a:t>YYYY</a:t>
            </a:r>
            <a:endParaRPr lang="en-US" dirty="0"/>
          </a:p>
        </p:txBody>
      </p:sp>
      <p:sp>
        <p:nvSpPr>
          <p:cNvPr id="4" name="Text Placeholder 84">
            <a:extLst>
              <a:ext uri="{FF2B5EF4-FFF2-40B4-BE49-F238E27FC236}">
                <a16:creationId xmlns:a16="http://schemas.microsoft.com/office/drawing/2014/main" id="{F88DC64B-1E05-C096-0C2E-E52057BBB25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89450" y="7580804"/>
            <a:ext cx="2590800" cy="1524000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5" name="Text Placeholder 84">
            <a:extLst>
              <a:ext uri="{FF2B5EF4-FFF2-40B4-BE49-F238E27FC236}">
                <a16:creationId xmlns:a16="http://schemas.microsoft.com/office/drawing/2014/main" id="{5F826DB1-845C-5391-177B-F2D4A5C9EF8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89450" y="6492875"/>
            <a:ext cx="2590800" cy="923330"/>
          </a:xfrm>
        </p:spPr>
        <p:txBody>
          <a:bodyPr/>
          <a:lstStyle>
            <a:lvl1pPr algn="l">
              <a:defRPr sz="6000" b="1">
                <a:latin typeface="+mj-lt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dirty="0"/>
              <a:t>YYYY</a:t>
            </a:r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357C1F8-7EB6-DAF3-A0A7-187668CB9C46}"/>
              </a:ext>
            </a:extLst>
          </p:cNvPr>
          <p:cNvSpPr>
            <a:spLocks noChangeAspect="1"/>
          </p:cNvSpPr>
          <p:nvPr userDrawn="1"/>
        </p:nvSpPr>
        <p:spPr>
          <a:xfrm>
            <a:off x="755650" y="5294675"/>
            <a:ext cx="720000" cy="72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8D58752-9AEE-0321-9C22-57C25B325976}"/>
              </a:ext>
            </a:extLst>
          </p:cNvPr>
          <p:cNvSpPr>
            <a:spLocks noChangeAspect="1"/>
          </p:cNvSpPr>
          <p:nvPr userDrawn="1"/>
        </p:nvSpPr>
        <p:spPr>
          <a:xfrm>
            <a:off x="3829317" y="5294675"/>
            <a:ext cx="720000" cy="72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A90A5C0-D73A-4016-9B6B-21A68140DE4F}"/>
              </a:ext>
            </a:extLst>
          </p:cNvPr>
          <p:cNvSpPr>
            <a:spLocks noChangeAspect="1"/>
          </p:cNvSpPr>
          <p:nvPr userDrawn="1"/>
        </p:nvSpPr>
        <p:spPr>
          <a:xfrm>
            <a:off x="6902984" y="5294675"/>
            <a:ext cx="720000" cy="720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726B5BB-DF6F-13E2-E7E8-A89DAC96D66C}"/>
              </a:ext>
            </a:extLst>
          </p:cNvPr>
          <p:cNvSpPr>
            <a:spLocks noChangeAspect="1"/>
          </p:cNvSpPr>
          <p:nvPr userDrawn="1"/>
        </p:nvSpPr>
        <p:spPr>
          <a:xfrm>
            <a:off x="9976651" y="5294675"/>
            <a:ext cx="720000" cy="72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D5C265D-19E1-90E3-CFD8-F247BBCF3E3C}"/>
              </a:ext>
            </a:extLst>
          </p:cNvPr>
          <p:cNvSpPr>
            <a:spLocks noChangeAspect="1"/>
          </p:cNvSpPr>
          <p:nvPr userDrawn="1"/>
        </p:nvSpPr>
        <p:spPr>
          <a:xfrm>
            <a:off x="13050318" y="5294675"/>
            <a:ext cx="720000" cy="720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B042365-3706-717B-85EC-80603E7BAB07}"/>
              </a:ext>
            </a:extLst>
          </p:cNvPr>
          <p:cNvSpPr>
            <a:spLocks noChangeAspect="1"/>
          </p:cNvSpPr>
          <p:nvPr userDrawn="1"/>
        </p:nvSpPr>
        <p:spPr>
          <a:xfrm>
            <a:off x="16123987" y="5294675"/>
            <a:ext cx="720000" cy="72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D83D310-332D-5908-5E3C-331D04609F11}"/>
              </a:ext>
            </a:extLst>
          </p:cNvPr>
          <p:cNvCxnSpPr>
            <a:cxnSpLocks/>
          </p:cNvCxnSpPr>
          <p:nvPr userDrawn="1"/>
        </p:nvCxnSpPr>
        <p:spPr>
          <a:xfrm>
            <a:off x="1115650" y="2475404"/>
            <a:ext cx="0" cy="3026871"/>
          </a:xfrm>
          <a:prstGeom prst="line">
            <a:avLst/>
          </a:prstGeom>
          <a:ln w="127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1F0C352-A5DF-E75A-503E-94C87EFE9C4D}"/>
              </a:ext>
            </a:extLst>
          </p:cNvPr>
          <p:cNvCxnSpPr>
            <a:cxnSpLocks/>
          </p:cNvCxnSpPr>
          <p:nvPr userDrawn="1"/>
        </p:nvCxnSpPr>
        <p:spPr>
          <a:xfrm>
            <a:off x="4189317" y="5915359"/>
            <a:ext cx="0" cy="1263316"/>
          </a:xfrm>
          <a:prstGeom prst="line">
            <a:avLst/>
          </a:prstGeom>
          <a:ln w="12700">
            <a:solidFill>
              <a:schemeClr val="accent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BEC39FA-8939-016E-0E11-6ABDAA9DB5CB}"/>
              </a:ext>
            </a:extLst>
          </p:cNvPr>
          <p:cNvCxnSpPr>
            <a:cxnSpLocks/>
          </p:cNvCxnSpPr>
          <p:nvPr userDrawn="1"/>
        </p:nvCxnSpPr>
        <p:spPr>
          <a:xfrm>
            <a:off x="10317401" y="5915359"/>
            <a:ext cx="0" cy="1263316"/>
          </a:xfrm>
          <a:prstGeom prst="line">
            <a:avLst/>
          </a:prstGeom>
          <a:ln w="127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84">
            <a:extLst>
              <a:ext uri="{FF2B5EF4-FFF2-40B4-BE49-F238E27FC236}">
                <a16:creationId xmlns:a16="http://schemas.microsoft.com/office/drawing/2014/main" id="{2049845C-2130-EDAF-F990-C7E29F0CC3F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553366" y="7580804"/>
            <a:ext cx="2590800" cy="1524000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27" name="Text Placeholder 84">
            <a:extLst>
              <a:ext uri="{FF2B5EF4-FFF2-40B4-BE49-F238E27FC236}">
                <a16:creationId xmlns:a16="http://schemas.microsoft.com/office/drawing/2014/main" id="{EAE739FF-E7CB-20FA-D728-F2AED2B9212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553366" y="6492875"/>
            <a:ext cx="2590800" cy="923330"/>
          </a:xfrm>
        </p:spPr>
        <p:txBody>
          <a:bodyPr/>
          <a:lstStyle>
            <a:lvl1pPr algn="l">
              <a:defRPr sz="6000" b="1">
                <a:latin typeface="+mj-lt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dirty="0"/>
              <a:t>YYYY</a:t>
            </a:r>
            <a:endParaRPr lang="en-US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71721C9-5703-C736-1F25-EB2BBD5B1534}"/>
              </a:ext>
            </a:extLst>
          </p:cNvPr>
          <p:cNvCxnSpPr>
            <a:cxnSpLocks/>
          </p:cNvCxnSpPr>
          <p:nvPr userDrawn="1"/>
        </p:nvCxnSpPr>
        <p:spPr>
          <a:xfrm>
            <a:off x="16477569" y="5915359"/>
            <a:ext cx="0" cy="1263316"/>
          </a:xfrm>
          <a:prstGeom prst="line">
            <a:avLst/>
          </a:prstGeom>
          <a:ln w="12700">
            <a:solidFill>
              <a:schemeClr val="accent5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84">
            <a:extLst>
              <a:ext uri="{FF2B5EF4-FFF2-40B4-BE49-F238E27FC236}">
                <a16:creationId xmlns:a16="http://schemas.microsoft.com/office/drawing/2014/main" id="{48A15802-1489-7B87-578A-CC205F380F4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6713534" y="7580804"/>
            <a:ext cx="2590800" cy="1524000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30" name="Text Placeholder 84">
            <a:extLst>
              <a:ext uri="{FF2B5EF4-FFF2-40B4-BE49-F238E27FC236}">
                <a16:creationId xmlns:a16="http://schemas.microsoft.com/office/drawing/2014/main" id="{854A7C3E-BBE4-F541-3FD9-BFBA9FBF5CE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6713534" y="6492875"/>
            <a:ext cx="2590800" cy="923330"/>
          </a:xfrm>
        </p:spPr>
        <p:txBody>
          <a:bodyPr/>
          <a:lstStyle>
            <a:lvl1pPr algn="l">
              <a:defRPr sz="6000" b="1">
                <a:latin typeface="+mj-lt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dirty="0"/>
              <a:t>YYYY</a:t>
            </a:r>
            <a:endParaRPr lang="en-US" dirty="0"/>
          </a:p>
        </p:txBody>
      </p:sp>
      <p:sp>
        <p:nvSpPr>
          <p:cNvPr id="33" name="Text Placeholder 84">
            <a:extLst>
              <a:ext uri="{FF2B5EF4-FFF2-40B4-BE49-F238E27FC236}">
                <a16:creationId xmlns:a16="http://schemas.microsoft.com/office/drawing/2014/main" id="{6543E1AD-A86B-14AC-23F8-36D4478A8AF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493334" y="3466004"/>
            <a:ext cx="2590800" cy="1524000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34" name="Text Placeholder 84">
            <a:extLst>
              <a:ext uri="{FF2B5EF4-FFF2-40B4-BE49-F238E27FC236}">
                <a16:creationId xmlns:a16="http://schemas.microsoft.com/office/drawing/2014/main" id="{16117D2F-837A-38AB-B3DC-82325958F3A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493334" y="2378075"/>
            <a:ext cx="2590800" cy="923330"/>
          </a:xfrm>
        </p:spPr>
        <p:txBody>
          <a:bodyPr/>
          <a:lstStyle>
            <a:lvl1pPr algn="l">
              <a:defRPr sz="6000" b="1">
                <a:latin typeface="+mj-lt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dirty="0"/>
              <a:t>YYYY</a:t>
            </a:r>
            <a:endParaRPr lang="en-US" dirty="0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7FB1486-681D-F7C5-7B88-8FBE1E2D70DD}"/>
              </a:ext>
            </a:extLst>
          </p:cNvPr>
          <p:cNvCxnSpPr>
            <a:cxnSpLocks/>
          </p:cNvCxnSpPr>
          <p:nvPr userDrawn="1"/>
        </p:nvCxnSpPr>
        <p:spPr>
          <a:xfrm>
            <a:off x="7243734" y="2475404"/>
            <a:ext cx="0" cy="3026871"/>
          </a:xfrm>
          <a:prstGeom prst="line">
            <a:avLst/>
          </a:prstGeom>
          <a:ln w="12700">
            <a:solidFill>
              <a:schemeClr val="tx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84">
            <a:extLst>
              <a:ext uri="{FF2B5EF4-FFF2-40B4-BE49-F238E27FC236}">
                <a16:creationId xmlns:a16="http://schemas.microsoft.com/office/drawing/2014/main" id="{1228AC3E-7E34-7791-9EFE-891DAB5B6AF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653503" y="3466004"/>
            <a:ext cx="2590800" cy="1524000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37" name="Text Placeholder 84">
            <a:extLst>
              <a:ext uri="{FF2B5EF4-FFF2-40B4-BE49-F238E27FC236}">
                <a16:creationId xmlns:a16="http://schemas.microsoft.com/office/drawing/2014/main" id="{BC80BF02-296A-A48F-B13B-27D000DEAB7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3653503" y="2378075"/>
            <a:ext cx="2590800" cy="923330"/>
          </a:xfrm>
        </p:spPr>
        <p:txBody>
          <a:bodyPr/>
          <a:lstStyle>
            <a:lvl1pPr algn="l">
              <a:defRPr sz="6000" b="1">
                <a:latin typeface="+mj-lt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dirty="0"/>
              <a:t>YYYY</a:t>
            </a:r>
            <a:endParaRPr lang="en-US"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89545BA-5095-3E56-554B-074259A76A7C}"/>
              </a:ext>
            </a:extLst>
          </p:cNvPr>
          <p:cNvCxnSpPr>
            <a:cxnSpLocks/>
          </p:cNvCxnSpPr>
          <p:nvPr userDrawn="1"/>
        </p:nvCxnSpPr>
        <p:spPr>
          <a:xfrm>
            <a:off x="13403903" y="2475404"/>
            <a:ext cx="0" cy="3026871"/>
          </a:xfrm>
          <a:prstGeom prst="line">
            <a:avLst/>
          </a:prstGeom>
          <a:ln w="12700">
            <a:solidFill>
              <a:schemeClr val="accent6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0858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3 Full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FE69D2B-187D-92E0-E535-559BC9A8DF71}"/>
              </a:ext>
            </a:extLst>
          </p:cNvPr>
          <p:cNvSpPr/>
          <p:nvPr userDrawn="1"/>
        </p:nvSpPr>
        <p:spPr>
          <a:xfrm>
            <a:off x="298450" y="3292475"/>
            <a:ext cx="19476000" cy="15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A61F1196-0726-97B8-E50E-C91845C347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98450" y="3444875"/>
            <a:ext cx="19476000" cy="7560000"/>
          </a:xfrm>
          <a:solidFill>
            <a:schemeClr val="accent1"/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B4FE079B-7455-8949-F9A2-580EA67530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823" y="9998075"/>
            <a:ext cx="9067800" cy="369332"/>
          </a:xfrm>
        </p:spPr>
        <p:txBody>
          <a:bodyPr anchor="b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Presenter Name | Title and Program Name</a:t>
            </a:r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432FD96-DCEA-4893-6A59-EFE195DA5B7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4471650" y="473075"/>
            <a:ext cx="4876800" cy="2129705"/>
          </a:xfrm>
          <a:prstGeom prst="rect">
            <a:avLst/>
          </a:prstGeom>
        </p:spPr>
      </p:pic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299F243D-8616-65C2-9B56-9F2B8288114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7823" y="1475343"/>
            <a:ext cx="9067800" cy="369332"/>
          </a:xfrm>
        </p:spPr>
        <p:txBody>
          <a:bodyPr anchor="b"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Date </a:t>
            </a:r>
            <a:r>
              <a:rPr lang="en-GB" dirty="0" err="1"/>
              <a:t>mm.dd.yyyy</a:t>
            </a:r>
            <a:endParaRPr lang="en-US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029B8B83-6C07-EA05-F044-82E50204EC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7823" y="4283075"/>
            <a:ext cx="9601200" cy="2708434"/>
          </a:xfrm>
        </p:spPr>
        <p:txBody>
          <a:bodyPr/>
          <a:lstStyle>
            <a:lvl1pPr>
              <a:lnSpc>
                <a:spcPct val="100000"/>
              </a:lnSpc>
              <a:defRPr sz="8800">
                <a:solidFill>
                  <a:schemeClr val="bg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Presentation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248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4 Half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1B8920C-9945-24D8-1B08-3FCFEB6863C4}"/>
              </a:ext>
            </a:extLst>
          </p:cNvPr>
          <p:cNvSpPr/>
          <p:nvPr userDrawn="1"/>
        </p:nvSpPr>
        <p:spPr>
          <a:xfrm>
            <a:off x="298450" y="3444875"/>
            <a:ext cx="19476000" cy="7543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44C741-2096-C83F-A28F-1018F81F84BA}"/>
              </a:ext>
            </a:extLst>
          </p:cNvPr>
          <p:cNvSpPr/>
          <p:nvPr userDrawn="1"/>
        </p:nvSpPr>
        <p:spPr>
          <a:xfrm>
            <a:off x="298450" y="3292475"/>
            <a:ext cx="19476000" cy="15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B4FE079B-7455-8949-F9A2-580EA67530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823" y="9998075"/>
            <a:ext cx="8548427" cy="381000"/>
          </a:xfrm>
        </p:spPr>
        <p:txBody>
          <a:bodyPr anchor="b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Presenter Name | Title and Program Name</a:t>
            </a:r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432FD96-DCEA-4893-6A59-EFE195DA5B7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4471650" y="473075"/>
            <a:ext cx="4876800" cy="2129705"/>
          </a:xfrm>
          <a:prstGeom prst="rect">
            <a:avLst/>
          </a:prstGeom>
        </p:spPr>
      </p:pic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146EA03F-E0E8-2517-E26C-7052AE60B1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7823" y="1475343"/>
            <a:ext cx="9067800" cy="369332"/>
          </a:xfrm>
        </p:spPr>
        <p:txBody>
          <a:bodyPr anchor="b"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Date </a:t>
            </a:r>
            <a:r>
              <a:rPr lang="en-GB" dirty="0" err="1"/>
              <a:t>mm.dd.yyyy</a:t>
            </a:r>
            <a:endParaRPr lang="en-US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08C7E7C3-F703-EF7D-902C-1F43CC48960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050250" y="3444875"/>
            <a:ext cx="9724200" cy="75438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F1027616-506A-F481-9E0B-AC6D1E5B71B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7823" y="4283075"/>
            <a:ext cx="8514147" cy="2708434"/>
          </a:xfrm>
        </p:spPr>
        <p:txBody>
          <a:bodyPr/>
          <a:lstStyle>
            <a:lvl1pPr>
              <a:lnSpc>
                <a:spcPct val="100000"/>
              </a:lnSpc>
              <a:defRPr sz="8800">
                <a:solidFill>
                  <a:schemeClr val="bg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Presentation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264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5 Half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B4FE079B-7455-8949-F9A2-580EA67530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823" y="9998075"/>
            <a:ext cx="8548427" cy="381000"/>
          </a:xfrm>
        </p:spPr>
        <p:txBody>
          <a:bodyPr anchor="b"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Presenter Name | Title and Program Name</a:t>
            </a:r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432FD96-DCEA-4893-6A59-EFE195DA5B7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94250" y="473075"/>
            <a:ext cx="4876800" cy="2129705"/>
          </a:xfrm>
          <a:prstGeom prst="rect">
            <a:avLst/>
          </a:prstGeom>
        </p:spPr>
      </p:pic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722E27E8-E791-57D9-43A7-7E6185F02B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7823" y="9312275"/>
            <a:ext cx="8548427" cy="457200"/>
          </a:xfrm>
        </p:spPr>
        <p:txBody>
          <a:bodyPr anchor="b"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Date </a:t>
            </a:r>
            <a:r>
              <a:rPr lang="en-GB" dirty="0" err="1"/>
              <a:t>mm.dd.yyyy</a:t>
            </a:r>
            <a:endParaRPr lang="en-US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91DAA543-59BD-19C8-1A37-77E10087470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052050" y="320675"/>
            <a:ext cx="9724200" cy="1066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4E72E1FB-B50D-3802-8B45-61314F902A9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7823" y="4283075"/>
            <a:ext cx="8514147" cy="2708434"/>
          </a:xfrm>
        </p:spPr>
        <p:txBody>
          <a:bodyPr/>
          <a:lstStyle>
            <a:lvl1pPr>
              <a:lnSpc>
                <a:spcPct val="100000"/>
              </a:lnSpc>
              <a:defRPr sz="8800">
                <a:solidFill>
                  <a:schemeClr val="tx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Presentation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556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+mn-lt"/>
                <a:cs typeface="KH Teka TRIAL"/>
              </a:defRPr>
            </a:lvl1pPr>
          </a:lstStyle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to edit Master subtitle style</a:t>
            </a:r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58201" y="10517696"/>
            <a:ext cx="4623943" cy="246221"/>
          </a:xfrm>
        </p:spPr>
        <p:txBody>
          <a:bodyPr lIns="0" tIns="0" rIns="0" bIns="0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A3736199-948C-B0D6-4957-8C01BDD3C2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7823" y="2606675"/>
            <a:ext cx="18288000" cy="2769989"/>
          </a:xfrm>
        </p:spPr>
        <p:txBody>
          <a:bodyPr/>
          <a:lstStyle>
            <a:lvl1pPr>
              <a:spcAft>
                <a:spcPts val="600"/>
              </a:spcAft>
              <a:defRPr sz="3200"/>
            </a:lvl1pPr>
            <a:lvl2pPr>
              <a:spcAft>
                <a:spcPts val="600"/>
              </a:spcAft>
              <a:defRPr sz="3200"/>
            </a:lvl2pPr>
            <a:lvl3pPr>
              <a:spcAft>
                <a:spcPts val="600"/>
              </a:spcAft>
              <a:defRPr sz="3200"/>
            </a:lvl3pPr>
            <a:lvl4pPr>
              <a:spcAft>
                <a:spcPts val="600"/>
              </a:spcAft>
              <a:defRPr sz="3200"/>
            </a:lvl4pPr>
            <a:lvl5pPr>
              <a:spcAft>
                <a:spcPts val="600"/>
              </a:spcAft>
              <a:defRPr sz="3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4" name="Holder 7">
            <a:extLst>
              <a:ext uri="{FF2B5EF4-FFF2-40B4-BE49-F238E27FC236}">
                <a16:creationId xmlns:a16="http://schemas.microsoft.com/office/drawing/2014/main" id="{4CB1C9DD-12BC-1B05-ED00-2C7E49279D0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58201" y="10517696"/>
            <a:ext cx="4623943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4" name="Holder 2">
            <a:extLst>
              <a:ext uri="{FF2B5EF4-FFF2-40B4-BE49-F238E27FC236}">
                <a16:creationId xmlns:a16="http://schemas.microsoft.com/office/drawing/2014/main" id="{9C2FB9C9-967B-D901-75C8-A89BED12A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823" y="924322"/>
            <a:ext cx="10071779" cy="615553"/>
          </a:xfrm>
          <a:prstGeom prst="rect">
            <a:avLst/>
          </a:prstGeom>
        </p:spPr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+mn-lt"/>
                <a:cs typeface="KH Teka TRIAL"/>
              </a:defRPr>
            </a:lvl1pPr>
          </a:lstStyle>
          <a:p>
            <a:r>
              <a:rPr lang="en-GB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50293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58201" y="10517696"/>
            <a:ext cx="4623943" cy="246221"/>
          </a:xfrm>
        </p:spPr>
        <p:txBody>
          <a:bodyPr lIns="0" tIns="0" rIns="0" bIns="0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8" name="Holder 3">
            <a:extLst>
              <a:ext uri="{FF2B5EF4-FFF2-40B4-BE49-F238E27FC236}">
                <a16:creationId xmlns:a16="http://schemas.microsoft.com/office/drawing/2014/main" id="{81D9621E-D7FC-66CB-74E4-A4F49810A7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8201" y="2606675"/>
            <a:ext cx="11614150" cy="276999"/>
          </a:xfr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Holder 2">
            <a:extLst>
              <a:ext uri="{FF2B5EF4-FFF2-40B4-BE49-F238E27FC236}">
                <a16:creationId xmlns:a16="http://schemas.microsoft.com/office/drawing/2014/main" id="{AD4DF1F1-6F29-0821-79FF-EB8C0F7D4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823" y="924322"/>
            <a:ext cx="10071779" cy="615553"/>
          </a:xfrm>
          <a:prstGeom prst="rect">
            <a:avLst/>
          </a:prstGeom>
        </p:spPr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+mn-lt"/>
                <a:cs typeface="KH Teka TRIAL"/>
              </a:defRPr>
            </a:lvl1pPr>
          </a:lstStyle>
          <a:p>
            <a:r>
              <a:rPr lang="en-GB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17823" y="2601150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8" name="Holder 2">
            <a:extLst>
              <a:ext uri="{FF2B5EF4-FFF2-40B4-BE49-F238E27FC236}">
                <a16:creationId xmlns:a16="http://schemas.microsoft.com/office/drawing/2014/main" id="{3A5CABCF-C5CB-114C-7428-8391D6D55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823" y="924322"/>
            <a:ext cx="10071779" cy="615553"/>
          </a:xfrm>
          <a:prstGeom prst="rect">
            <a:avLst/>
          </a:prstGeom>
        </p:spPr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+mn-lt"/>
                <a:cs typeface="KH Teka TRIAL"/>
              </a:defRPr>
            </a:lvl1pPr>
          </a:lstStyle>
          <a:p>
            <a:r>
              <a:rPr lang="en-GB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58201" y="3868859"/>
            <a:ext cx="11614150" cy="5168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58201" y="10517696"/>
            <a:ext cx="462394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40B67A20-104C-E983-7323-599EBAA797F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5843250" y="366875"/>
            <a:ext cx="3907476" cy="1706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85" r:id="rId2"/>
    <p:sldLayoutId id="2147483686" r:id="rId3"/>
    <p:sldLayoutId id="2147483687" r:id="rId4"/>
    <p:sldLayoutId id="2147483688" r:id="rId5"/>
    <p:sldLayoutId id="2147483661" r:id="rId6"/>
    <p:sldLayoutId id="2147483676" r:id="rId7"/>
    <p:sldLayoutId id="2147483662" r:id="rId8"/>
    <p:sldLayoutId id="2147483663" r:id="rId9"/>
    <p:sldLayoutId id="2147483675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89" r:id="rId16"/>
    <p:sldLayoutId id="2147483690" r:id="rId17"/>
    <p:sldLayoutId id="2147483691" r:id="rId18"/>
    <p:sldLayoutId id="2147483665" r:id="rId19"/>
    <p:sldLayoutId id="2147483678" r:id="rId20"/>
    <p:sldLayoutId id="2147483679" r:id="rId21"/>
    <p:sldLayoutId id="2147483681" r:id="rId22"/>
    <p:sldLayoutId id="2147483680" r:id="rId23"/>
  </p:sldLayoutIdLst>
  <p:hf hdr="0" ftr="0" dt="0"/>
  <p:txStyles>
    <p:titleStyle>
      <a:lvl1pPr eaLnBrk="1" hangingPunct="1">
        <a:defRPr sz="4000" i="1">
          <a:solidFill>
            <a:schemeClr val="tx1"/>
          </a:solidFill>
          <a:latin typeface="ADLaM Display" panose="020F0502020204030204" pitchFamily="34" charset="0"/>
          <a:ea typeface="+mj-ea"/>
          <a:cs typeface="ADLaM Display" panose="020F0502020204030204" pitchFamily="34" charset="0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562" userDrawn="1">
          <p15:clr>
            <a:srgbClr val="F26B43"/>
          </p15:clr>
        </p15:guide>
        <p15:guide id="2" pos="63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C4A476A-5839-73E7-4CD8-F330A56D92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DD1B0E-41A3-10A6-0222-33663DA774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7823" y="4283075"/>
            <a:ext cx="9601200" cy="2708434"/>
          </a:xfrm>
        </p:spPr>
        <p:txBody>
          <a:bodyPr/>
          <a:lstStyle/>
          <a:p>
            <a:r>
              <a:rPr lang="en-US" dirty="0"/>
              <a:t>Presentation title to be placed here.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26DE49A-5AFA-5957-4627-48BAC714C0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823" y="941943"/>
            <a:ext cx="9067800" cy="677108"/>
          </a:xfrm>
        </p:spPr>
        <p:txBody>
          <a:bodyPr/>
          <a:lstStyle/>
          <a:p>
            <a:r>
              <a:rPr lang="en-US" sz="4400" b="1" dirty="0"/>
              <a:t>SPORT &amp; COMPETITION</a:t>
            </a:r>
          </a:p>
        </p:txBody>
      </p:sp>
    </p:spTree>
    <p:extLst>
      <p:ext uri="{BB962C8B-B14F-4D97-AF65-F5344CB8AC3E}">
        <p14:creationId xmlns:p14="http://schemas.microsoft.com/office/powerpoint/2010/main" val="632186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B999AE-B691-2154-51E8-ACFB041CE2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6CC89A-6A17-9202-BCA8-2CAF7CBF3A7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C4CD6C2-85A9-ABB2-0F3C-30E97017095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AF94927-A57C-DAC1-1F08-1C45C1557DE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EC6771E-8A5C-0539-4C8F-565A3F39A53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F20608-7A85-8FC5-64FC-62B4F9D74EF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03006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1A84F0A-F3F8-9348-62CA-8F747A82295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C137D4-B964-8D3D-5210-F4B75F18AEE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11</a:t>
            </a:fld>
            <a:endParaRPr lang="en-IE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44F814C-D667-5C5B-03A8-A51828E76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 slide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71B560-DE1A-3EBA-3D91-19321A2FC9A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857C827-9317-E50D-8EA6-DE8887890ED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08465E5-3757-1BFB-E900-2EA92551640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2F60EBE-375A-C82F-199B-2B6CE9C26CC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FD97CE9-700A-617C-F23B-A501D2BFA6A0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4B258FB-EED9-F48C-294C-3ECC8AA6577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F5C49F-01EA-107F-F153-EB0B54F0B7D8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C11ABA1-97E8-2E69-7DB4-B1424BD1561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43802E7-D049-7BE8-FD5E-6491665FAD4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3683AF1-9A94-D15E-AE4C-2A8045BF0CF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B7A64B6-5890-A948-4992-C9CD2E5388F0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107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9DF072-8387-BC1A-2930-59BE137D43E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12</a:t>
            </a:fld>
            <a:endParaRPr lang="en-IE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B90695B-05B5-AD96-A2C1-FD9F415A4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slide example</a:t>
            </a:r>
          </a:p>
        </p:txBody>
      </p:sp>
      <p:graphicFrame>
        <p:nvGraphicFramePr>
          <p:cNvPr id="6" name="Content Placeholder 7">
            <a:extLst>
              <a:ext uri="{FF2B5EF4-FFF2-40B4-BE49-F238E27FC236}">
                <a16:creationId xmlns:a16="http://schemas.microsoft.com/office/drawing/2014/main" id="{60F997B0-B73D-70C2-C694-656341BA283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99231297"/>
              </p:ext>
            </p:extLst>
          </p:nvPr>
        </p:nvGraphicFramePr>
        <p:xfrm>
          <a:off x="817562" y="2601913"/>
          <a:ext cx="10674648" cy="64974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779108">
                  <a:extLst>
                    <a:ext uri="{9D8B030D-6E8A-4147-A177-3AD203B41FA5}">
                      <a16:colId xmlns:a16="http://schemas.microsoft.com/office/drawing/2014/main" val="4018112947"/>
                    </a:ext>
                  </a:extLst>
                </a:gridCol>
                <a:gridCol w="1779108">
                  <a:extLst>
                    <a:ext uri="{9D8B030D-6E8A-4147-A177-3AD203B41FA5}">
                      <a16:colId xmlns:a16="http://schemas.microsoft.com/office/drawing/2014/main" val="2271538706"/>
                    </a:ext>
                  </a:extLst>
                </a:gridCol>
                <a:gridCol w="1779108">
                  <a:extLst>
                    <a:ext uri="{9D8B030D-6E8A-4147-A177-3AD203B41FA5}">
                      <a16:colId xmlns:a16="http://schemas.microsoft.com/office/drawing/2014/main" val="4089717340"/>
                    </a:ext>
                  </a:extLst>
                </a:gridCol>
                <a:gridCol w="1779108">
                  <a:extLst>
                    <a:ext uri="{9D8B030D-6E8A-4147-A177-3AD203B41FA5}">
                      <a16:colId xmlns:a16="http://schemas.microsoft.com/office/drawing/2014/main" val="3954247169"/>
                    </a:ext>
                  </a:extLst>
                </a:gridCol>
                <a:gridCol w="1779108">
                  <a:extLst>
                    <a:ext uri="{9D8B030D-6E8A-4147-A177-3AD203B41FA5}">
                      <a16:colId xmlns:a16="http://schemas.microsoft.com/office/drawing/2014/main" val="1862093429"/>
                    </a:ext>
                  </a:extLst>
                </a:gridCol>
                <a:gridCol w="1779108">
                  <a:extLst>
                    <a:ext uri="{9D8B030D-6E8A-4147-A177-3AD203B41FA5}">
                      <a16:colId xmlns:a16="http://schemas.microsoft.com/office/drawing/2014/main" val="4211649601"/>
                    </a:ext>
                  </a:extLst>
                </a:gridCol>
              </a:tblGrid>
              <a:tr h="812175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Title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Data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Data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Data 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Data 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Data 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6629870"/>
                  </a:ext>
                </a:extLst>
              </a:tr>
              <a:tr h="812175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Row 1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4468164"/>
                  </a:ext>
                </a:extLst>
              </a:tr>
              <a:tr h="812175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Row 2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6706066"/>
                  </a:ext>
                </a:extLst>
              </a:tr>
              <a:tr h="812175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Row 3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7105316"/>
                  </a:ext>
                </a:extLst>
              </a:tr>
              <a:tr h="812175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Rew 4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2971810"/>
                  </a:ext>
                </a:extLst>
              </a:tr>
              <a:tr h="812175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Row 5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2117668"/>
                  </a:ext>
                </a:extLst>
              </a:tr>
              <a:tr h="812175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Row 6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7504425"/>
                  </a:ext>
                </a:extLst>
              </a:tr>
              <a:tr h="812175"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Total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286019"/>
                  </a:ext>
                </a:extLst>
              </a:tr>
            </a:tbl>
          </a:graphicData>
        </a:graphic>
      </p:graphicFrame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FDB75746-D0DA-EADB-87D1-749E263F6B38}"/>
              </a:ext>
            </a:extLst>
          </p:cNvPr>
          <p:cNvGraphicFramePr>
            <a:graphicFrameLocks noGrp="1"/>
          </p:cNvGraphicFramePr>
          <p:nvPr>
            <p:ph sz="half" idx="3"/>
            <p:extLst>
              <p:ext uri="{D42A27DB-BD31-4B8C-83A1-F6EECF244321}">
                <p14:modId xmlns:p14="http://schemas.microsoft.com/office/powerpoint/2010/main" val="4127906451"/>
              </p:ext>
            </p:extLst>
          </p:nvPr>
        </p:nvGraphicFramePr>
        <p:xfrm>
          <a:off x="12140282" y="2601913"/>
          <a:ext cx="7259215" cy="7462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79376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E8CDDA5-64A1-DC32-20F0-918CBC52DE1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4B0BD8-C2FE-4888-7349-F8D2C2567A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FBDF61-801E-CBBE-EB06-C9801719DE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8050" y="4283075"/>
            <a:ext cx="9601200" cy="2308324"/>
          </a:xfrm>
        </p:spPr>
        <p:txBody>
          <a:bodyPr/>
          <a:lstStyle/>
          <a:p>
            <a:r>
              <a:rPr lang="en-US" dirty="0"/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4075196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0754AA-B241-41B9-8EB0-9F490BBB75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Placeholder 6" descr="A group of men in a huddle&#10;&#10;AI-generated content may be incorrect.">
            <a:extLst>
              <a:ext uri="{FF2B5EF4-FFF2-40B4-BE49-F238E27FC236}">
                <a16:creationId xmlns:a16="http://schemas.microsoft.com/office/drawing/2014/main" id="{1087D1BB-4605-6151-63A6-52F746B1487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6" r="7036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A58E91-679F-4A1F-95F5-EAF2BF77560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7823" y="4283075"/>
            <a:ext cx="8514147" cy="4062651"/>
          </a:xfrm>
        </p:spPr>
        <p:txBody>
          <a:bodyPr/>
          <a:lstStyle/>
          <a:p>
            <a:r>
              <a:rPr lang="en-US" dirty="0"/>
              <a:t>Presentation title to be placed here.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874A9F4-D952-4037-3BF7-7BC4E7F784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823" y="941943"/>
            <a:ext cx="9067800" cy="677108"/>
          </a:xfrm>
        </p:spPr>
        <p:txBody>
          <a:bodyPr/>
          <a:lstStyle/>
          <a:p>
            <a:r>
              <a:rPr lang="en-US" sz="4400" b="1" dirty="0"/>
              <a:t>SPORT &amp; COMPETITION</a:t>
            </a:r>
          </a:p>
        </p:txBody>
      </p:sp>
    </p:spTree>
    <p:extLst>
      <p:ext uri="{BB962C8B-B14F-4D97-AF65-F5344CB8AC3E}">
        <p14:creationId xmlns:p14="http://schemas.microsoft.com/office/powerpoint/2010/main" val="1024746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8035B76-07BD-F239-1DCA-07954F29E0D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A85DBA-EC09-5825-AD86-1E71934F1A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Placeholder 6" descr="A group of men in a huddle&#10;&#10;AI-generated content may be incorrect.">
            <a:extLst>
              <a:ext uri="{FF2B5EF4-FFF2-40B4-BE49-F238E27FC236}">
                <a16:creationId xmlns:a16="http://schemas.microsoft.com/office/drawing/2014/main" id="{55CB0272-ED6F-DFA0-3579-5C91D608E9A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8" r="19618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A8B096-EF8E-E110-4623-49122D289A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7823" y="4283075"/>
            <a:ext cx="8514147" cy="4062651"/>
          </a:xfrm>
        </p:spPr>
        <p:txBody>
          <a:bodyPr/>
          <a:lstStyle/>
          <a:p>
            <a:r>
              <a:rPr lang="en-US" dirty="0"/>
              <a:t>Presentation title to be placed here.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6204614-2EE5-991E-E43F-7A2FA91FCF00}"/>
              </a:ext>
            </a:extLst>
          </p:cNvPr>
          <p:cNvSpPr txBox="1">
            <a:spLocks/>
          </p:cNvSpPr>
          <p:nvPr/>
        </p:nvSpPr>
        <p:spPr>
          <a:xfrm>
            <a:off x="817823" y="3777476"/>
            <a:ext cx="9067800" cy="615553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eaLnBrk="1" hangingPunct="1">
              <a:defRPr sz="240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chemeClr val="bg1">
                    <a:lumMod val="50000"/>
                  </a:schemeClr>
                </a:solidFill>
              </a:rPr>
              <a:t>SPORT &amp; COMPETITION</a:t>
            </a:r>
          </a:p>
        </p:txBody>
      </p:sp>
    </p:spTree>
    <p:extLst>
      <p:ext uri="{BB962C8B-B14F-4D97-AF65-F5344CB8AC3E}">
        <p14:creationId xmlns:p14="http://schemas.microsoft.com/office/powerpoint/2010/main" val="176464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2060650-4236-A689-FBE2-C8E75647B1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7823" y="2606675"/>
            <a:ext cx="18288000" cy="393954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3600" dirty="0"/>
              <a:t>A presentation few tips:</a:t>
            </a:r>
          </a:p>
          <a:p>
            <a:pPr marL="342900" indent="-342900">
              <a:spcAft>
                <a:spcPts val="1200"/>
              </a:spcAft>
              <a:buFontTx/>
              <a:buChar char="•"/>
            </a:pPr>
            <a:r>
              <a:rPr lang="en-US" altLang="en-US" sz="3600" dirty="0"/>
              <a:t>For most simple text slides, we should use a clean slide such as this.</a:t>
            </a:r>
          </a:p>
          <a:p>
            <a:pPr marL="342900" indent="-342900">
              <a:spcAft>
                <a:spcPts val="1200"/>
              </a:spcAft>
              <a:buFontTx/>
              <a:buChar char="•"/>
            </a:pPr>
            <a:r>
              <a:rPr lang="en-US" altLang="en-US" sz="3600" dirty="0"/>
              <a:t>This keeps the presentation feeling fresh and simple – clear communication.</a:t>
            </a:r>
          </a:p>
          <a:p>
            <a:pPr marL="342900" indent="-342900">
              <a:spcAft>
                <a:spcPts val="1200"/>
              </a:spcAft>
              <a:buFontTx/>
              <a:buChar char="•"/>
            </a:pPr>
            <a:r>
              <a:rPr lang="en-US" altLang="en-US" sz="3600" dirty="0"/>
              <a:t>Avoid putting too many points on the one slide.</a:t>
            </a:r>
          </a:p>
          <a:p>
            <a:pPr marL="342900" indent="-342900">
              <a:spcAft>
                <a:spcPts val="1200"/>
              </a:spcAft>
              <a:buFontTx/>
              <a:buChar char="•"/>
            </a:pPr>
            <a:r>
              <a:rPr lang="en-US" altLang="en-US" sz="3600" dirty="0"/>
              <a:t>Don’t forget that there are different slide layouts available within PowerPoint for chapter-heads, image slides etc.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2EDD6D-603F-BEEB-8CEE-854E06B1A89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4</a:t>
            </a:fld>
            <a:endParaRPr lang="en-IE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2988BCE-43D2-47F4-8427-79BBB02BA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Standard text slide</a:t>
            </a:r>
          </a:p>
        </p:txBody>
      </p:sp>
    </p:spTree>
    <p:extLst>
      <p:ext uri="{BB962C8B-B14F-4D97-AF65-F5344CB8AC3E}">
        <p14:creationId xmlns:p14="http://schemas.microsoft.com/office/powerpoint/2010/main" val="2004164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7EAF9A7-5172-D8CC-748B-0BFC8CE5E2F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276B5-55EC-3220-8882-BDB67DB0E581}"/>
              </a:ext>
            </a:extLst>
          </p:cNvPr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82A3E4-AF5A-6FCC-6622-CDFD6CF80B9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5</a:t>
            </a:fld>
            <a:endParaRPr lang="en-IE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6AB507F-3245-8CA7-3892-D36EB6449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Two column text or data slide</a:t>
            </a:r>
          </a:p>
        </p:txBody>
      </p:sp>
    </p:spTree>
    <p:extLst>
      <p:ext uri="{BB962C8B-B14F-4D97-AF65-F5344CB8AC3E}">
        <p14:creationId xmlns:p14="http://schemas.microsoft.com/office/powerpoint/2010/main" val="553721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CD0FEE-BD9A-739D-BE0A-191624B0ED1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6</a:t>
            </a:fld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BA3D0D-0327-08B0-100C-4F4E3CD006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680450" y="3063875"/>
            <a:ext cx="10134600" cy="2708434"/>
          </a:xfrm>
        </p:spPr>
        <p:txBody>
          <a:bodyPr/>
          <a:lstStyle/>
          <a:p>
            <a:r>
              <a:rPr lang="en-US" dirty="0"/>
              <a:t>Chapter title to be placed here.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561E30-1562-629A-1387-81C6874B87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E7DA37C-CE60-D54E-CB1C-11BB6D3CD8EF}"/>
              </a:ext>
            </a:extLst>
          </p:cNvPr>
          <p:cNvSpPr txBox="1">
            <a:spLocks/>
          </p:cNvSpPr>
          <p:nvPr/>
        </p:nvSpPr>
        <p:spPr>
          <a:xfrm>
            <a:off x="817823" y="941943"/>
            <a:ext cx="9067800" cy="677108"/>
          </a:xfrm>
          <a:prstGeom prst="rect">
            <a:avLst/>
          </a:prstGeom>
        </p:spPr>
        <p:txBody>
          <a:bodyPr/>
          <a:lstStyle>
            <a:lvl1pPr marL="0" eaLnBrk="1" hangingPunct="1">
              <a:defRPr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solidFill>
                  <a:schemeClr val="bg1"/>
                </a:solidFill>
              </a:rPr>
              <a:t>SPORT &amp; COMPETITION</a:t>
            </a:r>
          </a:p>
        </p:txBody>
      </p:sp>
    </p:spTree>
    <p:extLst>
      <p:ext uri="{BB962C8B-B14F-4D97-AF65-F5344CB8AC3E}">
        <p14:creationId xmlns:p14="http://schemas.microsoft.com/office/powerpoint/2010/main" val="1611643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erson and person squatting&#10;&#10;AI-generated content may be incorrect.">
            <a:extLst>
              <a:ext uri="{FF2B5EF4-FFF2-40B4-BE49-F238E27FC236}">
                <a16:creationId xmlns:a16="http://schemas.microsoft.com/office/drawing/2014/main" id="{79B92A41-E4DE-DCFF-41C5-F97C4F83140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9" r="18599"/>
          <a:stretch>
            <a:fillRect/>
          </a:stretch>
        </p:blipFill>
        <p:spPr>
          <a:prstGeom prst="rect">
            <a:avLst/>
          </a:prstGeom>
          <a:solidFill>
            <a:srgbClr val="FFFFFF">
              <a:lumMod val="95000"/>
            </a:srgbClr>
          </a:solidFill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174F7C-CF1B-A42E-A303-34103EB836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1850" y="701675"/>
            <a:ext cx="8382000" cy="4924425"/>
          </a:xfrm>
        </p:spPr>
        <p:txBody>
          <a:bodyPr/>
          <a:lstStyle/>
          <a:p>
            <a:r>
              <a:rPr lang="en-US" sz="8000" dirty="0"/>
              <a:t>Sometimes a single bold statement is the most powerful.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DA8780-586D-2FBB-08F0-342E95A7765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93121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ECA3A96-A111-F453-DF7F-7B11CDB8E81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Education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FB2137-718D-01CA-EA8A-B72D54E84D4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Health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32B6E3-0E7B-0FEE-808E-CCA59A723B0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Sport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3F9032-7EE2-3922-3886-2A61F1C3FAD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Leadership</a:t>
            </a:r>
          </a:p>
        </p:txBody>
      </p:sp>
      <p:pic>
        <p:nvPicPr>
          <p:cNvPr id="17" name="Picture Placeholder 16" descr="A group of men in a huddle&#10;&#10;AI-generated content may be incorrect.">
            <a:extLst>
              <a:ext uri="{FF2B5EF4-FFF2-40B4-BE49-F238E27FC236}">
                <a16:creationId xmlns:a16="http://schemas.microsoft.com/office/drawing/2014/main" id="{407D9D1D-0CD4-9556-7C7B-8C249452B16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1" r="25991"/>
          <a:stretch>
            <a:fillRect/>
          </a:stretch>
        </p:blipFill>
        <p:spPr>
          <a:prstGeom prst="rect">
            <a:avLst/>
          </a:prstGeom>
          <a:solidFill>
            <a:srgbClr val="FFFFFF">
              <a:lumMod val="95000"/>
            </a:srgbClr>
          </a:solidFill>
        </p:spPr>
      </p:pic>
      <p:pic>
        <p:nvPicPr>
          <p:cNvPr id="19" name="Picture Placeholder 18" descr="A person giving a high five to a person&#10;&#10;AI-generated content may be incorrect.">
            <a:extLst>
              <a:ext uri="{FF2B5EF4-FFF2-40B4-BE49-F238E27FC236}">
                <a16:creationId xmlns:a16="http://schemas.microsoft.com/office/drawing/2014/main" id="{40507E50-43D4-41FC-9755-97181443033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3" r="42969"/>
          <a:stretch>
            <a:fillRect/>
          </a:stretch>
        </p:blipFill>
        <p:spPr>
          <a:xfrm>
            <a:off x="5443606" y="2530475"/>
            <a:ext cx="4500000" cy="6248400"/>
          </a:xfrm>
          <a:prstGeom prst="rect">
            <a:avLst/>
          </a:prstGeom>
          <a:solidFill>
            <a:srgbClr val="FFFFFF">
              <a:lumMod val="95000"/>
            </a:srgbClr>
          </a:solidFill>
        </p:spPr>
      </p:pic>
      <p:pic>
        <p:nvPicPr>
          <p:cNvPr id="21" name="Picture Placeholder 20" descr="A person touching her head&#10;&#10;AI-generated content may be incorrect.">
            <a:extLst>
              <a:ext uri="{FF2B5EF4-FFF2-40B4-BE49-F238E27FC236}">
                <a16:creationId xmlns:a16="http://schemas.microsoft.com/office/drawing/2014/main" id="{7AAC133C-CE6A-05FF-D28B-8977E72D634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1" t="8864" r="35485"/>
          <a:stretch>
            <a:fillRect/>
          </a:stretch>
        </p:blipFill>
        <p:spPr>
          <a:xfrm>
            <a:off x="10075240" y="2530475"/>
            <a:ext cx="4495800" cy="6248400"/>
          </a:xfrm>
          <a:prstGeom prst="rect">
            <a:avLst/>
          </a:prstGeom>
          <a:solidFill>
            <a:srgbClr val="FFFFFF">
              <a:lumMod val="95000"/>
            </a:srgbClr>
          </a:solidFill>
        </p:spPr>
      </p:pic>
      <p:pic>
        <p:nvPicPr>
          <p:cNvPr id="23" name="Picture Placeholder 22" descr="A group of people sitting at a table&#10;&#10;AI-generated content may be incorrect.">
            <a:extLst>
              <a:ext uri="{FF2B5EF4-FFF2-40B4-BE49-F238E27FC236}">
                <a16:creationId xmlns:a16="http://schemas.microsoft.com/office/drawing/2014/main" id="{1D598963-DD2E-A83A-E5A7-15720B1431C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6" r="26016"/>
          <a:stretch>
            <a:fillRect/>
          </a:stretch>
        </p:blipFill>
        <p:spPr>
          <a:prstGeom prst="rect">
            <a:avLst/>
          </a:prstGeom>
          <a:solidFill>
            <a:srgbClr val="FFFFFF">
              <a:lumMod val="95000"/>
            </a:srgbClr>
          </a:solidFill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2DE0A16-7CA8-A613-98B4-F604BDDB596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2331865-55BA-0A23-928E-EE7EF67DE50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AF0F46E-CBE3-71D4-1D3F-FA7379C36D7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2863BF4-B88A-3BD1-8A6F-0C7A651541D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99FDFF3-6678-F03F-D447-8DE1451EF98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8</a:t>
            </a:fld>
            <a:endParaRPr lang="en-IE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66A8B3D3-A17A-6858-EBA8-B26FB4749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805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group of men in a huddle&#10;&#10;AI-generated content may be incorrect.">
            <a:extLst>
              <a:ext uri="{FF2B5EF4-FFF2-40B4-BE49-F238E27FC236}">
                <a16:creationId xmlns:a16="http://schemas.microsoft.com/office/drawing/2014/main" id="{C0D2E80B-178E-3EBC-9325-4C9F6B5C6DE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0" b="7810"/>
          <a:stretch>
            <a:fillRect/>
          </a:stretch>
        </p:blipFill>
        <p:spPr>
          <a:prstGeom prst="rect">
            <a:avLst/>
          </a:prstGeom>
          <a:solidFill>
            <a:srgbClr val="FFFFFF">
              <a:lumMod val="95000"/>
            </a:srgbClr>
          </a:solidFill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684B48-5E02-D8B5-8C0C-574BA0C38D7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9</a:t>
            </a:fld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8E1512-D0C4-2458-3C7A-83682CB632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1850" y="9464675"/>
            <a:ext cx="5638800" cy="1107996"/>
          </a:xfrm>
        </p:spPr>
        <p:txBody>
          <a:bodyPr/>
          <a:lstStyle/>
          <a:p>
            <a:r>
              <a:rPr lang="en-US" dirty="0"/>
              <a:t>A picture paints a thousand words</a:t>
            </a:r>
          </a:p>
          <a:p>
            <a:r>
              <a:rPr lang="en-US" altLang="en-US" dirty="0"/>
              <a:t>Don’t forget to caption where possible. For best effect crop the image to fill the placeholder.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7771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pecial Olympics Theme">
      <a:dk1>
        <a:srgbClr val="2A2424"/>
      </a:dk1>
      <a:lt1>
        <a:srgbClr val="FFFFFF"/>
      </a:lt1>
      <a:dk2>
        <a:srgbClr val="71001B"/>
      </a:dk2>
      <a:lt2>
        <a:srgbClr val="BDBDB3"/>
      </a:lt2>
      <a:accent1>
        <a:srgbClr val="FF0000"/>
      </a:accent1>
      <a:accent2>
        <a:srgbClr val="BB1F32"/>
      </a:accent2>
      <a:accent3>
        <a:srgbClr val="FFC226"/>
      </a:accent3>
      <a:accent4>
        <a:srgbClr val="F06300"/>
      </a:accent4>
      <a:accent5>
        <a:srgbClr val="019F8F"/>
      </a:accent5>
      <a:accent6>
        <a:srgbClr val="083B4B"/>
      </a:accent6>
      <a:hlink>
        <a:srgbClr val="2483FF"/>
      </a:hlink>
      <a:folHlink>
        <a:srgbClr val="241EAB"/>
      </a:folHlink>
    </a:clrScheme>
    <a:fontScheme name="Ubuntu">
      <a:majorFont>
        <a:latin typeface="Ubuntu"/>
        <a:ea typeface=""/>
        <a:cs typeface=""/>
      </a:majorFont>
      <a:minorFont>
        <a:latin typeface="Ubuntu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I_Master_PPT_Template_2026_FT2" id="{1D5FF61A-D26D-EC4E-B8C2-02DF75465042}" vid="{30BC92D7-0D72-DB42-9311-4836E9DA68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230</Words>
  <Application>Microsoft Macintosh PowerPoint</Application>
  <PresentationFormat>Custom</PresentationFormat>
  <Paragraphs>88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Aptos</vt:lpstr>
      <vt:lpstr>ADLaM Display</vt:lpstr>
      <vt:lpstr>Ubuntu</vt:lpstr>
      <vt:lpstr>Office Theme</vt:lpstr>
      <vt:lpstr>PowerPoint Presentation</vt:lpstr>
      <vt:lpstr>PowerPoint Presentation</vt:lpstr>
      <vt:lpstr>PowerPoint Presentation</vt:lpstr>
      <vt:lpstr>Standard text slide</vt:lpstr>
      <vt:lpstr>Two column text or data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Timeline slide</vt:lpstr>
      <vt:lpstr>Data slide example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Stephen Ledwidge</dc:creator>
  <cp:lastModifiedBy>Nadine Afiouni Shahal</cp:lastModifiedBy>
  <cp:revision>4</cp:revision>
  <dcterms:created xsi:type="dcterms:W3CDTF">2026-03-05T12:59:12Z</dcterms:created>
  <dcterms:modified xsi:type="dcterms:W3CDTF">2026-06-22T15:48:08Z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2024-09-23T00:00:00Z</vt:filetime>
  </property>
  <property fmtid="{D5CDD505-2E9C-101B-9397-08002B2CF9AE}" pid="3" name="Creator">
    <vt:lpwstr>Adobe Illustrator 28.7 (Macintosh)</vt:lpwstr>
  </property>
  <property fmtid="{D5CDD505-2E9C-101B-9397-08002B2CF9AE}" pid="4" name="CreatorVersion">
    <vt:lpwstr>21.0.0</vt:lpwstr>
  </property>
  <property fmtid="{D5CDD505-2E9C-101B-9397-08002B2CF9AE}" pid="5" name="LastSaved">
    <vt:filetime>2024-09-23T00:00:00Z</vt:filetime>
  </property>
  <property fmtid="{D5CDD505-2E9C-101B-9397-08002B2CF9AE}" pid="6" name="Producer">
    <vt:lpwstr>Adobe PDF library 17.00</vt:lpwstr>
  </property>
</Properties>
</file>