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2"/>
  </p:notesMasterIdLst>
  <p:sldIdLst>
    <p:sldId id="281" r:id="rId2"/>
    <p:sldId id="284" r:id="rId3"/>
    <p:sldId id="287" r:id="rId4"/>
    <p:sldId id="285" r:id="rId5"/>
    <p:sldId id="286" r:id="rId6"/>
    <p:sldId id="275" r:id="rId7"/>
    <p:sldId id="267" r:id="rId8"/>
    <p:sldId id="276" r:id="rId9"/>
    <p:sldId id="277" r:id="rId10"/>
    <p:sldId id="288" r:id="rId11"/>
    <p:sldId id="289" r:id="rId12"/>
    <p:sldId id="290" r:id="rId13"/>
    <p:sldId id="291" r:id="rId14"/>
    <p:sldId id="278" r:id="rId15"/>
    <p:sldId id="264" r:id="rId16"/>
    <p:sldId id="274" r:id="rId17"/>
    <p:sldId id="266" r:id="rId18"/>
    <p:sldId id="268" r:id="rId19"/>
    <p:sldId id="282" r:id="rId20"/>
    <p:sldId id="269" r:id="rId21"/>
  </p:sldIdLst>
  <p:sldSz cx="20104100" cy="11309350"/>
  <p:notesSz cx="20104100" cy="11309350"/>
  <p:embeddedFontLst>
    <p:embeddedFont>
      <p:font typeface="ADLaM Display" panose="02010000000000000000" pitchFamily="2" charset="77"/>
      <p:regular r:id="rId23"/>
    </p:embeddedFont>
    <p:embeddedFont>
      <p:font typeface="League Gothic" pitchFamily="2" charset="77"/>
      <p:regular r:id="rId24"/>
    </p:embeddedFont>
    <p:embeddedFont>
      <p:font typeface="Ubuntu" panose="020B0504030602030204" pitchFamily="34" charset="0"/>
      <p:regular r:id="rId25"/>
      <p:bold r:id="rId26"/>
      <p:italic r:id="rId27"/>
      <p:boldItalic r:id="rId28"/>
    </p:embeddedFont>
  </p:embeddedFontLst>
  <p:defaultTextStyle>
    <a:defPPr>
      <a:defRPr kern="0"/>
    </a:def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3B4B"/>
    <a:srgbClr val="019F8F"/>
    <a:srgbClr val="02413D"/>
    <a:srgbClr val="0FDB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63"/>
    <p:restoredTop sz="94521"/>
  </p:normalViewPr>
  <p:slideViewPr>
    <p:cSldViewPr>
      <p:cViewPr varScale="1">
        <p:scale>
          <a:sx n="72" d="100"/>
          <a:sy n="72" d="100"/>
        </p:scale>
        <p:origin x="1120" y="240"/>
      </p:cViewPr>
      <p:guideLst/>
    </p:cSldViewPr>
  </p:slideViewPr>
  <p:notesTextViewPr>
    <p:cViewPr>
      <p:scale>
        <a:sx n="100" d="100"/>
        <a:sy n="100"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7.7691046565689032E-3"/>
          <c:y val="1.0210594174842623E-2"/>
        </c:manualLayout>
      </c:layout>
      <c:overlay val="0"/>
      <c:spPr>
        <a:noFill/>
        <a:ln>
          <a:noFill/>
        </a:ln>
        <a:effectLst/>
      </c:spPr>
      <c:txPr>
        <a:bodyPr rot="0" spcFirstLastPara="1" vertOverflow="ellipsis" vert="horz" wrap="square" anchor="ctr" anchorCtr="1"/>
        <a:lstStyle/>
        <a:p>
          <a:pPr>
            <a:defRPr sz="24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Activities</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55AB-5E46-8872-3E89F9AC97F4}"/>
              </c:ext>
            </c:extLst>
          </c:dPt>
          <c:dPt>
            <c:idx val="1"/>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55AB-5E46-8872-3E89F9AC97F4}"/>
              </c:ext>
            </c:extLst>
          </c:dPt>
          <c:dPt>
            <c:idx val="2"/>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55AB-5E46-8872-3E89F9AC97F4}"/>
              </c:ext>
            </c:extLst>
          </c:dPt>
          <c:dPt>
            <c:idx val="3"/>
            <c:bubble3D val="0"/>
            <c:spPr>
              <a:solidFill>
                <a:schemeClr val="accent1">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55AB-5E46-8872-3E89F9AC97F4}"/>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96B6-1047-B3BE-0403B26320DA}"/>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layout>
        <c:manualLayout>
          <c:xMode val="edge"/>
          <c:yMode val="edge"/>
          <c:x val="7.3785054733053537E-3"/>
          <c:y val="7.2452741497636891E-2"/>
          <c:w val="0.65898144634096112"/>
          <c:h val="4.4200349009364669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B58D4CF8-4D28-AD4F-B4DD-5CB814280A27}" type="datetimeFigureOut">
              <a:rPr lang="en-US" smtClean="0"/>
              <a:t>7/7/26</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79DA9807-64B4-E041-B9DA-55AC3EF5D308}" type="slidenum">
              <a:rPr lang="en-US" smtClean="0"/>
              <a:t>‹#›</a:t>
            </a:fld>
            <a:endParaRPr lang="en-US"/>
          </a:p>
        </p:txBody>
      </p:sp>
    </p:spTree>
    <p:extLst>
      <p:ext uri="{BB962C8B-B14F-4D97-AF65-F5344CB8AC3E}">
        <p14:creationId xmlns:p14="http://schemas.microsoft.com/office/powerpoint/2010/main" val="2795891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sv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0F69E0E-44C1-D141-05C7-6CD7382519CE}"/>
              </a:ext>
            </a:extLst>
          </p:cNvPr>
          <p:cNvSpPr/>
          <p:nvPr userDrawn="1"/>
        </p:nvSpPr>
        <p:spPr>
          <a:xfrm>
            <a:off x="0" y="2918371"/>
            <a:ext cx="20104100" cy="83909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46743D3-60E5-0D57-6A85-D639D8DF2D56}"/>
              </a:ext>
            </a:extLst>
          </p:cNvPr>
          <p:cNvPicPr>
            <a:picLocks noChangeAspect="1"/>
          </p:cNvPicPr>
          <p:nvPr userDrawn="1"/>
        </p:nvPicPr>
        <p:blipFill>
          <a:blip r:embed="rId3"/>
          <a:srcRect b="24381"/>
          <a:stretch>
            <a:fillRect/>
          </a:stretch>
        </p:blipFill>
        <p:spPr>
          <a:xfrm>
            <a:off x="261799" y="3261432"/>
            <a:ext cx="19580502" cy="7704856"/>
          </a:xfrm>
          <a:prstGeom prst="rect">
            <a:avLst/>
          </a:prstGeom>
        </p:spPr>
      </p:pic>
      <p:sp>
        <p:nvSpPr>
          <p:cNvPr id="15" name="Text Placeholder 13">
            <a:extLst>
              <a:ext uri="{FF2B5EF4-FFF2-40B4-BE49-F238E27FC236}">
                <a16:creationId xmlns:a16="http://schemas.microsoft.com/office/drawing/2014/main" id="{B4FE079B-7455-8949-F9A2-580EA675307A}"/>
              </a:ext>
            </a:extLst>
          </p:cNvPr>
          <p:cNvSpPr>
            <a:spLocks noGrp="1"/>
          </p:cNvSpPr>
          <p:nvPr>
            <p:ph type="body" sz="quarter" idx="11" hasCustomPrompt="1"/>
          </p:nvPr>
        </p:nvSpPr>
        <p:spPr>
          <a:xfrm>
            <a:off x="817823" y="9998075"/>
            <a:ext cx="9067800" cy="369332"/>
          </a:xfrm>
        </p:spPr>
        <p:txBody>
          <a:bodyPr anchor="b"/>
          <a:lstStyle>
            <a:lvl1pPr>
              <a:defRPr sz="2400">
                <a:solidFill>
                  <a:schemeClr val="bg1"/>
                </a:solidFill>
              </a:defRPr>
            </a:lvl1pPr>
          </a:lstStyle>
          <a:p>
            <a:pPr lvl="0"/>
            <a:r>
              <a:rPr lang="en-GB" dirty="0"/>
              <a:t>Presenter Name | Title and Program Name</a:t>
            </a:r>
            <a:endParaRPr lang="en-US" dirty="0"/>
          </a:p>
        </p:txBody>
      </p:sp>
      <p:pic>
        <p:nvPicPr>
          <p:cNvPr id="3" name="Graphic 2">
            <a:extLst>
              <a:ext uri="{FF2B5EF4-FFF2-40B4-BE49-F238E27FC236}">
                <a16:creationId xmlns:a16="http://schemas.microsoft.com/office/drawing/2014/main" id="{E432FD96-DCEA-4893-6A59-EFE195DA5B76}"/>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14471650" y="473075"/>
            <a:ext cx="4876800" cy="2129705"/>
          </a:xfrm>
          <a:prstGeom prst="rect">
            <a:avLst/>
          </a:prstGeom>
        </p:spPr>
      </p:pic>
      <p:sp>
        <p:nvSpPr>
          <p:cNvPr id="4" name="Text Placeholder 13">
            <a:extLst>
              <a:ext uri="{FF2B5EF4-FFF2-40B4-BE49-F238E27FC236}">
                <a16:creationId xmlns:a16="http://schemas.microsoft.com/office/drawing/2014/main" id="{5F0983FA-D3A5-BAF0-04CA-A094C97FE239}"/>
              </a:ext>
            </a:extLst>
          </p:cNvPr>
          <p:cNvSpPr>
            <a:spLocks noGrp="1"/>
          </p:cNvSpPr>
          <p:nvPr>
            <p:ph type="body" sz="quarter" idx="13" hasCustomPrompt="1"/>
          </p:nvPr>
        </p:nvSpPr>
        <p:spPr>
          <a:xfrm>
            <a:off x="817823" y="1475343"/>
            <a:ext cx="9067800" cy="369332"/>
          </a:xfrm>
        </p:spPr>
        <p:txBody>
          <a:bodyPr anchor="b"/>
          <a:lstStyle>
            <a:lvl1pPr>
              <a:defRPr sz="2400">
                <a:solidFill>
                  <a:schemeClr val="tx1"/>
                </a:solidFill>
              </a:defRPr>
            </a:lvl1pPr>
          </a:lstStyle>
          <a:p>
            <a:pPr lvl="0"/>
            <a:r>
              <a:rPr lang="en-GB" dirty="0"/>
              <a:t>Date </a:t>
            </a:r>
            <a:r>
              <a:rPr lang="en-GB" dirty="0" err="1"/>
              <a:t>mm.dd.yyyy</a:t>
            </a:r>
            <a:endParaRPr lang="en-US" dirty="0"/>
          </a:p>
        </p:txBody>
      </p:sp>
      <p:sp>
        <p:nvSpPr>
          <p:cNvPr id="8" name="Text Placeholder 7">
            <a:extLst>
              <a:ext uri="{FF2B5EF4-FFF2-40B4-BE49-F238E27FC236}">
                <a16:creationId xmlns:a16="http://schemas.microsoft.com/office/drawing/2014/main" id="{92341449-2C8C-568E-5101-55AA327754ED}"/>
              </a:ext>
            </a:extLst>
          </p:cNvPr>
          <p:cNvSpPr>
            <a:spLocks noGrp="1"/>
          </p:cNvSpPr>
          <p:nvPr>
            <p:ph type="body" sz="quarter" idx="14" hasCustomPrompt="1"/>
          </p:nvPr>
        </p:nvSpPr>
        <p:spPr>
          <a:xfrm>
            <a:off x="817823" y="4283075"/>
            <a:ext cx="9601200" cy="1354217"/>
          </a:xfrm>
        </p:spPr>
        <p:txBody>
          <a:bodyPr/>
          <a:lstStyle>
            <a:lvl1pPr>
              <a:lnSpc>
                <a:spcPct val="100000"/>
              </a:lnSpc>
              <a:defRPr sz="8800">
                <a:solidFill>
                  <a:schemeClr val="bg1"/>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PRESENTATION TITLE HERE</a:t>
            </a:r>
            <a:endParaRPr lang="en-US" dirty="0"/>
          </a:p>
        </p:txBody>
      </p:sp>
      <p:sp>
        <p:nvSpPr>
          <p:cNvPr id="2" name="Rectangle 1">
            <a:extLst>
              <a:ext uri="{FF2B5EF4-FFF2-40B4-BE49-F238E27FC236}">
                <a16:creationId xmlns:a16="http://schemas.microsoft.com/office/drawing/2014/main" id="{489E3235-D551-B425-8BE0-0DCE7DEB9364}"/>
              </a:ext>
            </a:extLst>
          </p:cNvPr>
          <p:cNvSpPr/>
          <p:nvPr userDrawn="1"/>
        </p:nvSpPr>
        <p:spPr>
          <a:xfrm>
            <a:off x="14732570" y="473075"/>
            <a:ext cx="4615880" cy="21297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6EA8730-5C26-BA6A-AFFE-467E15D8F88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487008" y="370951"/>
            <a:ext cx="3250879" cy="17064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2">
    <p:spTree>
      <p:nvGrpSpPr>
        <p:cNvPr id="1" name=""/>
        <p:cNvGrpSpPr/>
        <p:nvPr/>
      </p:nvGrpSpPr>
      <p:grpSpPr>
        <a:xfrm>
          <a:off x="0" y="0"/>
          <a:ext cx="0" cy="0"/>
          <a:chOff x="0" y="0"/>
          <a:chExt cx="0" cy="0"/>
        </a:xfrm>
      </p:grpSpPr>
      <p:sp>
        <p:nvSpPr>
          <p:cNvPr id="3" name="Holder 3"/>
          <p:cNvSpPr>
            <a:spLocks noGrp="1"/>
          </p:cNvSpPr>
          <p:nvPr>
            <p:ph sz="half" idx="2"/>
          </p:nvPr>
        </p:nvSpPr>
        <p:spPr>
          <a:xfrm>
            <a:off x="817823" y="2601150"/>
            <a:ext cx="8745284" cy="7464171"/>
          </a:xfrm>
          <a:prstGeom prst="rect">
            <a:avLst/>
          </a:prstGeom>
        </p:spPr>
        <p:txBody>
          <a:bodyPr wrap="square" lIns="0" tIns="0" rIns="0" bIns="0">
            <a:spAutoFit/>
          </a:bodyPr>
          <a:lstStyle>
            <a:lvl1pPr>
              <a:defRPr/>
            </a:lvl1pPr>
          </a:lstStyle>
          <a:p>
            <a:pPr lvl="0"/>
            <a:r>
              <a:rPr lang="en-GB"/>
              <a:t>Click to edit Master text styles</a:t>
            </a: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pPr lvl="0"/>
            <a:r>
              <a:rPr lang="en-GB"/>
              <a:t>Click to edit Master text styles</a:t>
            </a:r>
          </a:p>
        </p:txBody>
      </p:sp>
      <p:sp>
        <p:nvSpPr>
          <p:cNvPr id="9" name="Holder 7">
            <a:extLst>
              <a:ext uri="{FF2B5EF4-FFF2-40B4-BE49-F238E27FC236}">
                <a16:creationId xmlns:a16="http://schemas.microsoft.com/office/drawing/2014/main" id="{15BD0E1C-848A-8177-A384-B64F8092A937}"/>
              </a:ext>
            </a:extLst>
          </p:cNvPr>
          <p:cNvSpPr>
            <a:spLocks noGrp="1"/>
          </p:cNvSpPr>
          <p:nvPr>
            <p:ph type="sldNum" sz="quarter" idx="7"/>
          </p:nvPr>
        </p:nvSpPr>
        <p:spPr>
          <a:xfrm>
            <a:off x="858201" y="10517696"/>
            <a:ext cx="4623943" cy="276999"/>
          </a:xfrm>
        </p:spPr>
        <p:txBody>
          <a:bodyPr lIns="0" tIns="0" rIns="0" bIns="0"/>
          <a:lstStyle>
            <a:lvl1pPr algn="l">
              <a:defRPr>
                <a:solidFill>
                  <a:schemeClr val="tx1"/>
                </a:solidFill>
              </a:defRPr>
            </a:lvl1pPr>
          </a:lstStyle>
          <a:p>
            <a:fld id="{B6F15528-21DE-4FAA-801E-634DDDAF4B2B}" type="slidenum">
              <a:rPr lang="en-IE" smtClean="0"/>
              <a:pPr/>
              <a:t>‹#›</a:t>
            </a:fld>
            <a:endParaRPr lang="en-IE"/>
          </a:p>
        </p:txBody>
      </p:sp>
      <p:sp>
        <p:nvSpPr>
          <p:cNvPr id="6" name="Holder 2">
            <a:extLst>
              <a:ext uri="{FF2B5EF4-FFF2-40B4-BE49-F238E27FC236}">
                <a16:creationId xmlns:a16="http://schemas.microsoft.com/office/drawing/2014/main" id="{D440B806-29C3-1FDB-BBD0-75BD6A8C7DEE}"/>
              </a:ext>
            </a:extLst>
          </p:cNvPr>
          <p:cNvSpPr>
            <a:spLocks noGrp="1"/>
          </p:cNvSpPr>
          <p:nvPr>
            <p:ph type="title"/>
          </p:nvPr>
        </p:nvSpPr>
        <p:spPr>
          <a:xfrm>
            <a:off x="817823" y="924322"/>
            <a:ext cx="10071779" cy="615553"/>
          </a:xfrm>
          <a:prstGeom prst="rect">
            <a:avLst/>
          </a:prstGeom>
        </p:spPr>
        <p:txBody>
          <a:bodyPr lIns="0" tIns="0" rIns="0" bIns="0"/>
          <a:lstStyle>
            <a:lvl1pPr>
              <a:defRPr sz="4000" b="0" i="0">
                <a:solidFill>
                  <a:schemeClr val="tx1"/>
                </a:solidFill>
                <a:latin typeface="+mn-lt"/>
                <a:cs typeface="KH Teka TRIAL"/>
              </a:defRPr>
            </a:lvl1pPr>
          </a:lstStyle>
          <a:p>
            <a:r>
              <a:rPr lang="en-GB"/>
              <a:t>Click to edit Master title style</a:t>
            </a:r>
            <a:endParaRPr dirty="0"/>
          </a:p>
        </p:txBody>
      </p:sp>
    </p:spTree>
    <p:extLst>
      <p:ext uri="{BB962C8B-B14F-4D97-AF65-F5344CB8AC3E}">
        <p14:creationId xmlns:p14="http://schemas.microsoft.com/office/powerpoint/2010/main" val="658888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hapt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0C31110-F769-F670-531E-E9BA67B3F38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20104100" cy="11308554"/>
          </a:xfrm>
          <a:prstGeom prst="rect">
            <a:avLst/>
          </a:prstGeom>
        </p:spPr>
      </p:pic>
      <p:sp>
        <p:nvSpPr>
          <p:cNvPr id="22" name="Holder 7">
            <a:extLst>
              <a:ext uri="{FF2B5EF4-FFF2-40B4-BE49-F238E27FC236}">
                <a16:creationId xmlns:a16="http://schemas.microsoft.com/office/drawing/2014/main" id="{F7F777A5-D77E-559F-E93E-034659010FA5}"/>
              </a:ext>
            </a:extLst>
          </p:cNvPr>
          <p:cNvSpPr>
            <a:spLocks noGrp="1"/>
          </p:cNvSpPr>
          <p:nvPr>
            <p:ph type="sldNum" sz="quarter" idx="7"/>
          </p:nvPr>
        </p:nvSpPr>
        <p:spPr>
          <a:xfrm>
            <a:off x="858201" y="10517696"/>
            <a:ext cx="4623943" cy="276999"/>
          </a:xfrm>
        </p:spPr>
        <p:txBody>
          <a:bodyPr lIns="0" tIns="0" rIns="0" bIns="0"/>
          <a:lstStyle>
            <a:lvl1pPr algn="l">
              <a:defRPr>
                <a:solidFill>
                  <a:schemeClr val="bg1"/>
                </a:solidFill>
              </a:defRPr>
            </a:lvl1pPr>
          </a:lstStyle>
          <a:p>
            <a:fld id="{B6F15528-21DE-4FAA-801E-634DDDAF4B2B}" type="slidenum">
              <a:rPr lang="en-IE" smtClean="0"/>
              <a:pPr/>
              <a:t>‹#›</a:t>
            </a:fld>
            <a:endParaRPr lang="en-IE"/>
          </a:p>
        </p:txBody>
      </p:sp>
      <p:sp>
        <p:nvSpPr>
          <p:cNvPr id="5" name="Text Placeholder 17">
            <a:extLst>
              <a:ext uri="{FF2B5EF4-FFF2-40B4-BE49-F238E27FC236}">
                <a16:creationId xmlns:a16="http://schemas.microsoft.com/office/drawing/2014/main" id="{FC22DB3D-8027-CEEE-6059-1EAD4392F4FD}"/>
              </a:ext>
            </a:extLst>
          </p:cNvPr>
          <p:cNvSpPr>
            <a:spLocks noGrp="1"/>
          </p:cNvSpPr>
          <p:nvPr>
            <p:ph type="body" sz="quarter" idx="11" hasCustomPrompt="1"/>
          </p:nvPr>
        </p:nvSpPr>
        <p:spPr>
          <a:xfrm>
            <a:off x="8680450" y="3063875"/>
            <a:ext cx="10134600" cy="2708434"/>
          </a:xfrm>
        </p:spPr>
        <p:txBody>
          <a:bodyPr/>
          <a:lstStyle>
            <a:lvl1pPr>
              <a:lnSpc>
                <a:spcPct val="100000"/>
              </a:lnSpc>
              <a:defRPr sz="8800">
                <a:solidFill>
                  <a:schemeClr val="bg1"/>
                </a:solidFill>
                <a:latin typeface="+mj-lt"/>
              </a:defRPr>
            </a:lvl1pPr>
          </a:lstStyle>
          <a:p>
            <a:pPr lvl="0"/>
            <a:r>
              <a:rPr lang="en-GB" dirty="0"/>
              <a:t>CHAPTER </a:t>
            </a:r>
          </a:p>
          <a:p>
            <a:pPr lvl="0"/>
            <a:r>
              <a:rPr lang="en-GB" dirty="0"/>
              <a:t>TITLE HERE</a:t>
            </a:r>
            <a:endParaRPr lang="en-US" dirty="0"/>
          </a:p>
        </p:txBody>
      </p:sp>
      <p:sp>
        <p:nvSpPr>
          <p:cNvPr id="6" name="Text Placeholder 13">
            <a:extLst>
              <a:ext uri="{FF2B5EF4-FFF2-40B4-BE49-F238E27FC236}">
                <a16:creationId xmlns:a16="http://schemas.microsoft.com/office/drawing/2014/main" id="{677885F1-4A8D-5857-0C97-51B46875BA7F}"/>
              </a:ext>
            </a:extLst>
          </p:cNvPr>
          <p:cNvSpPr>
            <a:spLocks noGrp="1"/>
          </p:cNvSpPr>
          <p:nvPr>
            <p:ph type="body" sz="quarter" idx="10" hasCustomPrompt="1"/>
          </p:nvPr>
        </p:nvSpPr>
        <p:spPr>
          <a:xfrm>
            <a:off x="858201" y="3062387"/>
            <a:ext cx="4191000" cy="1231106"/>
          </a:xfrm>
        </p:spPr>
        <p:txBody>
          <a:bodyPr/>
          <a:lstStyle>
            <a:lvl1pPr algn="l">
              <a:defRPr sz="8000">
                <a:solidFill>
                  <a:schemeClr val="bg1"/>
                </a:solidFill>
                <a:latin typeface="+mj-lt"/>
              </a:defRPr>
            </a:lvl1pPr>
          </a:lstStyle>
          <a:p>
            <a:pPr lvl="0"/>
            <a:r>
              <a:rPr lang="en-GB" dirty="0"/>
              <a:t>00</a:t>
            </a:r>
            <a:endParaRPr lang="en-US" dirty="0"/>
          </a:p>
        </p:txBody>
      </p:sp>
      <p:sp>
        <p:nvSpPr>
          <p:cNvPr id="2" name="Rectangle 1">
            <a:extLst>
              <a:ext uri="{FF2B5EF4-FFF2-40B4-BE49-F238E27FC236}">
                <a16:creationId xmlns:a16="http://schemas.microsoft.com/office/drawing/2014/main" id="{AC35C270-81A6-EFA4-4B40-2C870A243743}"/>
              </a:ext>
            </a:extLst>
          </p:cNvPr>
          <p:cNvSpPr/>
          <p:nvPr userDrawn="1"/>
        </p:nvSpPr>
        <p:spPr>
          <a:xfrm>
            <a:off x="16100722" y="614115"/>
            <a:ext cx="3384376" cy="122413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99C85B4-9D96-3C81-3C57-532C5207D6B1}"/>
              </a:ext>
            </a:extLst>
          </p:cNvPr>
          <p:cNvSpPr/>
          <p:nvPr userDrawn="1"/>
        </p:nvSpPr>
        <p:spPr>
          <a:xfrm>
            <a:off x="16253122" y="766515"/>
            <a:ext cx="3384376" cy="122413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AEE666B-9A14-341D-6E9D-8490F9BB01E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234219" y="372983"/>
            <a:ext cx="3250879" cy="1706400"/>
          </a:xfrm>
          <a:prstGeom prst="rect">
            <a:avLst/>
          </a:prstGeom>
        </p:spPr>
      </p:pic>
    </p:spTree>
    <p:extLst>
      <p:ext uri="{BB962C8B-B14F-4D97-AF65-F5344CB8AC3E}">
        <p14:creationId xmlns:p14="http://schemas.microsoft.com/office/powerpoint/2010/main" val="136042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hapte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33ED195-079A-3153-E779-F1731FA4532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97"/>
            <a:ext cx="20104100" cy="11308554"/>
          </a:xfrm>
          <a:prstGeom prst="rect">
            <a:avLst/>
          </a:prstGeom>
        </p:spPr>
      </p:pic>
      <p:sp>
        <p:nvSpPr>
          <p:cNvPr id="7" name="Holder 7">
            <a:extLst>
              <a:ext uri="{FF2B5EF4-FFF2-40B4-BE49-F238E27FC236}">
                <a16:creationId xmlns:a16="http://schemas.microsoft.com/office/drawing/2014/main" id="{EA4202E2-B5EB-D7FC-D45F-CC59A620A647}"/>
              </a:ext>
            </a:extLst>
          </p:cNvPr>
          <p:cNvSpPr>
            <a:spLocks noGrp="1"/>
          </p:cNvSpPr>
          <p:nvPr>
            <p:ph type="sldNum" sz="quarter" idx="7"/>
          </p:nvPr>
        </p:nvSpPr>
        <p:spPr>
          <a:xfrm>
            <a:off x="858201" y="10517696"/>
            <a:ext cx="4623943" cy="276999"/>
          </a:xfrm>
        </p:spPr>
        <p:txBody>
          <a:bodyPr lIns="0" tIns="0" rIns="0" bIns="0"/>
          <a:lstStyle>
            <a:lvl1pPr algn="l">
              <a:defRPr>
                <a:solidFill>
                  <a:schemeClr val="tx1"/>
                </a:solidFill>
              </a:defRPr>
            </a:lvl1pPr>
          </a:lstStyle>
          <a:p>
            <a:fld id="{B6F15528-21DE-4FAA-801E-634DDDAF4B2B}" type="slidenum">
              <a:rPr lang="en-IE" smtClean="0"/>
              <a:pPr/>
              <a:t>‹#›</a:t>
            </a:fld>
            <a:endParaRPr lang="en-IE"/>
          </a:p>
        </p:txBody>
      </p:sp>
      <p:sp>
        <p:nvSpPr>
          <p:cNvPr id="4" name="Text Placeholder 17">
            <a:extLst>
              <a:ext uri="{FF2B5EF4-FFF2-40B4-BE49-F238E27FC236}">
                <a16:creationId xmlns:a16="http://schemas.microsoft.com/office/drawing/2014/main" id="{7654F5C5-8DCD-32E1-13A4-0EE4D88538F5}"/>
              </a:ext>
            </a:extLst>
          </p:cNvPr>
          <p:cNvSpPr>
            <a:spLocks noGrp="1"/>
          </p:cNvSpPr>
          <p:nvPr>
            <p:ph type="body" sz="quarter" idx="11" hasCustomPrompt="1"/>
          </p:nvPr>
        </p:nvSpPr>
        <p:spPr>
          <a:xfrm>
            <a:off x="8680450" y="3063875"/>
            <a:ext cx="10134600" cy="2708434"/>
          </a:xfrm>
        </p:spPr>
        <p:txBody>
          <a:bodyPr/>
          <a:lstStyle>
            <a:lvl1pPr>
              <a:lnSpc>
                <a:spcPct val="100000"/>
              </a:lnSpc>
              <a:defRPr sz="8800">
                <a:solidFill>
                  <a:schemeClr val="bg1"/>
                </a:solidFill>
                <a:latin typeface="+mj-lt"/>
              </a:defRPr>
            </a:lvl1pPr>
          </a:lstStyle>
          <a:p>
            <a:pPr lvl="0"/>
            <a:r>
              <a:rPr lang="en-GB" dirty="0"/>
              <a:t>CHAPTER </a:t>
            </a:r>
          </a:p>
          <a:p>
            <a:pPr lvl="0"/>
            <a:r>
              <a:rPr lang="en-GB" dirty="0"/>
              <a:t>TITLE HERE</a:t>
            </a:r>
            <a:endParaRPr lang="en-US" dirty="0"/>
          </a:p>
        </p:txBody>
      </p:sp>
      <p:sp>
        <p:nvSpPr>
          <p:cNvPr id="8" name="Text Placeholder 13">
            <a:extLst>
              <a:ext uri="{FF2B5EF4-FFF2-40B4-BE49-F238E27FC236}">
                <a16:creationId xmlns:a16="http://schemas.microsoft.com/office/drawing/2014/main" id="{92DFA015-A072-9C0C-CA2E-ECE9236AA5EE}"/>
              </a:ext>
            </a:extLst>
          </p:cNvPr>
          <p:cNvSpPr>
            <a:spLocks noGrp="1"/>
          </p:cNvSpPr>
          <p:nvPr>
            <p:ph type="body" sz="quarter" idx="10" hasCustomPrompt="1"/>
          </p:nvPr>
        </p:nvSpPr>
        <p:spPr>
          <a:xfrm>
            <a:off x="858201" y="3062387"/>
            <a:ext cx="4191000" cy="1231106"/>
          </a:xfrm>
        </p:spPr>
        <p:txBody>
          <a:bodyPr/>
          <a:lstStyle>
            <a:lvl1pPr algn="l">
              <a:defRPr sz="8000">
                <a:solidFill>
                  <a:schemeClr val="bg1"/>
                </a:solidFill>
                <a:latin typeface="+mj-lt"/>
              </a:defRPr>
            </a:lvl1pPr>
          </a:lstStyle>
          <a:p>
            <a:pPr lvl="0"/>
            <a:r>
              <a:rPr lang="en-GB" dirty="0"/>
              <a:t>00</a:t>
            </a:r>
            <a:endParaRPr lang="en-US" dirty="0"/>
          </a:p>
        </p:txBody>
      </p:sp>
      <p:sp>
        <p:nvSpPr>
          <p:cNvPr id="2" name="Rectangle 1">
            <a:extLst>
              <a:ext uri="{FF2B5EF4-FFF2-40B4-BE49-F238E27FC236}">
                <a16:creationId xmlns:a16="http://schemas.microsoft.com/office/drawing/2014/main" id="{FE57A4AB-DB46-2D93-102D-F8BAAA39154B}"/>
              </a:ext>
            </a:extLst>
          </p:cNvPr>
          <p:cNvSpPr/>
          <p:nvPr userDrawn="1"/>
        </p:nvSpPr>
        <p:spPr>
          <a:xfrm>
            <a:off x="16100722" y="614115"/>
            <a:ext cx="3384376" cy="1440160"/>
          </a:xfrm>
          <a:prstGeom prst="rect">
            <a:avLst/>
          </a:prstGeom>
          <a:solidFill>
            <a:srgbClr val="083B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559DE70-BAFB-F9B9-3705-78F4E611749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234219" y="372983"/>
            <a:ext cx="3250879" cy="1706400"/>
          </a:xfrm>
          <a:prstGeom prst="rect">
            <a:avLst/>
          </a:prstGeom>
        </p:spPr>
      </p:pic>
    </p:spTree>
    <p:extLst>
      <p:ext uri="{BB962C8B-B14F-4D97-AF65-F5344CB8AC3E}">
        <p14:creationId xmlns:p14="http://schemas.microsoft.com/office/powerpoint/2010/main" val="3902542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hapter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A52CD9E-3838-D203-5A0C-BEA01E24C0B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97"/>
            <a:ext cx="20104100" cy="11308554"/>
          </a:xfrm>
          <a:prstGeom prst="rect">
            <a:avLst/>
          </a:prstGeom>
        </p:spPr>
      </p:pic>
      <p:sp>
        <p:nvSpPr>
          <p:cNvPr id="7" name="Holder 7">
            <a:extLst>
              <a:ext uri="{FF2B5EF4-FFF2-40B4-BE49-F238E27FC236}">
                <a16:creationId xmlns:a16="http://schemas.microsoft.com/office/drawing/2014/main" id="{215E2E39-8747-98AC-EA0C-85EB19A40EEE}"/>
              </a:ext>
            </a:extLst>
          </p:cNvPr>
          <p:cNvSpPr>
            <a:spLocks noGrp="1"/>
          </p:cNvSpPr>
          <p:nvPr>
            <p:ph type="sldNum" sz="quarter" idx="7"/>
          </p:nvPr>
        </p:nvSpPr>
        <p:spPr>
          <a:xfrm>
            <a:off x="858201" y="10517696"/>
            <a:ext cx="4623943" cy="276999"/>
          </a:xfrm>
        </p:spPr>
        <p:txBody>
          <a:bodyPr lIns="0" tIns="0" rIns="0" bIns="0"/>
          <a:lstStyle>
            <a:lvl1pPr algn="l">
              <a:defRPr>
                <a:solidFill>
                  <a:schemeClr val="bg1"/>
                </a:solidFill>
              </a:defRPr>
            </a:lvl1pPr>
          </a:lstStyle>
          <a:p>
            <a:fld id="{B6F15528-21DE-4FAA-801E-634DDDAF4B2B}" type="slidenum">
              <a:rPr lang="en-IE" smtClean="0"/>
              <a:pPr/>
              <a:t>‹#›</a:t>
            </a:fld>
            <a:endParaRPr lang="en-IE"/>
          </a:p>
        </p:txBody>
      </p:sp>
      <p:sp>
        <p:nvSpPr>
          <p:cNvPr id="2" name="Text Placeholder 17">
            <a:extLst>
              <a:ext uri="{FF2B5EF4-FFF2-40B4-BE49-F238E27FC236}">
                <a16:creationId xmlns:a16="http://schemas.microsoft.com/office/drawing/2014/main" id="{00F8D5B2-8658-6D0B-43EC-49D4966CA037}"/>
              </a:ext>
            </a:extLst>
          </p:cNvPr>
          <p:cNvSpPr>
            <a:spLocks noGrp="1"/>
          </p:cNvSpPr>
          <p:nvPr>
            <p:ph type="body" sz="quarter" idx="11" hasCustomPrompt="1"/>
          </p:nvPr>
        </p:nvSpPr>
        <p:spPr>
          <a:xfrm>
            <a:off x="8680450" y="3063875"/>
            <a:ext cx="10134600" cy="2708434"/>
          </a:xfrm>
        </p:spPr>
        <p:txBody>
          <a:bodyPr/>
          <a:lstStyle>
            <a:lvl1pPr>
              <a:lnSpc>
                <a:spcPct val="100000"/>
              </a:lnSpc>
              <a:defRPr sz="8800">
                <a:solidFill>
                  <a:schemeClr val="bg1"/>
                </a:solidFill>
                <a:latin typeface="+mj-lt"/>
              </a:defRPr>
            </a:lvl1pPr>
          </a:lstStyle>
          <a:p>
            <a:pPr lvl="0"/>
            <a:r>
              <a:rPr lang="en-GB" dirty="0"/>
              <a:t>CHAPTER </a:t>
            </a:r>
          </a:p>
          <a:p>
            <a:pPr lvl="0"/>
            <a:r>
              <a:rPr lang="en-GB" dirty="0"/>
              <a:t>TITLE HERE</a:t>
            </a:r>
            <a:endParaRPr lang="en-US" dirty="0"/>
          </a:p>
        </p:txBody>
      </p:sp>
      <p:sp>
        <p:nvSpPr>
          <p:cNvPr id="9" name="Text Placeholder 13">
            <a:extLst>
              <a:ext uri="{FF2B5EF4-FFF2-40B4-BE49-F238E27FC236}">
                <a16:creationId xmlns:a16="http://schemas.microsoft.com/office/drawing/2014/main" id="{882940D9-FF0D-9E90-02E6-560C5A3CEB0C}"/>
              </a:ext>
            </a:extLst>
          </p:cNvPr>
          <p:cNvSpPr>
            <a:spLocks noGrp="1"/>
          </p:cNvSpPr>
          <p:nvPr>
            <p:ph type="body" sz="quarter" idx="10" hasCustomPrompt="1"/>
          </p:nvPr>
        </p:nvSpPr>
        <p:spPr>
          <a:xfrm>
            <a:off x="858201" y="3062387"/>
            <a:ext cx="4191000" cy="1231106"/>
          </a:xfrm>
        </p:spPr>
        <p:txBody>
          <a:bodyPr/>
          <a:lstStyle>
            <a:lvl1pPr algn="l">
              <a:defRPr sz="8000">
                <a:solidFill>
                  <a:schemeClr val="bg1"/>
                </a:solidFill>
                <a:latin typeface="+mj-lt"/>
              </a:defRPr>
            </a:lvl1pPr>
          </a:lstStyle>
          <a:p>
            <a:pPr lvl="0"/>
            <a:r>
              <a:rPr lang="en-GB" dirty="0"/>
              <a:t>00</a:t>
            </a:r>
            <a:endParaRPr lang="en-US" dirty="0"/>
          </a:p>
        </p:txBody>
      </p:sp>
      <p:sp>
        <p:nvSpPr>
          <p:cNvPr id="3" name="Rectangle 2">
            <a:extLst>
              <a:ext uri="{FF2B5EF4-FFF2-40B4-BE49-F238E27FC236}">
                <a16:creationId xmlns:a16="http://schemas.microsoft.com/office/drawing/2014/main" id="{AEA97EFA-EA5B-0E99-441C-B65DDE6B7F3B}"/>
              </a:ext>
            </a:extLst>
          </p:cNvPr>
          <p:cNvSpPr/>
          <p:nvPr userDrawn="1"/>
        </p:nvSpPr>
        <p:spPr>
          <a:xfrm>
            <a:off x="16100722" y="614115"/>
            <a:ext cx="3384376" cy="1368152"/>
          </a:xfrm>
          <a:prstGeom prst="rect">
            <a:avLst/>
          </a:prstGeom>
          <a:solidFill>
            <a:srgbClr val="019F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FA5FD75-0D56-65F1-D8F8-7065A68F869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234219" y="372983"/>
            <a:ext cx="3250879" cy="1706400"/>
          </a:xfrm>
          <a:prstGeom prst="rect">
            <a:avLst/>
          </a:prstGeom>
        </p:spPr>
      </p:pic>
    </p:spTree>
    <p:extLst>
      <p:ext uri="{BB962C8B-B14F-4D97-AF65-F5344CB8AC3E}">
        <p14:creationId xmlns:p14="http://schemas.microsoft.com/office/powerpoint/2010/main" val="4115834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F01B54-C31D-5632-3D22-753FEC40BCD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97"/>
            <a:ext cx="20104100" cy="11308554"/>
          </a:xfrm>
          <a:prstGeom prst="rect">
            <a:avLst/>
          </a:prstGeom>
        </p:spPr>
      </p:pic>
      <p:sp>
        <p:nvSpPr>
          <p:cNvPr id="7" name="Holder 7">
            <a:extLst>
              <a:ext uri="{FF2B5EF4-FFF2-40B4-BE49-F238E27FC236}">
                <a16:creationId xmlns:a16="http://schemas.microsoft.com/office/drawing/2014/main" id="{77976FF3-FAF7-D820-D05E-35EEA9D9FCDF}"/>
              </a:ext>
            </a:extLst>
          </p:cNvPr>
          <p:cNvSpPr>
            <a:spLocks noGrp="1"/>
          </p:cNvSpPr>
          <p:nvPr>
            <p:ph type="sldNum" sz="quarter" idx="7"/>
          </p:nvPr>
        </p:nvSpPr>
        <p:spPr>
          <a:xfrm>
            <a:off x="858201" y="10517696"/>
            <a:ext cx="4623943" cy="276999"/>
          </a:xfrm>
        </p:spPr>
        <p:txBody>
          <a:bodyPr lIns="0" tIns="0" rIns="0" bIns="0"/>
          <a:lstStyle>
            <a:lvl1pPr algn="l">
              <a:defRPr>
                <a:solidFill>
                  <a:schemeClr val="bg1"/>
                </a:solidFill>
              </a:defRPr>
            </a:lvl1pPr>
          </a:lstStyle>
          <a:p>
            <a:fld id="{B6F15528-21DE-4FAA-801E-634DDDAF4B2B}" type="slidenum">
              <a:rPr lang="en-IE" smtClean="0"/>
              <a:pPr/>
              <a:t>‹#›</a:t>
            </a:fld>
            <a:endParaRPr lang="en-IE"/>
          </a:p>
        </p:txBody>
      </p:sp>
      <p:sp>
        <p:nvSpPr>
          <p:cNvPr id="2" name="Text Placeholder 17">
            <a:extLst>
              <a:ext uri="{FF2B5EF4-FFF2-40B4-BE49-F238E27FC236}">
                <a16:creationId xmlns:a16="http://schemas.microsoft.com/office/drawing/2014/main" id="{4E47B17C-25D8-15BC-B727-99368F2436FE}"/>
              </a:ext>
            </a:extLst>
          </p:cNvPr>
          <p:cNvSpPr>
            <a:spLocks noGrp="1"/>
          </p:cNvSpPr>
          <p:nvPr>
            <p:ph type="body" sz="quarter" idx="11" hasCustomPrompt="1"/>
          </p:nvPr>
        </p:nvSpPr>
        <p:spPr>
          <a:xfrm>
            <a:off x="8680450" y="3063875"/>
            <a:ext cx="10134600" cy="2708434"/>
          </a:xfrm>
        </p:spPr>
        <p:txBody>
          <a:bodyPr/>
          <a:lstStyle>
            <a:lvl1pPr>
              <a:lnSpc>
                <a:spcPct val="100000"/>
              </a:lnSpc>
              <a:defRPr sz="8800">
                <a:solidFill>
                  <a:schemeClr val="bg1"/>
                </a:solidFill>
                <a:latin typeface="+mj-lt"/>
              </a:defRPr>
            </a:lvl1pPr>
          </a:lstStyle>
          <a:p>
            <a:pPr lvl="0"/>
            <a:r>
              <a:rPr lang="en-GB" dirty="0"/>
              <a:t>CHAPTER </a:t>
            </a:r>
          </a:p>
          <a:p>
            <a:pPr lvl="0"/>
            <a:r>
              <a:rPr lang="en-GB" dirty="0"/>
              <a:t>TITLE HERE</a:t>
            </a:r>
            <a:endParaRPr lang="en-US" dirty="0"/>
          </a:p>
        </p:txBody>
      </p:sp>
      <p:sp>
        <p:nvSpPr>
          <p:cNvPr id="9" name="Text Placeholder 13">
            <a:extLst>
              <a:ext uri="{FF2B5EF4-FFF2-40B4-BE49-F238E27FC236}">
                <a16:creationId xmlns:a16="http://schemas.microsoft.com/office/drawing/2014/main" id="{CB7B3FB6-402D-0ABE-7474-51BCE7BD6C08}"/>
              </a:ext>
            </a:extLst>
          </p:cNvPr>
          <p:cNvSpPr>
            <a:spLocks noGrp="1"/>
          </p:cNvSpPr>
          <p:nvPr>
            <p:ph type="body" sz="quarter" idx="10" hasCustomPrompt="1"/>
          </p:nvPr>
        </p:nvSpPr>
        <p:spPr>
          <a:xfrm>
            <a:off x="858201" y="3062387"/>
            <a:ext cx="4191000" cy="1231106"/>
          </a:xfrm>
        </p:spPr>
        <p:txBody>
          <a:bodyPr/>
          <a:lstStyle>
            <a:lvl1pPr algn="l">
              <a:defRPr sz="8000">
                <a:solidFill>
                  <a:schemeClr val="bg1"/>
                </a:solidFill>
                <a:latin typeface="+mj-lt"/>
              </a:defRPr>
            </a:lvl1pPr>
          </a:lstStyle>
          <a:p>
            <a:pPr lvl="0"/>
            <a:r>
              <a:rPr lang="en-GB" dirty="0"/>
              <a:t>00</a:t>
            </a:r>
            <a:endParaRPr lang="en-US" dirty="0"/>
          </a:p>
        </p:txBody>
      </p:sp>
      <p:sp>
        <p:nvSpPr>
          <p:cNvPr id="3" name="Rectangle 2">
            <a:extLst>
              <a:ext uri="{FF2B5EF4-FFF2-40B4-BE49-F238E27FC236}">
                <a16:creationId xmlns:a16="http://schemas.microsoft.com/office/drawing/2014/main" id="{D4E94043-6456-D2F1-FF3D-8A6B26F3F814}"/>
              </a:ext>
            </a:extLst>
          </p:cNvPr>
          <p:cNvSpPr/>
          <p:nvPr userDrawn="1"/>
        </p:nvSpPr>
        <p:spPr>
          <a:xfrm>
            <a:off x="16100722" y="614115"/>
            <a:ext cx="3384376" cy="1224136"/>
          </a:xfrm>
          <a:prstGeom prst="rect">
            <a:avLst/>
          </a:prstGeom>
          <a:solidFill>
            <a:srgbClr val="083B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2670924-5DCA-9EFC-0DDB-786D44ABB20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234219" y="372983"/>
            <a:ext cx="3250879" cy="1706400"/>
          </a:xfrm>
          <a:prstGeom prst="rect">
            <a:avLst/>
          </a:prstGeom>
        </p:spPr>
      </p:pic>
    </p:spTree>
    <p:extLst>
      <p:ext uri="{BB962C8B-B14F-4D97-AF65-F5344CB8AC3E}">
        <p14:creationId xmlns:p14="http://schemas.microsoft.com/office/powerpoint/2010/main" val="2305821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hapter Half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F247A7-BB41-19C3-B19A-32B1747D0A6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97"/>
            <a:ext cx="20104100" cy="11308554"/>
          </a:xfrm>
          <a:prstGeom prst="rect">
            <a:avLst/>
          </a:prstGeom>
        </p:spPr>
      </p:pic>
      <p:sp>
        <p:nvSpPr>
          <p:cNvPr id="9" name="Picture Placeholder 5">
            <a:extLst>
              <a:ext uri="{FF2B5EF4-FFF2-40B4-BE49-F238E27FC236}">
                <a16:creationId xmlns:a16="http://schemas.microsoft.com/office/drawing/2014/main" id="{7B50914A-8D07-1EFA-8943-FA5F011C1F40}"/>
              </a:ext>
            </a:extLst>
          </p:cNvPr>
          <p:cNvSpPr>
            <a:spLocks noGrp="1"/>
          </p:cNvSpPr>
          <p:nvPr>
            <p:ph type="pic" sz="quarter" idx="15"/>
          </p:nvPr>
        </p:nvSpPr>
        <p:spPr>
          <a:xfrm>
            <a:off x="327850" y="320675"/>
            <a:ext cx="8276400" cy="10668000"/>
          </a:xfrm>
        </p:spPr>
        <p:txBody>
          <a:bodyPr/>
          <a:lstStyle/>
          <a:p>
            <a:r>
              <a:rPr lang="en-GB"/>
              <a:t>Click icon to add picture</a:t>
            </a:r>
            <a:endParaRPr lang="en-US"/>
          </a:p>
        </p:txBody>
      </p:sp>
      <p:sp>
        <p:nvSpPr>
          <p:cNvPr id="7" name="Holder 7">
            <a:extLst>
              <a:ext uri="{FF2B5EF4-FFF2-40B4-BE49-F238E27FC236}">
                <a16:creationId xmlns:a16="http://schemas.microsoft.com/office/drawing/2014/main" id="{77E0E7BC-1D0E-0A5D-180A-DA08B26693D5}"/>
              </a:ext>
            </a:extLst>
          </p:cNvPr>
          <p:cNvSpPr>
            <a:spLocks noGrp="1"/>
          </p:cNvSpPr>
          <p:nvPr>
            <p:ph type="sldNum" sz="quarter" idx="7"/>
          </p:nvPr>
        </p:nvSpPr>
        <p:spPr>
          <a:xfrm>
            <a:off x="858201" y="10517696"/>
            <a:ext cx="4623943" cy="246221"/>
          </a:xfrm>
        </p:spPr>
        <p:txBody>
          <a:bodyPr lIns="0" tIns="0" rIns="0" bIns="0"/>
          <a:lstStyle>
            <a:lvl1pPr algn="l">
              <a:defRPr>
                <a:solidFill>
                  <a:schemeClr val="bg1"/>
                </a:solidFill>
              </a:defRPr>
            </a:lvl1pPr>
          </a:lstStyle>
          <a:p>
            <a:fld id="{B6F15528-21DE-4FAA-801E-634DDDAF4B2B}" type="slidenum">
              <a:rPr lang="en-IE" smtClean="0"/>
              <a:pPr/>
              <a:t>‹#›</a:t>
            </a:fld>
            <a:endParaRPr lang="en-IE"/>
          </a:p>
        </p:txBody>
      </p:sp>
      <p:sp>
        <p:nvSpPr>
          <p:cNvPr id="3" name="Text Placeholder 17">
            <a:extLst>
              <a:ext uri="{FF2B5EF4-FFF2-40B4-BE49-F238E27FC236}">
                <a16:creationId xmlns:a16="http://schemas.microsoft.com/office/drawing/2014/main" id="{EF00D172-5A5C-0F20-DCD7-3A0B514C2346}"/>
              </a:ext>
            </a:extLst>
          </p:cNvPr>
          <p:cNvSpPr>
            <a:spLocks noGrp="1"/>
          </p:cNvSpPr>
          <p:nvPr>
            <p:ph type="body" sz="quarter" idx="11" hasCustomPrompt="1"/>
          </p:nvPr>
        </p:nvSpPr>
        <p:spPr>
          <a:xfrm>
            <a:off x="9430620" y="4718571"/>
            <a:ext cx="9982200" cy="1354217"/>
          </a:xfrm>
        </p:spPr>
        <p:txBody>
          <a:bodyPr/>
          <a:lstStyle>
            <a:lvl1pPr>
              <a:lnSpc>
                <a:spcPct val="100000"/>
              </a:lnSpc>
              <a:defRPr sz="8800">
                <a:solidFill>
                  <a:schemeClr val="bg1"/>
                </a:solidFill>
                <a:latin typeface="+mj-lt"/>
              </a:defRPr>
            </a:lvl1pPr>
          </a:lstStyle>
          <a:p>
            <a:pPr lvl="0"/>
            <a:r>
              <a:rPr lang="en-GB" dirty="0"/>
              <a:t>CHAPTER TITLE HERE</a:t>
            </a:r>
            <a:endParaRPr lang="en-US" dirty="0"/>
          </a:p>
        </p:txBody>
      </p:sp>
      <p:sp>
        <p:nvSpPr>
          <p:cNvPr id="6" name="Rectangle 5">
            <a:extLst>
              <a:ext uri="{FF2B5EF4-FFF2-40B4-BE49-F238E27FC236}">
                <a16:creationId xmlns:a16="http://schemas.microsoft.com/office/drawing/2014/main" id="{A7E0559D-3B63-D606-9B38-26FA5103F3F0}"/>
              </a:ext>
            </a:extLst>
          </p:cNvPr>
          <p:cNvSpPr/>
          <p:nvPr userDrawn="1"/>
        </p:nvSpPr>
        <p:spPr>
          <a:xfrm>
            <a:off x="19773130" y="38051"/>
            <a:ext cx="144016" cy="112709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3">
            <a:extLst>
              <a:ext uri="{FF2B5EF4-FFF2-40B4-BE49-F238E27FC236}">
                <a16:creationId xmlns:a16="http://schemas.microsoft.com/office/drawing/2014/main" id="{4D082B10-05F1-CF99-9654-D385C31D13FD}"/>
              </a:ext>
            </a:extLst>
          </p:cNvPr>
          <p:cNvSpPr>
            <a:spLocks noGrp="1"/>
          </p:cNvSpPr>
          <p:nvPr>
            <p:ph type="body" sz="quarter" idx="10" hasCustomPrompt="1"/>
          </p:nvPr>
        </p:nvSpPr>
        <p:spPr>
          <a:xfrm>
            <a:off x="9404352" y="3062387"/>
            <a:ext cx="4191000" cy="1231106"/>
          </a:xfrm>
        </p:spPr>
        <p:txBody>
          <a:bodyPr/>
          <a:lstStyle>
            <a:lvl1pPr algn="l">
              <a:defRPr sz="8000">
                <a:solidFill>
                  <a:schemeClr val="bg1"/>
                </a:solidFill>
                <a:latin typeface="+mj-lt"/>
              </a:defRPr>
            </a:lvl1pPr>
          </a:lstStyle>
          <a:p>
            <a:pPr lvl="0"/>
            <a:r>
              <a:rPr lang="en-GB" dirty="0"/>
              <a:t>00</a:t>
            </a:r>
            <a:endParaRPr lang="en-US" dirty="0"/>
          </a:p>
        </p:txBody>
      </p:sp>
      <p:sp>
        <p:nvSpPr>
          <p:cNvPr id="2" name="Rectangle 1">
            <a:extLst>
              <a:ext uri="{FF2B5EF4-FFF2-40B4-BE49-F238E27FC236}">
                <a16:creationId xmlns:a16="http://schemas.microsoft.com/office/drawing/2014/main" id="{69BBD3C1-FB2F-FCFF-E516-70ED64B5B20E}"/>
              </a:ext>
            </a:extLst>
          </p:cNvPr>
          <p:cNvSpPr/>
          <p:nvPr userDrawn="1"/>
        </p:nvSpPr>
        <p:spPr>
          <a:xfrm>
            <a:off x="16100722" y="614114"/>
            <a:ext cx="3384376" cy="1354217"/>
          </a:xfrm>
          <a:prstGeom prst="rect">
            <a:avLst/>
          </a:prstGeom>
          <a:solidFill>
            <a:srgbClr val="019F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CE671B4D-C212-ACA0-9A17-36E8FEA8224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234219" y="372983"/>
            <a:ext cx="3250879" cy="1706400"/>
          </a:xfrm>
          <a:prstGeom prst="rect">
            <a:avLst/>
          </a:prstGeom>
        </p:spPr>
      </p:pic>
    </p:spTree>
    <p:extLst>
      <p:ext uri="{BB962C8B-B14F-4D97-AF65-F5344CB8AC3E}">
        <p14:creationId xmlns:p14="http://schemas.microsoft.com/office/powerpoint/2010/main" val="10721402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hapter Half Image 2">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C92306F-B350-C106-8753-84C4F2FF21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3957"/>
            <a:ext cx="20104100" cy="11308554"/>
          </a:xfrm>
          <a:prstGeom prst="rect">
            <a:avLst/>
          </a:prstGeom>
        </p:spPr>
      </p:pic>
      <p:sp>
        <p:nvSpPr>
          <p:cNvPr id="9" name="Picture Placeholder 5">
            <a:extLst>
              <a:ext uri="{FF2B5EF4-FFF2-40B4-BE49-F238E27FC236}">
                <a16:creationId xmlns:a16="http://schemas.microsoft.com/office/drawing/2014/main" id="{7B50914A-8D07-1EFA-8943-FA5F011C1F40}"/>
              </a:ext>
            </a:extLst>
          </p:cNvPr>
          <p:cNvSpPr>
            <a:spLocks noGrp="1"/>
          </p:cNvSpPr>
          <p:nvPr>
            <p:ph type="pic" sz="quarter" idx="15"/>
          </p:nvPr>
        </p:nvSpPr>
        <p:spPr>
          <a:xfrm>
            <a:off x="11474325" y="320675"/>
            <a:ext cx="8276400" cy="10668000"/>
          </a:xfrm>
        </p:spPr>
        <p:txBody>
          <a:bodyPr/>
          <a:lstStyle/>
          <a:p>
            <a:r>
              <a:rPr lang="en-GB"/>
              <a:t>Click icon to add picture</a:t>
            </a:r>
            <a:endParaRPr lang="en-US"/>
          </a:p>
        </p:txBody>
      </p:sp>
      <p:sp>
        <p:nvSpPr>
          <p:cNvPr id="7" name="Holder 7">
            <a:extLst>
              <a:ext uri="{FF2B5EF4-FFF2-40B4-BE49-F238E27FC236}">
                <a16:creationId xmlns:a16="http://schemas.microsoft.com/office/drawing/2014/main" id="{77E0E7BC-1D0E-0A5D-180A-DA08B26693D5}"/>
              </a:ext>
            </a:extLst>
          </p:cNvPr>
          <p:cNvSpPr>
            <a:spLocks noGrp="1"/>
          </p:cNvSpPr>
          <p:nvPr>
            <p:ph type="sldNum" sz="quarter" idx="7"/>
          </p:nvPr>
        </p:nvSpPr>
        <p:spPr>
          <a:xfrm>
            <a:off x="858201" y="10517696"/>
            <a:ext cx="4623943" cy="246221"/>
          </a:xfrm>
        </p:spPr>
        <p:txBody>
          <a:bodyPr lIns="0" tIns="0" rIns="0" bIns="0"/>
          <a:lstStyle>
            <a:lvl1pPr algn="l">
              <a:defRPr>
                <a:solidFill>
                  <a:schemeClr val="bg1"/>
                </a:solidFill>
              </a:defRPr>
            </a:lvl1pPr>
          </a:lstStyle>
          <a:p>
            <a:fld id="{B6F15528-21DE-4FAA-801E-634DDDAF4B2B}" type="slidenum">
              <a:rPr lang="en-IE" smtClean="0"/>
              <a:pPr/>
              <a:t>‹#›</a:t>
            </a:fld>
            <a:endParaRPr lang="en-IE"/>
          </a:p>
        </p:txBody>
      </p:sp>
      <p:pic>
        <p:nvPicPr>
          <p:cNvPr id="2" name="Graphic 1">
            <a:extLst>
              <a:ext uri="{FF2B5EF4-FFF2-40B4-BE49-F238E27FC236}">
                <a16:creationId xmlns:a16="http://schemas.microsoft.com/office/drawing/2014/main" id="{1447DC04-D1CB-D618-0378-463E9BAD6D80}"/>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5843250" y="366875"/>
            <a:ext cx="3907475" cy="1706400"/>
          </a:xfrm>
          <a:prstGeom prst="rect">
            <a:avLst/>
          </a:prstGeom>
        </p:spPr>
      </p:pic>
      <p:sp>
        <p:nvSpPr>
          <p:cNvPr id="5" name="Text Placeholder 17">
            <a:extLst>
              <a:ext uri="{FF2B5EF4-FFF2-40B4-BE49-F238E27FC236}">
                <a16:creationId xmlns:a16="http://schemas.microsoft.com/office/drawing/2014/main" id="{020B7E1D-508A-4894-C6B4-3129D390805C}"/>
              </a:ext>
            </a:extLst>
          </p:cNvPr>
          <p:cNvSpPr>
            <a:spLocks noGrp="1"/>
          </p:cNvSpPr>
          <p:nvPr>
            <p:ph type="body" sz="quarter" idx="11" hasCustomPrompt="1"/>
          </p:nvPr>
        </p:nvSpPr>
        <p:spPr>
          <a:xfrm>
            <a:off x="858201" y="4697160"/>
            <a:ext cx="9982200" cy="2708434"/>
          </a:xfrm>
        </p:spPr>
        <p:txBody>
          <a:bodyPr/>
          <a:lstStyle>
            <a:lvl1pPr>
              <a:lnSpc>
                <a:spcPct val="100000"/>
              </a:lnSpc>
              <a:defRPr sz="8800">
                <a:solidFill>
                  <a:schemeClr val="bg1"/>
                </a:solidFill>
                <a:latin typeface="+mj-lt"/>
              </a:defRPr>
            </a:lvl1pPr>
          </a:lstStyle>
          <a:p>
            <a:pPr lvl="0"/>
            <a:r>
              <a:rPr lang="en-GB" dirty="0"/>
              <a:t>CHAPTER </a:t>
            </a:r>
          </a:p>
          <a:p>
            <a:pPr lvl="0"/>
            <a:r>
              <a:rPr lang="en-GB" dirty="0"/>
              <a:t>TITLE HERE</a:t>
            </a:r>
            <a:endParaRPr lang="en-US" dirty="0"/>
          </a:p>
        </p:txBody>
      </p:sp>
      <p:sp>
        <p:nvSpPr>
          <p:cNvPr id="8" name="Text Placeholder 13">
            <a:extLst>
              <a:ext uri="{FF2B5EF4-FFF2-40B4-BE49-F238E27FC236}">
                <a16:creationId xmlns:a16="http://schemas.microsoft.com/office/drawing/2014/main" id="{5CC72580-C2A2-F4A8-53D4-605E8F169944}"/>
              </a:ext>
            </a:extLst>
          </p:cNvPr>
          <p:cNvSpPr>
            <a:spLocks noGrp="1"/>
          </p:cNvSpPr>
          <p:nvPr>
            <p:ph type="body" sz="quarter" idx="10" hasCustomPrompt="1"/>
          </p:nvPr>
        </p:nvSpPr>
        <p:spPr>
          <a:xfrm>
            <a:off x="858201" y="3062387"/>
            <a:ext cx="4191000" cy="1231106"/>
          </a:xfrm>
        </p:spPr>
        <p:txBody>
          <a:bodyPr/>
          <a:lstStyle>
            <a:lvl1pPr algn="l">
              <a:defRPr sz="8000">
                <a:solidFill>
                  <a:schemeClr val="bg1"/>
                </a:solidFill>
                <a:latin typeface="+mj-lt"/>
              </a:defRPr>
            </a:lvl1pPr>
          </a:lstStyle>
          <a:p>
            <a:pPr lvl="0"/>
            <a:r>
              <a:rPr lang="en-GB" dirty="0"/>
              <a:t>00</a:t>
            </a:r>
            <a:endParaRPr lang="en-US" dirty="0"/>
          </a:p>
        </p:txBody>
      </p:sp>
      <p:sp>
        <p:nvSpPr>
          <p:cNvPr id="3" name="Rectangle 2">
            <a:extLst>
              <a:ext uri="{FF2B5EF4-FFF2-40B4-BE49-F238E27FC236}">
                <a16:creationId xmlns:a16="http://schemas.microsoft.com/office/drawing/2014/main" id="{85E423ED-18A1-EF05-4BA8-C7B46646B8A7}"/>
              </a:ext>
            </a:extLst>
          </p:cNvPr>
          <p:cNvSpPr/>
          <p:nvPr userDrawn="1"/>
        </p:nvSpPr>
        <p:spPr>
          <a:xfrm>
            <a:off x="16100722" y="614115"/>
            <a:ext cx="3384376" cy="1224136"/>
          </a:xfrm>
          <a:prstGeom prst="rect">
            <a:avLst/>
          </a:prstGeom>
          <a:solidFill>
            <a:srgbClr val="083B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AF2BAC0-4B2C-78F7-3D2C-F764F1ED5D2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8222" y="351112"/>
            <a:ext cx="3250879" cy="1706400"/>
          </a:xfrm>
          <a:prstGeom prst="rect">
            <a:avLst/>
          </a:prstGeom>
        </p:spPr>
      </p:pic>
    </p:spTree>
    <p:extLst>
      <p:ext uri="{BB962C8B-B14F-4D97-AF65-F5344CB8AC3E}">
        <p14:creationId xmlns:p14="http://schemas.microsoft.com/office/powerpoint/2010/main" val="31353497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ltiple Images">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8E940831-D6DA-4350-2369-2C8791A786B0}"/>
              </a:ext>
            </a:extLst>
          </p:cNvPr>
          <p:cNvSpPr>
            <a:spLocks noGrp="1"/>
          </p:cNvSpPr>
          <p:nvPr>
            <p:ph type="body" sz="quarter" idx="13" hasCustomPrompt="1"/>
          </p:nvPr>
        </p:nvSpPr>
        <p:spPr>
          <a:xfrm>
            <a:off x="908050" y="7026275"/>
            <a:ext cx="8915400" cy="276999"/>
          </a:xfrm>
        </p:spPr>
        <p:txBody>
          <a:bodyPr/>
          <a:lstStyle/>
          <a:p>
            <a:pPr lvl="0"/>
            <a:r>
              <a:rPr lang="en-GB" dirty="0"/>
              <a:t>Image Captions here</a:t>
            </a:r>
            <a:endParaRPr lang="en-US" dirty="0"/>
          </a:p>
        </p:txBody>
      </p:sp>
      <p:sp>
        <p:nvSpPr>
          <p:cNvPr id="14" name="Picture Placeholder 12">
            <a:extLst>
              <a:ext uri="{FF2B5EF4-FFF2-40B4-BE49-F238E27FC236}">
                <a16:creationId xmlns:a16="http://schemas.microsoft.com/office/drawing/2014/main" id="{DD35F128-FE0C-AEA8-9870-31C4067060C3}"/>
              </a:ext>
            </a:extLst>
          </p:cNvPr>
          <p:cNvSpPr>
            <a:spLocks noGrp="1"/>
          </p:cNvSpPr>
          <p:nvPr>
            <p:ph type="pic" sz="quarter" idx="12"/>
          </p:nvPr>
        </p:nvSpPr>
        <p:spPr>
          <a:xfrm>
            <a:off x="10128250" y="5526156"/>
            <a:ext cx="9975850" cy="5783194"/>
          </a:xfrm>
          <a:solidFill>
            <a:schemeClr val="bg1">
              <a:lumMod val="95000"/>
            </a:schemeClr>
          </a:solidFill>
        </p:spPr>
        <p:txBody>
          <a:bodyPr/>
          <a:lstStyle/>
          <a:p>
            <a:r>
              <a:rPr lang="en-GB"/>
              <a:t>Click icon to add picture</a:t>
            </a:r>
            <a:endParaRPr lang="en-US"/>
          </a:p>
        </p:txBody>
      </p:sp>
      <p:sp>
        <p:nvSpPr>
          <p:cNvPr id="13" name="Picture Placeholder 12">
            <a:extLst>
              <a:ext uri="{FF2B5EF4-FFF2-40B4-BE49-F238E27FC236}">
                <a16:creationId xmlns:a16="http://schemas.microsoft.com/office/drawing/2014/main" id="{2C340DD7-6E5F-777E-5114-8FD66B78D52F}"/>
              </a:ext>
            </a:extLst>
          </p:cNvPr>
          <p:cNvSpPr>
            <a:spLocks noGrp="1"/>
          </p:cNvSpPr>
          <p:nvPr>
            <p:ph type="pic" sz="quarter" idx="11"/>
          </p:nvPr>
        </p:nvSpPr>
        <p:spPr>
          <a:xfrm>
            <a:off x="10128250" y="0"/>
            <a:ext cx="4953000" cy="5273675"/>
          </a:xfrm>
          <a:solidFill>
            <a:schemeClr val="bg1">
              <a:lumMod val="95000"/>
            </a:schemeClr>
          </a:solidFill>
        </p:spPr>
        <p:txBody>
          <a:bodyPr/>
          <a:lstStyle/>
          <a:p>
            <a:r>
              <a:rPr lang="en-GB"/>
              <a:t>Click icon to add picture</a:t>
            </a:r>
            <a:endParaRPr lang="en-US"/>
          </a:p>
        </p:txBody>
      </p:sp>
      <p:sp>
        <p:nvSpPr>
          <p:cNvPr id="11" name="Picture Placeholder 10">
            <a:extLst>
              <a:ext uri="{FF2B5EF4-FFF2-40B4-BE49-F238E27FC236}">
                <a16:creationId xmlns:a16="http://schemas.microsoft.com/office/drawing/2014/main" id="{0BD255FB-5260-C049-9212-E091FE637F80}"/>
              </a:ext>
            </a:extLst>
          </p:cNvPr>
          <p:cNvSpPr>
            <a:spLocks noGrp="1"/>
          </p:cNvSpPr>
          <p:nvPr>
            <p:ph type="pic" sz="quarter" idx="10"/>
          </p:nvPr>
        </p:nvSpPr>
        <p:spPr>
          <a:xfrm>
            <a:off x="0" y="0"/>
            <a:ext cx="9823450" cy="6645275"/>
          </a:xfrm>
          <a:solidFill>
            <a:schemeClr val="bg1">
              <a:lumMod val="95000"/>
            </a:schemeClr>
          </a:solidFill>
        </p:spPr>
        <p:txBody>
          <a:bodyPr/>
          <a:lstStyle/>
          <a:p>
            <a:r>
              <a:rPr lang="en-GB"/>
              <a:t>Click icon to add picture</a:t>
            </a:r>
            <a:endParaRPr lang="en-US"/>
          </a:p>
        </p:txBody>
      </p:sp>
      <p:sp>
        <p:nvSpPr>
          <p:cNvPr id="22" name="Text Placeholder 15">
            <a:extLst>
              <a:ext uri="{FF2B5EF4-FFF2-40B4-BE49-F238E27FC236}">
                <a16:creationId xmlns:a16="http://schemas.microsoft.com/office/drawing/2014/main" id="{7B93EB14-CD5A-6443-C5A2-4FBB2AFF167F}"/>
              </a:ext>
            </a:extLst>
          </p:cNvPr>
          <p:cNvSpPr>
            <a:spLocks noGrp="1"/>
          </p:cNvSpPr>
          <p:nvPr>
            <p:ph type="body" sz="quarter" idx="14" hasCustomPrompt="1"/>
          </p:nvPr>
        </p:nvSpPr>
        <p:spPr>
          <a:xfrm>
            <a:off x="15309850" y="4996676"/>
            <a:ext cx="4648200" cy="276999"/>
          </a:xfrm>
        </p:spPr>
        <p:txBody>
          <a:bodyPr anchor="b"/>
          <a:lstStyle/>
          <a:p>
            <a:pPr lvl="0"/>
            <a:r>
              <a:rPr lang="en-GB" dirty="0"/>
              <a:t>Image Captions here</a:t>
            </a:r>
            <a:endParaRPr lang="en-US" dirty="0"/>
          </a:p>
        </p:txBody>
      </p:sp>
      <p:sp>
        <p:nvSpPr>
          <p:cNvPr id="27" name="Holder 7">
            <a:extLst>
              <a:ext uri="{FF2B5EF4-FFF2-40B4-BE49-F238E27FC236}">
                <a16:creationId xmlns:a16="http://schemas.microsoft.com/office/drawing/2014/main" id="{183A26C9-60E5-5E8C-13A7-07900238C0D3}"/>
              </a:ext>
            </a:extLst>
          </p:cNvPr>
          <p:cNvSpPr>
            <a:spLocks noGrp="1"/>
          </p:cNvSpPr>
          <p:nvPr>
            <p:ph type="sldNum" sz="quarter" idx="7"/>
          </p:nvPr>
        </p:nvSpPr>
        <p:spPr>
          <a:xfrm>
            <a:off x="858201" y="10517696"/>
            <a:ext cx="4623943" cy="276999"/>
          </a:xfrm>
        </p:spPr>
        <p:txBody>
          <a:bodyPr lIns="0" tIns="0" rIns="0" bIns="0"/>
          <a:lstStyle>
            <a:lvl1pPr algn="l">
              <a:defRPr>
                <a:solidFill>
                  <a:schemeClr val="tx1"/>
                </a:solidFill>
              </a:defRPr>
            </a:lvl1pPr>
          </a:lstStyle>
          <a:p>
            <a:fld id="{B6F15528-21DE-4FAA-801E-634DDDAF4B2B}" type="slidenum">
              <a:rPr lang="en-IE" smtClean="0"/>
              <a:pPr/>
              <a:t>‹#›</a:t>
            </a:fld>
            <a:endParaRPr lang="en-IE"/>
          </a:p>
        </p:txBody>
      </p:sp>
      <p:sp>
        <p:nvSpPr>
          <p:cNvPr id="2" name="Rectangle 1">
            <a:extLst>
              <a:ext uri="{FF2B5EF4-FFF2-40B4-BE49-F238E27FC236}">
                <a16:creationId xmlns:a16="http://schemas.microsoft.com/office/drawing/2014/main" id="{0F32AC39-06C5-ABA8-E327-068B80E3999C}"/>
              </a:ext>
            </a:extLst>
          </p:cNvPr>
          <p:cNvSpPr/>
          <p:nvPr userDrawn="1"/>
        </p:nvSpPr>
        <p:spPr>
          <a:xfrm>
            <a:off x="15670868" y="326083"/>
            <a:ext cx="3926164" cy="21297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58C7C64-95BB-2E33-219F-7995BDCFC8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487008" y="370951"/>
            <a:ext cx="3250879" cy="1706400"/>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0BD255FB-5260-C049-9212-E091FE637F80}"/>
              </a:ext>
            </a:extLst>
          </p:cNvPr>
          <p:cNvSpPr>
            <a:spLocks noGrp="1"/>
          </p:cNvSpPr>
          <p:nvPr>
            <p:ph type="pic" sz="quarter" idx="10"/>
          </p:nvPr>
        </p:nvSpPr>
        <p:spPr>
          <a:xfrm>
            <a:off x="0" y="0"/>
            <a:ext cx="20104100" cy="11309350"/>
          </a:xfrm>
          <a:solidFill>
            <a:schemeClr val="bg1">
              <a:lumMod val="95000"/>
            </a:schemeClr>
          </a:solidFill>
        </p:spPr>
        <p:txBody>
          <a:bodyPr/>
          <a:lstStyle/>
          <a:p>
            <a:r>
              <a:rPr lang="en-GB"/>
              <a:t>Click icon to add picture</a:t>
            </a:r>
            <a:endParaRPr lang="en-US"/>
          </a:p>
        </p:txBody>
      </p:sp>
      <p:sp>
        <p:nvSpPr>
          <p:cNvPr id="7" name="Holder 7">
            <a:extLst>
              <a:ext uri="{FF2B5EF4-FFF2-40B4-BE49-F238E27FC236}">
                <a16:creationId xmlns:a16="http://schemas.microsoft.com/office/drawing/2014/main" id="{DE043883-33AF-5FD9-6B18-D4EE0F7B95F9}"/>
              </a:ext>
            </a:extLst>
          </p:cNvPr>
          <p:cNvSpPr>
            <a:spLocks noGrp="1"/>
          </p:cNvSpPr>
          <p:nvPr>
            <p:ph type="sldNum" sz="quarter" idx="7"/>
          </p:nvPr>
        </p:nvSpPr>
        <p:spPr>
          <a:xfrm>
            <a:off x="858201" y="10517696"/>
            <a:ext cx="4623943" cy="276999"/>
          </a:xfrm>
        </p:spPr>
        <p:txBody>
          <a:bodyPr lIns="0" tIns="0" rIns="0" bIns="0"/>
          <a:lstStyle>
            <a:lvl1pPr algn="l">
              <a:defRPr>
                <a:solidFill>
                  <a:schemeClr val="bg1"/>
                </a:solidFill>
              </a:defRPr>
            </a:lvl1pPr>
          </a:lstStyle>
          <a:p>
            <a:fld id="{B6F15528-21DE-4FAA-801E-634DDDAF4B2B}" type="slidenum">
              <a:rPr lang="en-IE" smtClean="0"/>
              <a:pPr/>
              <a:t>‹#›</a:t>
            </a:fld>
            <a:endParaRPr lang="en-IE"/>
          </a:p>
        </p:txBody>
      </p:sp>
      <p:sp>
        <p:nvSpPr>
          <p:cNvPr id="4" name="Text Placeholder 3">
            <a:extLst>
              <a:ext uri="{FF2B5EF4-FFF2-40B4-BE49-F238E27FC236}">
                <a16:creationId xmlns:a16="http://schemas.microsoft.com/office/drawing/2014/main" id="{BE5122D9-6FF1-6F2A-296D-500A9D068EDC}"/>
              </a:ext>
            </a:extLst>
          </p:cNvPr>
          <p:cNvSpPr>
            <a:spLocks noGrp="1"/>
          </p:cNvSpPr>
          <p:nvPr>
            <p:ph type="body" sz="quarter" idx="11" hasCustomPrompt="1"/>
          </p:nvPr>
        </p:nvSpPr>
        <p:spPr>
          <a:xfrm>
            <a:off x="831850" y="9464675"/>
            <a:ext cx="7620000" cy="276999"/>
          </a:xfrm>
        </p:spPr>
        <p:txBody>
          <a:bodyPr/>
          <a:lstStyle>
            <a:lvl1pPr algn="l">
              <a:defRPr>
                <a:solidFill>
                  <a:schemeClr val="bg1"/>
                </a:solidFill>
                <a:highlight>
                  <a:srgbClr val="000000"/>
                </a:highlight>
              </a:defRPr>
            </a:lvl1pPr>
          </a:lstStyle>
          <a:p>
            <a:pPr lvl="0"/>
            <a:r>
              <a:rPr lang="en-GB" dirty="0"/>
              <a:t>Picture caption to go here</a:t>
            </a:r>
            <a:endParaRPr lang="en-US" dirty="0"/>
          </a:p>
        </p:txBody>
      </p:sp>
    </p:spTree>
    <p:extLst>
      <p:ext uri="{BB962C8B-B14F-4D97-AF65-F5344CB8AC3E}">
        <p14:creationId xmlns:p14="http://schemas.microsoft.com/office/powerpoint/2010/main" val="744022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alf Image">
    <p:bg>
      <p:bgPr>
        <a:solidFill>
          <a:schemeClr val="bg1"/>
        </a:solidFill>
        <a:effectLst/>
      </p:bgPr>
    </p:bg>
    <p:spTree>
      <p:nvGrpSpPr>
        <p:cNvPr id="1" name=""/>
        <p:cNvGrpSpPr/>
        <p:nvPr/>
      </p:nvGrpSpPr>
      <p:grpSpPr>
        <a:xfrm>
          <a:off x="0" y="0"/>
          <a:ext cx="0" cy="0"/>
          <a:chOff x="0" y="0"/>
          <a:chExt cx="0" cy="0"/>
        </a:xfrm>
      </p:grpSpPr>
      <p:sp>
        <p:nvSpPr>
          <p:cNvPr id="63" name="Picture Placeholder 62">
            <a:extLst>
              <a:ext uri="{FF2B5EF4-FFF2-40B4-BE49-F238E27FC236}">
                <a16:creationId xmlns:a16="http://schemas.microsoft.com/office/drawing/2014/main" id="{F2619C9B-3603-AF74-4074-779071877A7C}"/>
              </a:ext>
            </a:extLst>
          </p:cNvPr>
          <p:cNvSpPr>
            <a:spLocks noGrp="1"/>
          </p:cNvSpPr>
          <p:nvPr>
            <p:ph type="pic" sz="quarter" idx="10"/>
          </p:nvPr>
        </p:nvSpPr>
        <p:spPr>
          <a:xfrm>
            <a:off x="9823450" y="396875"/>
            <a:ext cx="9906000" cy="10515600"/>
          </a:xfrm>
          <a:solidFill>
            <a:schemeClr val="bg1">
              <a:lumMod val="95000"/>
            </a:schemeClr>
          </a:solidFill>
        </p:spPr>
        <p:txBody>
          <a:bodyPr/>
          <a:lstStyle/>
          <a:p>
            <a:r>
              <a:rPr lang="en-GB"/>
              <a:t>Click icon to add picture</a:t>
            </a:r>
            <a:endParaRPr lang="en-US" dirty="0"/>
          </a:p>
        </p:txBody>
      </p:sp>
      <p:sp>
        <p:nvSpPr>
          <p:cNvPr id="65" name="Text Placeholder 64">
            <a:extLst>
              <a:ext uri="{FF2B5EF4-FFF2-40B4-BE49-F238E27FC236}">
                <a16:creationId xmlns:a16="http://schemas.microsoft.com/office/drawing/2014/main" id="{30965BF6-E5A9-8252-2383-7C1687460D1B}"/>
              </a:ext>
            </a:extLst>
          </p:cNvPr>
          <p:cNvSpPr>
            <a:spLocks noGrp="1"/>
          </p:cNvSpPr>
          <p:nvPr>
            <p:ph type="body" sz="quarter" idx="11" hasCustomPrompt="1"/>
          </p:nvPr>
        </p:nvSpPr>
        <p:spPr>
          <a:xfrm>
            <a:off x="831850" y="701675"/>
            <a:ext cx="8382000" cy="1354217"/>
          </a:xfrm>
        </p:spPr>
        <p:txBody>
          <a:bodyPr/>
          <a:lstStyle>
            <a:lvl1pPr>
              <a:lnSpc>
                <a:spcPct val="100000"/>
              </a:lnSpc>
              <a:defRPr sz="8800">
                <a:latin typeface="+mj-lt"/>
              </a:defRPr>
            </a:lvl1pPr>
          </a:lstStyle>
          <a:p>
            <a:pPr lvl="0"/>
            <a:r>
              <a:rPr lang="en-GB" dirty="0"/>
              <a:t>CLICK HERE TO EDIT TEXT</a:t>
            </a:r>
            <a:endParaRPr lang="en-US" dirty="0"/>
          </a:p>
        </p:txBody>
      </p:sp>
      <p:sp>
        <p:nvSpPr>
          <p:cNvPr id="67" name="Holder 7">
            <a:extLst>
              <a:ext uri="{FF2B5EF4-FFF2-40B4-BE49-F238E27FC236}">
                <a16:creationId xmlns:a16="http://schemas.microsoft.com/office/drawing/2014/main" id="{A33605F1-21B5-4FCA-9397-4155B492E62C}"/>
              </a:ext>
            </a:extLst>
          </p:cNvPr>
          <p:cNvSpPr>
            <a:spLocks noGrp="1"/>
          </p:cNvSpPr>
          <p:nvPr>
            <p:ph type="sldNum" sz="quarter" idx="7"/>
          </p:nvPr>
        </p:nvSpPr>
        <p:spPr>
          <a:xfrm>
            <a:off x="858201" y="10517696"/>
            <a:ext cx="4623943" cy="276999"/>
          </a:xfrm>
        </p:spPr>
        <p:txBody>
          <a:bodyPr lIns="0" tIns="0" rIns="0" bIns="0"/>
          <a:lstStyle>
            <a:lvl1pPr algn="l">
              <a:defRPr>
                <a:solidFill>
                  <a:schemeClr val="tx1"/>
                </a:solidFill>
              </a:defRPr>
            </a:lvl1pPr>
          </a:lstStyle>
          <a:p>
            <a:fld id="{B6F15528-21DE-4FAA-801E-634DDDAF4B2B}" type="slidenum">
              <a:rPr lang="en-IE" smtClean="0"/>
              <a:pPr/>
              <a:t>‹#›</a:t>
            </a:fld>
            <a:endParaRPr lang="en-IE"/>
          </a:p>
        </p:txBody>
      </p:sp>
    </p:spTree>
    <p:extLst>
      <p:ext uri="{BB962C8B-B14F-4D97-AF65-F5344CB8AC3E}">
        <p14:creationId xmlns:p14="http://schemas.microsoft.com/office/powerpoint/2010/main" val="349474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B87A4C0-2D90-D547-BB54-B9FD3C5553B9}"/>
              </a:ext>
            </a:extLst>
          </p:cNvPr>
          <p:cNvSpPr/>
          <p:nvPr userDrawn="1"/>
        </p:nvSpPr>
        <p:spPr>
          <a:xfrm>
            <a:off x="0" y="2918371"/>
            <a:ext cx="20104100" cy="83909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1E76BA3-A728-8411-BA7D-E0C9C7A91350}"/>
              </a:ext>
            </a:extLst>
          </p:cNvPr>
          <p:cNvPicPr>
            <a:picLocks noChangeAspect="1"/>
          </p:cNvPicPr>
          <p:nvPr userDrawn="1"/>
        </p:nvPicPr>
        <p:blipFill>
          <a:blip r:embed="rId3"/>
          <a:srcRect b="24844"/>
          <a:stretch>
            <a:fillRect/>
          </a:stretch>
        </p:blipFill>
        <p:spPr>
          <a:xfrm>
            <a:off x="206766" y="3350419"/>
            <a:ext cx="19690568" cy="7704856"/>
          </a:xfrm>
          <a:prstGeom prst="rect">
            <a:avLst/>
          </a:prstGeom>
        </p:spPr>
      </p:pic>
      <p:sp>
        <p:nvSpPr>
          <p:cNvPr id="15" name="Text Placeholder 13">
            <a:extLst>
              <a:ext uri="{FF2B5EF4-FFF2-40B4-BE49-F238E27FC236}">
                <a16:creationId xmlns:a16="http://schemas.microsoft.com/office/drawing/2014/main" id="{B4FE079B-7455-8949-F9A2-580EA675307A}"/>
              </a:ext>
            </a:extLst>
          </p:cNvPr>
          <p:cNvSpPr>
            <a:spLocks noGrp="1"/>
          </p:cNvSpPr>
          <p:nvPr>
            <p:ph type="body" sz="quarter" idx="11" hasCustomPrompt="1"/>
          </p:nvPr>
        </p:nvSpPr>
        <p:spPr>
          <a:xfrm>
            <a:off x="817823" y="9998075"/>
            <a:ext cx="9067800" cy="369332"/>
          </a:xfrm>
        </p:spPr>
        <p:txBody>
          <a:bodyPr anchor="b"/>
          <a:lstStyle>
            <a:lvl1pPr>
              <a:defRPr sz="2400">
                <a:solidFill>
                  <a:schemeClr val="bg1"/>
                </a:solidFill>
              </a:defRPr>
            </a:lvl1pPr>
          </a:lstStyle>
          <a:p>
            <a:pPr lvl="0"/>
            <a:r>
              <a:rPr lang="en-GB" dirty="0"/>
              <a:t>Presenter Name | Title and Program Name</a:t>
            </a:r>
            <a:endParaRPr lang="en-US" dirty="0"/>
          </a:p>
        </p:txBody>
      </p:sp>
      <p:pic>
        <p:nvPicPr>
          <p:cNvPr id="3" name="Graphic 2">
            <a:extLst>
              <a:ext uri="{FF2B5EF4-FFF2-40B4-BE49-F238E27FC236}">
                <a16:creationId xmlns:a16="http://schemas.microsoft.com/office/drawing/2014/main" id="{E432FD96-DCEA-4893-6A59-EFE195DA5B76}"/>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14471650" y="473075"/>
            <a:ext cx="4876800" cy="2129705"/>
          </a:xfrm>
          <a:prstGeom prst="rect">
            <a:avLst/>
          </a:prstGeom>
        </p:spPr>
      </p:pic>
      <p:sp>
        <p:nvSpPr>
          <p:cNvPr id="5" name="Text Placeholder 13">
            <a:extLst>
              <a:ext uri="{FF2B5EF4-FFF2-40B4-BE49-F238E27FC236}">
                <a16:creationId xmlns:a16="http://schemas.microsoft.com/office/drawing/2014/main" id="{FD9109C1-FDFC-89E5-E5A5-9008254E26E7}"/>
              </a:ext>
            </a:extLst>
          </p:cNvPr>
          <p:cNvSpPr>
            <a:spLocks noGrp="1"/>
          </p:cNvSpPr>
          <p:nvPr>
            <p:ph type="body" sz="quarter" idx="13" hasCustomPrompt="1"/>
          </p:nvPr>
        </p:nvSpPr>
        <p:spPr>
          <a:xfrm>
            <a:off x="817823" y="1475343"/>
            <a:ext cx="9067800" cy="369332"/>
          </a:xfrm>
        </p:spPr>
        <p:txBody>
          <a:bodyPr anchor="b"/>
          <a:lstStyle>
            <a:lvl1pPr>
              <a:defRPr sz="2400">
                <a:solidFill>
                  <a:schemeClr val="tx1"/>
                </a:solidFill>
              </a:defRPr>
            </a:lvl1pPr>
          </a:lstStyle>
          <a:p>
            <a:pPr lvl="0"/>
            <a:r>
              <a:rPr lang="en-GB" dirty="0"/>
              <a:t>Date </a:t>
            </a:r>
            <a:r>
              <a:rPr lang="en-GB" dirty="0" err="1"/>
              <a:t>mm.dd.yyyy</a:t>
            </a:r>
            <a:endParaRPr lang="en-US" dirty="0"/>
          </a:p>
        </p:txBody>
      </p:sp>
      <p:sp>
        <p:nvSpPr>
          <p:cNvPr id="2" name="Text Placeholder 7">
            <a:extLst>
              <a:ext uri="{FF2B5EF4-FFF2-40B4-BE49-F238E27FC236}">
                <a16:creationId xmlns:a16="http://schemas.microsoft.com/office/drawing/2014/main" id="{0AF92A5F-AEFA-1C17-1355-FF8EF26F541E}"/>
              </a:ext>
            </a:extLst>
          </p:cNvPr>
          <p:cNvSpPr>
            <a:spLocks noGrp="1"/>
          </p:cNvSpPr>
          <p:nvPr>
            <p:ph type="body" sz="quarter" idx="14" hasCustomPrompt="1"/>
          </p:nvPr>
        </p:nvSpPr>
        <p:spPr>
          <a:xfrm>
            <a:off x="817823" y="4283075"/>
            <a:ext cx="9601200" cy="1354217"/>
          </a:xfrm>
        </p:spPr>
        <p:txBody>
          <a:bodyPr/>
          <a:lstStyle>
            <a:lvl1pPr>
              <a:lnSpc>
                <a:spcPct val="100000"/>
              </a:lnSpc>
              <a:defRPr sz="8800">
                <a:solidFill>
                  <a:schemeClr val="tx1"/>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PRESENTATION TITLE HERE</a:t>
            </a:r>
            <a:endParaRPr lang="en-US" dirty="0"/>
          </a:p>
        </p:txBody>
      </p:sp>
      <p:sp>
        <p:nvSpPr>
          <p:cNvPr id="7" name="Rectangle 6">
            <a:extLst>
              <a:ext uri="{FF2B5EF4-FFF2-40B4-BE49-F238E27FC236}">
                <a16:creationId xmlns:a16="http://schemas.microsoft.com/office/drawing/2014/main" id="{01D94F57-F3B2-2CDD-8EC6-111E42A70423}"/>
              </a:ext>
            </a:extLst>
          </p:cNvPr>
          <p:cNvSpPr/>
          <p:nvPr userDrawn="1"/>
        </p:nvSpPr>
        <p:spPr>
          <a:xfrm>
            <a:off x="14732570" y="473075"/>
            <a:ext cx="4615880" cy="21297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92947B2-4363-E1F8-69BF-222AD462D6E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487008" y="370951"/>
            <a:ext cx="3250879" cy="1706400"/>
          </a:xfrm>
          <a:prstGeom prst="rect">
            <a:avLst/>
          </a:prstGeom>
        </p:spPr>
      </p:pic>
    </p:spTree>
    <p:extLst>
      <p:ext uri="{BB962C8B-B14F-4D97-AF65-F5344CB8AC3E}">
        <p14:creationId xmlns:p14="http://schemas.microsoft.com/office/powerpoint/2010/main" val="32524435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 Images + Text">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28A549F1-49B0-54BC-C3CD-C64BF3571837}"/>
              </a:ext>
            </a:extLst>
          </p:cNvPr>
          <p:cNvSpPr/>
          <p:nvPr userDrawn="1"/>
        </p:nvSpPr>
        <p:spPr>
          <a:xfrm>
            <a:off x="831850" y="7864475"/>
            <a:ext cx="4500000" cy="2286000"/>
          </a:xfrm>
          <a:prstGeom prst="rect">
            <a:avLst/>
          </a:prstGeom>
          <a:solidFill>
            <a:srgbClr val="0FDB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35" name="Rectangle 34">
            <a:extLst>
              <a:ext uri="{FF2B5EF4-FFF2-40B4-BE49-F238E27FC236}">
                <a16:creationId xmlns:a16="http://schemas.microsoft.com/office/drawing/2014/main" id="{4AE55666-FCA5-7D1D-A4E8-5A3820719AAF}"/>
              </a:ext>
            </a:extLst>
          </p:cNvPr>
          <p:cNvSpPr/>
          <p:nvPr userDrawn="1"/>
        </p:nvSpPr>
        <p:spPr>
          <a:xfrm>
            <a:off x="5443606" y="7864475"/>
            <a:ext cx="4500000" cy="2286000"/>
          </a:xfrm>
          <a:prstGeom prst="rect">
            <a:avLst/>
          </a:prstGeom>
          <a:solidFill>
            <a:srgbClr val="019F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5501A85D-95DD-C29F-0CB6-C9245FAC4F3E}"/>
              </a:ext>
            </a:extLst>
          </p:cNvPr>
          <p:cNvSpPr/>
          <p:nvPr userDrawn="1"/>
        </p:nvSpPr>
        <p:spPr>
          <a:xfrm>
            <a:off x="10075240" y="7864475"/>
            <a:ext cx="4500000" cy="2286000"/>
          </a:xfrm>
          <a:prstGeom prst="rect">
            <a:avLst/>
          </a:prstGeom>
          <a:solidFill>
            <a:srgbClr val="0241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28CAFF10-479A-03E6-B948-91B6D8C00856}"/>
              </a:ext>
            </a:extLst>
          </p:cNvPr>
          <p:cNvSpPr/>
          <p:nvPr userDrawn="1"/>
        </p:nvSpPr>
        <p:spPr>
          <a:xfrm>
            <a:off x="14726753" y="7864475"/>
            <a:ext cx="4500000" cy="2286000"/>
          </a:xfrm>
          <a:prstGeom prst="rect">
            <a:avLst/>
          </a:prstGeom>
          <a:solidFill>
            <a:srgbClr val="083B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Placeholder 29">
            <a:extLst>
              <a:ext uri="{FF2B5EF4-FFF2-40B4-BE49-F238E27FC236}">
                <a16:creationId xmlns:a16="http://schemas.microsoft.com/office/drawing/2014/main" id="{0FAEB0EC-FF79-6CDD-4CB8-DF2A5A681372}"/>
              </a:ext>
            </a:extLst>
          </p:cNvPr>
          <p:cNvSpPr>
            <a:spLocks noGrp="1"/>
          </p:cNvSpPr>
          <p:nvPr>
            <p:ph type="body" sz="quarter" idx="23" hasCustomPrompt="1"/>
          </p:nvPr>
        </p:nvSpPr>
        <p:spPr>
          <a:xfrm>
            <a:off x="14726753" y="9381271"/>
            <a:ext cx="4500000" cy="640515"/>
          </a:xfrm>
          <a:noFill/>
        </p:spPr>
        <p:txBody>
          <a:bodyPr lIns="180000" tIns="180000" rIns="180000" bIns="180000" anchor="b"/>
          <a:lstStyle>
            <a:lvl1pPr>
              <a:defRPr>
                <a:solidFill>
                  <a:schemeClr val="bg1"/>
                </a:solidFill>
              </a:defRPr>
            </a:lvl1pPr>
          </a:lstStyle>
          <a:p>
            <a:pPr lvl="0"/>
            <a:r>
              <a:rPr lang="en-GB" dirty="0"/>
              <a:t>Title here</a:t>
            </a:r>
            <a:endParaRPr lang="en-US" dirty="0"/>
          </a:p>
        </p:txBody>
      </p:sp>
      <p:sp>
        <p:nvSpPr>
          <p:cNvPr id="32" name="Text Placeholder 29">
            <a:extLst>
              <a:ext uri="{FF2B5EF4-FFF2-40B4-BE49-F238E27FC236}">
                <a16:creationId xmlns:a16="http://schemas.microsoft.com/office/drawing/2014/main" id="{17982C85-D67C-AA22-ABBF-3F778EC53B89}"/>
              </a:ext>
            </a:extLst>
          </p:cNvPr>
          <p:cNvSpPr>
            <a:spLocks noGrp="1"/>
          </p:cNvSpPr>
          <p:nvPr>
            <p:ph type="body" sz="quarter" idx="22" hasCustomPrompt="1"/>
          </p:nvPr>
        </p:nvSpPr>
        <p:spPr>
          <a:xfrm>
            <a:off x="10075240" y="9381271"/>
            <a:ext cx="4500000" cy="640515"/>
          </a:xfrm>
          <a:noFill/>
        </p:spPr>
        <p:txBody>
          <a:bodyPr lIns="180000" tIns="180000" rIns="180000" bIns="180000" anchor="b"/>
          <a:lstStyle>
            <a:lvl1pPr>
              <a:defRPr>
                <a:solidFill>
                  <a:schemeClr val="bg1"/>
                </a:solidFill>
              </a:defRPr>
            </a:lvl1pPr>
          </a:lstStyle>
          <a:p>
            <a:pPr lvl="0"/>
            <a:r>
              <a:rPr lang="en-GB" dirty="0"/>
              <a:t>Title here</a:t>
            </a:r>
            <a:endParaRPr lang="en-US" dirty="0"/>
          </a:p>
        </p:txBody>
      </p:sp>
      <p:sp>
        <p:nvSpPr>
          <p:cNvPr id="30" name="Text Placeholder 29">
            <a:extLst>
              <a:ext uri="{FF2B5EF4-FFF2-40B4-BE49-F238E27FC236}">
                <a16:creationId xmlns:a16="http://schemas.microsoft.com/office/drawing/2014/main" id="{F80DDF18-1842-383C-D6DC-E1A5D7ABDC95}"/>
              </a:ext>
            </a:extLst>
          </p:cNvPr>
          <p:cNvSpPr>
            <a:spLocks noGrp="1"/>
          </p:cNvSpPr>
          <p:nvPr>
            <p:ph type="body" sz="quarter" idx="20" hasCustomPrompt="1"/>
          </p:nvPr>
        </p:nvSpPr>
        <p:spPr>
          <a:xfrm>
            <a:off x="831850" y="9381271"/>
            <a:ext cx="4500000" cy="640515"/>
          </a:xfrm>
          <a:noFill/>
        </p:spPr>
        <p:txBody>
          <a:bodyPr lIns="180000" tIns="180000" rIns="180000" bIns="180000" anchor="b"/>
          <a:lstStyle>
            <a:lvl1pPr>
              <a:defRPr>
                <a:solidFill>
                  <a:schemeClr val="bg1"/>
                </a:solidFill>
              </a:defRPr>
            </a:lvl1pPr>
          </a:lstStyle>
          <a:p>
            <a:pPr lvl="0"/>
            <a:r>
              <a:rPr lang="en-GB" dirty="0"/>
              <a:t>Title here</a:t>
            </a:r>
            <a:endParaRPr lang="en-US" dirty="0"/>
          </a:p>
        </p:txBody>
      </p:sp>
      <p:sp>
        <p:nvSpPr>
          <p:cNvPr id="31" name="Text Placeholder 29">
            <a:extLst>
              <a:ext uri="{FF2B5EF4-FFF2-40B4-BE49-F238E27FC236}">
                <a16:creationId xmlns:a16="http://schemas.microsoft.com/office/drawing/2014/main" id="{9350D0E7-B3FE-7DE5-07D3-02CF50D0CEBF}"/>
              </a:ext>
            </a:extLst>
          </p:cNvPr>
          <p:cNvSpPr>
            <a:spLocks noGrp="1"/>
          </p:cNvSpPr>
          <p:nvPr>
            <p:ph type="body" sz="quarter" idx="21" hasCustomPrompt="1"/>
          </p:nvPr>
        </p:nvSpPr>
        <p:spPr>
          <a:xfrm>
            <a:off x="5443606" y="9381271"/>
            <a:ext cx="4500000" cy="640515"/>
          </a:xfrm>
          <a:noFill/>
        </p:spPr>
        <p:txBody>
          <a:bodyPr lIns="180000" tIns="180000" rIns="180000" bIns="180000" anchor="b"/>
          <a:lstStyle>
            <a:lvl1pPr>
              <a:defRPr>
                <a:solidFill>
                  <a:schemeClr val="bg1"/>
                </a:solidFill>
              </a:defRPr>
            </a:lvl1pPr>
          </a:lstStyle>
          <a:p>
            <a:pPr lvl="0"/>
            <a:r>
              <a:rPr lang="en-GB" dirty="0"/>
              <a:t>Title here</a:t>
            </a:r>
            <a:endParaRPr lang="en-US" dirty="0"/>
          </a:p>
        </p:txBody>
      </p:sp>
      <p:sp>
        <p:nvSpPr>
          <p:cNvPr id="18" name="Picture Placeholder 17">
            <a:extLst>
              <a:ext uri="{FF2B5EF4-FFF2-40B4-BE49-F238E27FC236}">
                <a16:creationId xmlns:a16="http://schemas.microsoft.com/office/drawing/2014/main" id="{B9C61C97-6089-7EFD-F5A4-D488342C2B36}"/>
              </a:ext>
            </a:extLst>
          </p:cNvPr>
          <p:cNvSpPr>
            <a:spLocks noGrp="1"/>
          </p:cNvSpPr>
          <p:nvPr>
            <p:ph type="pic" sz="quarter" idx="12"/>
          </p:nvPr>
        </p:nvSpPr>
        <p:spPr>
          <a:xfrm>
            <a:off x="831850" y="2530475"/>
            <a:ext cx="4500000" cy="6248400"/>
          </a:xfrm>
          <a:solidFill>
            <a:schemeClr val="bg1">
              <a:lumMod val="95000"/>
            </a:schemeClr>
          </a:solidFill>
        </p:spPr>
        <p:txBody>
          <a:bodyPr/>
          <a:lstStyle/>
          <a:p>
            <a:r>
              <a:rPr lang="en-GB"/>
              <a:t>Click icon to add picture</a:t>
            </a:r>
            <a:endParaRPr lang="en-US"/>
          </a:p>
        </p:txBody>
      </p:sp>
      <p:sp>
        <p:nvSpPr>
          <p:cNvPr id="21" name="Picture Placeholder 17">
            <a:extLst>
              <a:ext uri="{FF2B5EF4-FFF2-40B4-BE49-F238E27FC236}">
                <a16:creationId xmlns:a16="http://schemas.microsoft.com/office/drawing/2014/main" id="{4F28098F-F1BD-789A-6BD9-3FAF323EE698}"/>
              </a:ext>
            </a:extLst>
          </p:cNvPr>
          <p:cNvSpPr>
            <a:spLocks noGrp="1"/>
          </p:cNvSpPr>
          <p:nvPr>
            <p:ph type="pic" sz="quarter" idx="13"/>
          </p:nvPr>
        </p:nvSpPr>
        <p:spPr>
          <a:xfrm>
            <a:off x="5443606" y="2530475"/>
            <a:ext cx="4500000" cy="6248400"/>
          </a:xfrm>
          <a:solidFill>
            <a:schemeClr val="bg1">
              <a:lumMod val="95000"/>
            </a:schemeClr>
          </a:solidFill>
        </p:spPr>
        <p:txBody>
          <a:bodyPr/>
          <a:lstStyle/>
          <a:p>
            <a:r>
              <a:rPr lang="en-GB"/>
              <a:t>Click icon to add picture</a:t>
            </a:r>
            <a:endParaRPr lang="en-US"/>
          </a:p>
        </p:txBody>
      </p:sp>
      <p:sp>
        <p:nvSpPr>
          <p:cNvPr id="22" name="Picture Placeholder 17">
            <a:extLst>
              <a:ext uri="{FF2B5EF4-FFF2-40B4-BE49-F238E27FC236}">
                <a16:creationId xmlns:a16="http://schemas.microsoft.com/office/drawing/2014/main" id="{219E4DC6-6CAC-42FC-8459-2C23C4A0C660}"/>
              </a:ext>
            </a:extLst>
          </p:cNvPr>
          <p:cNvSpPr>
            <a:spLocks noGrp="1"/>
          </p:cNvSpPr>
          <p:nvPr>
            <p:ph type="pic" sz="quarter" idx="14"/>
          </p:nvPr>
        </p:nvSpPr>
        <p:spPr>
          <a:xfrm>
            <a:off x="10075240" y="2530475"/>
            <a:ext cx="4495800" cy="6248400"/>
          </a:xfrm>
          <a:solidFill>
            <a:schemeClr val="bg1">
              <a:lumMod val="95000"/>
            </a:schemeClr>
          </a:solidFill>
        </p:spPr>
        <p:txBody>
          <a:bodyPr/>
          <a:lstStyle/>
          <a:p>
            <a:r>
              <a:rPr lang="en-GB"/>
              <a:t>Click icon to add picture</a:t>
            </a:r>
            <a:endParaRPr lang="en-US"/>
          </a:p>
        </p:txBody>
      </p:sp>
      <p:sp>
        <p:nvSpPr>
          <p:cNvPr id="23" name="Picture Placeholder 17">
            <a:extLst>
              <a:ext uri="{FF2B5EF4-FFF2-40B4-BE49-F238E27FC236}">
                <a16:creationId xmlns:a16="http://schemas.microsoft.com/office/drawing/2014/main" id="{64B8EFBF-E176-3075-4048-F4A54C9B16AF}"/>
              </a:ext>
            </a:extLst>
          </p:cNvPr>
          <p:cNvSpPr>
            <a:spLocks noGrp="1"/>
          </p:cNvSpPr>
          <p:nvPr>
            <p:ph type="pic" sz="quarter" idx="15"/>
          </p:nvPr>
        </p:nvSpPr>
        <p:spPr>
          <a:xfrm>
            <a:off x="14726753" y="2530475"/>
            <a:ext cx="4495800" cy="6248400"/>
          </a:xfrm>
          <a:solidFill>
            <a:schemeClr val="bg1">
              <a:lumMod val="95000"/>
            </a:schemeClr>
          </a:solidFill>
        </p:spPr>
        <p:txBody>
          <a:bodyPr/>
          <a:lstStyle/>
          <a:p>
            <a:r>
              <a:rPr lang="en-GB"/>
              <a:t>Click icon to add picture</a:t>
            </a:r>
            <a:endParaRPr lang="en-US"/>
          </a:p>
        </p:txBody>
      </p:sp>
      <p:sp>
        <p:nvSpPr>
          <p:cNvPr id="25" name="Text Placeholder 24">
            <a:extLst>
              <a:ext uri="{FF2B5EF4-FFF2-40B4-BE49-F238E27FC236}">
                <a16:creationId xmlns:a16="http://schemas.microsoft.com/office/drawing/2014/main" id="{229D3363-D916-491C-6B9F-7697D4674713}"/>
              </a:ext>
            </a:extLst>
          </p:cNvPr>
          <p:cNvSpPr>
            <a:spLocks noGrp="1"/>
          </p:cNvSpPr>
          <p:nvPr>
            <p:ph type="body" sz="quarter" idx="16" hasCustomPrompt="1"/>
          </p:nvPr>
        </p:nvSpPr>
        <p:spPr>
          <a:xfrm>
            <a:off x="1136650" y="2835275"/>
            <a:ext cx="2133600" cy="615553"/>
          </a:xfrm>
        </p:spPr>
        <p:txBody>
          <a:bodyPr/>
          <a:lstStyle>
            <a:lvl1pPr>
              <a:defRPr sz="4000">
                <a:solidFill>
                  <a:schemeClr val="bg1"/>
                </a:solidFill>
              </a:defRPr>
            </a:lvl1pPr>
          </a:lstStyle>
          <a:p>
            <a:pPr lvl="0"/>
            <a:r>
              <a:rPr lang="en-GB" dirty="0"/>
              <a:t>00</a:t>
            </a:r>
            <a:endParaRPr lang="en-US" dirty="0"/>
          </a:p>
        </p:txBody>
      </p:sp>
      <p:sp>
        <p:nvSpPr>
          <p:cNvPr id="26" name="Text Placeholder 24">
            <a:extLst>
              <a:ext uri="{FF2B5EF4-FFF2-40B4-BE49-F238E27FC236}">
                <a16:creationId xmlns:a16="http://schemas.microsoft.com/office/drawing/2014/main" id="{5A97849E-7E08-1BEE-6685-50DD4BB3089D}"/>
              </a:ext>
            </a:extLst>
          </p:cNvPr>
          <p:cNvSpPr>
            <a:spLocks noGrp="1"/>
          </p:cNvSpPr>
          <p:nvPr>
            <p:ph type="body" sz="quarter" idx="17" hasCustomPrompt="1"/>
          </p:nvPr>
        </p:nvSpPr>
        <p:spPr>
          <a:xfrm>
            <a:off x="5784850" y="2835275"/>
            <a:ext cx="2133600" cy="615553"/>
          </a:xfrm>
        </p:spPr>
        <p:txBody>
          <a:bodyPr/>
          <a:lstStyle>
            <a:lvl1pPr>
              <a:defRPr sz="4000">
                <a:solidFill>
                  <a:schemeClr val="bg1"/>
                </a:solidFill>
              </a:defRPr>
            </a:lvl1pPr>
          </a:lstStyle>
          <a:p>
            <a:pPr lvl="0"/>
            <a:r>
              <a:rPr lang="en-GB" dirty="0"/>
              <a:t>00</a:t>
            </a:r>
            <a:endParaRPr lang="en-US" dirty="0"/>
          </a:p>
        </p:txBody>
      </p:sp>
      <p:sp>
        <p:nvSpPr>
          <p:cNvPr id="27" name="Text Placeholder 24">
            <a:extLst>
              <a:ext uri="{FF2B5EF4-FFF2-40B4-BE49-F238E27FC236}">
                <a16:creationId xmlns:a16="http://schemas.microsoft.com/office/drawing/2014/main" id="{699890C8-8BA2-44B1-4B50-EB19988EA891}"/>
              </a:ext>
            </a:extLst>
          </p:cNvPr>
          <p:cNvSpPr>
            <a:spLocks noGrp="1"/>
          </p:cNvSpPr>
          <p:nvPr>
            <p:ph type="body" sz="quarter" idx="18" hasCustomPrompt="1"/>
          </p:nvPr>
        </p:nvSpPr>
        <p:spPr>
          <a:xfrm>
            <a:off x="10396607" y="2835275"/>
            <a:ext cx="2133600" cy="615553"/>
          </a:xfrm>
        </p:spPr>
        <p:txBody>
          <a:bodyPr/>
          <a:lstStyle>
            <a:lvl1pPr>
              <a:defRPr sz="4000">
                <a:solidFill>
                  <a:schemeClr val="bg1"/>
                </a:solidFill>
              </a:defRPr>
            </a:lvl1pPr>
          </a:lstStyle>
          <a:p>
            <a:pPr lvl="0"/>
            <a:r>
              <a:rPr lang="en-GB" dirty="0"/>
              <a:t>00</a:t>
            </a:r>
            <a:endParaRPr lang="en-US" dirty="0"/>
          </a:p>
        </p:txBody>
      </p:sp>
      <p:sp>
        <p:nvSpPr>
          <p:cNvPr id="28" name="Text Placeholder 24">
            <a:extLst>
              <a:ext uri="{FF2B5EF4-FFF2-40B4-BE49-F238E27FC236}">
                <a16:creationId xmlns:a16="http://schemas.microsoft.com/office/drawing/2014/main" id="{4802444B-A705-F893-1E6D-31D7DF1ADE74}"/>
              </a:ext>
            </a:extLst>
          </p:cNvPr>
          <p:cNvSpPr>
            <a:spLocks noGrp="1"/>
          </p:cNvSpPr>
          <p:nvPr>
            <p:ph type="body" sz="quarter" idx="19" hasCustomPrompt="1"/>
          </p:nvPr>
        </p:nvSpPr>
        <p:spPr>
          <a:xfrm>
            <a:off x="15028242" y="2835275"/>
            <a:ext cx="2133600" cy="615553"/>
          </a:xfrm>
        </p:spPr>
        <p:txBody>
          <a:bodyPr/>
          <a:lstStyle>
            <a:lvl1pPr>
              <a:defRPr sz="4000">
                <a:solidFill>
                  <a:schemeClr val="bg1"/>
                </a:solidFill>
              </a:defRPr>
            </a:lvl1pPr>
          </a:lstStyle>
          <a:p>
            <a:pPr lvl="0"/>
            <a:r>
              <a:rPr lang="en-GB" dirty="0"/>
              <a:t>00</a:t>
            </a:r>
            <a:endParaRPr lang="en-US" dirty="0"/>
          </a:p>
        </p:txBody>
      </p:sp>
      <p:sp>
        <p:nvSpPr>
          <p:cNvPr id="38" name="Holder 7">
            <a:extLst>
              <a:ext uri="{FF2B5EF4-FFF2-40B4-BE49-F238E27FC236}">
                <a16:creationId xmlns:a16="http://schemas.microsoft.com/office/drawing/2014/main" id="{227FD75B-C137-2915-BD86-761FD9B72BF3}"/>
              </a:ext>
            </a:extLst>
          </p:cNvPr>
          <p:cNvSpPr>
            <a:spLocks noGrp="1"/>
          </p:cNvSpPr>
          <p:nvPr>
            <p:ph type="sldNum" sz="quarter" idx="7"/>
          </p:nvPr>
        </p:nvSpPr>
        <p:spPr>
          <a:xfrm>
            <a:off x="858201" y="10517696"/>
            <a:ext cx="4623943" cy="276999"/>
          </a:xfrm>
        </p:spPr>
        <p:txBody>
          <a:bodyPr lIns="0" tIns="0" rIns="0" bIns="0"/>
          <a:lstStyle>
            <a:lvl1pPr algn="l">
              <a:defRPr>
                <a:solidFill>
                  <a:schemeClr val="tx1"/>
                </a:solidFill>
              </a:defRPr>
            </a:lvl1pPr>
          </a:lstStyle>
          <a:p>
            <a:fld id="{B6F15528-21DE-4FAA-801E-634DDDAF4B2B}" type="slidenum">
              <a:rPr lang="en-IE" smtClean="0"/>
              <a:pPr/>
              <a:t>‹#›</a:t>
            </a:fld>
            <a:endParaRPr lang="en-IE"/>
          </a:p>
        </p:txBody>
      </p:sp>
      <p:sp>
        <p:nvSpPr>
          <p:cNvPr id="2" name="Holder 2">
            <a:extLst>
              <a:ext uri="{FF2B5EF4-FFF2-40B4-BE49-F238E27FC236}">
                <a16:creationId xmlns:a16="http://schemas.microsoft.com/office/drawing/2014/main" id="{A897D6A2-5DC0-5109-3404-C89535D896D7}"/>
              </a:ext>
            </a:extLst>
          </p:cNvPr>
          <p:cNvSpPr>
            <a:spLocks noGrp="1"/>
          </p:cNvSpPr>
          <p:nvPr>
            <p:ph type="title"/>
          </p:nvPr>
        </p:nvSpPr>
        <p:spPr>
          <a:xfrm>
            <a:off x="817823" y="924322"/>
            <a:ext cx="10071779" cy="615553"/>
          </a:xfrm>
          <a:prstGeom prst="rect">
            <a:avLst/>
          </a:prstGeom>
        </p:spPr>
        <p:txBody>
          <a:bodyPr lIns="0" tIns="0" rIns="0" bIns="0"/>
          <a:lstStyle>
            <a:lvl1pPr>
              <a:defRPr sz="4000" b="0" i="0">
                <a:solidFill>
                  <a:schemeClr val="tx1"/>
                </a:solidFill>
                <a:latin typeface="+mn-lt"/>
                <a:cs typeface="KH Teka TRIAL"/>
              </a:defRPr>
            </a:lvl1pPr>
          </a:lstStyle>
          <a:p>
            <a:r>
              <a:rPr lang="en-GB"/>
              <a:t>Click to edit Master title style</a:t>
            </a:r>
            <a:endParaRPr dirty="0"/>
          </a:p>
        </p:txBody>
      </p:sp>
      <p:sp>
        <p:nvSpPr>
          <p:cNvPr id="3" name="Rectangle 2">
            <a:extLst>
              <a:ext uri="{FF2B5EF4-FFF2-40B4-BE49-F238E27FC236}">
                <a16:creationId xmlns:a16="http://schemas.microsoft.com/office/drawing/2014/main" id="{ED851633-84B2-0445-4B62-886314FF3A3F}"/>
              </a:ext>
            </a:extLst>
          </p:cNvPr>
          <p:cNvSpPr/>
          <p:nvPr userDrawn="1"/>
        </p:nvSpPr>
        <p:spPr>
          <a:xfrm>
            <a:off x="15028242" y="222711"/>
            <a:ext cx="4615880" cy="21297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22C90FE-E0E1-B8D0-C1A4-56052F9C15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487008" y="370951"/>
            <a:ext cx="3250879" cy="1706400"/>
          </a:xfrm>
          <a:prstGeom prst="rect">
            <a:avLst/>
          </a:prstGeom>
        </p:spPr>
      </p:pic>
    </p:spTree>
    <p:extLst>
      <p:ext uri="{BB962C8B-B14F-4D97-AF65-F5344CB8AC3E}">
        <p14:creationId xmlns:p14="http://schemas.microsoft.com/office/powerpoint/2010/main" val="28572492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ur Team">
    <p:bg>
      <p:bgPr>
        <a:solidFill>
          <a:schemeClr val="bg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1C54E834-57F4-16F6-78DB-C76016BFA520}"/>
              </a:ext>
            </a:extLst>
          </p:cNvPr>
          <p:cNvSpPr/>
          <p:nvPr userDrawn="1"/>
        </p:nvSpPr>
        <p:spPr>
          <a:xfrm>
            <a:off x="1060450" y="5618675"/>
            <a:ext cx="18592800" cy="36000"/>
          </a:xfrm>
          <a:prstGeom prst="rect">
            <a:avLst/>
          </a:prstGeom>
          <a:gradFill>
            <a:gsLst>
              <a:gs pos="81000">
                <a:schemeClr val="bg2"/>
              </a:gs>
              <a:gs pos="100000">
                <a:schemeClr val="bg1"/>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 Placeholder 84">
            <a:extLst>
              <a:ext uri="{FF2B5EF4-FFF2-40B4-BE49-F238E27FC236}">
                <a16:creationId xmlns:a16="http://schemas.microsoft.com/office/drawing/2014/main" id="{A155DC48-2B05-0E71-F99E-4DA16E7AD742}"/>
              </a:ext>
            </a:extLst>
          </p:cNvPr>
          <p:cNvSpPr>
            <a:spLocks noGrp="1"/>
          </p:cNvSpPr>
          <p:nvPr>
            <p:ph type="body" sz="quarter" idx="18" hasCustomPrompt="1"/>
          </p:nvPr>
        </p:nvSpPr>
        <p:spPr>
          <a:xfrm>
            <a:off x="1365250" y="3466004"/>
            <a:ext cx="2590800" cy="1524000"/>
          </a:xfrm>
        </p:spPr>
        <p:txBody>
          <a:bodyPr/>
          <a:lstStyle>
            <a:lvl1pPr algn="l">
              <a:defRPr/>
            </a:lvl1pPr>
            <a:lvl2pPr algn="l">
              <a:defRPr/>
            </a:lvl2pPr>
            <a:lvl3pPr algn="l">
              <a:defRPr/>
            </a:lvl3pPr>
            <a:lvl4pPr algn="l">
              <a:defRPr/>
            </a:lvl4pPr>
            <a:lvl5pPr algn="l">
              <a:defRPr/>
            </a:lvl5pPr>
          </a:lstStyle>
          <a:p>
            <a:pPr lvl="0"/>
            <a:r>
              <a:rPr lang="en-GB" dirty="0"/>
              <a:t>Click to add text</a:t>
            </a:r>
            <a:endParaRPr lang="en-US" dirty="0"/>
          </a:p>
        </p:txBody>
      </p:sp>
      <p:sp>
        <p:nvSpPr>
          <p:cNvPr id="93" name="Holder 7">
            <a:extLst>
              <a:ext uri="{FF2B5EF4-FFF2-40B4-BE49-F238E27FC236}">
                <a16:creationId xmlns:a16="http://schemas.microsoft.com/office/drawing/2014/main" id="{93F23E29-D180-9627-499F-17794940A348}"/>
              </a:ext>
            </a:extLst>
          </p:cNvPr>
          <p:cNvSpPr>
            <a:spLocks noGrp="1"/>
          </p:cNvSpPr>
          <p:nvPr>
            <p:ph type="sldNum" sz="quarter" idx="7"/>
          </p:nvPr>
        </p:nvSpPr>
        <p:spPr>
          <a:xfrm>
            <a:off x="858201" y="10517696"/>
            <a:ext cx="4623943" cy="276999"/>
          </a:xfrm>
        </p:spPr>
        <p:txBody>
          <a:bodyPr lIns="0" tIns="0" rIns="0" bIns="0"/>
          <a:lstStyle>
            <a:lvl1pPr algn="l">
              <a:defRPr>
                <a:solidFill>
                  <a:schemeClr val="tx1"/>
                </a:solidFill>
              </a:defRPr>
            </a:lvl1pPr>
          </a:lstStyle>
          <a:p>
            <a:fld id="{B6F15528-21DE-4FAA-801E-634DDDAF4B2B}" type="slidenum">
              <a:rPr lang="en-IE" smtClean="0"/>
              <a:pPr/>
              <a:t>‹#›</a:t>
            </a:fld>
            <a:endParaRPr lang="en-IE"/>
          </a:p>
        </p:txBody>
      </p:sp>
      <p:sp>
        <p:nvSpPr>
          <p:cNvPr id="2" name="Holder 2">
            <a:extLst>
              <a:ext uri="{FF2B5EF4-FFF2-40B4-BE49-F238E27FC236}">
                <a16:creationId xmlns:a16="http://schemas.microsoft.com/office/drawing/2014/main" id="{E7F622A6-4ABC-BB5C-17F1-BC09A0FD1FCD}"/>
              </a:ext>
            </a:extLst>
          </p:cNvPr>
          <p:cNvSpPr>
            <a:spLocks noGrp="1"/>
          </p:cNvSpPr>
          <p:nvPr>
            <p:ph type="title"/>
          </p:nvPr>
        </p:nvSpPr>
        <p:spPr>
          <a:xfrm>
            <a:off x="817823" y="924322"/>
            <a:ext cx="10071779" cy="615553"/>
          </a:xfrm>
          <a:prstGeom prst="rect">
            <a:avLst/>
          </a:prstGeom>
        </p:spPr>
        <p:txBody>
          <a:bodyPr lIns="0" tIns="0" rIns="0" bIns="0"/>
          <a:lstStyle>
            <a:lvl1pPr>
              <a:defRPr sz="4000" b="0" i="0">
                <a:solidFill>
                  <a:schemeClr val="tx1"/>
                </a:solidFill>
                <a:latin typeface="+mn-lt"/>
                <a:cs typeface="KH Teka TRIAL"/>
              </a:defRPr>
            </a:lvl1pPr>
          </a:lstStyle>
          <a:p>
            <a:r>
              <a:rPr lang="en-GB"/>
              <a:t>Click to edit Master title style</a:t>
            </a:r>
            <a:endParaRPr dirty="0"/>
          </a:p>
        </p:txBody>
      </p:sp>
      <p:sp>
        <p:nvSpPr>
          <p:cNvPr id="3" name="Text Placeholder 84">
            <a:extLst>
              <a:ext uri="{FF2B5EF4-FFF2-40B4-BE49-F238E27FC236}">
                <a16:creationId xmlns:a16="http://schemas.microsoft.com/office/drawing/2014/main" id="{DCD478FB-002C-CFC1-7B00-B6BEFF61F57B}"/>
              </a:ext>
            </a:extLst>
          </p:cNvPr>
          <p:cNvSpPr>
            <a:spLocks noGrp="1"/>
          </p:cNvSpPr>
          <p:nvPr>
            <p:ph type="body" sz="quarter" idx="19" hasCustomPrompt="1"/>
          </p:nvPr>
        </p:nvSpPr>
        <p:spPr>
          <a:xfrm>
            <a:off x="1365250" y="2378075"/>
            <a:ext cx="2590800" cy="923330"/>
          </a:xfrm>
        </p:spPr>
        <p:txBody>
          <a:bodyPr/>
          <a:lstStyle>
            <a:lvl1pPr algn="l">
              <a:defRPr sz="6000" b="1">
                <a:latin typeface="+mj-lt"/>
              </a:defRPr>
            </a:lvl1pPr>
            <a:lvl2pPr algn="l">
              <a:defRPr/>
            </a:lvl2pPr>
            <a:lvl3pPr algn="l">
              <a:defRPr/>
            </a:lvl3pPr>
            <a:lvl4pPr algn="l">
              <a:defRPr/>
            </a:lvl4pPr>
            <a:lvl5pPr algn="l">
              <a:defRPr/>
            </a:lvl5pPr>
          </a:lstStyle>
          <a:p>
            <a:pPr lvl="0"/>
            <a:r>
              <a:rPr lang="en-GB" dirty="0"/>
              <a:t>YYYY</a:t>
            </a:r>
            <a:endParaRPr lang="en-US" dirty="0"/>
          </a:p>
        </p:txBody>
      </p:sp>
      <p:sp>
        <p:nvSpPr>
          <p:cNvPr id="4" name="Text Placeholder 84">
            <a:extLst>
              <a:ext uri="{FF2B5EF4-FFF2-40B4-BE49-F238E27FC236}">
                <a16:creationId xmlns:a16="http://schemas.microsoft.com/office/drawing/2014/main" id="{F88DC64B-1E05-C096-0C2E-E52057BBB255}"/>
              </a:ext>
            </a:extLst>
          </p:cNvPr>
          <p:cNvSpPr>
            <a:spLocks noGrp="1"/>
          </p:cNvSpPr>
          <p:nvPr>
            <p:ph type="body" sz="quarter" idx="20" hasCustomPrompt="1"/>
          </p:nvPr>
        </p:nvSpPr>
        <p:spPr>
          <a:xfrm>
            <a:off x="4489450" y="7580804"/>
            <a:ext cx="2590800" cy="1524000"/>
          </a:xfrm>
        </p:spPr>
        <p:txBody>
          <a:bodyPr/>
          <a:lstStyle>
            <a:lvl1pPr algn="l">
              <a:defRPr/>
            </a:lvl1pPr>
            <a:lvl2pPr algn="l">
              <a:defRPr/>
            </a:lvl2pPr>
            <a:lvl3pPr algn="l">
              <a:defRPr/>
            </a:lvl3pPr>
            <a:lvl4pPr algn="l">
              <a:defRPr/>
            </a:lvl4pPr>
            <a:lvl5pPr algn="l">
              <a:defRPr/>
            </a:lvl5pPr>
          </a:lstStyle>
          <a:p>
            <a:pPr lvl="0"/>
            <a:r>
              <a:rPr lang="en-GB" dirty="0"/>
              <a:t>Click to add text</a:t>
            </a:r>
            <a:endParaRPr lang="en-US" dirty="0"/>
          </a:p>
        </p:txBody>
      </p:sp>
      <p:sp>
        <p:nvSpPr>
          <p:cNvPr id="5" name="Text Placeholder 84">
            <a:extLst>
              <a:ext uri="{FF2B5EF4-FFF2-40B4-BE49-F238E27FC236}">
                <a16:creationId xmlns:a16="http://schemas.microsoft.com/office/drawing/2014/main" id="{5F826DB1-845C-5391-177B-F2D4A5C9EF81}"/>
              </a:ext>
            </a:extLst>
          </p:cNvPr>
          <p:cNvSpPr>
            <a:spLocks noGrp="1"/>
          </p:cNvSpPr>
          <p:nvPr>
            <p:ph type="body" sz="quarter" idx="21" hasCustomPrompt="1"/>
          </p:nvPr>
        </p:nvSpPr>
        <p:spPr>
          <a:xfrm>
            <a:off x="4489450" y="6492875"/>
            <a:ext cx="2590800" cy="923330"/>
          </a:xfrm>
        </p:spPr>
        <p:txBody>
          <a:bodyPr/>
          <a:lstStyle>
            <a:lvl1pPr algn="l">
              <a:defRPr sz="6000" b="1">
                <a:latin typeface="+mj-lt"/>
              </a:defRPr>
            </a:lvl1pPr>
            <a:lvl2pPr algn="l">
              <a:defRPr/>
            </a:lvl2pPr>
            <a:lvl3pPr algn="l">
              <a:defRPr/>
            </a:lvl3pPr>
            <a:lvl4pPr algn="l">
              <a:defRPr/>
            </a:lvl4pPr>
            <a:lvl5pPr algn="l">
              <a:defRPr/>
            </a:lvl5pPr>
          </a:lstStyle>
          <a:p>
            <a:pPr lvl="0"/>
            <a:r>
              <a:rPr lang="en-GB" dirty="0"/>
              <a:t>YYYY</a:t>
            </a:r>
            <a:endParaRPr lang="en-US" dirty="0"/>
          </a:p>
        </p:txBody>
      </p:sp>
      <p:sp>
        <p:nvSpPr>
          <p:cNvPr id="14" name="Oval 13">
            <a:extLst>
              <a:ext uri="{FF2B5EF4-FFF2-40B4-BE49-F238E27FC236}">
                <a16:creationId xmlns:a16="http://schemas.microsoft.com/office/drawing/2014/main" id="{B357C1F8-7EB6-DAF3-A0A7-187668CB9C46}"/>
              </a:ext>
            </a:extLst>
          </p:cNvPr>
          <p:cNvSpPr>
            <a:spLocks noChangeAspect="1"/>
          </p:cNvSpPr>
          <p:nvPr userDrawn="1"/>
        </p:nvSpPr>
        <p:spPr>
          <a:xfrm>
            <a:off x="755650" y="5294675"/>
            <a:ext cx="720000" cy="72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8D58752-9AEE-0321-9C22-57C25B325976}"/>
              </a:ext>
            </a:extLst>
          </p:cNvPr>
          <p:cNvSpPr>
            <a:spLocks noChangeAspect="1"/>
          </p:cNvSpPr>
          <p:nvPr userDrawn="1"/>
        </p:nvSpPr>
        <p:spPr>
          <a:xfrm>
            <a:off x="3829317" y="5294675"/>
            <a:ext cx="720000" cy="720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0A90A5C0-D73A-4016-9B6B-21A68140DE4F}"/>
              </a:ext>
            </a:extLst>
          </p:cNvPr>
          <p:cNvSpPr>
            <a:spLocks noChangeAspect="1"/>
          </p:cNvSpPr>
          <p:nvPr userDrawn="1"/>
        </p:nvSpPr>
        <p:spPr>
          <a:xfrm>
            <a:off x="6902984" y="5294675"/>
            <a:ext cx="720000" cy="72000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726B5BB-DF6F-13E2-E7E8-A89DAC96D66C}"/>
              </a:ext>
            </a:extLst>
          </p:cNvPr>
          <p:cNvSpPr>
            <a:spLocks noChangeAspect="1"/>
          </p:cNvSpPr>
          <p:nvPr userDrawn="1"/>
        </p:nvSpPr>
        <p:spPr>
          <a:xfrm>
            <a:off x="9976651" y="5294675"/>
            <a:ext cx="720000" cy="720000"/>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D5C265D-19E1-90E3-CFD8-F247BBCF3E3C}"/>
              </a:ext>
            </a:extLst>
          </p:cNvPr>
          <p:cNvSpPr>
            <a:spLocks noChangeAspect="1"/>
          </p:cNvSpPr>
          <p:nvPr userDrawn="1"/>
        </p:nvSpPr>
        <p:spPr>
          <a:xfrm>
            <a:off x="13050318" y="5294675"/>
            <a:ext cx="720000" cy="720000"/>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B042365-3706-717B-85EC-80603E7BAB07}"/>
              </a:ext>
            </a:extLst>
          </p:cNvPr>
          <p:cNvSpPr>
            <a:spLocks noChangeAspect="1"/>
          </p:cNvSpPr>
          <p:nvPr userDrawn="1"/>
        </p:nvSpPr>
        <p:spPr>
          <a:xfrm>
            <a:off x="16123987" y="5294675"/>
            <a:ext cx="720000" cy="72000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9D83D310-332D-5908-5E3C-331D04609F11}"/>
              </a:ext>
            </a:extLst>
          </p:cNvPr>
          <p:cNvCxnSpPr>
            <a:cxnSpLocks/>
          </p:cNvCxnSpPr>
          <p:nvPr userDrawn="1"/>
        </p:nvCxnSpPr>
        <p:spPr>
          <a:xfrm>
            <a:off x="1115650" y="2475404"/>
            <a:ext cx="0" cy="3026871"/>
          </a:xfrm>
          <a:prstGeom prst="line">
            <a:avLst/>
          </a:prstGeom>
          <a:ln w="12700">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1F0C352-A5DF-E75A-503E-94C87EFE9C4D}"/>
              </a:ext>
            </a:extLst>
          </p:cNvPr>
          <p:cNvCxnSpPr>
            <a:cxnSpLocks/>
          </p:cNvCxnSpPr>
          <p:nvPr userDrawn="1"/>
        </p:nvCxnSpPr>
        <p:spPr>
          <a:xfrm>
            <a:off x="4189317" y="5915359"/>
            <a:ext cx="0" cy="1263316"/>
          </a:xfrm>
          <a:prstGeom prst="line">
            <a:avLst/>
          </a:prstGeom>
          <a:ln w="12700">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BEC39FA-8939-016E-0E11-6ABDAA9DB5CB}"/>
              </a:ext>
            </a:extLst>
          </p:cNvPr>
          <p:cNvCxnSpPr>
            <a:cxnSpLocks/>
          </p:cNvCxnSpPr>
          <p:nvPr userDrawn="1"/>
        </p:nvCxnSpPr>
        <p:spPr>
          <a:xfrm>
            <a:off x="10317401" y="5915359"/>
            <a:ext cx="0" cy="1263316"/>
          </a:xfrm>
          <a:prstGeom prst="line">
            <a:avLst/>
          </a:prstGeom>
          <a:ln w="12700">
            <a:solidFill>
              <a:schemeClr val="accent4"/>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6" name="Text Placeholder 84">
            <a:extLst>
              <a:ext uri="{FF2B5EF4-FFF2-40B4-BE49-F238E27FC236}">
                <a16:creationId xmlns:a16="http://schemas.microsoft.com/office/drawing/2014/main" id="{2049845C-2130-EDAF-F990-C7E29F0CC3FD}"/>
              </a:ext>
            </a:extLst>
          </p:cNvPr>
          <p:cNvSpPr>
            <a:spLocks noGrp="1"/>
          </p:cNvSpPr>
          <p:nvPr>
            <p:ph type="body" sz="quarter" idx="30" hasCustomPrompt="1"/>
          </p:nvPr>
        </p:nvSpPr>
        <p:spPr>
          <a:xfrm>
            <a:off x="10553366" y="7580804"/>
            <a:ext cx="2590800" cy="1524000"/>
          </a:xfrm>
        </p:spPr>
        <p:txBody>
          <a:bodyPr/>
          <a:lstStyle>
            <a:lvl1pPr algn="l">
              <a:defRPr/>
            </a:lvl1pPr>
            <a:lvl2pPr algn="l">
              <a:defRPr/>
            </a:lvl2pPr>
            <a:lvl3pPr algn="l">
              <a:defRPr/>
            </a:lvl3pPr>
            <a:lvl4pPr algn="l">
              <a:defRPr/>
            </a:lvl4pPr>
            <a:lvl5pPr algn="l">
              <a:defRPr/>
            </a:lvl5pPr>
          </a:lstStyle>
          <a:p>
            <a:pPr lvl="0"/>
            <a:r>
              <a:rPr lang="en-GB" dirty="0"/>
              <a:t>Click to add text</a:t>
            </a:r>
            <a:endParaRPr lang="en-US" dirty="0"/>
          </a:p>
        </p:txBody>
      </p:sp>
      <p:sp>
        <p:nvSpPr>
          <p:cNvPr id="27" name="Text Placeholder 84">
            <a:extLst>
              <a:ext uri="{FF2B5EF4-FFF2-40B4-BE49-F238E27FC236}">
                <a16:creationId xmlns:a16="http://schemas.microsoft.com/office/drawing/2014/main" id="{EAE739FF-E7CB-20FA-D728-F2AED2B9212C}"/>
              </a:ext>
            </a:extLst>
          </p:cNvPr>
          <p:cNvSpPr>
            <a:spLocks noGrp="1"/>
          </p:cNvSpPr>
          <p:nvPr>
            <p:ph type="body" sz="quarter" idx="31" hasCustomPrompt="1"/>
          </p:nvPr>
        </p:nvSpPr>
        <p:spPr>
          <a:xfrm>
            <a:off x="10553366" y="6492875"/>
            <a:ext cx="2590800" cy="923330"/>
          </a:xfrm>
        </p:spPr>
        <p:txBody>
          <a:bodyPr/>
          <a:lstStyle>
            <a:lvl1pPr algn="l">
              <a:defRPr sz="6000" b="1">
                <a:latin typeface="+mj-lt"/>
              </a:defRPr>
            </a:lvl1pPr>
            <a:lvl2pPr algn="l">
              <a:defRPr/>
            </a:lvl2pPr>
            <a:lvl3pPr algn="l">
              <a:defRPr/>
            </a:lvl3pPr>
            <a:lvl4pPr algn="l">
              <a:defRPr/>
            </a:lvl4pPr>
            <a:lvl5pPr algn="l">
              <a:defRPr/>
            </a:lvl5pPr>
          </a:lstStyle>
          <a:p>
            <a:pPr lvl="0"/>
            <a:r>
              <a:rPr lang="en-GB" dirty="0"/>
              <a:t>YYYY</a:t>
            </a:r>
            <a:endParaRPr lang="en-US" dirty="0"/>
          </a:p>
        </p:txBody>
      </p:sp>
      <p:cxnSp>
        <p:nvCxnSpPr>
          <p:cNvPr id="28" name="Straight Connector 27">
            <a:extLst>
              <a:ext uri="{FF2B5EF4-FFF2-40B4-BE49-F238E27FC236}">
                <a16:creationId xmlns:a16="http://schemas.microsoft.com/office/drawing/2014/main" id="{771721C9-5703-C736-1F25-EB2BBD5B1534}"/>
              </a:ext>
            </a:extLst>
          </p:cNvPr>
          <p:cNvCxnSpPr>
            <a:cxnSpLocks/>
          </p:cNvCxnSpPr>
          <p:nvPr userDrawn="1"/>
        </p:nvCxnSpPr>
        <p:spPr>
          <a:xfrm>
            <a:off x="16477569" y="5915359"/>
            <a:ext cx="0" cy="1263316"/>
          </a:xfrm>
          <a:prstGeom prst="line">
            <a:avLst/>
          </a:prstGeom>
          <a:ln w="12700">
            <a:solidFill>
              <a:schemeClr val="accent5"/>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9" name="Text Placeholder 84">
            <a:extLst>
              <a:ext uri="{FF2B5EF4-FFF2-40B4-BE49-F238E27FC236}">
                <a16:creationId xmlns:a16="http://schemas.microsoft.com/office/drawing/2014/main" id="{48A15802-1489-7B87-578A-CC205F380F4A}"/>
              </a:ext>
            </a:extLst>
          </p:cNvPr>
          <p:cNvSpPr>
            <a:spLocks noGrp="1"/>
          </p:cNvSpPr>
          <p:nvPr>
            <p:ph type="body" sz="quarter" idx="32" hasCustomPrompt="1"/>
          </p:nvPr>
        </p:nvSpPr>
        <p:spPr>
          <a:xfrm>
            <a:off x="16713534" y="7580804"/>
            <a:ext cx="2590800" cy="1524000"/>
          </a:xfrm>
        </p:spPr>
        <p:txBody>
          <a:bodyPr/>
          <a:lstStyle>
            <a:lvl1pPr algn="l">
              <a:defRPr/>
            </a:lvl1pPr>
            <a:lvl2pPr algn="l">
              <a:defRPr/>
            </a:lvl2pPr>
            <a:lvl3pPr algn="l">
              <a:defRPr/>
            </a:lvl3pPr>
            <a:lvl4pPr algn="l">
              <a:defRPr/>
            </a:lvl4pPr>
            <a:lvl5pPr algn="l">
              <a:defRPr/>
            </a:lvl5pPr>
          </a:lstStyle>
          <a:p>
            <a:pPr lvl="0"/>
            <a:r>
              <a:rPr lang="en-GB" dirty="0"/>
              <a:t>Click to add text</a:t>
            </a:r>
            <a:endParaRPr lang="en-US" dirty="0"/>
          </a:p>
        </p:txBody>
      </p:sp>
      <p:sp>
        <p:nvSpPr>
          <p:cNvPr id="30" name="Text Placeholder 84">
            <a:extLst>
              <a:ext uri="{FF2B5EF4-FFF2-40B4-BE49-F238E27FC236}">
                <a16:creationId xmlns:a16="http://schemas.microsoft.com/office/drawing/2014/main" id="{854A7C3E-BBE4-F541-3FD9-BFBA9FBF5CE8}"/>
              </a:ext>
            </a:extLst>
          </p:cNvPr>
          <p:cNvSpPr>
            <a:spLocks noGrp="1"/>
          </p:cNvSpPr>
          <p:nvPr>
            <p:ph type="body" sz="quarter" idx="33" hasCustomPrompt="1"/>
          </p:nvPr>
        </p:nvSpPr>
        <p:spPr>
          <a:xfrm>
            <a:off x="16713534" y="6492875"/>
            <a:ext cx="2590800" cy="923330"/>
          </a:xfrm>
        </p:spPr>
        <p:txBody>
          <a:bodyPr/>
          <a:lstStyle>
            <a:lvl1pPr algn="l">
              <a:defRPr sz="6000" b="1">
                <a:latin typeface="+mj-lt"/>
              </a:defRPr>
            </a:lvl1pPr>
            <a:lvl2pPr algn="l">
              <a:defRPr/>
            </a:lvl2pPr>
            <a:lvl3pPr algn="l">
              <a:defRPr/>
            </a:lvl3pPr>
            <a:lvl4pPr algn="l">
              <a:defRPr/>
            </a:lvl4pPr>
            <a:lvl5pPr algn="l">
              <a:defRPr/>
            </a:lvl5pPr>
          </a:lstStyle>
          <a:p>
            <a:pPr lvl="0"/>
            <a:r>
              <a:rPr lang="en-GB" dirty="0"/>
              <a:t>YYYY</a:t>
            </a:r>
            <a:endParaRPr lang="en-US" dirty="0"/>
          </a:p>
        </p:txBody>
      </p:sp>
      <p:sp>
        <p:nvSpPr>
          <p:cNvPr id="33" name="Text Placeholder 84">
            <a:extLst>
              <a:ext uri="{FF2B5EF4-FFF2-40B4-BE49-F238E27FC236}">
                <a16:creationId xmlns:a16="http://schemas.microsoft.com/office/drawing/2014/main" id="{6543E1AD-A86B-14AC-23F8-36D4478A8AFD}"/>
              </a:ext>
            </a:extLst>
          </p:cNvPr>
          <p:cNvSpPr>
            <a:spLocks noGrp="1"/>
          </p:cNvSpPr>
          <p:nvPr>
            <p:ph type="body" sz="quarter" idx="34" hasCustomPrompt="1"/>
          </p:nvPr>
        </p:nvSpPr>
        <p:spPr>
          <a:xfrm>
            <a:off x="7493334" y="3466004"/>
            <a:ext cx="2590800" cy="1524000"/>
          </a:xfrm>
        </p:spPr>
        <p:txBody>
          <a:bodyPr/>
          <a:lstStyle>
            <a:lvl1pPr algn="l">
              <a:defRPr/>
            </a:lvl1pPr>
            <a:lvl2pPr algn="l">
              <a:defRPr/>
            </a:lvl2pPr>
            <a:lvl3pPr algn="l">
              <a:defRPr/>
            </a:lvl3pPr>
            <a:lvl4pPr algn="l">
              <a:defRPr/>
            </a:lvl4pPr>
            <a:lvl5pPr algn="l">
              <a:defRPr/>
            </a:lvl5pPr>
          </a:lstStyle>
          <a:p>
            <a:pPr lvl="0"/>
            <a:r>
              <a:rPr lang="en-GB" dirty="0"/>
              <a:t>Click to add text</a:t>
            </a:r>
            <a:endParaRPr lang="en-US" dirty="0"/>
          </a:p>
        </p:txBody>
      </p:sp>
      <p:sp>
        <p:nvSpPr>
          <p:cNvPr id="34" name="Text Placeholder 84">
            <a:extLst>
              <a:ext uri="{FF2B5EF4-FFF2-40B4-BE49-F238E27FC236}">
                <a16:creationId xmlns:a16="http://schemas.microsoft.com/office/drawing/2014/main" id="{16117D2F-837A-38AB-B3DC-82325958F3A8}"/>
              </a:ext>
            </a:extLst>
          </p:cNvPr>
          <p:cNvSpPr>
            <a:spLocks noGrp="1"/>
          </p:cNvSpPr>
          <p:nvPr>
            <p:ph type="body" sz="quarter" idx="35" hasCustomPrompt="1"/>
          </p:nvPr>
        </p:nvSpPr>
        <p:spPr>
          <a:xfrm>
            <a:off x="7493334" y="2378075"/>
            <a:ext cx="2590800" cy="923330"/>
          </a:xfrm>
        </p:spPr>
        <p:txBody>
          <a:bodyPr/>
          <a:lstStyle>
            <a:lvl1pPr algn="l">
              <a:defRPr sz="6000" b="1">
                <a:latin typeface="+mj-lt"/>
              </a:defRPr>
            </a:lvl1pPr>
            <a:lvl2pPr algn="l">
              <a:defRPr/>
            </a:lvl2pPr>
            <a:lvl3pPr algn="l">
              <a:defRPr/>
            </a:lvl3pPr>
            <a:lvl4pPr algn="l">
              <a:defRPr/>
            </a:lvl4pPr>
            <a:lvl5pPr algn="l">
              <a:defRPr/>
            </a:lvl5pPr>
          </a:lstStyle>
          <a:p>
            <a:pPr lvl="0"/>
            <a:r>
              <a:rPr lang="en-GB" dirty="0"/>
              <a:t>YYYY</a:t>
            </a:r>
            <a:endParaRPr lang="en-US" dirty="0"/>
          </a:p>
        </p:txBody>
      </p:sp>
      <p:cxnSp>
        <p:nvCxnSpPr>
          <p:cNvPr id="35" name="Straight Connector 34">
            <a:extLst>
              <a:ext uri="{FF2B5EF4-FFF2-40B4-BE49-F238E27FC236}">
                <a16:creationId xmlns:a16="http://schemas.microsoft.com/office/drawing/2014/main" id="{77FB1486-681D-F7C5-7B88-8FBE1E2D70DD}"/>
              </a:ext>
            </a:extLst>
          </p:cNvPr>
          <p:cNvCxnSpPr>
            <a:cxnSpLocks/>
          </p:cNvCxnSpPr>
          <p:nvPr userDrawn="1"/>
        </p:nvCxnSpPr>
        <p:spPr>
          <a:xfrm>
            <a:off x="7243734" y="2475404"/>
            <a:ext cx="0" cy="3026871"/>
          </a:xfrm>
          <a:prstGeom prst="line">
            <a:avLst/>
          </a:prstGeom>
          <a:ln w="1270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6" name="Text Placeholder 84">
            <a:extLst>
              <a:ext uri="{FF2B5EF4-FFF2-40B4-BE49-F238E27FC236}">
                <a16:creationId xmlns:a16="http://schemas.microsoft.com/office/drawing/2014/main" id="{1228AC3E-7E34-7791-9EFE-891DAB5B6AF8}"/>
              </a:ext>
            </a:extLst>
          </p:cNvPr>
          <p:cNvSpPr>
            <a:spLocks noGrp="1"/>
          </p:cNvSpPr>
          <p:nvPr>
            <p:ph type="body" sz="quarter" idx="36" hasCustomPrompt="1"/>
          </p:nvPr>
        </p:nvSpPr>
        <p:spPr>
          <a:xfrm>
            <a:off x="13653503" y="3466004"/>
            <a:ext cx="2590800" cy="1524000"/>
          </a:xfrm>
        </p:spPr>
        <p:txBody>
          <a:bodyPr/>
          <a:lstStyle>
            <a:lvl1pPr algn="l">
              <a:defRPr/>
            </a:lvl1pPr>
            <a:lvl2pPr algn="l">
              <a:defRPr/>
            </a:lvl2pPr>
            <a:lvl3pPr algn="l">
              <a:defRPr/>
            </a:lvl3pPr>
            <a:lvl4pPr algn="l">
              <a:defRPr/>
            </a:lvl4pPr>
            <a:lvl5pPr algn="l">
              <a:defRPr/>
            </a:lvl5pPr>
          </a:lstStyle>
          <a:p>
            <a:pPr lvl="0"/>
            <a:r>
              <a:rPr lang="en-GB" dirty="0"/>
              <a:t>Click to add text</a:t>
            </a:r>
            <a:endParaRPr lang="en-US" dirty="0"/>
          </a:p>
        </p:txBody>
      </p:sp>
      <p:sp>
        <p:nvSpPr>
          <p:cNvPr id="37" name="Text Placeholder 84">
            <a:extLst>
              <a:ext uri="{FF2B5EF4-FFF2-40B4-BE49-F238E27FC236}">
                <a16:creationId xmlns:a16="http://schemas.microsoft.com/office/drawing/2014/main" id="{BC80BF02-296A-A48F-B13B-27D000DEAB75}"/>
              </a:ext>
            </a:extLst>
          </p:cNvPr>
          <p:cNvSpPr>
            <a:spLocks noGrp="1"/>
          </p:cNvSpPr>
          <p:nvPr>
            <p:ph type="body" sz="quarter" idx="37" hasCustomPrompt="1"/>
          </p:nvPr>
        </p:nvSpPr>
        <p:spPr>
          <a:xfrm>
            <a:off x="13653503" y="2378075"/>
            <a:ext cx="2590800" cy="923330"/>
          </a:xfrm>
        </p:spPr>
        <p:txBody>
          <a:bodyPr/>
          <a:lstStyle>
            <a:lvl1pPr algn="l">
              <a:defRPr sz="6000" b="1">
                <a:latin typeface="+mj-lt"/>
              </a:defRPr>
            </a:lvl1pPr>
            <a:lvl2pPr algn="l">
              <a:defRPr/>
            </a:lvl2pPr>
            <a:lvl3pPr algn="l">
              <a:defRPr/>
            </a:lvl3pPr>
            <a:lvl4pPr algn="l">
              <a:defRPr/>
            </a:lvl4pPr>
            <a:lvl5pPr algn="l">
              <a:defRPr/>
            </a:lvl5pPr>
          </a:lstStyle>
          <a:p>
            <a:pPr lvl="0"/>
            <a:r>
              <a:rPr lang="en-GB" dirty="0"/>
              <a:t>YYYY</a:t>
            </a:r>
            <a:endParaRPr lang="en-US" dirty="0"/>
          </a:p>
        </p:txBody>
      </p:sp>
      <p:cxnSp>
        <p:nvCxnSpPr>
          <p:cNvPr id="38" name="Straight Connector 37">
            <a:extLst>
              <a:ext uri="{FF2B5EF4-FFF2-40B4-BE49-F238E27FC236}">
                <a16:creationId xmlns:a16="http://schemas.microsoft.com/office/drawing/2014/main" id="{789545BA-5095-3E56-554B-074259A76A7C}"/>
              </a:ext>
            </a:extLst>
          </p:cNvPr>
          <p:cNvCxnSpPr>
            <a:cxnSpLocks/>
          </p:cNvCxnSpPr>
          <p:nvPr userDrawn="1"/>
        </p:nvCxnSpPr>
        <p:spPr>
          <a:xfrm>
            <a:off x="13403903" y="2475404"/>
            <a:ext cx="0" cy="3026871"/>
          </a:xfrm>
          <a:prstGeom prst="line">
            <a:avLst/>
          </a:prstGeom>
          <a:ln w="12700">
            <a:solidFill>
              <a:schemeClr val="accent6"/>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3385F550-06C7-E5AA-3194-A2312F9990F7}"/>
              </a:ext>
            </a:extLst>
          </p:cNvPr>
          <p:cNvSpPr/>
          <p:nvPr userDrawn="1"/>
        </p:nvSpPr>
        <p:spPr>
          <a:xfrm>
            <a:off x="15524657" y="259183"/>
            <a:ext cx="4061261" cy="1814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C1667FB-BCB5-7583-CDD1-CCDC0279CE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487008" y="370951"/>
            <a:ext cx="3250879" cy="1706400"/>
          </a:xfrm>
          <a:prstGeom prst="rect">
            <a:avLst/>
          </a:prstGeom>
        </p:spPr>
      </p:pic>
    </p:spTree>
    <p:extLst>
      <p:ext uri="{BB962C8B-B14F-4D97-AF65-F5344CB8AC3E}">
        <p14:creationId xmlns:p14="http://schemas.microsoft.com/office/powerpoint/2010/main" val="23708585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9_CDC Funding Statement USA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0F69E0E-44C1-D141-05C7-6CD7382519CE}"/>
              </a:ext>
            </a:extLst>
          </p:cNvPr>
          <p:cNvSpPr/>
          <p:nvPr userDrawn="1"/>
        </p:nvSpPr>
        <p:spPr>
          <a:xfrm>
            <a:off x="0" y="2918371"/>
            <a:ext cx="20104100" cy="83909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46743D3-60E5-0D57-6A85-D639D8DF2D56}"/>
              </a:ext>
            </a:extLst>
          </p:cNvPr>
          <p:cNvPicPr>
            <a:picLocks noChangeAspect="1"/>
          </p:cNvPicPr>
          <p:nvPr userDrawn="1"/>
        </p:nvPicPr>
        <p:blipFill>
          <a:blip r:embed="rId3"/>
          <a:srcRect b="24381"/>
          <a:stretch>
            <a:fillRect/>
          </a:stretch>
        </p:blipFill>
        <p:spPr>
          <a:xfrm>
            <a:off x="261799" y="3261432"/>
            <a:ext cx="19580502" cy="7704856"/>
          </a:xfrm>
          <a:prstGeom prst="rect">
            <a:avLst/>
          </a:prstGeom>
        </p:spPr>
      </p:pic>
      <p:pic>
        <p:nvPicPr>
          <p:cNvPr id="3" name="Graphic 2">
            <a:extLst>
              <a:ext uri="{FF2B5EF4-FFF2-40B4-BE49-F238E27FC236}">
                <a16:creationId xmlns:a16="http://schemas.microsoft.com/office/drawing/2014/main" id="{E432FD96-DCEA-4893-6A59-EFE195DA5B76}"/>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14471650" y="473075"/>
            <a:ext cx="4876800" cy="2129705"/>
          </a:xfrm>
          <a:prstGeom prst="rect">
            <a:avLst/>
          </a:prstGeom>
        </p:spPr>
      </p:pic>
      <p:sp>
        <p:nvSpPr>
          <p:cNvPr id="4" name="Text Placeholder 13">
            <a:extLst>
              <a:ext uri="{FF2B5EF4-FFF2-40B4-BE49-F238E27FC236}">
                <a16:creationId xmlns:a16="http://schemas.microsoft.com/office/drawing/2014/main" id="{5F0983FA-D3A5-BAF0-04CA-A094C97FE239}"/>
              </a:ext>
            </a:extLst>
          </p:cNvPr>
          <p:cNvSpPr>
            <a:spLocks noGrp="1"/>
          </p:cNvSpPr>
          <p:nvPr>
            <p:ph type="body" sz="quarter" idx="13" hasCustomPrompt="1"/>
          </p:nvPr>
        </p:nvSpPr>
        <p:spPr>
          <a:xfrm>
            <a:off x="817823" y="1475343"/>
            <a:ext cx="9067800" cy="369332"/>
          </a:xfrm>
        </p:spPr>
        <p:txBody>
          <a:bodyPr anchor="b"/>
          <a:lstStyle>
            <a:lvl1pPr>
              <a:defRPr sz="2400">
                <a:solidFill>
                  <a:schemeClr val="tx1"/>
                </a:solidFill>
              </a:defRPr>
            </a:lvl1pPr>
          </a:lstStyle>
          <a:p>
            <a:pPr lvl="0"/>
            <a:r>
              <a:rPr lang="en-GB" dirty="0"/>
              <a:t>Date </a:t>
            </a:r>
            <a:r>
              <a:rPr lang="en-GB" dirty="0" err="1"/>
              <a:t>mm.dd.yyyy</a:t>
            </a:r>
            <a:endParaRPr lang="en-US" dirty="0"/>
          </a:p>
        </p:txBody>
      </p:sp>
      <p:sp>
        <p:nvSpPr>
          <p:cNvPr id="8" name="Text Placeholder 7">
            <a:extLst>
              <a:ext uri="{FF2B5EF4-FFF2-40B4-BE49-F238E27FC236}">
                <a16:creationId xmlns:a16="http://schemas.microsoft.com/office/drawing/2014/main" id="{92341449-2C8C-568E-5101-55AA327754ED}"/>
              </a:ext>
            </a:extLst>
          </p:cNvPr>
          <p:cNvSpPr>
            <a:spLocks noGrp="1"/>
          </p:cNvSpPr>
          <p:nvPr>
            <p:ph type="body" sz="quarter" idx="14" hasCustomPrompt="1"/>
          </p:nvPr>
        </p:nvSpPr>
        <p:spPr>
          <a:xfrm>
            <a:off x="817823" y="4283075"/>
            <a:ext cx="9601200" cy="1354217"/>
          </a:xfrm>
        </p:spPr>
        <p:txBody>
          <a:bodyPr/>
          <a:lstStyle>
            <a:lvl1pPr>
              <a:lnSpc>
                <a:spcPct val="100000"/>
              </a:lnSpc>
              <a:defRPr sz="8800">
                <a:solidFill>
                  <a:schemeClr val="bg1"/>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PRESENTATION TITLE HERE</a:t>
            </a:r>
            <a:endParaRPr lang="en-US" dirty="0"/>
          </a:p>
        </p:txBody>
      </p:sp>
      <p:sp>
        <p:nvSpPr>
          <p:cNvPr id="2" name="Rectangle 1">
            <a:extLst>
              <a:ext uri="{FF2B5EF4-FFF2-40B4-BE49-F238E27FC236}">
                <a16:creationId xmlns:a16="http://schemas.microsoft.com/office/drawing/2014/main" id="{489E3235-D551-B425-8BE0-0DCE7DEB9364}"/>
              </a:ext>
            </a:extLst>
          </p:cNvPr>
          <p:cNvSpPr/>
          <p:nvPr userDrawn="1"/>
        </p:nvSpPr>
        <p:spPr>
          <a:xfrm>
            <a:off x="14732570" y="473075"/>
            <a:ext cx="4615880" cy="21297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6EA8730-5C26-BA6A-AFFE-467E15D8F88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487008" y="370951"/>
            <a:ext cx="3250879" cy="1706400"/>
          </a:xfrm>
          <a:prstGeom prst="rect">
            <a:avLst/>
          </a:prstGeom>
        </p:spPr>
      </p:pic>
      <p:sp>
        <p:nvSpPr>
          <p:cNvPr id="10" name="TextBox 9">
            <a:extLst>
              <a:ext uri="{FF2B5EF4-FFF2-40B4-BE49-F238E27FC236}">
                <a16:creationId xmlns:a16="http://schemas.microsoft.com/office/drawing/2014/main" id="{95301B80-28A5-AAC5-6607-F93BA7D900C9}"/>
              </a:ext>
            </a:extLst>
          </p:cNvPr>
          <p:cNvSpPr txBox="1"/>
          <p:nvPr userDrawn="1"/>
        </p:nvSpPr>
        <p:spPr>
          <a:xfrm>
            <a:off x="764006" y="9625216"/>
            <a:ext cx="18530627" cy="1200329"/>
          </a:xfrm>
          <a:prstGeom prst="rect">
            <a:avLst/>
          </a:prstGeom>
          <a:noFill/>
        </p:spPr>
        <p:txBody>
          <a:bodyPr wrap="square">
            <a:spAutoFit/>
          </a:bodyPr>
          <a:lstStyle/>
          <a:p>
            <a:r>
              <a:rPr lang="en-US" dirty="0">
                <a:solidFill>
                  <a:schemeClr val="bg1"/>
                </a:solidFill>
                <a:latin typeface="Ubuntu" panose="020B0504030602030204" pitchFamily="34" charset="0"/>
              </a:rPr>
              <a:t>Special Olympics Health activities are supported by many sources, including in the United States, by Grant Number NU27DD000021 from the Centers for Disease Control and Prevention of the U.S. Department of Health and Human Services (HHS), with $18.1 M (64%) financed with U.S. federal funds and $10.2 M (36%) supported by non-federal sources. The contents of this resource is solely the responsibility of the authors and do not necessarily represent the official views of the Centers for Disease Control and Prevention or the Department of Health and Human Services.</a:t>
            </a:r>
          </a:p>
        </p:txBody>
      </p:sp>
    </p:spTree>
    <p:extLst>
      <p:ext uri="{BB962C8B-B14F-4D97-AF65-F5344CB8AC3E}">
        <p14:creationId xmlns:p14="http://schemas.microsoft.com/office/powerpoint/2010/main" val="1760357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3 Full Imag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188FF4-1429-89BE-C4FC-962A5C2870F7}"/>
              </a:ext>
            </a:extLst>
          </p:cNvPr>
          <p:cNvSpPr/>
          <p:nvPr userDrawn="1"/>
        </p:nvSpPr>
        <p:spPr>
          <a:xfrm>
            <a:off x="0" y="2918371"/>
            <a:ext cx="20104100" cy="83909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A6DAE76-98F0-27D1-32C4-BF0952A66B68}"/>
              </a:ext>
            </a:extLst>
          </p:cNvPr>
          <p:cNvPicPr>
            <a:picLocks noChangeAspect="1"/>
          </p:cNvPicPr>
          <p:nvPr userDrawn="1"/>
        </p:nvPicPr>
        <p:blipFill>
          <a:blip r:embed="rId2"/>
          <a:stretch>
            <a:fillRect/>
          </a:stretch>
        </p:blipFill>
        <p:spPr>
          <a:xfrm>
            <a:off x="298450" y="3278427"/>
            <a:ext cx="19476000" cy="7696160"/>
          </a:xfrm>
          <a:prstGeom prst="rect">
            <a:avLst/>
          </a:prstGeom>
        </p:spPr>
      </p:pic>
      <p:sp>
        <p:nvSpPr>
          <p:cNvPr id="15" name="Text Placeholder 13">
            <a:extLst>
              <a:ext uri="{FF2B5EF4-FFF2-40B4-BE49-F238E27FC236}">
                <a16:creationId xmlns:a16="http://schemas.microsoft.com/office/drawing/2014/main" id="{B4FE079B-7455-8949-F9A2-580EA675307A}"/>
              </a:ext>
            </a:extLst>
          </p:cNvPr>
          <p:cNvSpPr>
            <a:spLocks noGrp="1"/>
          </p:cNvSpPr>
          <p:nvPr>
            <p:ph type="body" sz="quarter" idx="11" hasCustomPrompt="1"/>
          </p:nvPr>
        </p:nvSpPr>
        <p:spPr>
          <a:xfrm>
            <a:off x="817823" y="9998075"/>
            <a:ext cx="9067800" cy="369332"/>
          </a:xfrm>
        </p:spPr>
        <p:txBody>
          <a:bodyPr anchor="b"/>
          <a:lstStyle>
            <a:lvl1pPr>
              <a:defRPr sz="2400">
                <a:solidFill>
                  <a:schemeClr val="bg1"/>
                </a:solidFill>
              </a:defRPr>
            </a:lvl1pPr>
          </a:lstStyle>
          <a:p>
            <a:pPr lvl="0"/>
            <a:r>
              <a:rPr lang="en-GB" dirty="0"/>
              <a:t>Presenter Name | Title and Program Name</a:t>
            </a:r>
            <a:endParaRPr lang="en-US" dirty="0"/>
          </a:p>
        </p:txBody>
      </p:sp>
      <p:pic>
        <p:nvPicPr>
          <p:cNvPr id="3" name="Graphic 2">
            <a:extLst>
              <a:ext uri="{FF2B5EF4-FFF2-40B4-BE49-F238E27FC236}">
                <a16:creationId xmlns:a16="http://schemas.microsoft.com/office/drawing/2014/main" id="{E432FD96-DCEA-4893-6A59-EFE195DA5B76}"/>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4471650" y="473075"/>
            <a:ext cx="4876800" cy="2129705"/>
          </a:xfrm>
          <a:prstGeom prst="rect">
            <a:avLst/>
          </a:prstGeom>
        </p:spPr>
      </p:pic>
      <p:sp>
        <p:nvSpPr>
          <p:cNvPr id="5" name="Text Placeholder 13">
            <a:extLst>
              <a:ext uri="{FF2B5EF4-FFF2-40B4-BE49-F238E27FC236}">
                <a16:creationId xmlns:a16="http://schemas.microsoft.com/office/drawing/2014/main" id="{299F243D-8616-65C2-9B56-9F2B8288114C}"/>
              </a:ext>
            </a:extLst>
          </p:cNvPr>
          <p:cNvSpPr>
            <a:spLocks noGrp="1"/>
          </p:cNvSpPr>
          <p:nvPr>
            <p:ph type="body" sz="quarter" idx="13" hasCustomPrompt="1"/>
          </p:nvPr>
        </p:nvSpPr>
        <p:spPr>
          <a:xfrm>
            <a:off x="817823" y="1475343"/>
            <a:ext cx="9067800" cy="369332"/>
          </a:xfrm>
        </p:spPr>
        <p:txBody>
          <a:bodyPr anchor="b"/>
          <a:lstStyle>
            <a:lvl1pPr>
              <a:defRPr sz="2400">
                <a:solidFill>
                  <a:schemeClr val="tx1"/>
                </a:solidFill>
              </a:defRPr>
            </a:lvl1pPr>
          </a:lstStyle>
          <a:p>
            <a:pPr lvl="0"/>
            <a:r>
              <a:rPr lang="en-GB" dirty="0"/>
              <a:t>Date </a:t>
            </a:r>
            <a:r>
              <a:rPr lang="en-GB" dirty="0" err="1"/>
              <a:t>mm.dd.yyyy</a:t>
            </a:r>
            <a:endParaRPr lang="en-US" dirty="0"/>
          </a:p>
        </p:txBody>
      </p:sp>
      <p:sp>
        <p:nvSpPr>
          <p:cNvPr id="2" name="Text Placeholder 7">
            <a:extLst>
              <a:ext uri="{FF2B5EF4-FFF2-40B4-BE49-F238E27FC236}">
                <a16:creationId xmlns:a16="http://schemas.microsoft.com/office/drawing/2014/main" id="{029B8B83-6C07-EA05-F044-82E50204ECAD}"/>
              </a:ext>
            </a:extLst>
          </p:cNvPr>
          <p:cNvSpPr>
            <a:spLocks noGrp="1"/>
          </p:cNvSpPr>
          <p:nvPr>
            <p:ph type="body" sz="quarter" idx="14" hasCustomPrompt="1"/>
          </p:nvPr>
        </p:nvSpPr>
        <p:spPr>
          <a:xfrm>
            <a:off x="817823" y="4283075"/>
            <a:ext cx="9601200" cy="1354217"/>
          </a:xfrm>
        </p:spPr>
        <p:txBody>
          <a:bodyPr/>
          <a:lstStyle>
            <a:lvl1pPr>
              <a:lnSpc>
                <a:spcPct val="100000"/>
              </a:lnSpc>
              <a:defRPr sz="8800">
                <a:solidFill>
                  <a:schemeClr val="bg1"/>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PRESENTATION TITLE HERE</a:t>
            </a:r>
            <a:endParaRPr lang="en-US" dirty="0"/>
          </a:p>
        </p:txBody>
      </p:sp>
      <p:sp>
        <p:nvSpPr>
          <p:cNvPr id="9" name="Picture Placeholder 5">
            <a:extLst>
              <a:ext uri="{FF2B5EF4-FFF2-40B4-BE49-F238E27FC236}">
                <a16:creationId xmlns:a16="http://schemas.microsoft.com/office/drawing/2014/main" id="{19219247-A0F3-CAC7-9E5F-7BB95197EB18}"/>
              </a:ext>
            </a:extLst>
          </p:cNvPr>
          <p:cNvSpPr>
            <a:spLocks noGrp="1"/>
          </p:cNvSpPr>
          <p:nvPr>
            <p:ph type="pic" sz="quarter" idx="15"/>
          </p:nvPr>
        </p:nvSpPr>
        <p:spPr>
          <a:xfrm>
            <a:off x="298450" y="3444875"/>
            <a:ext cx="19476000" cy="7543800"/>
          </a:xfrm>
        </p:spPr>
        <p:txBody>
          <a:bodyPr/>
          <a:lstStyle/>
          <a:p>
            <a:r>
              <a:rPr lang="en-GB"/>
              <a:t>Click icon to add picture</a:t>
            </a:r>
            <a:endParaRPr lang="en-US"/>
          </a:p>
        </p:txBody>
      </p:sp>
      <p:sp>
        <p:nvSpPr>
          <p:cNvPr id="7" name="Rectangle 6">
            <a:extLst>
              <a:ext uri="{FF2B5EF4-FFF2-40B4-BE49-F238E27FC236}">
                <a16:creationId xmlns:a16="http://schemas.microsoft.com/office/drawing/2014/main" id="{BFBB2825-4F09-27EF-EB89-5056FADC2610}"/>
              </a:ext>
            </a:extLst>
          </p:cNvPr>
          <p:cNvSpPr/>
          <p:nvPr userDrawn="1"/>
        </p:nvSpPr>
        <p:spPr>
          <a:xfrm>
            <a:off x="14732570" y="473075"/>
            <a:ext cx="4615880" cy="21297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F31A883-B504-862A-B3B7-DFB4908906F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487008" y="370951"/>
            <a:ext cx="3250879" cy="1706400"/>
          </a:xfrm>
          <a:prstGeom prst="rect">
            <a:avLst/>
          </a:prstGeom>
        </p:spPr>
      </p:pic>
    </p:spTree>
    <p:extLst>
      <p:ext uri="{BB962C8B-B14F-4D97-AF65-F5344CB8AC3E}">
        <p14:creationId xmlns:p14="http://schemas.microsoft.com/office/powerpoint/2010/main" val="1853248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4 Half Image">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C692CA-1CFD-E4F4-2415-D7EAB2E05258}"/>
              </a:ext>
            </a:extLst>
          </p:cNvPr>
          <p:cNvSpPr/>
          <p:nvPr userDrawn="1"/>
        </p:nvSpPr>
        <p:spPr>
          <a:xfrm>
            <a:off x="0" y="2918371"/>
            <a:ext cx="20104100" cy="83909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07EA3F8-8CD6-8445-4CD9-5E999DB981FD}"/>
              </a:ext>
            </a:extLst>
          </p:cNvPr>
          <p:cNvPicPr>
            <a:picLocks noChangeAspect="1"/>
          </p:cNvPicPr>
          <p:nvPr userDrawn="1"/>
        </p:nvPicPr>
        <p:blipFill>
          <a:blip r:embed="rId2"/>
          <a:stretch>
            <a:fillRect/>
          </a:stretch>
        </p:blipFill>
        <p:spPr>
          <a:xfrm>
            <a:off x="298450" y="3278427"/>
            <a:ext cx="19476000" cy="7696160"/>
          </a:xfrm>
          <a:prstGeom prst="rect">
            <a:avLst/>
          </a:prstGeom>
        </p:spPr>
      </p:pic>
      <p:sp>
        <p:nvSpPr>
          <p:cNvPr id="15" name="Text Placeholder 13">
            <a:extLst>
              <a:ext uri="{FF2B5EF4-FFF2-40B4-BE49-F238E27FC236}">
                <a16:creationId xmlns:a16="http://schemas.microsoft.com/office/drawing/2014/main" id="{B4FE079B-7455-8949-F9A2-580EA675307A}"/>
              </a:ext>
            </a:extLst>
          </p:cNvPr>
          <p:cNvSpPr>
            <a:spLocks noGrp="1"/>
          </p:cNvSpPr>
          <p:nvPr>
            <p:ph type="body" sz="quarter" idx="11" hasCustomPrompt="1"/>
          </p:nvPr>
        </p:nvSpPr>
        <p:spPr>
          <a:xfrm>
            <a:off x="817823" y="9998075"/>
            <a:ext cx="8548427" cy="381000"/>
          </a:xfrm>
        </p:spPr>
        <p:txBody>
          <a:bodyPr anchor="b"/>
          <a:lstStyle>
            <a:lvl1pPr>
              <a:defRPr sz="2400">
                <a:solidFill>
                  <a:schemeClr val="bg1"/>
                </a:solidFill>
              </a:defRPr>
            </a:lvl1pPr>
          </a:lstStyle>
          <a:p>
            <a:pPr lvl="0"/>
            <a:r>
              <a:rPr lang="en-GB" dirty="0"/>
              <a:t>Presenter Name | Title and Program Name</a:t>
            </a:r>
            <a:endParaRPr lang="en-US" dirty="0"/>
          </a:p>
        </p:txBody>
      </p:sp>
      <p:pic>
        <p:nvPicPr>
          <p:cNvPr id="3" name="Graphic 2">
            <a:extLst>
              <a:ext uri="{FF2B5EF4-FFF2-40B4-BE49-F238E27FC236}">
                <a16:creationId xmlns:a16="http://schemas.microsoft.com/office/drawing/2014/main" id="{E432FD96-DCEA-4893-6A59-EFE195DA5B76}"/>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4471650" y="473075"/>
            <a:ext cx="4876800" cy="2129705"/>
          </a:xfrm>
          <a:prstGeom prst="rect">
            <a:avLst/>
          </a:prstGeom>
        </p:spPr>
      </p:pic>
      <p:sp>
        <p:nvSpPr>
          <p:cNvPr id="7" name="Text Placeholder 13">
            <a:extLst>
              <a:ext uri="{FF2B5EF4-FFF2-40B4-BE49-F238E27FC236}">
                <a16:creationId xmlns:a16="http://schemas.microsoft.com/office/drawing/2014/main" id="{146EA03F-E0E8-2517-E26C-7052AE60B1A5}"/>
              </a:ext>
            </a:extLst>
          </p:cNvPr>
          <p:cNvSpPr>
            <a:spLocks noGrp="1"/>
          </p:cNvSpPr>
          <p:nvPr>
            <p:ph type="body" sz="quarter" idx="13" hasCustomPrompt="1"/>
          </p:nvPr>
        </p:nvSpPr>
        <p:spPr>
          <a:xfrm>
            <a:off x="817823" y="1475343"/>
            <a:ext cx="9067800" cy="369332"/>
          </a:xfrm>
        </p:spPr>
        <p:txBody>
          <a:bodyPr anchor="b"/>
          <a:lstStyle>
            <a:lvl1pPr>
              <a:defRPr sz="2400">
                <a:solidFill>
                  <a:schemeClr val="tx1"/>
                </a:solidFill>
              </a:defRPr>
            </a:lvl1pPr>
          </a:lstStyle>
          <a:p>
            <a:pPr lvl="0"/>
            <a:r>
              <a:rPr lang="en-GB" dirty="0"/>
              <a:t>Date </a:t>
            </a:r>
            <a:r>
              <a:rPr lang="en-GB" dirty="0" err="1"/>
              <a:t>mm.dd.yyyy</a:t>
            </a:r>
            <a:endParaRPr lang="en-US" dirty="0"/>
          </a:p>
        </p:txBody>
      </p:sp>
      <p:sp>
        <p:nvSpPr>
          <p:cNvPr id="8" name="Picture Placeholder 5">
            <a:extLst>
              <a:ext uri="{FF2B5EF4-FFF2-40B4-BE49-F238E27FC236}">
                <a16:creationId xmlns:a16="http://schemas.microsoft.com/office/drawing/2014/main" id="{08C7E7C3-F703-EF7D-902C-1F43CC489607}"/>
              </a:ext>
            </a:extLst>
          </p:cNvPr>
          <p:cNvSpPr>
            <a:spLocks noGrp="1"/>
          </p:cNvSpPr>
          <p:nvPr>
            <p:ph type="pic" sz="quarter" idx="15"/>
          </p:nvPr>
        </p:nvSpPr>
        <p:spPr>
          <a:xfrm>
            <a:off x="10050250" y="3444875"/>
            <a:ext cx="9724200" cy="7543800"/>
          </a:xfrm>
        </p:spPr>
        <p:txBody>
          <a:bodyPr/>
          <a:lstStyle/>
          <a:p>
            <a:r>
              <a:rPr lang="en-GB"/>
              <a:t>Click icon to add picture</a:t>
            </a:r>
            <a:endParaRPr lang="en-US"/>
          </a:p>
        </p:txBody>
      </p:sp>
      <p:sp>
        <p:nvSpPr>
          <p:cNvPr id="11" name="Text Placeholder 4">
            <a:extLst>
              <a:ext uri="{FF2B5EF4-FFF2-40B4-BE49-F238E27FC236}">
                <a16:creationId xmlns:a16="http://schemas.microsoft.com/office/drawing/2014/main" id="{23B78DB3-331A-251E-4E4B-1DD5D86D1EAC}"/>
              </a:ext>
            </a:extLst>
          </p:cNvPr>
          <p:cNvSpPr>
            <a:spLocks noGrp="1"/>
          </p:cNvSpPr>
          <p:nvPr>
            <p:ph type="body" sz="quarter" idx="14" hasCustomPrompt="1"/>
          </p:nvPr>
        </p:nvSpPr>
        <p:spPr>
          <a:xfrm>
            <a:off x="817823" y="4283075"/>
            <a:ext cx="7650051" cy="2954655"/>
          </a:xfrm>
        </p:spPr>
        <p:txBody>
          <a:bodyPr/>
          <a:lstStyle>
            <a:lvl1pPr>
              <a:defRPr sz="11500">
                <a:solidFill>
                  <a:schemeClr val="bg1"/>
                </a:solidFill>
                <a:latin typeface="League Gothic" pitchFamily="2" charset="77"/>
              </a:defRPr>
            </a:lvl1pPr>
          </a:lstStyle>
          <a:p>
            <a:r>
              <a:rPr lang="en-US" sz="9600" dirty="0"/>
              <a:t>PRESENTATION TITLE TO BE PLACED HERE.</a:t>
            </a:r>
          </a:p>
        </p:txBody>
      </p:sp>
      <p:sp>
        <p:nvSpPr>
          <p:cNvPr id="2" name="Rectangle 1">
            <a:extLst>
              <a:ext uri="{FF2B5EF4-FFF2-40B4-BE49-F238E27FC236}">
                <a16:creationId xmlns:a16="http://schemas.microsoft.com/office/drawing/2014/main" id="{58D9839C-08E0-56A6-9762-4D6C1402F536}"/>
              </a:ext>
            </a:extLst>
          </p:cNvPr>
          <p:cNvSpPr/>
          <p:nvPr userDrawn="1"/>
        </p:nvSpPr>
        <p:spPr>
          <a:xfrm>
            <a:off x="14732570" y="473075"/>
            <a:ext cx="4615880" cy="21297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C74B3DC-8D5C-7FE3-00BF-65683563922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487008" y="370951"/>
            <a:ext cx="3250879" cy="1706400"/>
          </a:xfrm>
          <a:prstGeom prst="rect">
            <a:avLst/>
          </a:prstGeom>
        </p:spPr>
      </p:pic>
    </p:spTree>
    <p:extLst>
      <p:ext uri="{BB962C8B-B14F-4D97-AF65-F5344CB8AC3E}">
        <p14:creationId xmlns:p14="http://schemas.microsoft.com/office/powerpoint/2010/main" val="3576264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 5 Half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ext Placeholder 13">
            <a:extLst>
              <a:ext uri="{FF2B5EF4-FFF2-40B4-BE49-F238E27FC236}">
                <a16:creationId xmlns:a16="http://schemas.microsoft.com/office/drawing/2014/main" id="{B4FE079B-7455-8949-F9A2-580EA675307A}"/>
              </a:ext>
            </a:extLst>
          </p:cNvPr>
          <p:cNvSpPr>
            <a:spLocks noGrp="1"/>
          </p:cNvSpPr>
          <p:nvPr>
            <p:ph type="body" sz="quarter" idx="11" hasCustomPrompt="1"/>
          </p:nvPr>
        </p:nvSpPr>
        <p:spPr>
          <a:xfrm>
            <a:off x="817823" y="9998075"/>
            <a:ext cx="8548427" cy="381000"/>
          </a:xfrm>
        </p:spPr>
        <p:txBody>
          <a:bodyPr anchor="b"/>
          <a:lstStyle>
            <a:lvl1pPr>
              <a:defRPr sz="2400">
                <a:solidFill>
                  <a:schemeClr val="tx1"/>
                </a:solidFill>
              </a:defRPr>
            </a:lvl1pPr>
          </a:lstStyle>
          <a:p>
            <a:pPr lvl="0"/>
            <a:r>
              <a:rPr lang="en-GB" dirty="0"/>
              <a:t>Presenter Name | Title and Program Name</a:t>
            </a:r>
            <a:endParaRPr lang="en-US" dirty="0"/>
          </a:p>
        </p:txBody>
      </p:sp>
      <p:pic>
        <p:nvPicPr>
          <p:cNvPr id="3" name="Graphic 2">
            <a:extLst>
              <a:ext uri="{FF2B5EF4-FFF2-40B4-BE49-F238E27FC236}">
                <a16:creationId xmlns:a16="http://schemas.microsoft.com/office/drawing/2014/main" id="{E432FD96-DCEA-4893-6A59-EFE195DA5B76}"/>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4794250" y="473075"/>
            <a:ext cx="4876800" cy="2129705"/>
          </a:xfrm>
          <a:prstGeom prst="rect">
            <a:avLst/>
          </a:prstGeom>
        </p:spPr>
      </p:pic>
      <p:sp>
        <p:nvSpPr>
          <p:cNvPr id="5" name="Text Placeholder 13">
            <a:extLst>
              <a:ext uri="{FF2B5EF4-FFF2-40B4-BE49-F238E27FC236}">
                <a16:creationId xmlns:a16="http://schemas.microsoft.com/office/drawing/2014/main" id="{722E27E8-E791-57D9-43A7-7E6185F02B25}"/>
              </a:ext>
            </a:extLst>
          </p:cNvPr>
          <p:cNvSpPr>
            <a:spLocks noGrp="1"/>
          </p:cNvSpPr>
          <p:nvPr>
            <p:ph type="body" sz="quarter" idx="13" hasCustomPrompt="1"/>
          </p:nvPr>
        </p:nvSpPr>
        <p:spPr>
          <a:xfrm>
            <a:off x="817823" y="9312275"/>
            <a:ext cx="8548427" cy="457200"/>
          </a:xfrm>
        </p:spPr>
        <p:txBody>
          <a:bodyPr anchor="b"/>
          <a:lstStyle>
            <a:lvl1pPr>
              <a:defRPr sz="2400">
                <a:solidFill>
                  <a:schemeClr val="tx1"/>
                </a:solidFill>
              </a:defRPr>
            </a:lvl1pPr>
          </a:lstStyle>
          <a:p>
            <a:pPr lvl="0"/>
            <a:r>
              <a:rPr lang="en-GB" dirty="0"/>
              <a:t>Date </a:t>
            </a:r>
            <a:r>
              <a:rPr lang="en-GB" dirty="0" err="1"/>
              <a:t>mm.dd.yyyy</a:t>
            </a:r>
            <a:endParaRPr lang="en-US" dirty="0"/>
          </a:p>
        </p:txBody>
      </p:sp>
      <p:sp>
        <p:nvSpPr>
          <p:cNvPr id="7" name="Picture Placeholder 5">
            <a:extLst>
              <a:ext uri="{FF2B5EF4-FFF2-40B4-BE49-F238E27FC236}">
                <a16:creationId xmlns:a16="http://schemas.microsoft.com/office/drawing/2014/main" id="{91DAA543-59BD-19C8-1A37-77E100874709}"/>
              </a:ext>
            </a:extLst>
          </p:cNvPr>
          <p:cNvSpPr>
            <a:spLocks noGrp="1"/>
          </p:cNvSpPr>
          <p:nvPr>
            <p:ph type="pic" sz="quarter" idx="15"/>
          </p:nvPr>
        </p:nvSpPr>
        <p:spPr>
          <a:xfrm>
            <a:off x="10052050" y="320675"/>
            <a:ext cx="9724200" cy="10668000"/>
          </a:xfrm>
        </p:spPr>
        <p:txBody>
          <a:bodyPr/>
          <a:lstStyle/>
          <a:p>
            <a:r>
              <a:rPr lang="en-GB"/>
              <a:t>Click icon to add picture</a:t>
            </a:r>
            <a:endParaRPr lang="en-US"/>
          </a:p>
        </p:txBody>
      </p:sp>
      <p:sp>
        <p:nvSpPr>
          <p:cNvPr id="2" name="Text Placeholder 7">
            <a:extLst>
              <a:ext uri="{FF2B5EF4-FFF2-40B4-BE49-F238E27FC236}">
                <a16:creationId xmlns:a16="http://schemas.microsoft.com/office/drawing/2014/main" id="{4E72E1FB-B50D-3802-8B45-61314F902A91}"/>
              </a:ext>
            </a:extLst>
          </p:cNvPr>
          <p:cNvSpPr>
            <a:spLocks noGrp="1"/>
          </p:cNvSpPr>
          <p:nvPr>
            <p:ph type="body" sz="quarter" idx="14" hasCustomPrompt="1"/>
          </p:nvPr>
        </p:nvSpPr>
        <p:spPr>
          <a:xfrm>
            <a:off x="817823" y="4283075"/>
            <a:ext cx="8514147" cy="1354217"/>
          </a:xfrm>
        </p:spPr>
        <p:txBody>
          <a:bodyPr/>
          <a:lstStyle>
            <a:lvl1pPr>
              <a:lnSpc>
                <a:spcPct val="100000"/>
              </a:lnSpc>
              <a:defRPr sz="8800">
                <a:solidFill>
                  <a:schemeClr val="tx1"/>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PRESENTATION TITLE HERE</a:t>
            </a:r>
            <a:endParaRPr lang="en-US" dirty="0"/>
          </a:p>
        </p:txBody>
      </p:sp>
      <p:sp>
        <p:nvSpPr>
          <p:cNvPr id="4" name="Rectangle 3">
            <a:extLst>
              <a:ext uri="{FF2B5EF4-FFF2-40B4-BE49-F238E27FC236}">
                <a16:creationId xmlns:a16="http://schemas.microsoft.com/office/drawing/2014/main" id="{FFC62226-4B00-BE2A-8977-71DE42FBEB8D}"/>
              </a:ext>
            </a:extLst>
          </p:cNvPr>
          <p:cNvSpPr/>
          <p:nvPr userDrawn="1"/>
        </p:nvSpPr>
        <p:spPr>
          <a:xfrm>
            <a:off x="4924710" y="496725"/>
            <a:ext cx="4615880" cy="21297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7712B05-9DE2-8802-A05A-8EA04C7F2DC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27850" y="370951"/>
            <a:ext cx="3250879" cy="1706400"/>
          </a:xfrm>
          <a:prstGeom prst="rect">
            <a:avLst/>
          </a:prstGeom>
        </p:spPr>
      </p:pic>
    </p:spTree>
    <p:extLst>
      <p:ext uri="{BB962C8B-B14F-4D97-AF65-F5344CB8AC3E}">
        <p14:creationId xmlns:p14="http://schemas.microsoft.com/office/powerpoint/2010/main" val="4185556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Blank">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338554"/>
          </a:xfrm>
          <a:prstGeom prst="rect">
            <a:avLst/>
          </a:prstGeom>
        </p:spPr>
        <p:txBody>
          <a:bodyPr wrap="square" lIns="0" tIns="0" rIns="0" bIns="0">
            <a:spAutoFit/>
          </a:bodyPr>
          <a:lstStyle>
            <a:lvl1pPr>
              <a:defRPr sz="2200" b="0" i="0">
                <a:solidFill>
                  <a:schemeClr val="tx1"/>
                </a:solidFill>
                <a:latin typeface="+mn-lt"/>
                <a:cs typeface="KH Teka TRIAL"/>
              </a:defRPr>
            </a:lvl1pPr>
          </a:lstStyle>
          <a:p>
            <a:r>
              <a:rPr lang="en-GB"/>
              <a:t>Click to edit Master title style</a:t>
            </a:r>
            <a:endParaRPr dirty="0"/>
          </a:p>
        </p:txBody>
      </p:sp>
      <p:sp>
        <p:nvSpPr>
          <p:cNvPr id="3" name="Holder 3"/>
          <p:cNvSpPr>
            <a:spLocks noGrp="1"/>
          </p:cNvSpPr>
          <p:nvPr>
            <p:ph type="subTitle" idx="4"/>
          </p:nvPr>
        </p:nvSpPr>
        <p:spPr>
          <a:xfrm>
            <a:off x="3015615" y="6333236"/>
            <a:ext cx="14072870" cy="276999"/>
          </a:xfrm>
          <a:prstGeom prst="rect">
            <a:avLst/>
          </a:prstGeom>
        </p:spPr>
        <p:txBody>
          <a:bodyPr wrap="square" lIns="0" tIns="0" rIns="0" bIns="0">
            <a:spAutoFit/>
          </a:bodyPr>
          <a:lstStyle>
            <a:lvl1pPr>
              <a:defRPr b="0" i="0">
                <a:solidFill>
                  <a:schemeClr val="tx1"/>
                </a:solidFill>
                <a:latin typeface="+mn-lt"/>
              </a:defRPr>
            </a:lvl1pPr>
          </a:lstStyle>
          <a:p>
            <a:r>
              <a:rPr lang="en-GB"/>
              <a:t>Click to edit Master subtitle style</a:t>
            </a:r>
            <a:endParaRPr dirty="0"/>
          </a:p>
        </p:txBody>
      </p:sp>
      <p:sp>
        <p:nvSpPr>
          <p:cNvPr id="6" name="Holder 6"/>
          <p:cNvSpPr>
            <a:spLocks noGrp="1"/>
          </p:cNvSpPr>
          <p:nvPr>
            <p:ph type="sldNum" sz="quarter" idx="7"/>
          </p:nvPr>
        </p:nvSpPr>
        <p:spPr>
          <a:xfrm>
            <a:off x="858201" y="10517696"/>
            <a:ext cx="4623943" cy="246221"/>
          </a:xfrm>
        </p:spPr>
        <p:txBody>
          <a:bodyPr lIns="0" tIns="0" rIns="0" bIns="0"/>
          <a:lstStyle>
            <a:lvl1pPr algn="l">
              <a:defRPr sz="1600">
                <a:solidFill>
                  <a:schemeClr val="tx1"/>
                </a:solidFill>
              </a:defRPr>
            </a:lvl1pPr>
          </a:lstStyle>
          <a:p>
            <a:fld id="{B6F15528-21DE-4FAA-801E-634DDDAF4B2B}" type="slidenum">
              <a:rPr lang="en-IE" smtClean="0"/>
              <a:pPr/>
              <a:t>‹#›</a:t>
            </a:fld>
            <a:endParaRPr lang="en-IE"/>
          </a:p>
        </p:txBody>
      </p:sp>
      <p:sp>
        <p:nvSpPr>
          <p:cNvPr id="4" name="Rectangle 3">
            <a:extLst>
              <a:ext uri="{FF2B5EF4-FFF2-40B4-BE49-F238E27FC236}">
                <a16:creationId xmlns:a16="http://schemas.microsoft.com/office/drawing/2014/main" id="{C35D1CF1-4011-1371-0618-CA8FFEFC90A6}"/>
              </a:ext>
            </a:extLst>
          </p:cNvPr>
          <p:cNvSpPr/>
          <p:nvPr userDrawn="1"/>
        </p:nvSpPr>
        <p:spPr>
          <a:xfrm>
            <a:off x="15164618" y="296070"/>
            <a:ext cx="4615880" cy="21297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EEB9104-6617-73D4-7DFB-0A7DB74F9D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487008" y="370951"/>
            <a:ext cx="3250879" cy="17064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rd Text Slide">
    <p:spTree>
      <p:nvGrpSpPr>
        <p:cNvPr id="1" name=""/>
        <p:cNvGrpSpPr/>
        <p:nvPr/>
      </p:nvGrpSpPr>
      <p:grpSpPr>
        <a:xfrm>
          <a:off x="0" y="0"/>
          <a:ext cx="0" cy="0"/>
          <a:chOff x="0" y="0"/>
          <a:chExt cx="0" cy="0"/>
        </a:xfrm>
      </p:grpSpPr>
      <p:sp>
        <p:nvSpPr>
          <p:cNvPr id="11" name="Text Placeholder 9">
            <a:extLst>
              <a:ext uri="{FF2B5EF4-FFF2-40B4-BE49-F238E27FC236}">
                <a16:creationId xmlns:a16="http://schemas.microsoft.com/office/drawing/2014/main" id="{A3736199-948C-B0D6-4957-8C01BDD3C2B5}"/>
              </a:ext>
            </a:extLst>
          </p:cNvPr>
          <p:cNvSpPr>
            <a:spLocks noGrp="1"/>
          </p:cNvSpPr>
          <p:nvPr>
            <p:ph type="body" sz="quarter" idx="10"/>
          </p:nvPr>
        </p:nvSpPr>
        <p:spPr>
          <a:xfrm>
            <a:off x="817823" y="2606675"/>
            <a:ext cx="18288000" cy="2769989"/>
          </a:xfrm>
        </p:spPr>
        <p:txBody>
          <a:bodyPr/>
          <a:lstStyle>
            <a:lvl1pPr>
              <a:spcAft>
                <a:spcPts val="600"/>
              </a:spcAft>
              <a:defRPr sz="3200"/>
            </a:lvl1pPr>
            <a:lvl2pPr>
              <a:spcAft>
                <a:spcPts val="600"/>
              </a:spcAft>
              <a:defRPr sz="3200"/>
            </a:lvl2pPr>
            <a:lvl3pPr>
              <a:spcAft>
                <a:spcPts val="600"/>
              </a:spcAft>
              <a:defRPr sz="3200"/>
            </a:lvl3pPr>
            <a:lvl4pPr>
              <a:spcAft>
                <a:spcPts val="600"/>
              </a:spcAft>
              <a:defRPr sz="3200"/>
            </a:lvl4pPr>
            <a:lvl5pPr>
              <a:spcAft>
                <a:spcPts val="600"/>
              </a:spcAft>
              <a:defRPr sz="3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4" name="Holder 7">
            <a:extLst>
              <a:ext uri="{FF2B5EF4-FFF2-40B4-BE49-F238E27FC236}">
                <a16:creationId xmlns:a16="http://schemas.microsoft.com/office/drawing/2014/main" id="{4CB1C9DD-12BC-1B05-ED00-2C7E49279D0E}"/>
              </a:ext>
            </a:extLst>
          </p:cNvPr>
          <p:cNvSpPr>
            <a:spLocks noGrp="1"/>
          </p:cNvSpPr>
          <p:nvPr>
            <p:ph type="sldNum" sz="quarter" idx="7"/>
          </p:nvPr>
        </p:nvSpPr>
        <p:spPr>
          <a:xfrm>
            <a:off x="858201" y="10517696"/>
            <a:ext cx="4623943" cy="276999"/>
          </a:xfrm>
        </p:spPr>
        <p:txBody>
          <a:bodyPr lIns="0" tIns="0" rIns="0" bIns="0"/>
          <a:lstStyle>
            <a:lvl1pPr algn="l">
              <a:defRPr>
                <a:solidFill>
                  <a:schemeClr val="tx1"/>
                </a:solidFill>
              </a:defRPr>
            </a:lvl1pPr>
          </a:lstStyle>
          <a:p>
            <a:fld id="{B6F15528-21DE-4FAA-801E-634DDDAF4B2B}" type="slidenum">
              <a:rPr lang="en-IE" smtClean="0"/>
              <a:pPr/>
              <a:t>‹#›</a:t>
            </a:fld>
            <a:endParaRPr lang="en-IE"/>
          </a:p>
        </p:txBody>
      </p:sp>
      <p:sp>
        <p:nvSpPr>
          <p:cNvPr id="4" name="Holder 2">
            <a:extLst>
              <a:ext uri="{FF2B5EF4-FFF2-40B4-BE49-F238E27FC236}">
                <a16:creationId xmlns:a16="http://schemas.microsoft.com/office/drawing/2014/main" id="{9C2FB9C9-967B-D901-75C8-A89BED12A0B2}"/>
              </a:ext>
            </a:extLst>
          </p:cNvPr>
          <p:cNvSpPr>
            <a:spLocks noGrp="1"/>
          </p:cNvSpPr>
          <p:nvPr>
            <p:ph type="title"/>
          </p:nvPr>
        </p:nvSpPr>
        <p:spPr>
          <a:xfrm>
            <a:off x="817823" y="924322"/>
            <a:ext cx="10071779" cy="615553"/>
          </a:xfrm>
          <a:prstGeom prst="rect">
            <a:avLst/>
          </a:prstGeom>
        </p:spPr>
        <p:txBody>
          <a:bodyPr lIns="0" tIns="0" rIns="0" bIns="0"/>
          <a:lstStyle>
            <a:lvl1pPr>
              <a:defRPr sz="4000" b="0" i="0">
                <a:solidFill>
                  <a:schemeClr val="tx1"/>
                </a:solidFill>
                <a:latin typeface="+mn-lt"/>
                <a:cs typeface="KH Teka TRIAL"/>
              </a:defRPr>
            </a:lvl1pPr>
          </a:lstStyle>
          <a:p>
            <a:r>
              <a:rPr lang="en-GB"/>
              <a:t>Click to edit Master title style</a:t>
            </a:r>
            <a:endParaRPr dirty="0"/>
          </a:p>
        </p:txBody>
      </p:sp>
      <p:sp>
        <p:nvSpPr>
          <p:cNvPr id="2" name="Rectangle 1">
            <a:extLst>
              <a:ext uri="{FF2B5EF4-FFF2-40B4-BE49-F238E27FC236}">
                <a16:creationId xmlns:a16="http://schemas.microsoft.com/office/drawing/2014/main" id="{EC803380-D0D5-515C-FEB9-F0B7A3F764A0}"/>
              </a:ext>
            </a:extLst>
          </p:cNvPr>
          <p:cNvSpPr/>
          <p:nvPr userDrawn="1"/>
        </p:nvSpPr>
        <p:spPr>
          <a:xfrm>
            <a:off x="15020602" y="432974"/>
            <a:ext cx="4615880" cy="21297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05EBF96-D17B-8614-ADAE-27118AEA69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487008" y="370951"/>
            <a:ext cx="3250879" cy="1706400"/>
          </a:xfrm>
          <a:prstGeom prst="rect">
            <a:avLst/>
          </a:prstGeom>
        </p:spPr>
      </p:pic>
    </p:spTree>
    <p:extLst>
      <p:ext uri="{BB962C8B-B14F-4D97-AF65-F5344CB8AC3E}">
        <p14:creationId xmlns:p14="http://schemas.microsoft.com/office/powerpoint/2010/main" val="3050293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1">
    <p:spTree>
      <p:nvGrpSpPr>
        <p:cNvPr id="1" name=""/>
        <p:cNvGrpSpPr/>
        <p:nvPr/>
      </p:nvGrpSpPr>
      <p:grpSpPr>
        <a:xfrm>
          <a:off x="0" y="0"/>
          <a:ext cx="0" cy="0"/>
          <a:chOff x="0" y="0"/>
          <a:chExt cx="0" cy="0"/>
        </a:xfrm>
      </p:grpSpPr>
      <p:sp>
        <p:nvSpPr>
          <p:cNvPr id="6" name="Holder 6"/>
          <p:cNvSpPr>
            <a:spLocks noGrp="1"/>
          </p:cNvSpPr>
          <p:nvPr>
            <p:ph type="sldNum" sz="quarter" idx="7"/>
          </p:nvPr>
        </p:nvSpPr>
        <p:spPr>
          <a:xfrm>
            <a:off x="858201" y="10517696"/>
            <a:ext cx="4623943" cy="246221"/>
          </a:xfrm>
        </p:spPr>
        <p:txBody>
          <a:bodyPr lIns="0" tIns="0" rIns="0" bIns="0"/>
          <a:lstStyle>
            <a:lvl1pPr algn="l">
              <a:defRPr sz="1600">
                <a:solidFill>
                  <a:schemeClr val="tx1"/>
                </a:solidFill>
              </a:defRPr>
            </a:lvl1pPr>
          </a:lstStyle>
          <a:p>
            <a:fld id="{B6F15528-21DE-4FAA-801E-634DDDAF4B2B}" type="slidenum">
              <a:rPr lang="en-IE" smtClean="0"/>
              <a:pPr/>
              <a:t>‹#›</a:t>
            </a:fld>
            <a:endParaRPr lang="en-IE"/>
          </a:p>
        </p:txBody>
      </p:sp>
      <p:sp>
        <p:nvSpPr>
          <p:cNvPr id="8" name="Holder 3">
            <a:extLst>
              <a:ext uri="{FF2B5EF4-FFF2-40B4-BE49-F238E27FC236}">
                <a16:creationId xmlns:a16="http://schemas.microsoft.com/office/drawing/2014/main" id="{81D9621E-D7FC-66CB-74E4-A4F49810A73A}"/>
              </a:ext>
            </a:extLst>
          </p:cNvPr>
          <p:cNvSpPr>
            <a:spLocks noGrp="1"/>
          </p:cNvSpPr>
          <p:nvPr>
            <p:ph type="body" idx="1"/>
          </p:nvPr>
        </p:nvSpPr>
        <p:spPr>
          <a:xfrm>
            <a:off x="858201" y="2606675"/>
            <a:ext cx="11614150" cy="276999"/>
          </a:xfrm>
        </p:spPr>
        <p:txBody>
          <a:bodyPr lIns="0" tIns="0" rIns="0" bIns="0"/>
          <a:lstStyle>
            <a:lvl1pPr>
              <a:defRPr b="0" i="0">
                <a:solidFill>
                  <a:schemeClr val="tx1"/>
                </a:solidFill>
                <a:latin typeface="+mn-lt"/>
              </a:defRPr>
            </a:lvl1pPr>
          </a:lstStyle>
          <a:p>
            <a:pPr lvl="0"/>
            <a:r>
              <a:rPr lang="en-GB"/>
              <a:t>Click to edit Master text styles</a:t>
            </a:r>
          </a:p>
        </p:txBody>
      </p:sp>
      <p:sp>
        <p:nvSpPr>
          <p:cNvPr id="2" name="Holder 2">
            <a:extLst>
              <a:ext uri="{FF2B5EF4-FFF2-40B4-BE49-F238E27FC236}">
                <a16:creationId xmlns:a16="http://schemas.microsoft.com/office/drawing/2014/main" id="{AD4DF1F1-6F29-0821-79FF-EB8C0F7D46B6}"/>
              </a:ext>
            </a:extLst>
          </p:cNvPr>
          <p:cNvSpPr>
            <a:spLocks noGrp="1"/>
          </p:cNvSpPr>
          <p:nvPr>
            <p:ph type="title"/>
          </p:nvPr>
        </p:nvSpPr>
        <p:spPr>
          <a:xfrm>
            <a:off x="817823" y="924322"/>
            <a:ext cx="10071779" cy="615553"/>
          </a:xfrm>
          <a:prstGeom prst="rect">
            <a:avLst/>
          </a:prstGeom>
        </p:spPr>
        <p:txBody>
          <a:bodyPr lIns="0" tIns="0" rIns="0" bIns="0"/>
          <a:lstStyle>
            <a:lvl1pPr>
              <a:defRPr sz="4000" b="0" i="0">
                <a:solidFill>
                  <a:schemeClr val="tx1"/>
                </a:solidFill>
                <a:latin typeface="+mn-lt"/>
                <a:cs typeface="KH Teka TRIAL"/>
              </a:defRPr>
            </a:lvl1pPr>
          </a:lstStyle>
          <a:p>
            <a:r>
              <a:rPr lang="en-GB"/>
              <a:t>Click to edit Master title style</a:t>
            </a:r>
            <a:endParaRPr dirty="0"/>
          </a:p>
        </p:txBody>
      </p:sp>
      <p:sp>
        <p:nvSpPr>
          <p:cNvPr id="3" name="Rectangle 2">
            <a:extLst>
              <a:ext uri="{FF2B5EF4-FFF2-40B4-BE49-F238E27FC236}">
                <a16:creationId xmlns:a16="http://schemas.microsoft.com/office/drawing/2014/main" id="{3928A405-74CE-CAC0-D418-35461B739170}"/>
              </a:ext>
            </a:extLst>
          </p:cNvPr>
          <p:cNvSpPr/>
          <p:nvPr userDrawn="1"/>
        </p:nvSpPr>
        <p:spPr>
          <a:xfrm>
            <a:off x="15020602" y="475022"/>
            <a:ext cx="4615880" cy="21297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8D96A54-28A3-1036-345F-2718376A18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487008" y="370951"/>
            <a:ext cx="3250879" cy="17064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3" name="Holder 3"/>
          <p:cNvSpPr>
            <a:spLocks noGrp="1"/>
          </p:cNvSpPr>
          <p:nvPr>
            <p:ph sz="half" idx="2"/>
          </p:nvPr>
        </p:nvSpPr>
        <p:spPr>
          <a:xfrm>
            <a:off x="817823" y="2601150"/>
            <a:ext cx="8745284" cy="276999"/>
          </a:xfrm>
          <a:prstGeom prst="rect">
            <a:avLst/>
          </a:prstGeom>
        </p:spPr>
        <p:txBody>
          <a:bodyPr wrap="square" lIns="0" tIns="0" rIns="0" bIns="0">
            <a:spAutoFit/>
          </a:bodyPr>
          <a:lstStyle>
            <a:lvl1pPr>
              <a:defRPr>
                <a:latin typeface="+mn-lt"/>
              </a:defRPr>
            </a:lvl1pPr>
          </a:lstStyle>
          <a:p>
            <a:pPr lvl="0"/>
            <a:r>
              <a:rPr lang="en-GB"/>
              <a:t>Click to edit Master text styles</a:t>
            </a:r>
          </a:p>
        </p:txBody>
      </p:sp>
      <p:sp>
        <p:nvSpPr>
          <p:cNvPr id="4" name="Holder 4"/>
          <p:cNvSpPr>
            <a:spLocks noGrp="1"/>
          </p:cNvSpPr>
          <p:nvPr>
            <p:ph sz="half" idx="3"/>
          </p:nvPr>
        </p:nvSpPr>
        <p:spPr>
          <a:xfrm>
            <a:off x="10353611" y="2601150"/>
            <a:ext cx="8745284" cy="276999"/>
          </a:xfrm>
          <a:prstGeom prst="rect">
            <a:avLst/>
          </a:prstGeom>
        </p:spPr>
        <p:txBody>
          <a:bodyPr wrap="square" lIns="0" tIns="0" rIns="0" bIns="0">
            <a:spAutoFit/>
          </a:bodyPr>
          <a:lstStyle>
            <a:lvl1pPr>
              <a:defRPr>
                <a:latin typeface="+mn-lt"/>
              </a:defRPr>
            </a:lvl1pPr>
          </a:lstStyle>
          <a:p>
            <a:pPr lvl="0"/>
            <a:r>
              <a:rPr lang="en-GB"/>
              <a:t>Click to edit Master text styles</a:t>
            </a:r>
          </a:p>
        </p:txBody>
      </p:sp>
      <p:sp>
        <p:nvSpPr>
          <p:cNvPr id="7" name="Holder 7"/>
          <p:cNvSpPr>
            <a:spLocks noGrp="1"/>
          </p:cNvSpPr>
          <p:nvPr>
            <p:ph type="sldNum" sz="quarter" idx="7"/>
          </p:nvPr>
        </p:nvSpPr>
        <p:spPr/>
        <p:txBody>
          <a:bodyPr lIns="0" tIns="0" rIns="0" bIns="0"/>
          <a:lstStyle>
            <a:lvl1pPr algn="l">
              <a:defRPr>
                <a:solidFill>
                  <a:schemeClr val="tx1"/>
                </a:solidFill>
              </a:defRPr>
            </a:lvl1pPr>
          </a:lstStyle>
          <a:p>
            <a:fld id="{B6F15528-21DE-4FAA-801E-634DDDAF4B2B}" type="slidenum">
              <a:rPr lang="en-IE" smtClean="0"/>
              <a:pPr/>
              <a:t>‹#›</a:t>
            </a:fld>
            <a:endParaRPr lang="en-IE"/>
          </a:p>
        </p:txBody>
      </p:sp>
      <p:sp>
        <p:nvSpPr>
          <p:cNvPr id="8" name="Holder 2">
            <a:extLst>
              <a:ext uri="{FF2B5EF4-FFF2-40B4-BE49-F238E27FC236}">
                <a16:creationId xmlns:a16="http://schemas.microsoft.com/office/drawing/2014/main" id="{3A5CABCF-C5CB-114C-7428-8391D6D554A7}"/>
              </a:ext>
            </a:extLst>
          </p:cNvPr>
          <p:cNvSpPr>
            <a:spLocks noGrp="1"/>
          </p:cNvSpPr>
          <p:nvPr>
            <p:ph type="title"/>
          </p:nvPr>
        </p:nvSpPr>
        <p:spPr>
          <a:xfrm>
            <a:off x="817823" y="924322"/>
            <a:ext cx="10071779" cy="615553"/>
          </a:xfrm>
          <a:prstGeom prst="rect">
            <a:avLst/>
          </a:prstGeom>
        </p:spPr>
        <p:txBody>
          <a:bodyPr lIns="0" tIns="0" rIns="0" bIns="0"/>
          <a:lstStyle>
            <a:lvl1pPr>
              <a:defRPr sz="4000" b="0" i="0">
                <a:solidFill>
                  <a:schemeClr val="tx1"/>
                </a:solidFill>
                <a:latin typeface="+mn-lt"/>
                <a:cs typeface="KH Teka TRIAL"/>
              </a:defRPr>
            </a:lvl1pPr>
          </a:lstStyle>
          <a:p>
            <a:r>
              <a:rPr lang="en-GB"/>
              <a:t>Click to edit Master title style</a:t>
            </a:r>
            <a:endParaRPr dirty="0"/>
          </a:p>
        </p:txBody>
      </p:sp>
      <p:sp>
        <p:nvSpPr>
          <p:cNvPr id="2" name="Rectangle 1">
            <a:extLst>
              <a:ext uri="{FF2B5EF4-FFF2-40B4-BE49-F238E27FC236}">
                <a16:creationId xmlns:a16="http://schemas.microsoft.com/office/drawing/2014/main" id="{3E3C1FA9-2900-D93F-6C71-BD8D5A809A08}"/>
              </a:ext>
            </a:extLst>
          </p:cNvPr>
          <p:cNvSpPr/>
          <p:nvPr userDrawn="1"/>
        </p:nvSpPr>
        <p:spPr>
          <a:xfrm>
            <a:off x="15164618" y="326083"/>
            <a:ext cx="4615880" cy="21297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E53B875-AED8-4783-EC85-7145785F32DF}"/>
              </a:ext>
            </a:extLst>
          </p:cNvPr>
          <p:cNvSpPr/>
          <p:nvPr userDrawn="1"/>
        </p:nvSpPr>
        <p:spPr>
          <a:xfrm>
            <a:off x="14732570" y="473075"/>
            <a:ext cx="4615880" cy="21297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1ED0CD4-CAE2-61D2-B377-CCA759C8DA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487008" y="370951"/>
            <a:ext cx="3250879" cy="17064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older 3"/>
          <p:cNvSpPr>
            <a:spLocks noGrp="1"/>
          </p:cNvSpPr>
          <p:nvPr>
            <p:ph type="body" idx="1"/>
          </p:nvPr>
        </p:nvSpPr>
        <p:spPr>
          <a:xfrm>
            <a:off x="858201" y="3868859"/>
            <a:ext cx="11614150" cy="5168265"/>
          </a:xfrm>
          <a:prstGeom prst="rect">
            <a:avLst/>
          </a:prstGeom>
        </p:spPr>
        <p:txBody>
          <a:bodyPr wrap="square" lIns="0" tIns="0" rIns="0" bIns="0">
            <a:spAutoFit/>
          </a:bodyPr>
          <a:lstStyle>
            <a:lvl1pPr>
              <a:defRPr b="0" i="0">
                <a:solidFill>
                  <a:schemeClr val="tx1"/>
                </a:solidFill>
              </a:defRPr>
            </a:lvl1pPr>
          </a:lstStyle>
          <a:p>
            <a:endParaRPr dirty="0"/>
          </a:p>
        </p:txBody>
      </p:sp>
      <p:sp>
        <p:nvSpPr>
          <p:cNvPr id="6" name="Holder 6"/>
          <p:cNvSpPr>
            <a:spLocks noGrp="1"/>
          </p:cNvSpPr>
          <p:nvPr>
            <p:ph type="sldNum" sz="quarter" idx="7"/>
          </p:nvPr>
        </p:nvSpPr>
        <p:spPr>
          <a:xfrm>
            <a:off x="858201" y="10517696"/>
            <a:ext cx="4623943" cy="246221"/>
          </a:xfrm>
          <a:prstGeom prst="rect">
            <a:avLst/>
          </a:prstGeom>
        </p:spPr>
        <p:txBody>
          <a:bodyPr wrap="square" lIns="0" tIns="0" rIns="0" bIns="0">
            <a:spAutoFit/>
          </a:bodyPr>
          <a:lstStyle>
            <a:lvl1pPr algn="l">
              <a:defRPr sz="1600">
                <a:solidFill>
                  <a:schemeClr val="tx1"/>
                </a:solidFill>
                <a:latin typeface="+mn-lt"/>
              </a:defRPr>
            </a:lvl1pPr>
          </a:lstStyle>
          <a:p>
            <a:fld id="{B6F15528-21DE-4FAA-801E-634DDDAF4B2B}" type="slidenum">
              <a:rPr lang="en-IE" smtClean="0"/>
              <a:pPr/>
              <a:t>‹#›</a:t>
            </a:fld>
            <a:endParaRPr lang="en-IE" dirty="0"/>
          </a:p>
        </p:txBody>
      </p:sp>
      <p:pic>
        <p:nvPicPr>
          <p:cNvPr id="2" name="Graphic 1">
            <a:extLst>
              <a:ext uri="{FF2B5EF4-FFF2-40B4-BE49-F238E27FC236}">
                <a16:creationId xmlns:a16="http://schemas.microsoft.com/office/drawing/2014/main" id="{40B67A20-104C-E983-7323-599EBAA797F1}"/>
              </a:ext>
            </a:extLst>
          </p:cNvPr>
          <p:cNvPicPr>
            <a:picLocks noChangeAspect="1"/>
          </p:cNvPicPr>
          <p:nvPr userDrawn="1"/>
        </p:nvPicPr>
        <p:blipFill>
          <a:blip>
            <a:extLst>
              <a:ext uri="{96DAC541-7B7A-43D3-8B79-37D633B846F1}">
                <asvg:svgBlip xmlns:asvg="http://schemas.microsoft.com/office/drawing/2016/SVG/main" r:embed="rId24"/>
              </a:ext>
            </a:extLst>
          </a:blip>
          <a:stretch>
            <a:fillRect/>
          </a:stretch>
        </p:blipFill>
        <p:spPr>
          <a:xfrm>
            <a:off x="15843250" y="366875"/>
            <a:ext cx="3907476" cy="1706400"/>
          </a:xfrm>
          <a:prstGeom prst="rect">
            <a:avLst/>
          </a:prstGeom>
        </p:spPr>
      </p:pic>
      <p:sp>
        <p:nvSpPr>
          <p:cNvPr id="4" name="Rectangle 3">
            <a:extLst>
              <a:ext uri="{FF2B5EF4-FFF2-40B4-BE49-F238E27FC236}">
                <a16:creationId xmlns:a16="http://schemas.microsoft.com/office/drawing/2014/main" id="{ECA62569-7C80-F747-5581-6875A0266A3E}"/>
              </a:ext>
            </a:extLst>
          </p:cNvPr>
          <p:cNvSpPr/>
          <p:nvPr userDrawn="1"/>
        </p:nvSpPr>
        <p:spPr>
          <a:xfrm>
            <a:off x="15020602" y="366875"/>
            <a:ext cx="4615880" cy="21297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9CC4156-7F64-4F03-F5E6-253051A37F0A}"/>
              </a:ext>
            </a:extLst>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6487008" y="370951"/>
            <a:ext cx="3250879" cy="1706400"/>
          </a:xfrm>
          <a:prstGeom prst="rect">
            <a:avLst/>
          </a:prstGeom>
        </p:spPr>
      </p:pic>
    </p:spTree>
  </p:cSld>
  <p:clrMap bg1="lt1" tx1="dk1" bg2="lt2" tx2="dk2" accent1="accent1" accent2="accent2" accent3="accent3" accent4="accent4" accent5="accent5" accent6="accent6" hlink="hlink" folHlink="folHlink"/>
  <p:sldLayoutIdLst>
    <p:sldLayoutId id="2147483664" r:id="rId1"/>
    <p:sldLayoutId id="2147483685" r:id="rId2"/>
    <p:sldLayoutId id="2147483686" r:id="rId3"/>
    <p:sldLayoutId id="2147483687" r:id="rId4"/>
    <p:sldLayoutId id="2147483688" r:id="rId5"/>
    <p:sldLayoutId id="2147483661" r:id="rId6"/>
    <p:sldLayoutId id="2147483676" r:id="rId7"/>
    <p:sldLayoutId id="2147483662" r:id="rId8"/>
    <p:sldLayoutId id="2147483663" r:id="rId9"/>
    <p:sldLayoutId id="2147483675" r:id="rId10"/>
    <p:sldLayoutId id="2147483669" r:id="rId11"/>
    <p:sldLayoutId id="2147483670" r:id="rId12"/>
    <p:sldLayoutId id="2147483671" r:id="rId13"/>
    <p:sldLayoutId id="2147483672" r:id="rId14"/>
    <p:sldLayoutId id="2147483689" r:id="rId15"/>
    <p:sldLayoutId id="2147483690" r:id="rId16"/>
    <p:sldLayoutId id="2147483665" r:id="rId17"/>
    <p:sldLayoutId id="2147483678" r:id="rId18"/>
    <p:sldLayoutId id="2147483679" r:id="rId19"/>
    <p:sldLayoutId id="2147483681" r:id="rId20"/>
    <p:sldLayoutId id="2147483680" r:id="rId21"/>
    <p:sldLayoutId id="2147483691" r:id="rId22"/>
  </p:sldLayoutIdLst>
  <p:hf hdr="0" ftr="0" dt="0"/>
  <p:txStyles>
    <p:titleStyle>
      <a:lvl1pPr eaLnBrk="1" hangingPunct="1">
        <a:defRPr sz="4000" i="1">
          <a:solidFill>
            <a:schemeClr val="tx1"/>
          </a:solidFill>
          <a:latin typeface="ADLaM Display" panose="020F0502020204030204" pitchFamily="34" charset="0"/>
          <a:ea typeface="+mj-ea"/>
          <a:cs typeface="ADLaM Display" panose="020F0502020204030204" pitchFamily="34" charset="0"/>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extLst>
    <p:ext uri="{27BBF7A9-308A-43DC-89C8-2F10F3537804}">
      <p15:sldGuideLst xmlns:p15="http://schemas.microsoft.com/office/powerpoint/2012/main">
        <p15:guide id="1" orient="horz" pos="3562" userDrawn="1">
          <p15:clr>
            <a:srgbClr val="F26B43"/>
          </p15:clr>
        </p15:guide>
        <p15:guide id="2" pos="633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0.xml"/><Relationship Id="rId5" Type="http://schemas.openxmlformats.org/officeDocument/2006/relationships/image" Target="../media/image26.jpg"/><Relationship Id="rId4" Type="http://schemas.openxmlformats.org/officeDocument/2006/relationships/image" Target="../media/image2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fonts.google.com/specimen/League+Gothic" TargetMode="External"/><Relationship Id="rId2" Type="http://schemas.openxmlformats.org/officeDocument/2006/relationships/hyperlink" Target="https://fonts.google.com/specimen/Ubuntu" TargetMode="External"/><Relationship Id="rId1" Type="http://schemas.openxmlformats.org/officeDocument/2006/relationships/slideLayout" Target="../slideLayouts/slideLayout7.xml"/><Relationship Id="rId4" Type="http://schemas.openxmlformats.org/officeDocument/2006/relationships/hyperlink" Target="https://fonts.google.co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4A476A-5839-73E7-4CD8-F330A56D9235}"/>
              </a:ext>
            </a:extLst>
          </p:cNvPr>
          <p:cNvSpPr>
            <a:spLocks noGrp="1"/>
          </p:cNvSpPr>
          <p:nvPr>
            <p:ph type="body" sz="quarter" idx="11"/>
          </p:nvPr>
        </p:nvSpPr>
        <p:spPr/>
        <p:txBody>
          <a:bodyPr/>
          <a:lstStyle/>
          <a:p>
            <a:endParaRPr lang="en-US" dirty="0"/>
          </a:p>
        </p:txBody>
      </p:sp>
      <p:sp>
        <p:nvSpPr>
          <p:cNvPr id="3" name="Text Placeholder 2">
            <a:extLst>
              <a:ext uri="{FF2B5EF4-FFF2-40B4-BE49-F238E27FC236}">
                <a16:creationId xmlns:a16="http://schemas.microsoft.com/office/drawing/2014/main" id="{CF5FD4C5-5511-9F36-F776-C1D6764BBD2B}"/>
              </a:ext>
            </a:extLst>
          </p:cNvPr>
          <p:cNvSpPr>
            <a:spLocks noGrp="1"/>
          </p:cNvSpPr>
          <p:nvPr>
            <p:ph type="body" sz="quarter" idx="13"/>
          </p:nvPr>
        </p:nvSpPr>
        <p:spPr/>
        <p:txBody>
          <a:bodyPr/>
          <a:lstStyle/>
          <a:p>
            <a:endParaRPr lang="en-US" dirty="0"/>
          </a:p>
        </p:txBody>
      </p:sp>
      <p:sp>
        <p:nvSpPr>
          <p:cNvPr id="4" name="Text Placeholder 3">
            <a:extLst>
              <a:ext uri="{FF2B5EF4-FFF2-40B4-BE49-F238E27FC236}">
                <a16:creationId xmlns:a16="http://schemas.microsoft.com/office/drawing/2014/main" id="{B3DD1B0E-41A3-10A6-0222-33663DA77466}"/>
              </a:ext>
            </a:extLst>
          </p:cNvPr>
          <p:cNvSpPr>
            <a:spLocks noGrp="1"/>
          </p:cNvSpPr>
          <p:nvPr>
            <p:ph type="body" sz="quarter" idx="14"/>
          </p:nvPr>
        </p:nvSpPr>
        <p:spPr>
          <a:xfrm>
            <a:off x="817823" y="4283075"/>
            <a:ext cx="9601200" cy="3539430"/>
          </a:xfrm>
        </p:spPr>
        <p:txBody>
          <a:bodyPr/>
          <a:lstStyle/>
          <a:p>
            <a:r>
              <a:rPr lang="en-US" sz="11500" dirty="0"/>
              <a:t>PRESENTATION TITLE TO BE PLACED HERE.</a:t>
            </a:r>
          </a:p>
        </p:txBody>
      </p:sp>
    </p:spTree>
    <p:extLst>
      <p:ext uri="{BB962C8B-B14F-4D97-AF65-F5344CB8AC3E}">
        <p14:creationId xmlns:p14="http://schemas.microsoft.com/office/powerpoint/2010/main" val="632186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AF83C9-D7D2-5025-EC88-8F2A896B92ED}"/>
              </a:ext>
            </a:extLst>
          </p:cNvPr>
          <p:cNvSpPr>
            <a:spLocks noGrp="1"/>
          </p:cNvSpPr>
          <p:nvPr>
            <p:ph type="sldNum" sz="quarter" idx="7"/>
          </p:nvPr>
        </p:nvSpPr>
        <p:spPr/>
        <p:txBody>
          <a:bodyPr/>
          <a:lstStyle/>
          <a:p>
            <a:fld id="{B6F15528-21DE-4FAA-801E-634DDDAF4B2B}" type="slidenum">
              <a:rPr lang="en-IE" smtClean="0"/>
              <a:pPr/>
              <a:t>10</a:t>
            </a:fld>
            <a:endParaRPr lang="en-IE"/>
          </a:p>
        </p:txBody>
      </p:sp>
      <p:sp>
        <p:nvSpPr>
          <p:cNvPr id="6" name="Text Placeholder 5">
            <a:extLst>
              <a:ext uri="{FF2B5EF4-FFF2-40B4-BE49-F238E27FC236}">
                <a16:creationId xmlns:a16="http://schemas.microsoft.com/office/drawing/2014/main" id="{5F9A0249-F00C-831C-049B-406A07F199F5}"/>
              </a:ext>
            </a:extLst>
          </p:cNvPr>
          <p:cNvSpPr>
            <a:spLocks noGrp="1"/>
          </p:cNvSpPr>
          <p:nvPr>
            <p:ph type="body" sz="quarter" idx="11"/>
          </p:nvPr>
        </p:nvSpPr>
        <p:spPr>
          <a:xfrm>
            <a:off x="8680450" y="3063875"/>
            <a:ext cx="10134600" cy="1354217"/>
          </a:xfrm>
        </p:spPr>
        <p:txBody>
          <a:bodyPr/>
          <a:lstStyle/>
          <a:p>
            <a:r>
              <a:rPr lang="en-US" dirty="0"/>
              <a:t>CHAPTER TITLE HERE</a:t>
            </a:r>
          </a:p>
        </p:txBody>
      </p:sp>
      <p:sp>
        <p:nvSpPr>
          <p:cNvPr id="5" name="Text Placeholder 4">
            <a:extLst>
              <a:ext uri="{FF2B5EF4-FFF2-40B4-BE49-F238E27FC236}">
                <a16:creationId xmlns:a16="http://schemas.microsoft.com/office/drawing/2014/main" id="{2353BBE3-4FAF-8861-18A5-79EFE4D1842B}"/>
              </a:ext>
            </a:extLst>
          </p:cNvPr>
          <p:cNvSpPr>
            <a:spLocks noGrp="1"/>
          </p:cNvSpPr>
          <p:nvPr>
            <p:ph type="body" sz="quarter" idx="10"/>
          </p:nvPr>
        </p:nvSpPr>
        <p:spPr/>
        <p:txBody>
          <a:bodyPr/>
          <a:lstStyle/>
          <a:p>
            <a:r>
              <a:rPr lang="en-US" dirty="0"/>
              <a:t>3</a:t>
            </a:r>
          </a:p>
        </p:txBody>
      </p:sp>
    </p:spTree>
    <p:extLst>
      <p:ext uri="{BB962C8B-B14F-4D97-AF65-F5344CB8AC3E}">
        <p14:creationId xmlns:p14="http://schemas.microsoft.com/office/powerpoint/2010/main" val="2169103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D846631-9671-6AC8-BAF0-4A5D452CC924}"/>
              </a:ext>
            </a:extLst>
          </p:cNvPr>
          <p:cNvSpPr>
            <a:spLocks noGrp="1"/>
          </p:cNvSpPr>
          <p:nvPr>
            <p:ph type="sldNum" sz="quarter" idx="7"/>
          </p:nvPr>
        </p:nvSpPr>
        <p:spPr/>
        <p:txBody>
          <a:bodyPr/>
          <a:lstStyle/>
          <a:p>
            <a:fld id="{B6F15528-21DE-4FAA-801E-634DDDAF4B2B}" type="slidenum">
              <a:rPr lang="en-IE" smtClean="0"/>
              <a:pPr/>
              <a:t>11</a:t>
            </a:fld>
            <a:endParaRPr lang="en-IE"/>
          </a:p>
        </p:txBody>
      </p:sp>
      <p:sp>
        <p:nvSpPr>
          <p:cNvPr id="6" name="Text Placeholder 5">
            <a:extLst>
              <a:ext uri="{FF2B5EF4-FFF2-40B4-BE49-F238E27FC236}">
                <a16:creationId xmlns:a16="http://schemas.microsoft.com/office/drawing/2014/main" id="{DB3C138A-67DB-954B-7DB2-D60D20CE8DF7}"/>
              </a:ext>
            </a:extLst>
          </p:cNvPr>
          <p:cNvSpPr>
            <a:spLocks noGrp="1"/>
          </p:cNvSpPr>
          <p:nvPr>
            <p:ph type="body" sz="quarter" idx="11"/>
          </p:nvPr>
        </p:nvSpPr>
        <p:spPr>
          <a:xfrm>
            <a:off x="8680450" y="3063875"/>
            <a:ext cx="10134600" cy="1354217"/>
          </a:xfrm>
        </p:spPr>
        <p:txBody>
          <a:bodyPr/>
          <a:lstStyle/>
          <a:p>
            <a:r>
              <a:rPr lang="en-US" dirty="0"/>
              <a:t>CHAPTER TITLE HERE</a:t>
            </a:r>
          </a:p>
        </p:txBody>
      </p:sp>
      <p:sp>
        <p:nvSpPr>
          <p:cNvPr id="5" name="Text Placeholder 4">
            <a:extLst>
              <a:ext uri="{FF2B5EF4-FFF2-40B4-BE49-F238E27FC236}">
                <a16:creationId xmlns:a16="http://schemas.microsoft.com/office/drawing/2014/main" id="{5AD80C1D-CFA3-BF08-13C7-D4597116621C}"/>
              </a:ext>
            </a:extLst>
          </p:cNvPr>
          <p:cNvSpPr>
            <a:spLocks noGrp="1"/>
          </p:cNvSpPr>
          <p:nvPr>
            <p:ph type="body" sz="quarter" idx="10"/>
          </p:nvPr>
        </p:nvSpPr>
        <p:spPr/>
        <p:txBody>
          <a:bodyPr/>
          <a:lstStyle/>
          <a:p>
            <a:r>
              <a:rPr lang="en-US" dirty="0"/>
              <a:t>4</a:t>
            </a:r>
          </a:p>
        </p:txBody>
      </p:sp>
    </p:spTree>
    <p:extLst>
      <p:ext uri="{BB962C8B-B14F-4D97-AF65-F5344CB8AC3E}">
        <p14:creationId xmlns:p14="http://schemas.microsoft.com/office/powerpoint/2010/main" val="773028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952038-5C83-5145-BF2C-B9480CF59244}"/>
            </a:ext>
          </a:extLst>
        </p:cNvPr>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12EB64A-943F-3896-EBCC-C39BACB0A936}"/>
              </a:ext>
            </a:extLst>
          </p:cNvPr>
          <p:cNvSpPr>
            <a:spLocks noGrp="1"/>
          </p:cNvSpPr>
          <p:nvPr>
            <p:ph type="pic" sz="quarter" idx="15"/>
          </p:nvPr>
        </p:nvSpPr>
        <p:spPr/>
        <p:txBody>
          <a:bodyPr/>
          <a:lstStyle/>
          <a:p>
            <a:endParaRPr lang="en-US"/>
          </a:p>
        </p:txBody>
      </p:sp>
      <p:sp>
        <p:nvSpPr>
          <p:cNvPr id="2" name="Slide Number Placeholder 1">
            <a:extLst>
              <a:ext uri="{FF2B5EF4-FFF2-40B4-BE49-F238E27FC236}">
                <a16:creationId xmlns:a16="http://schemas.microsoft.com/office/drawing/2014/main" id="{205802EE-6F24-EADF-01C7-044245F7C210}"/>
              </a:ext>
            </a:extLst>
          </p:cNvPr>
          <p:cNvSpPr>
            <a:spLocks noGrp="1"/>
          </p:cNvSpPr>
          <p:nvPr>
            <p:ph type="sldNum" sz="quarter" idx="7"/>
          </p:nvPr>
        </p:nvSpPr>
        <p:spPr/>
        <p:txBody>
          <a:bodyPr/>
          <a:lstStyle/>
          <a:p>
            <a:fld id="{B6F15528-21DE-4FAA-801E-634DDDAF4B2B}" type="slidenum">
              <a:rPr lang="en-IE" smtClean="0"/>
              <a:pPr/>
              <a:t>12</a:t>
            </a:fld>
            <a:endParaRPr lang="en-IE"/>
          </a:p>
        </p:txBody>
      </p:sp>
      <p:sp>
        <p:nvSpPr>
          <p:cNvPr id="7" name="Text Placeholder 6">
            <a:extLst>
              <a:ext uri="{FF2B5EF4-FFF2-40B4-BE49-F238E27FC236}">
                <a16:creationId xmlns:a16="http://schemas.microsoft.com/office/drawing/2014/main" id="{F0707DD2-63AF-21CC-C1AF-F1A28FB05D34}"/>
              </a:ext>
            </a:extLst>
          </p:cNvPr>
          <p:cNvSpPr>
            <a:spLocks noGrp="1"/>
          </p:cNvSpPr>
          <p:nvPr>
            <p:ph type="body" sz="quarter" idx="11"/>
          </p:nvPr>
        </p:nvSpPr>
        <p:spPr/>
        <p:txBody>
          <a:bodyPr/>
          <a:lstStyle/>
          <a:p>
            <a:endParaRPr lang="en-US"/>
          </a:p>
        </p:txBody>
      </p:sp>
      <p:sp>
        <p:nvSpPr>
          <p:cNvPr id="5" name="Text Placeholder 4">
            <a:extLst>
              <a:ext uri="{FF2B5EF4-FFF2-40B4-BE49-F238E27FC236}">
                <a16:creationId xmlns:a16="http://schemas.microsoft.com/office/drawing/2014/main" id="{C438E091-4101-0BE2-5B1A-F8FD7C1024B8}"/>
              </a:ext>
            </a:extLst>
          </p:cNvPr>
          <p:cNvSpPr>
            <a:spLocks noGrp="1"/>
          </p:cNvSpPr>
          <p:nvPr>
            <p:ph type="body" sz="quarter" idx="10"/>
          </p:nvPr>
        </p:nvSpPr>
        <p:spPr/>
        <p:txBody>
          <a:bodyPr/>
          <a:lstStyle/>
          <a:p>
            <a:r>
              <a:rPr lang="en-US" dirty="0"/>
              <a:t>5</a:t>
            </a:r>
          </a:p>
        </p:txBody>
      </p:sp>
    </p:spTree>
    <p:extLst>
      <p:ext uri="{BB962C8B-B14F-4D97-AF65-F5344CB8AC3E}">
        <p14:creationId xmlns:p14="http://schemas.microsoft.com/office/powerpoint/2010/main" val="1389512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883F1B3-73F5-A4C2-43BF-6D53C4149EB7}"/>
              </a:ext>
            </a:extLst>
          </p:cNvPr>
          <p:cNvSpPr>
            <a:spLocks noGrp="1"/>
          </p:cNvSpPr>
          <p:nvPr>
            <p:ph type="pic" sz="quarter" idx="15"/>
          </p:nvPr>
        </p:nvSpPr>
        <p:spPr/>
        <p:txBody>
          <a:bodyPr/>
          <a:lstStyle/>
          <a:p>
            <a:endParaRPr lang="en-US"/>
          </a:p>
        </p:txBody>
      </p:sp>
      <p:sp>
        <p:nvSpPr>
          <p:cNvPr id="3" name="Slide Number Placeholder 2">
            <a:extLst>
              <a:ext uri="{FF2B5EF4-FFF2-40B4-BE49-F238E27FC236}">
                <a16:creationId xmlns:a16="http://schemas.microsoft.com/office/drawing/2014/main" id="{8079B09A-9C78-BDA8-E711-6E40090995D0}"/>
              </a:ext>
            </a:extLst>
          </p:cNvPr>
          <p:cNvSpPr>
            <a:spLocks noGrp="1"/>
          </p:cNvSpPr>
          <p:nvPr>
            <p:ph type="sldNum" sz="quarter" idx="7"/>
          </p:nvPr>
        </p:nvSpPr>
        <p:spPr/>
        <p:txBody>
          <a:bodyPr/>
          <a:lstStyle/>
          <a:p>
            <a:fld id="{B6F15528-21DE-4FAA-801E-634DDDAF4B2B}" type="slidenum">
              <a:rPr lang="en-IE" smtClean="0"/>
              <a:pPr/>
              <a:t>13</a:t>
            </a:fld>
            <a:endParaRPr lang="en-IE"/>
          </a:p>
        </p:txBody>
      </p:sp>
      <p:sp>
        <p:nvSpPr>
          <p:cNvPr id="10" name="Text Placeholder 9">
            <a:extLst>
              <a:ext uri="{FF2B5EF4-FFF2-40B4-BE49-F238E27FC236}">
                <a16:creationId xmlns:a16="http://schemas.microsoft.com/office/drawing/2014/main" id="{E8453381-22A1-FB04-07E1-033318D3D6AF}"/>
              </a:ext>
            </a:extLst>
          </p:cNvPr>
          <p:cNvSpPr>
            <a:spLocks noGrp="1"/>
          </p:cNvSpPr>
          <p:nvPr>
            <p:ph type="body" sz="quarter" idx="11"/>
          </p:nvPr>
        </p:nvSpPr>
        <p:spPr>
          <a:xfrm>
            <a:off x="858201" y="4697160"/>
            <a:ext cx="9982200" cy="1354217"/>
          </a:xfrm>
        </p:spPr>
        <p:txBody>
          <a:bodyPr/>
          <a:lstStyle/>
          <a:p>
            <a:r>
              <a:rPr lang="en-US" dirty="0"/>
              <a:t>CHAPTER TITLE HERE</a:t>
            </a:r>
          </a:p>
        </p:txBody>
      </p:sp>
      <p:sp>
        <p:nvSpPr>
          <p:cNvPr id="9" name="Text Placeholder 8">
            <a:extLst>
              <a:ext uri="{FF2B5EF4-FFF2-40B4-BE49-F238E27FC236}">
                <a16:creationId xmlns:a16="http://schemas.microsoft.com/office/drawing/2014/main" id="{D3BAFB17-3290-9000-4221-6682D7F05B75}"/>
              </a:ext>
            </a:extLst>
          </p:cNvPr>
          <p:cNvSpPr>
            <a:spLocks noGrp="1"/>
          </p:cNvSpPr>
          <p:nvPr>
            <p:ph type="body" sz="quarter" idx="10"/>
          </p:nvPr>
        </p:nvSpPr>
        <p:spPr/>
        <p:txBody>
          <a:bodyPr/>
          <a:lstStyle/>
          <a:p>
            <a:r>
              <a:rPr lang="en-US" dirty="0"/>
              <a:t>6</a:t>
            </a:r>
          </a:p>
        </p:txBody>
      </p:sp>
    </p:spTree>
    <p:extLst>
      <p:ext uri="{BB962C8B-B14F-4D97-AF65-F5344CB8AC3E}">
        <p14:creationId xmlns:p14="http://schemas.microsoft.com/office/powerpoint/2010/main" val="3677796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erson and person squatting&#10;&#10;AI-generated content may be incorrect.">
            <a:extLst>
              <a:ext uri="{FF2B5EF4-FFF2-40B4-BE49-F238E27FC236}">
                <a16:creationId xmlns:a16="http://schemas.microsoft.com/office/drawing/2014/main" id="{79B92A41-E4DE-DCFF-41C5-F97C4F831404}"/>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8599" r="18599"/>
          <a:stretch>
            <a:fillRect/>
          </a:stretch>
        </p:blipFill>
        <p:spPr>
          <a:prstGeom prst="rect">
            <a:avLst/>
          </a:prstGeom>
          <a:solidFill>
            <a:srgbClr val="FFFFFF">
              <a:lumMod val="95000"/>
            </a:srgbClr>
          </a:solidFill>
        </p:spPr>
      </p:pic>
      <p:sp>
        <p:nvSpPr>
          <p:cNvPr id="3" name="Text Placeholder 2">
            <a:extLst>
              <a:ext uri="{FF2B5EF4-FFF2-40B4-BE49-F238E27FC236}">
                <a16:creationId xmlns:a16="http://schemas.microsoft.com/office/drawing/2014/main" id="{A0174F7C-CF1B-A42E-A303-34103EB836D9}"/>
              </a:ext>
            </a:extLst>
          </p:cNvPr>
          <p:cNvSpPr>
            <a:spLocks noGrp="1"/>
          </p:cNvSpPr>
          <p:nvPr>
            <p:ph type="body" sz="quarter" idx="11"/>
          </p:nvPr>
        </p:nvSpPr>
        <p:spPr>
          <a:xfrm>
            <a:off x="831850" y="701675"/>
            <a:ext cx="8382000" cy="4431983"/>
          </a:xfrm>
        </p:spPr>
        <p:txBody>
          <a:bodyPr/>
          <a:lstStyle/>
          <a:p>
            <a:r>
              <a:rPr lang="en-US" sz="9600" dirty="0"/>
              <a:t>SOMETIMES A SINGLE BOLD STATEMENT IS THE MOST POWERFUL.</a:t>
            </a:r>
          </a:p>
        </p:txBody>
      </p:sp>
      <p:sp>
        <p:nvSpPr>
          <p:cNvPr id="4" name="Slide Number Placeholder 3">
            <a:extLst>
              <a:ext uri="{FF2B5EF4-FFF2-40B4-BE49-F238E27FC236}">
                <a16:creationId xmlns:a16="http://schemas.microsoft.com/office/drawing/2014/main" id="{9FDA8780-586D-2FBB-08F0-342E95A77650}"/>
              </a:ext>
            </a:extLst>
          </p:cNvPr>
          <p:cNvSpPr>
            <a:spLocks noGrp="1"/>
          </p:cNvSpPr>
          <p:nvPr>
            <p:ph type="sldNum" sz="quarter" idx="7"/>
          </p:nvPr>
        </p:nvSpPr>
        <p:spPr/>
        <p:txBody>
          <a:bodyPr/>
          <a:lstStyle/>
          <a:p>
            <a:fld id="{B6F15528-21DE-4FAA-801E-634DDDAF4B2B}" type="slidenum">
              <a:rPr lang="en-IE" smtClean="0"/>
              <a:pPr/>
              <a:t>14</a:t>
            </a:fld>
            <a:endParaRPr lang="en-IE"/>
          </a:p>
        </p:txBody>
      </p:sp>
    </p:spTree>
    <p:extLst>
      <p:ext uri="{BB962C8B-B14F-4D97-AF65-F5344CB8AC3E}">
        <p14:creationId xmlns:p14="http://schemas.microsoft.com/office/powerpoint/2010/main" val="1593121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CA3A96-A111-F453-DF7F-7B11CDB8E814}"/>
              </a:ext>
            </a:extLst>
          </p:cNvPr>
          <p:cNvSpPr>
            <a:spLocks noGrp="1"/>
          </p:cNvSpPr>
          <p:nvPr>
            <p:ph type="body" sz="quarter" idx="23"/>
          </p:nvPr>
        </p:nvSpPr>
        <p:spPr/>
        <p:txBody>
          <a:bodyPr/>
          <a:lstStyle/>
          <a:p>
            <a:r>
              <a:rPr lang="en-US" dirty="0"/>
              <a:t>Education</a:t>
            </a:r>
          </a:p>
        </p:txBody>
      </p:sp>
      <p:sp>
        <p:nvSpPr>
          <p:cNvPr id="3" name="Text Placeholder 2">
            <a:extLst>
              <a:ext uri="{FF2B5EF4-FFF2-40B4-BE49-F238E27FC236}">
                <a16:creationId xmlns:a16="http://schemas.microsoft.com/office/drawing/2014/main" id="{14FB2137-718D-01CA-EA8A-B72D54E84D4A}"/>
              </a:ext>
            </a:extLst>
          </p:cNvPr>
          <p:cNvSpPr>
            <a:spLocks noGrp="1"/>
          </p:cNvSpPr>
          <p:nvPr>
            <p:ph type="body" sz="quarter" idx="22"/>
          </p:nvPr>
        </p:nvSpPr>
        <p:spPr/>
        <p:txBody>
          <a:bodyPr/>
          <a:lstStyle/>
          <a:p>
            <a:r>
              <a:rPr lang="en-US" dirty="0"/>
              <a:t>Health</a:t>
            </a:r>
          </a:p>
        </p:txBody>
      </p:sp>
      <p:sp>
        <p:nvSpPr>
          <p:cNvPr id="4" name="Text Placeholder 3">
            <a:extLst>
              <a:ext uri="{FF2B5EF4-FFF2-40B4-BE49-F238E27FC236}">
                <a16:creationId xmlns:a16="http://schemas.microsoft.com/office/drawing/2014/main" id="{0732B6E3-0E7B-0FEE-808E-CCA59A723B05}"/>
              </a:ext>
            </a:extLst>
          </p:cNvPr>
          <p:cNvSpPr>
            <a:spLocks noGrp="1"/>
          </p:cNvSpPr>
          <p:nvPr>
            <p:ph type="body" sz="quarter" idx="20"/>
          </p:nvPr>
        </p:nvSpPr>
        <p:spPr/>
        <p:txBody>
          <a:bodyPr/>
          <a:lstStyle/>
          <a:p>
            <a:r>
              <a:rPr lang="en-US" dirty="0"/>
              <a:t>Sport</a:t>
            </a:r>
          </a:p>
        </p:txBody>
      </p:sp>
      <p:sp>
        <p:nvSpPr>
          <p:cNvPr id="5" name="Text Placeholder 4">
            <a:extLst>
              <a:ext uri="{FF2B5EF4-FFF2-40B4-BE49-F238E27FC236}">
                <a16:creationId xmlns:a16="http://schemas.microsoft.com/office/drawing/2014/main" id="{373F9032-7EE2-3922-3886-2A61F1C3FADD}"/>
              </a:ext>
            </a:extLst>
          </p:cNvPr>
          <p:cNvSpPr>
            <a:spLocks noGrp="1"/>
          </p:cNvSpPr>
          <p:nvPr>
            <p:ph type="body" sz="quarter" idx="21"/>
          </p:nvPr>
        </p:nvSpPr>
        <p:spPr/>
        <p:txBody>
          <a:bodyPr/>
          <a:lstStyle/>
          <a:p>
            <a:r>
              <a:rPr lang="en-US" dirty="0"/>
              <a:t>Leadership</a:t>
            </a:r>
          </a:p>
        </p:txBody>
      </p:sp>
      <p:pic>
        <p:nvPicPr>
          <p:cNvPr id="17" name="Picture Placeholder 16" descr="A group of men in a huddle&#10;&#10;AI-generated content may be incorrect.">
            <a:extLst>
              <a:ext uri="{FF2B5EF4-FFF2-40B4-BE49-F238E27FC236}">
                <a16:creationId xmlns:a16="http://schemas.microsoft.com/office/drawing/2014/main" id="{407D9D1D-0CD4-9556-7C7B-8C249452B167}"/>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25991" r="25991"/>
          <a:stretch>
            <a:fillRect/>
          </a:stretch>
        </p:blipFill>
        <p:spPr>
          <a:prstGeom prst="rect">
            <a:avLst/>
          </a:prstGeom>
          <a:solidFill>
            <a:srgbClr val="FFFFFF">
              <a:lumMod val="95000"/>
            </a:srgbClr>
          </a:solidFill>
        </p:spPr>
      </p:pic>
      <p:pic>
        <p:nvPicPr>
          <p:cNvPr id="19" name="Picture Placeholder 18" descr="A person giving a high five to a person&#10;&#10;AI-generated content may be incorrect.">
            <a:extLst>
              <a:ext uri="{FF2B5EF4-FFF2-40B4-BE49-F238E27FC236}">
                <a16:creationId xmlns:a16="http://schemas.microsoft.com/office/drawing/2014/main" id="{40507E50-43D4-41FC-9755-97181443033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9013" r="42969"/>
          <a:stretch>
            <a:fillRect/>
          </a:stretch>
        </p:blipFill>
        <p:spPr>
          <a:xfrm>
            <a:off x="5443606" y="2530475"/>
            <a:ext cx="4500000" cy="6248400"/>
          </a:xfrm>
          <a:prstGeom prst="rect">
            <a:avLst/>
          </a:prstGeom>
          <a:solidFill>
            <a:srgbClr val="FFFFFF">
              <a:lumMod val="95000"/>
            </a:srgbClr>
          </a:solidFill>
        </p:spPr>
      </p:pic>
      <p:pic>
        <p:nvPicPr>
          <p:cNvPr id="21" name="Picture Placeholder 20" descr="A person touching her head&#10;&#10;AI-generated content may be incorrect.">
            <a:extLst>
              <a:ext uri="{FF2B5EF4-FFF2-40B4-BE49-F238E27FC236}">
                <a16:creationId xmlns:a16="http://schemas.microsoft.com/office/drawing/2014/main" id="{7AAC133C-CE6A-05FF-D28B-8977E72D6349}"/>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l="20951" t="8864" r="35485"/>
          <a:stretch>
            <a:fillRect/>
          </a:stretch>
        </p:blipFill>
        <p:spPr>
          <a:xfrm>
            <a:off x="10075240" y="2530475"/>
            <a:ext cx="4495800" cy="6248400"/>
          </a:xfrm>
          <a:prstGeom prst="rect">
            <a:avLst/>
          </a:prstGeom>
          <a:solidFill>
            <a:srgbClr val="FFFFFF">
              <a:lumMod val="95000"/>
            </a:srgbClr>
          </a:solidFill>
        </p:spPr>
      </p:pic>
      <p:pic>
        <p:nvPicPr>
          <p:cNvPr id="23" name="Picture Placeholder 22" descr="A group of people sitting at a table&#10;&#10;AI-generated content may be incorrect.">
            <a:extLst>
              <a:ext uri="{FF2B5EF4-FFF2-40B4-BE49-F238E27FC236}">
                <a16:creationId xmlns:a16="http://schemas.microsoft.com/office/drawing/2014/main" id="{1D598963-DD2E-A83A-E5A7-15720B1431C4}"/>
              </a:ext>
            </a:extLst>
          </p:cNvPr>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26016" r="26016"/>
          <a:stretch>
            <a:fillRect/>
          </a:stretch>
        </p:blipFill>
        <p:spPr>
          <a:prstGeom prst="rect">
            <a:avLst/>
          </a:prstGeom>
          <a:solidFill>
            <a:srgbClr val="FFFFFF">
              <a:lumMod val="95000"/>
            </a:srgbClr>
          </a:solidFill>
        </p:spPr>
      </p:pic>
      <p:sp>
        <p:nvSpPr>
          <p:cNvPr id="10" name="Text Placeholder 9">
            <a:extLst>
              <a:ext uri="{FF2B5EF4-FFF2-40B4-BE49-F238E27FC236}">
                <a16:creationId xmlns:a16="http://schemas.microsoft.com/office/drawing/2014/main" id="{F2DE0A16-7CA8-A613-98B4-F604BDDB5967}"/>
              </a:ext>
            </a:extLst>
          </p:cNvPr>
          <p:cNvSpPr>
            <a:spLocks noGrp="1"/>
          </p:cNvSpPr>
          <p:nvPr>
            <p:ph type="body" sz="quarter" idx="16"/>
          </p:nvPr>
        </p:nvSpPr>
        <p:spPr/>
        <p:txBody>
          <a:bodyPr/>
          <a:lstStyle/>
          <a:p>
            <a:r>
              <a:rPr lang="en-US" dirty="0"/>
              <a:t>1</a:t>
            </a:r>
          </a:p>
        </p:txBody>
      </p:sp>
      <p:sp>
        <p:nvSpPr>
          <p:cNvPr id="11" name="Text Placeholder 10">
            <a:extLst>
              <a:ext uri="{FF2B5EF4-FFF2-40B4-BE49-F238E27FC236}">
                <a16:creationId xmlns:a16="http://schemas.microsoft.com/office/drawing/2014/main" id="{C2331865-55BA-0A23-928E-EE7EF67DE50A}"/>
              </a:ext>
            </a:extLst>
          </p:cNvPr>
          <p:cNvSpPr>
            <a:spLocks noGrp="1"/>
          </p:cNvSpPr>
          <p:nvPr>
            <p:ph type="body" sz="quarter" idx="17"/>
          </p:nvPr>
        </p:nvSpPr>
        <p:spPr/>
        <p:txBody>
          <a:bodyPr/>
          <a:lstStyle/>
          <a:p>
            <a:r>
              <a:rPr lang="en-US" dirty="0"/>
              <a:t>2</a:t>
            </a:r>
          </a:p>
        </p:txBody>
      </p:sp>
      <p:sp>
        <p:nvSpPr>
          <p:cNvPr id="12" name="Text Placeholder 11">
            <a:extLst>
              <a:ext uri="{FF2B5EF4-FFF2-40B4-BE49-F238E27FC236}">
                <a16:creationId xmlns:a16="http://schemas.microsoft.com/office/drawing/2014/main" id="{9AF0F46E-CBE3-71D4-1D3F-FA7379C36D78}"/>
              </a:ext>
            </a:extLst>
          </p:cNvPr>
          <p:cNvSpPr>
            <a:spLocks noGrp="1"/>
          </p:cNvSpPr>
          <p:nvPr>
            <p:ph type="body" sz="quarter" idx="18"/>
          </p:nvPr>
        </p:nvSpPr>
        <p:spPr/>
        <p:txBody>
          <a:bodyPr/>
          <a:lstStyle/>
          <a:p>
            <a:r>
              <a:rPr lang="en-US" dirty="0"/>
              <a:t>3</a:t>
            </a:r>
          </a:p>
        </p:txBody>
      </p:sp>
      <p:sp>
        <p:nvSpPr>
          <p:cNvPr id="13" name="Text Placeholder 12">
            <a:extLst>
              <a:ext uri="{FF2B5EF4-FFF2-40B4-BE49-F238E27FC236}">
                <a16:creationId xmlns:a16="http://schemas.microsoft.com/office/drawing/2014/main" id="{62863BF4-B88A-3BD1-8A6F-0C7A651541D6}"/>
              </a:ext>
            </a:extLst>
          </p:cNvPr>
          <p:cNvSpPr>
            <a:spLocks noGrp="1"/>
          </p:cNvSpPr>
          <p:nvPr>
            <p:ph type="body" sz="quarter" idx="19"/>
          </p:nvPr>
        </p:nvSpPr>
        <p:spPr/>
        <p:txBody>
          <a:bodyPr/>
          <a:lstStyle/>
          <a:p>
            <a:r>
              <a:rPr lang="en-US" dirty="0"/>
              <a:t>4</a:t>
            </a:r>
          </a:p>
        </p:txBody>
      </p:sp>
      <p:sp>
        <p:nvSpPr>
          <p:cNvPr id="14" name="Slide Number Placeholder 13">
            <a:extLst>
              <a:ext uri="{FF2B5EF4-FFF2-40B4-BE49-F238E27FC236}">
                <a16:creationId xmlns:a16="http://schemas.microsoft.com/office/drawing/2014/main" id="{D99FDFF3-6678-F03F-D447-8DE1451EF98B}"/>
              </a:ext>
            </a:extLst>
          </p:cNvPr>
          <p:cNvSpPr>
            <a:spLocks noGrp="1"/>
          </p:cNvSpPr>
          <p:nvPr>
            <p:ph type="sldNum" sz="quarter" idx="7"/>
          </p:nvPr>
        </p:nvSpPr>
        <p:spPr/>
        <p:txBody>
          <a:bodyPr/>
          <a:lstStyle/>
          <a:p>
            <a:fld id="{B6F15528-21DE-4FAA-801E-634DDDAF4B2B}" type="slidenum">
              <a:rPr lang="en-IE" smtClean="0"/>
              <a:pPr/>
              <a:t>15</a:t>
            </a:fld>
            <a:endParaRPr lang="en-IE"/>
          </a:p>
        </p:txBody>
      </p:sp>
      <p:sp>
        <p:nvSpPr>
          <p:cNvPr id="15" name="Title 14">
            <a:extLst>
              <a:ext uri="{FF2B5EF4-FFF2-40B4-BE49-F238E27FC236}">
                <a16:creationId xmlns:a16="http://schemas.microsoft.com/office/drawing/2014/main" id="{66A8B3D3-A17A-6858-EBA8-B26FB47493F4}"/>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936805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9A28A12-8AA7-6041-1C43-D6F5998B37FB}"/>
              </a:ext>
            </a:extLst>
          </p:cNvPr>
          <p:cNvSpPr>
            <a:spLocks noGrp="1"/>
          </p:cNvSpPr>
          <p:nvPr>
            <p:ph type="pic" sz="quarter" idx="10"/>
          </p:nvPr>
        </p:nvSpPr>
        <p:spPr/>
        <p:txBody>
          <a:bodyPr/>
          <a:lstStyle/>
          <a:p>
            <a:endParaRPr lang="en-US"/>
          </a:p>
        </p:txBody>
      </p:sp>
      <p:sp>
        <p:nvSpPr>
          <p:cNvPr id="3" name="Slide Number Placeholder 2">
            <a:extLst>
              <a:ext uri="{FF2B5EF4-FFF2-40B4-BE49-F238E27FC236}">
                <a16:creationId xmlns:a16="http://schemas.microsoft.com/office/drawing/2014/main" id="{10684B48-5E02-D8B5-8C0C-574BA0C38D75}"/>
              </a:ext>
            </a:extLst>
          </p:cNvPr>
          <p:cNvSpPr>
            <a:spLocks noGrp="1"/>
          </p:cNvSpPr>
          <p:nvPr>
            <p:ph type="sldNum" sz="quarter" idx="7"/>
          </p:nvPr>
        </p:nvSpPr>
        <p:spPr/>
        <p:txBody>
          <a:bodyPr/>
          <a:lstStyle/>
          <a:p>
            <a:fld id="{B6F15528-21DE-4FAA-801E-634DDDAF4B2B}" type="slidenum">
              <a:rPr lang="en-IE" smtClean="0"/>
              <a:pPr/>
              <a:t>16</a:t>
            </a:fld>
            <a:endParaRPr lang="en-IE"/>
          </a:p>
        </p:txBody>
      </p:sp>
      <p:sp>
        <p:nvSpPr>
          <p:cNvPr id="4" name="Text Placeholder 3">
            <a:extLst>
              <a:ext uri="{FF2B5EF4-FFF2-40B4-BE49-F238E27FC236}">
                <a16:creationId xmlns:a16="http://schemas.microsoft.com/office/drawing/2014/main" id="{078E1512-D0C4-2458-3C7A-83682CB632DE}"/>
              </a:ext>
            </a:extLst>
          </p:cNvPr>
          <p:cNvSpPr>
            <a:spLocks noGrp="1"/>
          </p:cNvSpPr>
          <p:nvPr>
            <p:ph type="body" sz="quarter" idx="11"/>
          </p:nvPr>
        </p:nvSpPr>
        <p:spPr>
          <a:xfrm>
            <a:off x="831850" y="9464675"/>
            <a:ext cx="5638800" cy="1107996"/>
          </a:xfrm>
        </p:spPr>
        <p:txBody>
          <a:bodyPr/>
          <a:lstStyle/>
          <a:p>
            <a:r>
              <a:rPr lang="en-US" dirty="0"/>
              <a:t>A picture paints a thousand words</a:t>
            </a:r>
          </a:p>
          <a:p>
            <a:r>
              <a:rPr lang="en-US" altLang="en-US" dirty="0"/>
              <a:t>Don’t forget to caption where possible. For best effect crop the image to fill the placeholder.</a:t>
            </a:r>
          </a:p>
          <a:p>
            <a:endParaRPr lang="en-US" dirty="0"/>
          </a:p>
        </p:txBody>
      </p:sp>
    </p:spTree>
    <p:extLst>
      <p:ext uri="{BB962C8B-B14F-4D97-AF65-F5344CB8AC3E}">
        <p14:creationId xmlns:p14="http://schemas.microsoft.com/office/powerpoint/2010/main" val="23827771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B999AE-B691-2154-51E8-ACFB041CE226}"/>
              </a:ext>
            </a:extLst>
          </p:cNvPr>
          <p:cNvSpPr>
            <a:spLocks noGrp="1"/>
          </p:cNvSpPr>
          <p:nvPr>
            <p:ph type="body" sz="quarter" idx="13"/>
          </p:nvPr>
        </p:nvSpPr>
        <p:spPr/>
        <p:txBody>
          <a:bodyPr/>
          <a:lstStyle/>
          <a:p>
            <a:endParaRPr lang="en-US"/>
          </a:p>
        </p:txBody>
      </p:sp>
      <p:sp>
        <p:nvSpPr>
          <p:cNvPr id="3" name="Picture Placeholder 2">
            <a:extLst>
              <a:ext uri="{FF2B5EF4-FFF2-40B4-BE49-F238E27FC236}">
                <a16:creationId xmlns:a16="http://schemas.microsoft.com/office/drawing/2014/main" id="{BD6CC89A-6A17-9202-BCA8-2CAF7CBF3A74}"/>
              </a:ext>
            </a:extLst>
          </p:cNvPr>
          <p:cNvSpPr>
            <a:spLocks noGrp="1"/>
          </p:cNvSpPr>
          <p:nvPr>
            <p:ph type="pic" sz="quarter" idx="12"/>
          </p:nvPr>
        </p:nvSpPr>
        <p:spPr/>
        <p:txBody>
          <a:bodyPr/>
          <a:lstStyle/>
          <a:p>
            <a:endParaRPr lang="en-US"/>
          </a:p>
        </p:txBody>
      </p:sp>
      <p:sp>
        <p:nvSpPr>
          <p:cNvPr id="4" name="Picture Placeholder 3">
            <a:extLst>
              <a:ext uri="{FF2B5EF4-FFF2-40B4-BE49-F238E27FC236}">
                <a16:creationId xmlns:a16="http://schemas.microsoft.com/office/drawing/2014/main" id="{1C4CD6C2-85A9-ABB2-0F3C-30E970170956}"/>
              </a:ext>
            </a:extLst>
          </p:cNvPr>
          <p:cNvSpPr>
            <a:spLocks noGrp="1"/>
          </p:cNvSpPr>
          <p:nvPr>
            <p:ph type="pic" sz="quarter" idx="11"/>
          </p:nvPr>
        </p:nvSpPr>
        <p:spPr/>
        <p:txBody>
          <a:bodyPr/>
          <a:lstStyle/>
          <a:p>
            <a:endParaRPr lang="en-US"/>
          </a:p>
        </p:txBody>
      </p:sp>
      <p:sp>
        <p:nvSpPr>
          <p:cNvPr id="5" name="Picture Placeholder 4">
            <a:extLst>
              <a:ext uri="{FF2B5EF4-FFF2-40B4-BE49-F238E27FC236}">
                <a16:creationId xmlns:a16="http://schemas.microsoft.com/office/drawing/2014/main" id="{9AF94927-A57C-DAC1-1F08-1C45C1557DE4}"/>
              </a:ext>
            </a:extLst>
          </p:cNvPr>
          <p:cNvSpPr>
            <a:spLocks noGrp="1"/>
          </p:cNvSpPr>
          <p:nvPr>
            <p:ph type="pic" sz="quarter" idx="10"/>
          </p:nvPr>
        </p:nvSpPr>
        <p:spPr/>
        <p:txBody>
          <a:bodyPr/>
          <a:lstStyle/>
          <a:p>
            <a:endParaRPr lang="en-US"/>
          </a:p>
        </p:txBody>
      </p:sp>
      <p:sp>
        <p:nvSpPr>
          <p:cNvPr id="6" name="Text Placeholder 5">
            <a:extLst>
              <a:ext uri="{FF2B5EF4-FFF2-40B4-BE49-F238E27FC236}">
                <a16:creationId xmlns:a16="http://schemas.microsoft.com/office/drawing/2014/main" id="{7EC6771E-8A5C-0539-4C8F-565A3F39A532}"/>
              </a:ext>
            </a:extLst>
          </p:cNvPr>
          <p:cNvSpPr>
            <a:spLocks noGrp="1"/>
          </p:cNvSpPr>
          <p:nvPr>
            <p:ph type="body" sz="quarter" idx="14"/>
          </p:nvPr>
        </p:nvSpPr>
        <p:spPr/>
        <p:txBody>
          <a:bodyPr/>
          <a:lstStyle/>
          <a:p>
            <a:endParaRPr lang="en-US"/>
          </a:p>
        </p:txBody>
      </p:sp>
      <p:sp>
        <p:nvSpPr>
          <p:cNvPr id="7" name="Slide Number Placeholder 6">
            <a:extLst>
              <a:ext uri="{FF2B5EF4-FFF2-40B4-BE49-F238E27FC236}">
                <a16:creationId xmlns:a16="http://schemas.microsoft.com/office/drawing/2014/main" id="{13F20608-7A85-8FC5-64FC-62B4F9D74EFD}"/>
              </a:ext>
            </a:extLst>
          </p:cNvPr>
          <p:cNvSpPr>
            <a:spLocks noGrp="1"/>
          </p:cNvSpPr>
          <p:nvPr>
            <p:ph type="sldNum" sz="quarter" idx="7"/>
          </p:nvPr>
        </p:nvSpPr>
        <p:spPr/>
        <p:txBody>
          <a:bodyPr/>
          <a:lstStyle/>
          <a:p>
            <a:fld id="{B6F15528-21DE-4FAA-801E-634DDDAF4B2B}" type="slidenum">
              <a:rPr lang="en-IE" smtClean="0"/>
              <a:pPr/>
              <a:t>17</a:t>
            </a:fld>
            <a:endParaRPr lang="en-IE"/>
          </a:p>
        </p:txBody>
      </p:sp>
    </p:spTree>
    <p:extLst>
      <p:ext uri="{BB962C8B-B14F-4D97-AF65-F5344CB8AC3E}">
        <p14:creationId xmlns:p14="http://schemas.microsoft.com/office/powerpoint/2010/main" val="603006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A84F0A-F3F8-9348-62CA-8F747A822953}"/>
              </a:ext>
            </a:extLst>
          </p:cNvPr>
          <p:cNvSpPr>
            <a:spLocks noGrp="1"/>
          </p:cNvSpPr>
          <p:nvPr>
            <p:ph type="body" sz="quarter" idx="18"/>
          </p:nvPr>
        </p:nvSpPr>
        <p:spPr/>
        <p:txBody>
          <a:bodyPr/>
          <a:lstStyle/>
          <a:p>
            <a:endParaRPr lang="en-US"/>
          </a:p>
        </p:txBody>
      </p:sp>
      <p:sp>
        <p:nvSpPr>
          <p:cNvPr id="3" name="Slide Number Placeholder 2">
            <a:extLst>
              <a:ext uri="{FF2B5EF4-FFF2-40B4-BE49-F238E27FC236}">
                <a16:creationId xmlns:a16="http://schemas.microsoft.com/office/drawing/2014/main" id="{DCC137D4-B964-8D3D-5210-F4B75F18AEEF}"/>
              </a:ext>
            </a:extLst>
          </p:cNvPr>
          <p:cNvSpPr>
            <a:spLocks noGrp="1"/>
          </p:cNvSpPr>
          <p:nvPr>
            <p:ph type="sldNum" sz="quarter" idx="7"/>
          </p:nvPr>
        </p:nvSpPr>
        <p:spPr/>
        <p:txBody>
          <a:bodyPr/>
          <a:lstStyle/>
          <a:p>
            <a:fld id="{B6F15528-21DE-4FAA-801E-634DDDAF4B2B}" type="slidenum">
              <a:rPr lang="en-IE" smtClean="0"/>
              <a:pPr/>
              <a:t>18</a:t>
            </a:fld>
            <a:endParaRPr lang="en-IE"/>
          </a:p>
        </p:txBody>
      </p:sp>
      <p:sp>
        <p:nvSpPr>
          <p:cNvPr id="4" name="Title 3">
            <a:extLst>
              <a:ext uri="{FF2B5EF4-FFF2-40B4-BE49-F238E27FC236}">
                <a16:creationId xmlns:a16="http://schemas.microsoft.com/office/drawing/2014/main" id="{344F814C-D667-5C5B-03A8-A51828E766D8}"/>
              </a:ext>
            </a:extLst>
          </p:cNvPr>
          <p:cNvSpPr>
            <a:spLocks noGrp="1"/>
          </p:cNvSpPr>
          <p:nvPr>
            <p:ph type="title"/>
          </p:nvPr>
        </p:nvSpPr>
        <p:spPr/>
        <p:txBody>
          <a:bodyPr/>
          <a:lstStyle/>
          <a:p>
            <a:r>
              <a:rPr lang="en-US" dirty="0"/>
              <a:t>Timeline slide</a:t>
            </a:r>
          </a:p>
        </p:txBody>
      </p:sp>
      <p:sp>
        <p:nvSpPr>
          <p:cNvPr id="5" name="Text Placeholder 4">
            <a:extLst>
              <a:ext uri="{FF2B5EF4-FFF2-40B4-BE49-F238E27FC236}">
                <a16:creationId xmlns:a16="http://schemas.microsoft.com/office/drawing/2014/main" id="{B471B560-DE1A-3EBA-3D91-19321A2FC9A5}"/>
              </a:ext>
            </a:extLst>
          </p:cNvPr>
          <p:cNvSpPr>
            <a:spLocks noGrp="1"/>
          </p:cNvSpPr>
          <p:nvPr>
            <p:ph type="body" sz="quarter" idx="19"/>
          </p:nvPr>
        </p:nvSpPr>
        <p:spPr/>
        <p:txBody>
          <a:bodyPr/>
          <a:lstStyle/>
          <a:p>
            <a:endParaRPr lang="en-US"/>
          </a:p>
        </p:txBody>
      </p:sp>
      <p:sp>
        <p:nvSpPr>
          <p:cNvPr id="6" name="Text Placeholder 5">
            <a:extLst>
              <a:ext uri="{FF2B5EF4-FFF2-40B4-BE49-F238E27FC236}">
                <a16:creationId xmlns:a16="http://schemas.microsoft.com/office/drawing/2014/main" id="{6857C827-9317-E50D-8EA6-DE8887890EDB}"/>
              </a:ext>
            </a:extLst>
          </p:cNvPr>
          <p:cNvSpPr>
            <a:spLocks noGrp="1"/>
          </p:cNvSpPr>
          <p:nvPr>
            <p:ph type="body" sz="quarter" idx="20"/>
          </p:nvPr>
        </p:nvSpPr>
        <p:spPr/>
        <p:txBody>
          <a:bodyPr/>
          <a:lstStyle/>
          <a:p>
            <a:endParaRPr lang="en-US"/>
          </a:p>
        </p:txBody>
      </p:sp>
      <p:sp>
        <p:nvSpPr>
          <p:cNvPr id="7" name="Text Placeholder 6">
            <a:extLst>
              <a:ext uri="{FF2B5EF4-FFF2-40B4-BE49-F238E27FC236}">
                <a16:creationId xmlns:a16="http://schemas.microsoft.com/office/drawing/2014/main" id="{108465E5-3757-1BFB-E900-2EA925516405}"/>
              </a:ext>
            </a:extLst>
          </p:cNvPr>
          <p:cNvSpPr>
            <a:spLocks noGrp="1"/>
          </p:cNvSpPr>
          <p:nvPr>
            <p:ph type="body" sz="quarter" idx="21"/>
          </p:nvPr>
        </p:nvSpPr>
        <p:spPr/>
        <p:txBody>
          <a:bodyPr/>
          <a:lstStyle/>
          <a:p>
            <a:endParaRPr lang="en-US"/>
          </a:p>
        </p:txBody>
      </p:sp>
      <p:sp>
        <p:nvSpPr>
          <p:cNvPr id="8" name="Text Placeholder 7">
            <a:extLst>
              <a:ext uri="{FF2B5EF4-FFF2-40B4-BE49-F238E27FC236}">
                <a16:creationId xmlns:a16="http://schemas.microsoft.com/office/drawing/2014/main" id="{D2F60EBE-375A-C82F-199B-2B6CE9C26CC1}"/>
              </a:ext>
            </a:extLst>
          </p:cNvPr>
          <p:cNvSpPr>
            <a:spLocks noGrp="1"/>
          </p:cNvSpPr>
          <p:nvPr>
            <p:ph type="body" sz="quarter" idx="30"/>
          </p:nvPr>
        </p:nvSpPr>
        <p:spPr/>
        <p:txBody>
          <a:bodyPr/>
          <a:lstStyle/>
          <a:p>
            <a:endParaRPr lang="en-US"/>
          </a:p>
        </p:txBody>
      </p:sp>
      <p:sp>
        <p:nvSpPr>
          <p:cNvPr id="9" name="Text Placeholder 8">
            <a:extLst>
              <a:ext uri="{FF2B5EF4-FFF2-40B4-BE49-F238E27FC236}">
                <a16:creationId xmlns:a16="http://schemas.microsoft.com/office/drawing/2014/main" id="{2FD97CE9-700A-617C-F23B-A501D2BFA6A0}"/>
              </a:ext>
            </a:extLst>
          </p:cNvPr>
          <p:cNvSpPr>
            <a:spLocks noGrp="1"/>
          </p:cNvSpPr>
          <p:nvPr>
            <p:ph type="body" sz="quarter" idx="31"/>
          </p:nvPr>
        </p:nvSpPr>
        <p:spPr/>
        <p:txBody>
          <a:bodyPr/>
          <a:lstStyle/>
          <a:p>
            <a:endParaRPr lang="en-US"/>
          </a:p>
        </p:txBody>
      </p:sp>
      <p:sp>
        <p:nvSpPr>
          <p:cNvPr id="10" name="Text Placeholder 9">
            <a:extLst>
              <a:ext uri="{FF2B5EF4-FFF2-40B4-BE49-F238E27FC236}">
                <a16:creationId xmlns:a16="http://schemas.microsoft.com/office/drawing/2014/main" id="{64B258FB-EED9-F48C-294C-3ECC8AA65778}"/>
              </a:ext>
            </a:extLst>
          </p:cNvPr>
          <p:cNvSpPr>
            <a:spLocks noGrp="1"/>
          </p:cNvSpPr>
          <p:nvPr>
            <p:ph type="body" sz="quarter" idx="32"/>
          </p:nvPr>
        </p:nvSpPr>
        <p:spPr/>
        <p:txBody>
          <a:bodyPr/>
          <a:lstStyle/>
          <a:p>
            <a:endParaRPr lang="en-US"/>
          </a:p>
        </p:txBody>
      </p:sp>
      <p:sp>
        <p:nvSpPr>
          <p:cNvPr id="11" name="Text Placeholder 10">
            <a:extLst>
              <a:ext uri="{FF2B5EF4-FFF2-40B4-BE49-F238E27FC236}">
                <a16:creationId xmlns:a16="http://schemas.microsoft.com/office/drawing/2014/main" id="{91F5C49F-01EA-107F-F153-EB0B54F0B7D8}"/>
              </a:ext>
            </a:extLst>
          </p:cNvPr>
          <p:cNvSpPr>
            <a:spLocks noGrp="1"/>
          </p:cNvSpPr>
          <p:nvPr>
            <p:ph type="body" sz="quarter" idx="33"/>
          </p:nvPr>
        </p:nvSpPr>
        <p:spPr/>
        <p:txBody>
          <a:bodyPr/>
          <a:lstStyle/>
          <a:p>
            <a:endParaRPr lang="en-US"/>
          </a:p>
        </p:txBody>
      </p:sp>
      <p:sp>
        <p:nvSpPr>
          <p:cNvPr id="12" name="Text Placeholder 11">
            <a:extLst>
              <a:ext uri="{FF2B5EF4-FFF2-40B4-BE49-F238E27FC236}">
                <a16:creationId xmlns:a16="http://schemas.microsoft.com/office/drawing/2014/main" id="{DC11ABA1-97E8-2E69-7DB4-B1424BD1561F}"/>
              </a:ext>
            </a:extLst>
          </p:cNvPr>
          <p:cNvSpPr>
            <a:spLocks noGrp="1"/>
          </p:cNvSpPr>
          <p:nvPr>
            <p:ph type="body" sz="quarter" idx="34"/>
          </p:nvPr>
        </p:nvSpPr>
        <p:spPr/>
        <p:txBody>
          <a:bodyPr/>
          <a:lstStyle/>
          <a:p>
            <a:endParaRPr lang="en-US"/>
          </a:p>
        </p:txBody>
      </p:sp>
      <p:sp>
        <p:nvSpPr>
          <p:cNvPr id="13" name="Text Placeholder 12">
            <a:extLst>
              <a:ext uri="{FF2B5EF4-FFF2-40B4-BE49-F238E27FC236}">
                <a16:creationId xmlns:a16="http://schemas.microsoft.com/office/drawing/2014/main" id="{F43802E7-D049-7BE8-FD5E-6491665FAD40}"/>
              </a:ext>
            </a:extLst>
          </p:cNvPr>
          <p:cNvSpPr>
            <a:spLocks noGrp="1"/>
          </p:cNvSpPr>
          <p:nvPr>
            <p:ph type="body" sz="quarter" idx="35"/>
          </p:nvPr>
        </p:nvSpPr>
        <p:spPr/>
        <p:txBody>
          <a:bodyPr/>
          <a:lstStyle/>
          <a:p>
            <a:endParaRPr lang="en-US"/>
          </a:p>
        </p:txBody>
      </p:sp>
      <p:sp>
        <p:nvSpPr>
          <p:cNvPr id="14" name="Text Placeholder 13">
            <a:extLst>
              <a:ext uri="{FF2B5EF4-FFF2-40B4-BE49-F238E27FC236}">
                <a16:creationId xmlns:a16="http://schemas.microsoft.com/office/drawing/2014/main" id="{03683AF1-9A94-D15E-AE4C-2A8045BF0CF7}"/>
              </a:ext>
            </a:extLst>
          </p:cNvPr>
          <p:cNvSpPr>
            <a:spLocks noGrp="1"/>
          </p:cNvSpPr>
          <p:nvPr>
            <p:ph type="body" sz="quarter" idx="36"/>
          </p:nvPr>
        </p:nvSpPr>
        <p:spPr/>
        <p:txBody>
          <a:bodyPr/>
          <a:lstStyle/>
          <a:p>
            <a:endParaRPr lang="en-US"/>
          </a:p>
        </p:txBody>
      </p:sp>
      <p:sp>
        <p:nvSpPr>
          <p:cNvPr id="15" name="Text Placeholder 14">
            <a:extLst>
              <a:ext uri="{FF2B5EF4-FFF2-40B4-BE49-F238E27FC236}">
                <a16:creationId xmlns:a16="http://schemas.microsoft.com/office/drawing/2014/main" id="{0B7A64B6-5890-A948-4992-C9CD2E5388F0}"/>
              </a:ext>
            </a:extLst>
          </p:cNvPr>
          <p:cNvSpPr>
            <a:spLocks noGrp="1"/>
          </p:cNvSpPr>
          <p:nvPr>
            <p:ph type="body" sz="quarter" idx="37"/>
          </p:nvPr>
        </p:nvSpPr>
        <p:spPr/>
        <p:txBody>
          <a:bodyPr/>
          <a:lstStyle/>
          <a:p>
            <a:endParaRPr lang="en-US" dirty="0"/>
          </a:p>
        </p:txBody>
      </p:sp>
    </p:spTree>
    <p:extLst>
      <p:ext uri="{BB962C8B-B14F-4D97-AF65-F5344CB8AC3E}">
        <p14:creationId xmlns:p14="http://schemas.microsoft.com/office/powerpoint/2010/main" val="1369107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6CF0A17E-0AAB-1C8E-84ED-83948E7E85B9}"/>
              </a:ext>
            </a:extLst>
          </p:cNvPr>
          <p:cNvGraphicFramePr>
            <a:graphicFrameLocks noGrp="1"/>
          </p:cNvGraphicFramePr>
          <p:nvPr>
            <p:ph sz="half" idx="2"/>
            <p:extLst>
              <p:ext uri="{D42A27DB-BD31-4B8C-83A1-F6EECF244321}">
                <p14:modId xmlns:p14="http://schemas.microsoft.com/office/powerpoint/2010/main" val="1949642807"/>
              </p:ext>
            </p:extLst>
          </p:nvPr>
        </p:nvGraphicFramePr>
        <p:xfrm>
          <a:off x="817562" y="2601913"/>
          <a:ext cx="10674648" cy="6497400"/>
        </p:xfrm>
        <a:graphic>
          <a:graphicData uri="http://schemas.openxmlformats.org/drawingml/2006/table">
            <a:tbl>
              <a:tblPr firstRow="1" bandRow="1">
                <a:tableStyleId>{6E25E649-3F16-4E02-A733-19D2CDBF48F0}</a:tableStyleId>
              </a:tblPr>
              <a:tblGrid>
                <a:gridCol w="1779108">
                  <a:extLst>
                    <a:ext uri="{9D8B030D-6E8A-4147-A177-3AD203B41FA5}">
                      <a16:colId xmlns:a16="http://schemas.microsoft.com/office/drawing/2014/main" val="4018112947"/>
                    </a:ext>
                  </a:extLst>
                </a:gridCol>
                <a:gridCol w="1779108">
                  <a:extLst>
                    <a:ext uri="{9D8B030D-6E8A-4147-A177-3AD203B41FA5}">
                      <a16:colId xmlns:a16="http://schemas.microsoft.com/office/drawing/2014/main" val="2271538706"/>
                    </a:ext>
                  </a:extLst>
                </a:gridCol>
                <a:gridCol w="1779108">
                  <a:extLst>
                    <a:ext uri="{9D8B030D-6E8A-4147-A177-3AD203B41FA5}">
                      <a16:colId xmlns:a16="http://schemas.microsoft.com/office/drawing/2014/main" val="4089717340"/>
                    </a:ext>
                  </a:extLst>
                </a:gridCol>
                <a:gridCol w="1779108">
                  <a:extLst>
                    <a:ext uri="{9D8B030D-6E8A-4147-A177-3AD203B41FA5}">
                      <a16:colId xmlns:a16="http://schemas.microsoft.com/office/drawing/2014/main" val="3954247169"/>
                    </a:ext>
                  </a:extLst>
                </a:gridCol>
                <a:gridCol w="1779108">
                  <a:extLst>
                    <a:ext uri="{9D8B030D-6E8A-4147-A177-3AD203B41FA5}">
                      <a16:colId xmlns:a16="http://schemas.microsoft.com/office/drawing/2014/main" val="1862093429"/>
                    </a:ext>
                  </a:extLst>
                </a:gridCol>
                <a:gridCol w="1779108">
                  <a:extLst>
                    <a:ext uri="{9D8B030D-6E8A-4147-A177-3AD203B41FA5}">
                      <a16:colId xmlns:a16="http://schemas.microsoft.com/office/drawing/2014/main" val="4211649601"/>
                    </a:ext>
                  </a:extLst>
                </a:gridCol>
              </a:tblGrid>
              <a:tr h="812175">
                <a:tc>
                  <a:txBody>
                    <a:bodyPr/>
                    <a:lstStyle/>
                    <a:p>
                      <a:pPr algn="l"/>
                      <a:r>
                        <a:rPr lang="en-US" dirty="0"/>
                        <a:t>Title</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FDBBA"/>
                    </a:solidFill>
                  </a:tcPr>
                </a:tc>
                <a:tc>
                  <a:txBody>
                    <a:bodyPr/>
                    <a:lstStyle/>
                    <a:p>
                      <a:pPr algn="r"/>
                      <a:r>
                        <a:rPr lang="en-US" dirty="0"/>
                        <a:t>Data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FDBBA"/>
                    </a:solidFill>
                  </a:tcPr>
                </a:tc>
                <a:tc>
                  <a:txBody>
                    <a:bodyPr/>
                    <a:lstStyle/>
                    <a:p>
                      <a:pPr algn="r"/>
                      <a:r>
                        <a:rPr lang="en-US" dirty="0"/>
                        <a:t>Data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FDBBA"/>
                    </a:solidFill>
                  </a:tcPr>
                </a:tc>
                <a:tc>
                  <a:txBody>
                    <a:bodyPr/>
                    <a:lstStyle/>
                    <a:p>
                      <a:pPr algn="r"/>
                      <a:r>
                        <a:rPr lang="en-US" dirty="0"/>
                        <a:t>Data 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FDBBA"/>
                    </a:solidFill>
                  </a:tcPr>
                </a:tc>
                <a:tc>
                  <a:txBody>
                    <a:bodyPr/>
                    <a:lstStyle/>
                    <a:p>
                      <a:pPr algn="r"/>
                      <a:r>
                        <a:rPr lang="en-US" dirty="0"/>
                        <a:t>Data 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FDBBA"/>
                    </a:solidFill>
                  </a:tcPr>
                </a:tc>
                <a:tc>
                  <a:txBody>
                    <a:bodyPr/>
                    <a:lstStyle/>
                    <a:p>
                      <a:pPr algn="r"/>
                      <a:r>
                        <a:rPr lang="en-US" dirty="0"/>
                        <a:t>Data 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0FDBBA"/>
                    </a:solidFill>
                  </a:tcPr>
                </a:tc>
                <a:extLst>
                  <a:ext uri="{0D108BD9-81ED-4DB2-BD59-A6C34878D82A}">
                    <a16:rowId xmlns:a16="http://schemas.microsoft.com/office/drawing/2014/main" val="3646629870"/>
                  </a:ext>
                </a:extLst>
              </a:tr>
              <a:tr h="812175">
                <a:tc>
                  <a:txBody>
                    <a:bodyPr/>
                    <a:lstStyle/>
                    <a:p>
                      <a:pPr algn="l"/>
                      <a:r>
                        <a:rPr lang="en-US" dirty="0"/>
                        <a:t>Row 1</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a:t>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a:t>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a:t>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a:t>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a:t>00</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4468164"/>
                  </a:ext>
                </a:extLst>
              </a:tr>
              <a:tr h="812175">
                <a:tc>
                  <a:txBody>
                    <a:bodyPr/>
                    <a:lstStyle/>
                    <a:p>
                      <a:pPr algn="l"/>
                      <a:r>
                        <a:rPr lang="en-US" dirty="0"/>
                        <a:t>Row 2</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a:t>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a:t>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a:t>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a:t>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a:t>00</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6706066"/>
                  </a:ext>
                </a:extLst>
              </a:tr>
              <a:tr h="812175">
                <a:tc>
                  <a:txBody>
                    <a:bodyPr/>
                    <a:lstStyle/>
                    <a:p>
                      <a:pPr algn="l"/>
                      <a:r>
                        <a:rPr lang="en-US" dirty="0"/>
                        <a:t>Row 3</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a:t>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a:t>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a:t>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a:t>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a:t>00</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7105316"/>
                  </a:ext>
                </a:extLst>
              </a:tr>
              <a:tr h="812175">
                <a:tc>
                  <a:txBody>
                    <a:bodyPr/>
                    <a:lstStyle/>
                    <a:p>
                      <a:pPr algn="l"/>
                      <a:r>
                        <a:rPr lang="en-US" dirty="0"/>
                        <a:t>Rew 4</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a:t>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a:t>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a:t>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a:t>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a:t>00</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2971810"/>
                  </a:ext>
                </a:extLst>
              </a:tr>
              <a:tr h="812175">
                <a:tc>
                  <a:txBody>
                    <a:bodyPr/>
                    <a:lstStyle/>
                    <a:p>
                      <a:pPr algn="l"/>
                      <a:r>
                        <a:rPr lang="en-US" dirty="0"/>
                        <a:t>Row 5</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a:t>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a:t>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a:t>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a:t>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a:t>00</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2117668"/>
                  </a:ext>
                </a:extLst>
              </a:tr>
              <a:tr h="812175">
                <a:tc>
                  <a:txBody>
                    <a:bodyPr/>
                    <a:lstStyle/>
                    <a:p>
                      <a:pPr algn="l"/>
                      <a:r>
                        <a:rPr lang="en-US" dirty="0"/>
                        <a:t>Row 6</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dirty="0"/>
                        <a:t>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dirty="0"/>
                        <a:t>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dirty="0"/>
                        <a:t>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dirty="0"/>
                        <a:t>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dirty="0"/>
                        <a:t>00</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7504425"/>
                  </a:ext>
                </a:extLst>
              </a:tr>
              <a:tr h="812175">
                <a:tc>
                  <a:txBody>
                    <a:bodyPr/>
                    <a:lstStyle/>
                    <a:p>
                      <a:pPr algn="l"/>
                      <a:r>
                        <a:rPr lang="en-US" b="1" dirty="0"/>
                        <a:t>Total</a:t>
                      </a:r>
                    </a:p>
                  </a:txBody>
                  <a:tcPr anchor="ct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b="1" dirty="0"/>
                        <a:t>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b="1" dirty="0"/>
                        <a:t>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b="1" dirty="0"/>
                        <a:t>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b="1" dirty="0"/>
                        <a:t>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b="1" dirty="0"/>
                        <a:t>00</a:t>
                      </a:r>
                    </a:p>
                  </a:txBody>
                  <a:tcPr anchor="ctr">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7286019"/>
                  </a:ext>
                </a:extLst>
              </a:tr>
            </a:tbl>
          </a:graphicData>
        </a:graphic>
      </p:graphicFrame>
      <p:graphicFrame>
        <p:nvGraphicFramePr>
          <p:cNvPr id="6" name="Content Placeholder 5">
            <a:extLst>
              <a:ext uri="{FF2B5EF4-FFF2-40B4-BE49-F238E27FC236}">
                <a16:creationId xmlns:a16="http://schemas.microsoft.com/office/drawing/2014/main" id="{D53BC284-2254-22D6-BA53-E9DB19D31E29}"/>
              </a:ext>
            </a:extLst>
          </p:cNvPr>
          <p:cNvGraphicFramePr>
            <a:graphicFrameLocks noGrp="1"/>
          </p:cNvGraphicFramePr>
          <p:nvPr>
            <p:ph sz="half" idx="3"/>
            <p:extLst>
              <p:ext uri="{D42A27DB-BD31-4B8C-83A1-F6EECF244321}">
                <p14:modId xmlns:p14="http://schemas.microsoft.com/office/powerpoint/2010/main" val="1565852820"/>
              </p:ext>
            </p:extLst>
          </p:nvPr>
        </p:nvGraphicFramePr>
        <p:xfrm>
          <a:off x="12140282" y="2601913"/>
          <a:ext cx="7259215" cy="74628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7BD47798-B751-EB01-4577-E4EA6F6EAB3F}"/>
              </a:ext>
            </a:extLst>
          </p:cNvPr>
          <p:cNvSpPr>
            <a:spLocks noGrp="1"/>
          </p:cNvSpPr>
          <p:nvPr>
            <p:ph type="sldNum" sz="quarter" idx="7"/>
          </p:nvPr>
        </p:nvSpPr>
        <p:spPr/>
        <p:txBody>
          <a:bodyPr/>
          <a:lstStyle/>
          <a:p>
            <a:fld id="{B6F15528-21DE-4FAA-801E-634DDDAF4B2B}" type="slidenum">
              <a:rPr lang="en-IE" smtClean="0"/>
              <a:pPr/>
              <a:t>19</a:t>
            </a:fld>
            <a:endParaRPr lang="en-IE"/>
          </a:p>
        </p:txBody>
      </p:sp>
      <p:sp>
        <p:nvSpPr>
          <p:cNvPr id="5" name="Title 4">
            <a:extLst>
              <a:ext uri="{FF2B5EF4-FFF2-40B4-BE49-F238E27FC236}">
                <a16:creationId xmlns:a16="http://schemas.microsoft.com/office/drawing/2014/main" id="{34A313C6-E55B-2D78-FC45-09C4191FD255}"/>
              </a:ext>
            </a:extLst>
          </p:cNvPr>
          <p:cNvSpPr>
            <a:spLocks noGrp="1"/>
          </p:cNvSpPr>
          <p:nvPr>
            <p:ph type="title"/>
          </p:nvPr>
        </p:nvSpPr>
        <p:spPr/>
        <p:txBody>
          <a:bodyPr/>
          <a:lstStyle/>
          <a:p>
            <a:r>
              <a:rPr lang="en-US" dirty="0"/>
              <a:t>Data slide example</a:t>
            </a:r>
          </a:p>
        </p:txBody>
      </p:sp>
    </p:spTree>
    <p:extLst>
      <p:ext uri="{BB962C8B-B14F-4D97-AF65-F5344CB8AC3E}">
        <p14:creationId xmlns:p14="http://schemas.microsoft.com/office/powerpoint/2010/main" val="488254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083731-A49A-AB29-9196-5D45A4DCD934}"/>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id="{98A28A60-094F-A03B-C823-3C7E3E8C1901}"/>
              </a:ext>
            </a:extLst>
          </p:cNvPr>
          <p:cNvSpPr>
            <a:spLocks noGrp="1"/>
          </p:cNvSpPr>
          <p:nvPr>
            <p:ph type="body" sz="quarter" idx="13"/>
          </p:nvPr>
        </p:nvSpPr>
        <p:spPr/>
        <p:txBody>
          <a:bodyPr/>
          <a:lstStyle/>
          <a:p>
            <a:endParaRPr lang="en-US"/>
          </a:p>
        </p:txBody>
      </p:sp>
      <p:sp>
        <p:nvSpPr>
          <p:cNvPr id="4" name="Text Placeholder 3">
            <a:extLst>
              <a:ext uri="{FF2B5EF4-FFF2-40B4-BE49-F238E27FC236}">
                <a16:creationId xmlns:a16="http://schemas.microsoft.com/office/drawing/2014/main" id="{E6D8F1ED-B25E-B042-0682-84CBFD61E5BB}"/>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179535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6A02C8A-66DD-70D4-76D0-C997FB8BB0A9}"/>
              </a:ext>
            </a:extLst>
          </p:cNvPr>
          <p:cNvSpPr>
            <a:spLocks noGrp="1"/>
          </p:cNvSpPr>
          <p:nvPr>
            <p:ph type="body" sz="quarter" idx="14"/>
          </p:nvPr>
        </p:nvSpPr>
        <p:spPr/>
        <p:txBody>
          <a:bodyPr/>
          <a:lstStyle/>
          <a:p>
            <a:r>
              <a:rPr lang="en-US" dirty="0"/>
              <a:t>THANK YOU.</a:t>
            </a:r>
          </a:p>
        </p:txBody>
      </p:sp>
      <p:sp>
        <p:nvSpPr>
          <p:cNvPr id="7" name="Text Placeholder 6">
            <a:extLst>
              <a:ext uri="{FF2B5EF4-FFF2-40B4-BE49-F238E27FC236}">
                <a16:creationId xmlns:a16="http://schemas.microsoft.com/office/drawing/2014/main" id="{57A0996A-4A0B-C632-A13F-17265D7A84DA}"/>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4075196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380E12-44BE-95F3-1802-1E2E68924CAF}"/>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id="{CB9D7B98-3FA1-0F27-D8B0-CE6CB221C7DA}"/>
              </a:ext>
            </a:extLst>
          </p:cNvPr>
          <p:cNvSpPr>
            <a:spLocks noGrp="1"/>
          </p:cNvSpPr>
          <p:nvPr>
            <p:ph type="body" sz="quarter" idx="13"/>
          </p:nvPr>
        </p:nvSpPr>
        <p:spPr/>
        <p:txBody>
          <a:bodyPr/>
          <a:lstStyle/>
          <a:p>
            <a:endParaRPr lang="en-US"/>
          </a:p>
        </p:txBody>
      </p:sp>
      <p:sp>
        <p:nvSpPr>
          <p:cNvPr id="4" name="Picture Placeholder 3">
            <a:extLst>
              <a:ext uri="{FF2B5EF4-FFF2-40B4-BE49-F238E27FC236}">
                <a16:creationId xmlns:a16="http://schemas.microsoft.com/office/drawing/2014/main" id="{3BB147DC-7B71-16E7-AA81-62252011EC9F}"/>
              </a:ext>
            </a:extLst>
          </p:cNvPr>
          <p:cNvSpPr>
            <a:spLocks noGrp="1"/>
          </p:cNvSpPr>
          <p:nvPr>
            <p:ph type="pic" sz="quarter" idx="15"/>
          </p:nvPr>
        </p:nvSpPr>
        <p:spPr/>
        <p:txBody>
          <a:bodyPr/>
          <a:lstStyle/>
          <a:p>
            <a:endParaRPr lang="en-US"/>
          </a:p>
        </p:txBody>
      </p:sp>
      <p:sp>
        <p:nvSpPr>
          <p:cNvPr id="5" name="Text Placeholder 4">
            <a:extLst>
              <a:ext uri="{FF2B5EF4-FFF2-40B4-BE49-F238E27FC236}">
                <a16:creationId xmlns:a16="http://schemas.microsoft.com/office/drawing/2014/main" id="{1AD9B502-BE60-4DB0-812B-1383BF563674}"/>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496507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9C559B1-9BCE-AB20-91A7-5EF43F84D4BD}"/>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id="{9FC4AACD-82F5-367C-2A15-2C7F71E94F56}"/>
              </a:ext>
            </a:extLst>
          </p:cNvPr>
          <p:cNvSpPr>
            <a:spLocks noGrp="1"/>
          </p:cNvSpPr>
          <p:nvPr>
            <p:ph type="body" sz="quarter" idx="13"/>
          </p:nvPr>
        </p:nvSpPr>
        <p:spPr/>
        <p:txBody>
          <a:bodyPr/>
          <a:lstStyle/>
          <a:p>
            <a:endParaRPr lang="en-US"/>
          </a:p>
        </p:txBody>
      </p:sp>
      <p:sp>
        <p:nvSpPr>
          <p:cNvPr id="4" name="Text Placeholder 3">
            <a:extLst>
              <a:ext uri="{FF2B5EF4-FFF2-40B4-BE49-F238E27FC236}">
                <a16:creationId xmlns:a16="http://schemas.microsoft.com/office/drawing/2014/main" id="{730E2090-52BD-9DB5-1AB7-108F7F24F6B0}"/>
              </a:ext>
            </a:extLst>
          </p:cNvPr>
          <p:cNvSpPr>
            <a:spLocks noGrp="1"/>
          </p:cNvSpPr>
          <p:nvPr>
            <p:ph type="body" sz="quarter" idx="14"/>
          </p:nvPr>
        </p:nvSpPr>
        <p:spPr/>
        <p:txBody>
          <a:bodyPr/>
          <a:lstStyle/>
          <a:p>
            <a:endParaRPr lang="en-US"/>
          </a:p>
        </p:txBody>
      </p:sp>
      <p:sp>
        <p:nvSpPr>
          <p:cNvPr id="5" name="Picture Placeholder 4">
            <a:extLst>
              <a:ext uri="{FF2B5EF4-FFF2-40B4-BE49-F238E27FC236}">
                <a16:creationId xmlns:a16="http://schemas.microsoft.com/office/drawing/2014/main" id="{A0CB5A96-E7AD-F2FA-377A-39431C5CAEDD}"/>
              </a:ext>
            </a:extLst>
          </p:cNvPr>
          <p:cNvSpPr>
            <a:spLocks noGrp="1"/>
          </p:cNvSpPr>
          <p:nvPr>
            <p:ph type="pic" sz="quarter" idx="15"/>
          </p:nvPr>
        </p:nvSpPr>
        <p:spPr/>
        <p:txBody>
          <a:bodyPr/>
          <a:lstStyle/>
          <a:p>
            <a:endParaRPr lang="en-US"/>
          </a:p>
        </p:txBody>
      </p:sp>
    </p:spTree>
    <p:extLst>
      <p:ext uri="{BB962C8B-B14F-4D97-AF65-F5344CB8AC3E}">
        <p14:creationId xmlns:p14="http://schemas.microsoft.com/office/powerpoint/2010/main" val="2996596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54E7D8-4419-7632-01EC-45726E62BCE9}"/>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id="{07E49A3B-0CDB-3B95-CD0A-8430AD609332}"/>
              </a:ext>
            </a:extLst>
          </p:cNvPr>
          <p:cNvSpPr>
            <a:spLocks noGrp="1"/>
          </p:cNvSpPr>
          <p:nvPr>
            <p:ph type="body" sz="quarter" idx="13"/>
          </p:nvPr>
        </p:nvSpPr>
        <p:spPr/>
        <p:txBody>
          <a:bodyPr/>
          <a:lstStyle/>
          <a:p>
            <a:endParaRPr lang="en-US"/>
          </a:p>
        </p:txBody>
      </p:sp>
      <p:sp>
        <p:nvSpPr>
          <p:cNvPr id="4" name="Picture Placeholder 3">
            <a:extLst>
              <a:ext uri="{FF2B5EF4-FFF2-40B4-BE49-F238E27FC236}">
                <a16:creationId xmlns:a16="http://schemas.microsoft.com/office/drawing/2014/main" id="{D1D9AD32-E2C4-D816-B9B0-BA5BE05CC6E1}"/>
              </a:ext>
            </a:extLst>
          </p:cNvPr>
          <p:cNvSpPr>
            <a:spLocks noGrp="1"/>
          </p:cNvSpPr>
          <p:nvPr>
            <p:ph type="pic" sz="quarter" idx="15"/>
          </p:nvPr>
        </p:nvSpPr>
        <p:spPr/>
        <p:txBody>
          <a:bodyPr/>
          <a:lstStyle/>
          <a:p>
            <a:endParaRPr lang="en-US"/>
          </a:p>
        </p:txBody>
      </p:sp>
      <p:sp>
        <p:nvSpPr>
          <p:cNvPr id="5" name="Text Placeholder 4">
            <a:extLst>
              <a:ext uri="{FF2B5EF4-FFF2-40B4-BE49-F238E27FC236}">
                <a16:creationId xmlns:a16="http://schemas.microsoft.com/office/drawing/2014/main" id="{8D084C78-A112-6DA7-9088-857F836EBDB4}"/>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929744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060650-4236-A689-FBE2-C8E75647B132}"/>
              </a:ext>
            </a:extLst>
          </p:cNvPr>
          <p:cNvSpPr>
            <a:spLocks noGrp="1"/>
          </p:cNvSpPr>
          <p:nvPr>
            <p:ph type="body" sz="quarter" idx="10"/>
          </p:nvPr>
        </p:nvSpPr>
        <p:spPr>
          <a:xfrm>
            <a:off x="817823" y="2606675"/>
            <a:ext cx="18288000" cy="3785652"/>
          </a:xfrm>
        </p:spPr>
        <p:txBody>
          <a:bodyPr/>
          <a:lstStyle/>
          <a:p>
            <a:pPr>
              <a:spcAft>
                <a:spcPts val="1200"/>
              </a:spcAft>
            </a:pPr>
            <a:r>
              <a:rPr lang="en-US" sz="3600" dirty="0"/>
              <a:t>A presentation few tips:</a:t>
            </a:r>
          </a:p>
          <a:p>
            <a:pPr marL="342900" indent="-342900">
              <a:spcAft>
                <a:spcPts val="1200"/>
              </a:spcAft>
              <a:buFontTx/>
              <a:buChar char="•"/>
            </a:pPr>
            <a:r>
              <a:rPr lang="en-US" altLang="en-US" sz="3600" dirty="0"/>
              <a:t>For this version of the template</a:t>
            </a:r>
            <a:r>
              <a:rPr lang="en-US" altLang="en-US" sz="3600" b="1" dirty="0"/>
              <a:t>, you will need to download and install the fonts </a:t>
            </a:r>
            <a:r>
              <a:rPr lang="en-US" altLang="en-US" sz="3600" dirty="0">
                <a:hlinkClick r:id="rId2"/>
              </a:rPr>
              <a:t>Ubuntu</a:t>
            </a:r>
            <a:r>
              <a:rPr lang="en-US" altLang="en-US" sz="3600" dirty="0"/>
              <a:t> and </a:t>
            </a:r>
            <a:r>
              <a:rPr lang="en-US" altLang="en-US" sz="3600" dirty="0">
                <a:hlinkClick r:id="rId3"/>
              </a:rPr>
              <a:t>League Gothic</a:t>
            </a:r>
            <a:r>
              <a:rPr lang="en-US" altLang="en-US" sz="3600" dirty="0"/>
              <a:t>. These can be </a:t>
            </a:r>
            <a:r>
              <a:rPr lang="en-US" altLang="en-US" sz="3600" b="1" dirty="0"/>
              <a:t>downloaded for free </a:t>
            </a:r>
            <a:r>
              <a:rPr lang="en-US" altLang="en-US" sz="3600" dirty="0"/>
              <a:t>from </a:t>
            </a:r>
            <a:r>
              <a:rPr lang="en-US" altLang="en-US" sz="3600" dirty="0">
                <a:hlinkClick r:id="rId4"/>
              </a:rPr>
              <a:t>Google fonts</a:t>
            </a:r>
            <a:r>
              <a:rPr lang="en-US" altLang="en-US" sz="3600" dirty="0"/>
              <a:t>.</a:t>
            </a:r>
          </a:p>
          <a:p>
            <a:pPr marL="342900" indent="-342900">
              <a:spcAft>
                <a:spcPts val="1200"/>
              </a:spcAft>
              <a:buFontTx/>
              <a:buChar char="•"/>
            </a:pPr>
            <a:r>
              <a:rPr lang="en-US" altLang="en-US" sz="3600" dirty="0"/>
              <a:t>Avoid putting too many points on the one slide.</a:t>
            </a:r>
          </a:p>
          <a:p>
            <a:pPr marL="342900" indent="-342900">
              <a:spcAft>
                <a:spcPts val="1200"/>
              </a:spcAft>
              <a:buFontTx/>
              <a:buChar char="•"/>
            </a:pPr>
            <a:r>
              <a:rPr lang="en-US" altLang="en-US" sz="3600" dirty="0"/>
              <a:t>Don’t forget that there are different slide layouts available within PowerPoint for chapter-heads, image slides etc.</a:t>
            </a:r>
          </a:p>
        </p:txBody>
      </p:sp>
      <p:sp>
        <p:nvSpPr>
          <p:cNvPr id="3" name="Slide Number Placeholder 2">
            <a:extLst>
              <a:ext uri="{FF2B5EF4-FFF2-40B4-BE49-F238E27FC236}">
                <a16:creationId xmlns:a16="http://schemas.microsoft.com/office/drawing/2014/main" id="{C72EDD6D-603F-BEEB-8CEE-854E06B1A897}"/>
              </a:ext>
            </a:extLst>
          </p:cNvPr>
          <p:cNvSpPr>
            <a:spLocks noGrp="1"/>
          </p:cNvSpPr>
          <p:nvPr>
            <p:ph type="sldNum" sz="quarter" idx="7"/>
          </p:nvPr>
        </p:nvSpPr>
        <p:spPr/>
        <p:txBody>
          <a:bodyPr/>
          <a:lstStyle/>
          <a:p>
            <a:fld id="{B6F15528-21DE-4FAA-801E-634DDDAF4B2B}" type="slidenum">
              <a:rPr lang="en-IE" smtClean="0"/>
              <a:pPr/>
              <a:t>6</a:t>
            </a:fld>
            <a:endParaRPr lang="en-IE"/>
          </a:p>
        </p:txBody>
      </p:sp>
      <p:sp>
        <p:nvSpPr>
          <p:cNvPr id="4" name="Title 3">
            <a:extLst>
              <a:ext uri="{FF2B5EF4-FFF2-40B4-BE49-F238E27FC236}">
                <a16:creationId xmlns:a16="http://schemas.microsoft.com/office/drawing/2014/main" id="{B2988BCE-43D2-47F4-8427-79BBB02BACA8}"/>
              </a:ext>
            </a:extLst>
          </p:cNvPr>
          <p:cNvSpPr>
            <a:spLocks noGrp="1"/>
          </p:cNvSpPr>
          <p:nvPr>
            <p:ph type="title"/>
          </p:nvPr>
        </p:nvSpPr>
        <p:spPr/>
        <p:txBody>
          <a:bodyPr/>
          <a:lstStyle/>
          <a:p>
            <a:r>
              <a:rPr lang="en-US" b="1" dirty="0"/>
              <a:t>Standard text slide</a:t>
            </a:r>
          </a:p>
        </p:txBody>
      </p:sp>
    </p:spTree>
    <p:extLst>
      <p:ext uri="{BB962C8B-B14F-4D97-AF65-F5344CB8AC3E}">
        <p14:creationId xmlns:p14="http://schemas.microsoft.com/office/powerpoint/2010/main" val="2004164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EAF9A7-5172-D8CC-748B-0BFC8CE5E2F0}"/>
              </a:ext>
            </a:extLst>
          </p:cNvPr>
          <p:cNvSpPr>
            <a:spLocks noGrp="1"/>
          </p:cNvSpPr>
          <p:nvPr>
            <p:ph sz="half" idx="2"/>
          </p:nvPr>
        </p:nvSpPr>
        <p:spPr/>
        <p:txBody>
          <a:bodyPr/>
          <a:lstStyle/>
          <a:p>
            <a:endParaRPr lang="en-US"/>
          </a:p>
        </p:txBody>
      </p:sp>
      <p:sp>
        <p:nvSpPr>
          <p:cNvPr id="3" name="Content Placeholder 2">
            <a:extLst>
              <a:ext uri="{FF2B5EF4-FFF2-40B4-BE49-F238E27FC236}">
                <a16:creationId xmlns:a16="http://schemas.microsoft.com/office/drawing/2014/main" id="{DDF276B5-55EC-3220-8882-BDB67DB0E581}"/>
              </a:ext>
            </a:extLst>
          </p:cNvPr>
          <p:cNvSpPr>
            <a:spLocks noGrp="1"/>
          </p:cNvSpPr>
          <p:nvPr>
            <p:ph sz="half" idx="3"/>
          </p:nvPr>
        </p:nvSpPr>
        <p:spPr/>
        <p:txBody>
          <a:bodyPr/>
          <a:lstStyle/>
          <a:p>
            <a:endParaRPr lang="en-US"/>
          </a:p>
        </p:txBody>
      </p:sp>
      <p:sp>
        <p:nvSpPr>
          <p:cNvPr id="4" name="Slide Number Placeholder 3">
            <a:extLst>
              <a:ext uri="{FF2B5EF4-FFF2-40B4-BE49-F238E27FC236}">
                <a16:creationId xmlns:a16="http://schemas.microsoft.com/office/drawing/2014/main" id="{A982A3E4-AF5A-6FCC-6622-CDFD6CF80B98}"/>
              </a:ext>
            </a:extLst>
          </p:cNvPr>
          <p:cNvSpPr>
            <a:spLocks noGrp="1"/>
          </p:cNvSpPr>
          <p:nvPr>
            <p:ph type="sldNum" sz="quarter" idx="7"/>
          </p:nvPr>
        </p:nvSpPr>
        <p:spPr/>
        <p:txBody>
          <a:bodyPr/>
          <a:lstStyle/>
          <a:p>
            <a:fld id="{B6F15528-21DE-4FAA-801E-634DDDAF4B2B}" type="slidenum">
              <a:rPr lang="en-IE" smtClean="0"/>
              <a:pPr/>
              <a:t>7</a:t>
            </a:fld>
            <a:endParaRPr lang="en-IE"/>
          </a:p>
        </p:txBody>
      </p:sp>
      <p:sp>
        <p:nvSpPr>
          <p:cNvPr id="5" name="Title 4">
            <a:extLst>
              <a:ext uri="{FF2B5EF4-FFF2-40B4-BE49-F238E27FC236}">
                <a16:creationId xmlns:a16="http://schemas.microsoft.com/office/drawing/2014/main" id="{B6AB507F-3245-8CA7-3892-D36EB6449367}"/>
              </a:ext>
            </a:extLst>
          </p:cNvPr>
          <p:cNvSpPr>
            <a:spLocks noGrp="1"/>
          </p:cNvSpPr>
          <p:nvPr>
            <p:ph type="title"/>
          </p:nvPr>
        </p:nvSpPr>
        <p:spPr/>
        <p:txBody>
          <a:bodyPr/>
          <a:lstStyle/>
          <a:p>
            <a:r>
              <a:rPr lang="en-US" b="1" dirty="0"/>
              <a:t>Two column text or data slide</a:t>
            </a:r>
          </a:p>
        </p:txBody>
      </p:sp>
    </p:spTree>
    <p:extLst>
      <p:ext uri="{BB962C8B-B14F-4D97-AF65-F5344CB8AC3E}">
        <p14:creationId xmlns:p14="http://schemas.microsoft.com/office/powerpoint/2010/main" val="553721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CD0FEE-BD9A-739D-BE0A-191624B0ED1B}"/>
              </a:ext>
            </a:extLst>
          </p:cNvPr>
          <p:cNvSpPr>
            <a:spLocks noGrp="1"/>
          </p:cNvSpPr>
          <p:nvPr>
            <p:ph type="sldNum" sz="quarter" idx="7"/>
          </p:nvPr>
        </p:nvSpPr>
        <p:spPr/>
        <p:txBody>
          <a:bodyPr/>
          <a:lstStyle/>
          <a:p>
            <a:fld id="{B6F15528-21DE-4FAA-801E-634DDDAF4B2B}" type="slidenum">
              <a:rPr lang="en-IE" smtClean="0"/>
              <a:pPr/>
              <a:t>8</a:t>
            </a:fld>
            <a:endParaRPr lang="en-IE"/>
          </a:p>
        </p:txBody>
      </p:sp>
      <p:sp>
        <p:nvSpPr>
          <p:cNvPr id="3" name="Text Placeholder 2">
            <a:extLst>
              <a:ext uri="{FF2B5EF4-FFF2-40B4-BE49-F238E27FC236}">
                <a16:creationId xmlns:a16="http://schemas.microsoft.com/office/drawing/2014/main" id="{5DBA3D0D-0327-08B0-100C-4F4E3CD006FF}"/>
              </a:ext>
            </a:extLst>
          </p:cNvPr>
          <p:cNvSpPr>
            <a:spLocks noGrp="1"/>
          </p:cNvSpPr>
          <p:nvPr>
            <p:ph type="body" sz="quarter" idx="11"/>
          </p:nvPr>
        </p:nvSpPr>
        <p:spPr>
          <a:xfrm>
            <a:off x="8680450" y="3063875"/>
            <a:ext cx="10134600" cy="2954655"/>
          </a:xfrm>
        </p:spPr>
        <p:txBody>
          <a:bodyPr/>
          <a:lstStyle/>
          <a:p>
            <a:r>
              <a:rPr lang="en-US" sz="9600" dirty="0"/>
              <a:t>CHAPTER TITLE TO </a:t>
            </a:r>
            <a:br>
              <a:rPr lang="en-US" sz="9600" dirty="0"/>
            </a:br>
            <a:r>
              <a:rPr lang="en-US" sz="9600" dirty="0"/>
              <a:t>BE PLACED HERE.</a:t>
            </a:r>
          </a:p>
        </p:txBody>
      </p:sp>
      <p:sp>
        <p:nvSpPr>
          <p:cNvPr id="4" name="Text Placeholder 3">
            <a:extLst>
              <a:ext uri="{FF2B5EF4-FFF2-40B4-BE49-F238E27FC236}">
                <a16:creationId xmlns:a16="http://schemas.microsoft.com/office/drawing/2014/main" id="{FE561E30-1562-629A-1387-81C6874B877B}"/>
              </a:ext>
            </a:extLst>
          </p:cNvPr>
          <p:cNvSpPr>
            <a:spLocks noGrp="1"/>
          </p:cNvSpPr>
          <p:nvPr>
            <p:ph type="body" sz="quarter" idx="10"/>
          </p:nvPr>
        </p:nvSpPr>
        <p:spPr>
          <a:xfrm>
            <a:off x="858201" y="3062387"/>
            <a:ext cx="4191000" cy="1477328"/>
          </a:xfrm>
        </p:spPr>
        <p:txBody>
          <a:bodyPr/>
          <a:lstStyle/>
          <a:p>
            <a:r>
              <a:rPr lang="en-US" sz="9600" dirty="0"/>
              <a:t>1</a:t>
            </a:r>
          </a:p>
        </p:txBody>
      </p:sp>
    </p:spTree>
    <p:extLst>
      <p:ext uri="{BB962C8B-B14F-4D97-AF65-F5344CB8AC3E}">
        <p14:creationId xmlns:p14="http://schemas.microsoft.com/office/powerpoint/2010/main" val="1611643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55900C-2BD4-5B2A-18AF-6F5009CE3568}"/>
              </a:ext>
            </a:extLst>
          </p:cNvPr>
          <p:cNvSpPr>
            <a:spLocks noGrp="1"/>
          </p:cNvSpPr>
          <p:nvPr>
            <p:ph type="sldNum" sz="quarter" idx="7"/>
          </p:nvPr>
        </p:nvSpPr>
        <p:spPr/>
        <p:txBody>
          <a:bodyPr/>
          <a:lstStyle/>
          <a:p>
            <a:fld id="{B6F15528-21DE-4FAA-801E-634DDDAF4B2B}" type="slidenum">
              <a:rPr lang="en-IE" smtClean="0"/>
              <a:pPr/>
              <a:t>9</a:t>
            </a:fld>
            <a:endParaRPr lang="en-IE"/>
          </a:p>
        </p:txBody>
      </p:sp>
      <p:sp>
        <p:nvSpPr>
          <p:cNvPr id="3" name="Text Placeholder 2">
            <a:extLst>
              <a:ext uri="{FF2B5EF4-FFF2-40B4-BE49-F238E27FC236}">
                <a16:creationId xmlns:a16="http://schemas.microsoft.com/office/drawing/2014/main" id="{73BC0C54-FD69-3E42-9823-01A4D1745F30}"/>
              </a:ext>
            </a:extLst>
          </p:cNvPr>
          <p:cNvSpPr>
            <a:spLocks noGrp="1"/>
          </p:cNvSpPr>
          <p:nvPr>
            <p:ph type="body" sz="quarter" idx="11"/>
          </p:nvPr>
        </p:nvSpPr>
        <p:spPr/>
        <p:txBody>
          <a:bodyPr/>
          <a:lstStyle/>
          <a:p>
            <a:r>
              <a:rPr lang="en-US" sz="9600" dirty="0"/>
              <a:t>CHAPTER TITLE TO </a:t>
            </a:r>
            <a:br>
              <a:rPr lang="en-US" sz="9600" dirty="0"/>
            </a:br>
            <a:r>
              <a:rPr lang="en-US" sz="9600" dirty="0"/>
              <a:t>BE PLACED HERE.</a:t>
            </a:r>
          </a:p>
        </p:txBody>
      </p:sp>
      <p:sp>
        <p:nvSpPr>
          <p:cNvPr id="4" name="Text Placeholder 3">
            <a:extLst>
              <a:ext uri="{FF2B5EF4-FFF2-40B4-BE49-F238E27FC236}">
                <a16:creationId xmlns:a16="http://schemas.microsoft.com/office/drawing/2014/main" id="{CA6D74AB-8998-9B92-0DF5-BE4DFA4ED791}"/>
              </a:ext>
            </a:extLst>
          </p:cNvPr>
          <p:cNvSpPr>
            <a:spLocks noGrp="1"/>
          </p:cNvSpPr>
          <p:nvPr>
            <p:ph type="body" sz="quarter" idx="10"/>
          </p:nvPr>
        </p:nvSpPr>
        <p:spPr/>
        <p:txBody>
          <a:bodyPr/>
          <a:lstStyle/>
          <a:p>
            <a:r>
              <a:rPr lang="en-US" sz="9600" dirty="0"/>
              <a:t>2</a:t>
            </a:r>
          </a:p>
        </p:txBody>
      </p:sp>
    </p:spTree>
    <p:extLst>
      <p:ext uri="{BB962C8B-B14F-4D97-AF65-F5344CB8AC3E}">
        <p14:creationId xmlns:p14="http://schemas.microsoft.com/office/powerpoint/2010/main" val="1487228894"/>
      </p:ext>
    </p:extLst>
  </p:cSld>
  <p:clrMapOvr>
    <a:masterClrMapping/>
  </p:clrMapOvr>
</p:sld>
</file>

<file path=ppt/theme/theme1.xml><?xml version="1.0" encoding="utf-8"?>
<a:theme xmlns:a="http://schemas.openxmlformats.org/drawingml/2006/main" name="Office Theme">
  <a:themeElements>
    <a:clrScheme name="">
      <a:dk1>
        <a:srgbClr val="2A2424"/>
      </a:dk1>
      <a:lt1>
        <a:srgbClr val="FFFFFF"/>
      </a:lt1>
      <a:dk2>
        <a:srgbClr val="71001B"/>
      </a:dk2>
      <a:lt2>
        <a:srgbClr val="BDBDB3"/>
      </a:lt2>
      <a:accent1>
        <a:srgbClr val="0FDBBA"/>
      </a:accent1>
      <a:accent2>
        <a:srgbClr val="019F8F"/>
      </a:accent2>
      <a:accent3>
        <a:srgbClr val="083B4B"/>
      </a:accent3>
      <a:accent4>
        <a:srgbClr val="F06300"/>
      </a:accent4>
      <a:accent5>
        <a:srgbClr val="019F8F"/>
      </a:accent5>
      <a:accent6>
        <a:srgbClr val="083B4B"/>
      </a:accent6>
      <a:hlink>
        <a:srgbClr val="2483FF"/>
      </a:hlink>
      <a:folHlink>
        <a:srgbClr val="241EAB"/>
      </a:folHlink>
    </a:clrScheme>
    <a:fontScheme name="Custom 1">
      <a:majorFont>
        <a:latin typeface="League Gothic"/>
        <a:ea typeface=""/>
        <a:cs typeface=""/>
      </a:majorFont>
      <a:minorFont>
        <a:latin typeface="Ubuntu"/>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OI_Master_PPT_Template_2026_FT2" id="{1D5FF61A-D26D-EC4E-B8C2-02DF75465042}" vid="{30BC92D7-0D72-DB42-9311-4836E9DA68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292</TotalTime>
  <Words>235</Words>
  <Application>Microsoft Macintosh PowerPoint</Application>
  <PresentationFormat>Custom</PresentationFormat>
  <Paragraphs>95</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ADLaM Display</vt:lpstr>
      <vt:lpstr>Ubuntu</vt:lpstr>
      <vt:lpstr>League Gothic</vt:lpstr>
      <vt:lpstr>Aptos</vt:lpstr>
      <vt:lpstr>Office Theme</vt:lpstr>
      <vt:lpstr>PowerPoint Presentation</vt:lpstr>
      <vt:lpstr>PowerPoint Presentation</vt:lpstr>
      <vt:lpstr>PowerPoint Presentation</vt:lpstr>
      <vt:lpstr>PowerPoint Presentation</vt:lpstr>
      <vt:lpstr>PowerPoint Presentation</vt:lpstr>
      <vt:lpstr>Standard text slide</vt:lpstr>
      <vt:lpstr>Two column text or data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Timeline slide</vt:lpstr>
      <vt:lpstr>Data slide example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Stephen Ledwidge</dc:creator>
  <cp:lastModifiedBy>Nickie Vertigan</cp:lastModifiedBy>
  <cp:revision>9</cp:revision>
  <dcterms:created xsi:type="dcterms:W3CDTF">2026-03-05T12:59:12Z</dcterms:created>
  <dcterms:modified xsi:type="dcterms:W3CDTF">2026-07-07T16:43:00Z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2024-09-23T00:00:00Z</vt:filetime>
  </property>
  <property fmtid="{D5CDD505-2E9C-101B-9397-08002B2CF9AE}" pid="3" name="Creator">
    <vt:lpwstr>Adobe Illustrator 28.7 (Macintosh)</vt:lpwstr>
  </property>
  <property fmtid="{D5CDD505-2E9C-101B-9397-08002B2CF9AE}" pid="4" name="CreatorVersion">
    <vt:lpwstr>21.0.0</vt:lpwstr>
  </property>
  <property fmtid="{D5CDD505-2E9C-101B-9397-08002B2CF9AE}" pid="5" name="LastSaved">
    <vt:filetime>2024-09-23T00:00:00Z</vt:filetime>
  </property>
  <property fmtid="{D5CDD505-2E9C-101B-9397-08002B2CF9AE}" pid="6" name="Producer">
    <vt:lpwstr>Adobe PDF library 17.00</vt:lpwstr>
  </property>
</Properties>
</file>