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723" r:id="rId2"/>
    <p:sldMasterId id="2147483732" r:id="rId3"/>
    <p:sldMasterId id="2147483753" r:id="rId4"/>
  </p:sldMasterIdLst>
  <p:notesMasterIdLst>
    <p:notesMasterId r:id="rId17"/>
  </p:notesMasterIdLst>
  <p:handoutMasterIdLst>
    <p:handoutMasterId r:id="rId18"/>
  </p:handoutMasterIdLst>
  <p:sldIdLst>
    <p:sldId id="307" r:id="rId5"/>
    <p:sldId id="305" r:id="rId6"/>
    <p:sldId id="306" r:id="rId7"/>
    <p:sldId id="256" r:id="rId8"/>
    <p:sldId id="300" r:id="rId9"/>
    <p:sldId id="259" r:id="rId10"/>
    <p:sldId id="301" r:id="rId11"/>
    <p:sldId id="302" r:id="rId12"/>
    <p:sldId id="304" r:id="rId13"/>
    <p:sldId id="299" r:id="rId14"/>
    <p:sldId id="30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Valis" initials="JV" lastIdx="0" clrIdx="0">
    <p:extLst>
      <p:ext uri="{19B8F6BF-5375-455C-9EA6-DF929625EA0E}">
        <p15:presenceInfo xmlns:p15="http://schemas.microsoft.com/office/powerpoint/2012/main" userId="S-1-5-21-2897855483-1492041518-4156851567-27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33"/>
    <a:srgbClr val="CCCC00"/>
    <a:srgbClr val="FFCC66"/>
    <a:srgbClr val="F1F1F1"/>
    <a:srgbClr val="FF00FF"/>
    <a:srgbClr val="222421"/>
    <a:srgbClr val="2E3333"/>
    <a:srgbClr val="1A1A16"/>
    <a:srgbClr val="1A1A10"/>
    <a:srgbClr val="161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84B7B-3E70-4D77-BA94-3EF55622DE75}" v="8" dt="2019-09-25T17:24:57.388"/>
    <p1510:client id="{2938EC05-D2CE-477D-AA49-D336ABF19646}" v="122" dt="2019-09-24T18:14:18.394"/>
    <p1510:client id="{2B2E5EE6-47A4-4ED4-903D-01718A7D1DE7}" v="12" dt="2019-09-25T18:27:15.592"/>
    <p1510:client id="{551B8F86-9C66-4CDA-8EE4-ADCB27F5400B}" v="177" dt="2019-09-25T15:52:24.583"/>
    <p1510:client id="{8AC3CC26-51C7-4F94-8141-145EF08178E1}" v="3" dt="2019-11-21T18:10:54.912"/>
    <p1510:client id="{A678564E-33AA-46D0-98D8-7EBB4324307D}" v="2" dt="2019-09-27T14:07:04.003"/>
    <p1510:client id="{CAA25258-05BC-4D52-9DD6-12C03D1E32FE}" v="577" dt="2019-09-24T16:03:27.136"/>
    <p1510:client id="{F2D21AF6-D60E-4234-86E3-E6E5AA9DE371}" v="316" dt="2019-09-24T17:45:44.416"/>
    <p1510:client id="{F5115041-CB13-4067-94C3-B8FA2226CD11}" v="65" dt="2019-09-26T20:54:10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2330" autoAdjust="0"/>
  </p:normalViewPr>
  <p:slideViewPr>
    <p:cSldViewPr snapToGrid="0" snapToObjects="1">
      <p:cViewPr varScale="1">
        <p:scale>
          <a:sx n="95" d="100"/>
          <a:sy n="95" d="100"/>
        </p:scale>
        <p:origin x="141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10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51B8F86-9C66-4CDA-8EE4-ADCB27F5400B}"/>
    <pc:docChg chg="addSld delSld modSld sldOrd">
      <pc:chgData name="" userId="" providerId="" clId="Web-{551B8F86-9C66-4CDA-8EE4-ADCB27F5400B}" dt="2019-09-25T15:52:24.583" v="174" actId="20577"/>
      <pc:docMkLst>
        <pc:docMk/>
      </pc:docMkLst>
      <pc:sldChg chg="modSp">
        <pc:chgData name="" userId="" providerId="" clId="Web-{551B8F86-9C66-4CDA-8EE4-ADCB27F5400B}" dt="2019-09-25T15:06:30.791" v="1" actId="20577"/>
        <pc:sldMkLst>
          <pc:docMk/>
          <pc:sldMk cId="299108599" sldId="308"/>
        </pc:sldMkLst>
        <pc:spChg chg="mod">
          <ac:chgData name="" userId="" providerId="" clId="Web-{551B8F86-9C66-4CDA-8EE4-ADCB27F5400B}" dt="2019-09-25T15:06:30.791" v="1" actId="20577"/>
          <ac:spMkLst>
            <pc:docMk/>
            <pc:sldMk cId="299108599" sldId="308"/>
            <ac:spMk id="2" creationId="{C950293F-C44B-471D-8DFB-3D5C8920D053}"/>
          </ac:spMkLst>
        </pc:spChg>
      </pc:sldChg>
      <pc:sldChg chg="modSp">
        <pc:chgData name="" userId="" providerId="" clId="Web-{551B8F86-9C66-4CDA-8EE4-ADCB27F5400B}" dt="2019-09-25T15:06:35.979" v="2" actId="20577"/>
        <pc:sldMkLst>
          <pc:docMk/>
          <pc:sldMk cId="1367211359" sldId="309"/>
        </pc:sldMkLst>
        <pc:spChg chg="mod">
          <ac:chgData name="" userId="" providerId="" clId="Web-{551B8F86-9C66-4CDA-8EE4-ADCB27F5400B}" dt="2019-09-25T15:06:35.979" v="2" actId="20577"/>
          <ac:spMkLst>
            <pc:docMk/>
            <pc:sldMk cId="1367211359" sldId="309"/>
            <ac:spMk id="2" creationId="{F53B682B-7366-42CF-BA68-EA29380B5F2B}"/>
          </ac:spMkLst>
        </pc:spChg>
      </pc:sldChg>
      <pc:sldChg chg="modSp">
        <pc:chgData name="" userId="" providerId="" clId="Web-{551B8F86-9C66-4CDA-8EE4-ADCB27F5400B}" dt="2019-09-25T15:06:52.386" v="4" actId="20577"/>
        <pc:sldMkLst>
          <pc:docMk/>
          <pc:sldMk cId="4077315318" sldId="310"/>
        </pc:sldMkLst>
        <pc:spChg chg="mod">
          <ac:chgData name="" userId="" providerId="" clId="Web-{551B8F86-9C66-4CDA-8EE4-ADCB27F5400B}" dt="2019-09-25T15:06:41.589" v="3" actId="20577"/>
          <ac:spMkLst>
            <pc:docMk/>
            <pc:sldMk cId="4077315318" sldId="310"/>
            <ac:spMk id="2" creationId="{1F476A3C-E7D2-449C-A0A8-6960148D57AA}"/>
          </ac:spMkLst>
        </pc:spChg>
        <pc:spChg chg="mod">
          <ac:chgData name="" userId="" providerId="" clId="Web-{551B8F86-9C66-4CDA-8EE4-ADCB27F5400B}" dt="2019-09-25T15:06:52.386" v="4" actId="20577"/>
          <ac:spMkLst>
            <pc:docMk/>
            <pc:sldMk cId="4077315318" sldId="310"/>
            <ac:spMk id="3" creationId="{AEC28826-0D58-4BB9-9520-EE2A70CCBEC4}"/>
          </ac:spMkLst>
        </pc:spChg>
      </pc:sldChg>
      <pc:sldChg chg="modSp">
        <pc:chgData name="" userId="" providerId="" clId="Web-{551B8F86-9C66-4CDA-8EE4-ADCB27F5400B}" dt="2019-09-25T15:06:59.902" v="5" actId="20577"/>
        <pc:sldMkLst>
          <pc:docMk/>
          <pc:sldMk cId="973725471" sldId="311"/>
        </pc:sldMkLst>
        <pc:spChg chg="mod">
          <ac:chgData name="" userId="" providerId="" clId="Web-{551B8F86-9C66-4CDA-8EE4-ADCB27F5400B}" dt="2019-09-25T15:06:59.902" v="5" actId="20577"/>
          <ac:spMkLst>
            <pc:docMk/>
            <pc:sldMk cId="973725471" sldId="311"/>
            <ac:spMk id="2" creationId="{B3A1B9E3-D255-4AA0-997D-C21FE3E05F9F}"/>
          </ac:spMkLst>
        </pc:spChg>
      </pc:sldChg>
      <pc:sldChg chg="modSp">
        <pc:chgData name="" userId="" providerId="" clId="Web-{551B8F86-9C66-4CDA-8EE4-ADCB27F5400B}" dt="2019-09-25T15:07:08.402" v="6" actId="20577"/>
        <pc:sldMkLst>
          <pc:docMk/>
          <pc:sldMk cId="2775079330" sldId="312"/>
        </pc:sldMkLst>
        <pc:spChg chg="mod">
          <ac:chgData name="" userId="" providerId="" clId="Web-{551B8F86-9C66-4CDA-8EE4-ADCB27F5400B}" dt="2019-09-25T15:07:08.402" v="6" actId="20577"/>
          <ac:spMkLst>
            <pc:docMk/>
            <pc:sldMk cId="2775079330" sldId="312"/>
            <ac:spMk id="2" creationId="{8051791C-6F93-47A7-A0B6-A187587513C1}"/>
          </ac:spMkLst>
        </pc:spChg>
      </pc:sldChg>
      <pc:sldChg chg="addSp delSp modSp">
        <pc:chgData name="" userId="" providerId="" clId="Web-{551B8F86-9C66-4CDA-8EE4-ADCB27F5400B}" dt="2019-09-25T15:48:08.932" v="143" actId="1076"/>
        <pc:sldMkLst>
          <pc:docMk/>
          <pc:sldMk cId="875064392" sldId="313"/>
        </pc:sldMkLst>
        <pc:spChg chg="mod">
          <ac:chgData name="" userId="" providerId="" clId="Web-{551B8F86-9C66-4CDA-8EE4-ADCB27F5400B}" dt="2019-09-25T15:07:20.200" v="8" actId="20577"/>
          <ac:spMkLst>
            <pc:docMk/>
            <pc:sldMk cId="875064392" sldId="313"/>
            <ac:spMk id="2" creationId="{41C343FE-69DD-42E8-8DA9-AF484A2FB94A}"/>
          </ac:spMkLst>
        </pc:spChg>
        <pc:spChg chg="mod">
          <ac:chgData name="" userId="" providerId="" clId="Web-{551B8F86-9C66-4CDA-8EE4-ADCB27F5400B}" dt="2019-09-25T15:44:06.437" v="127" actId="14100"/>
          <ac:spMkLst>
            <pc:docMk/>
            <pc:sldMk cId="875064392" sldId="313"/>
            <ac:spMk id="3" creationId="{D929FA85-6210-409D-AF7B-868ED68CE3F4}"/>
          </ac:spMkLst>
        </pc:spChg>
        <pc:spChg chg="del mod">
          <ac:chgData name="" userId="" providerId="" clId="Web-{551B8F86-9C66-4CDA-8EE4-ADCB27F5400B}" dt="2019-09-25T15:40:40.350" v="109"/>
          <ac:spMkLst>
            <pc:docMk/>
            <pc:sldMk cId="875064392" sldId="313"/>
            <ac:spMk id="4" creationId="{7C6DB4E6-E4D7-4155-8556-469033CE4795}"/>
          </ac:spMkLst>
        </pc:spChg>
        <pc:spChg chg="add del mod">
          <ac:chgData name="" userId="" providerId="" clId="Web-{551B8F86-9C66-4CDA-8EE4-ADCB27F5400B}" dt="2019-09-25T15:34:19.677" v="12"/>
          <ac:spMkLst>
            <pc:docMk/>
            <pc:sldMk cId="875064392" sldId="313"/>
            <ac:spMk id="8" creationId="{3A7003EA-4D35-48AE-BBE2-62A7911C6C87}"/>
          </ac:spMkLst>
        </pc:spChg>
        <pc:spChg chg="add del mod">
          <ac:chgData name="" userId="" providerId="" clId="Web-{551B8F86-9C66-4CDA-8EE4-ADCB27F5400B}" dt="2019-09-25T15:41:13.601" v="118"/>
          <ac:spMkLst>
            <pc:docMk/>
            <pc:sldMk cId="875064392" sldId="313"/>
            <ac:spMk id="11" creationId="{B31B9C05-9F71-4D04-9EA5-EA6EA12DBE34}"/>
          </ac:spMkLst>
        </pc:spChg>
        <pc:spChg chg="add mod">
          <ac:chgData name="" userId="" providerId="" clId="Web-{551B8F86-9C66-4CDA-8EE4-ADCB27F5400B}" dt="2019-09-25T15:48:08.932" v="143" actId="1076"/>
          <ac:spMkLst>
            <pc:docMk/>
            <pc:sldMk cId="875064392" sldId="313"/>
            <ac:spMk id="13" creationId="{DFC0821E-5046-4BB6-A315-557412AABBF4}"/>
          </ac:spMkLst>
        </pc:spChg>
        <pc:picChg chg="del">
          <ac:chgData name="" userId="" providerId="" clId="Web-{551B8F86-9C66-4CDA-8EE4-ADCB27F5400B}" dt="2019-09-25T15:34:12.911" v="11"/>
          <ac:picMkLst>
            <pc:docMk/>
            <pc:sldMk cId="875064392" sldId="313"/>
            <ac:picMk id="6" creationId="{BCCB8950-3274-4224-917B-39489A071C41}"/>
          </ac:picMkLst>
        </pc:picChg>
        <pc:picChg chg="add mod ord">
          <ac:chgData name="" userId="" providerId="" clId="Web-{551B8F86-9C66-4CDA-8EE4-ADCB27F5400B}" dt="2019-09-25T15:44:09.548" v="128" actId="1076"/>
          <ac:picMkLst>
            <pc:docMk/>
            <pc:sldMk cId="875064392" sldId="313"/>
            <ac:picMk id="9" creationId="{8D3AD06C-FF91-45F5-BA31-0CBDECF4E17C}"/>
          </ac:picMkLst>
        </pc:picChg>
      </pc:sldChg>
      <pc:sldChg chg="del">
        <pc:chgData name="" userId="" providerId="" clId="Web-{551B8F86-9C66-4CDA-8EE4-ADCB27F5400B}" dt="2019-09-25T15:06:17.353" v="0"/>
        <pc:sldMkLst>
          <pc:docMk/>
          <pc:sldMk cId="529691626" sldId="314"/>
        </pc:sldMkLst>
      </pc:sldChg>
      <pc:sldChg chg="modSp">
        <pc:chgData name="" userId="" providerId="" clId="Web-{551B8F86-9C66-4CDA-8EE4-ADCB27F5400B}" dt="2019-09-25T15:49:10.903" v="148" actId="20577"/>
        <pc:sldMkLst>
          <pc:docMk/>
          <pc:sldMk cId="1717833715" sldId="315"/>
        </pc:sldMkLst>
        <pc:spChg chg="mod">
          <ac:chgData name="" userId="" providerId="" clId="Web-{551B8F86-9C66-4CDA-8EE4-ADCB27F5400B}" dt="2019-09-25T15:49:10.903" v="148" actId="20577"/>
          <ac:spMkLst>
            <pc:docMk/>
            <pc:sldMk cId="1717833715" sldId="315"/>
            <ac:spMk id="2" creationId="{E6AAA94E-4C7C-42F6-A186-500BD6340832}"/>
          </ac:spMkLst>
        </pc:spChg>
        <pc:spChg chg="mod">
          <ac:chgData name="" userId="" providerId="" clId="Web-{551B8F86-9C66-4CDA-8EE4-ADCB27F5400B}" dt="2019-09-25T15:48:39.652" v="144" actId="14100"/>
          <ac:spMkLst>
            <pc:docMk/>
            <pc:sldMk cId="1717833715" sldId="315"/>
            <ac:spMk id="4" creationId="{D7B6A15C-758C-49D0-A459-7871667D6E61}"/>
          </ac:spMkLst>
        </pc:spChg>
        <pc:picChg chg="mod">
          <ac:chgData name="" userId="" providerId="" clId="Web-{551B8F86-9C66-4CDA-8EE4-ADCB27F5400B}" dt="2019-09-25T15:48:46.261" v="145" actId="1076"/>
          <ac:picMkLst>
            <pc:docMk/>
            <pc:sldMk cId="1717833715" sldId="315"/>
            <ac:picMk id="6" creationId="{083FD287-3CB7-4D02-930A-B6DF52F91F6C}"/>
          </ac:picMkLst>
        </pc:picChg>
      </pc:sldChg>
      <pc:sldChg chg="modSp">
        <pc:chgData name="" userId="" providerId="" clId="Web-{551B8F86-9C66-4CDA-8EE4-ADCB27F5400B}" dt="2019-09-25T15:49:22.654" v="152" actId="20577"/>
        <pc:sldMkLst>
          <pc:docMk/>
          <pc:sldMk cId="3249007400" sldId="316"/>
        </pc:sldMkLst>
        <pc:spChg chg="mod">
          <ac:chgData name="" userId="" providerId="" clId="Web-{551B8F86-9C66-4CDA-8EE4-ADCB27F5400B}" dt="2019-09-25T15:49:22.654" v="152" actId="20577"/>
          <ac:spMkLst>
            <pc:docMk/>
            <pc:sldMk cId="3249007400" sldId="316"/>
            <ac:spMk id="2" creationId="{66FB52DF-E96E-42FD-855F-4FC9B9C74449}"/>
          </ac:spMkLst>
        </pc:spChg>
      </pc:sldChg>
      <pc:sldChg chg="modSp">
        <pc:chgData name="" userId="" providerId="" clId="Web-{551B8F86-9C66-4CDA-8EE4-ADCB27F5400B}" dt="2019-09-25T15:49:42.186" v="154" actId="20577"/>
        <pc:sldMkLst>
          <pc:docMk/>
          <pc:sldMk cId="2361513978" sldId="318"/>
        </pc:sldMkLst>
        <pc:spChg chg="mod">
          <ac:chgData name="" userId="" providerId="" clId="Web-{551B8F86-9C66-4CDA-8EE4-ADCB27F5400B}" dt="2019-09-25T15:49:42.186" v="154" actId="20577"/>
          <ac:spMkLst>
            <pc:docMk/>
            <pc:sldMk cId="2361513978" sldId="318"/>
            <ac:spMk id="2" creationId="{3EFDC118-A340-44CD-A1B2-7DA967E51AA3}"/>
          </ac:spMkLst>
        </pc:spChg>
      </pc:sldChg>
      <pc:sldChg chg="addSp delSp modSp new">
        <pc:chgData name="" userId="" providerId="" clId="Web-{551B8F86-9C66-4CDA-8EE4-ADCB27F5400B}" dt="2019-09-25T15:46:21.458" v="141" actId="20577"/>
        <pc:sldMkLst>
          <pc:docMk/>
          <pc:sldMk cId="1833053202" sldId="320"/>
        </pc:sldMkLst>
        <pc:spChg chg="mod">
          <ac:chgData name="" userId="" providerId="" clId="Web-{551B8F86-9C66-4CDA-8EE4-ADCB27F5400B}" dt="2019-09-25T15:46:21.458" v="141" actId="20577"/>
          <ac:spMkLst>
            <pc:docMk/>
            <pc:sldMk cId="1833053202" sldId="320"/>
            <ac:spMk id="2" creationId="{A8B699E6-AA51-4C24-912B-CA41A2188BDC}"/>
          </ac:spMkLst>
        </pc:spChg>
        <pc:spChg chg="mod">
          <ac:chgData name="" userId="" providerId="" clId="Web-{551B8F86-9C66-4CDA-8EE4-ADCB27F5400B}" dt="2019-09-25T15:45:05.596" v="137" actId="20577"/>
          <ac:spMkLst>
            <pc:docMk/>
            <pc:sldMk cId="1833053202" sldId="320"/>
            <ac:spMk id="3" creationId="{14EEE206-BF7A-45E3-B877-850246D59CB6}"/>
          </ac:spMkLst>
        </pc:spChg>
        <pc:spChg chg="del">
          <ac:chgData name="" userId="" providerId="" clId="Web-{551B8F86-9C66-4CDA-8EE4-ADCB27F5400B}" dt="2019-09-25T15:39:12.033" v="98"/>
          <ac:spMkLst>
            <pc:docMk/>
            <pc:sldMk cId="1833053202" sldId="320"/>
            <ac:spMk id="4" creationId="{D737A8B3-EAD6-468F-A932-523FE41D03A6}"/>
          </ac:spMkLst>
        </pc:spChg>
        <pc:spChg chg="add del">
          <ac:chgData name="" userId="" providerId="" clId="Web-{551B8F86-9C66-4CDA-8EE4-ADCB27F5400B}" dt="2019-09-25T15:35:42.024" v="27"/>
          <ac:spMkLst>
            <pc:docMk/>
            <pc:sldMk cId="1833053202" sldId="320"/>
            <ac:spMk id="7" creationId="{874B8273-1EE2-4E9B-8473-CAA487155468}"/>
          </ac:spMkLst>
        </pc:spChg>
      </pc:sldChg>
      <pc:sldChg chg="modSp add ord replId">
        <pc:chgData name="" userId="" providerId="" clId="Web-{551B8F86-9C66-4CDA-8EE4-ADCB27F5400B}" dt="2019-09-25T15:52:24.583" v="174" actId="20577"/>
        <pc:sldMkLst>
          <pc:docMk/>
          <pc:sldMk cId="731618227" sldId="321"/>
        </pc:sldMkLst>
        <pc:spChg chg="mod">
          <ac:chgData name="" userId="" providerId="" clId="Web-{551B8F86-9C66-4CDA-8EE4-ADCB27F5400B}" dt="2019-09-25T15:52:24.583" v="174" actId="20577"/>
          <ac:spMkLst>
            <pc:docMk/>
            <pc:sldMk cId="731618227" sldId="321"/>
            <ac:spMk id="3" creationId="{90B20258-40DF-4D1E-B0F6-540F28DAC67B}"/>
          </ac:spMkLst>
        </pc:spChg>
      </pc:sldChg>
    </pc:docChg>
  </pc:docChgLst>
  <pc:docChgLst>
    <pc:chgData clId="Web-{CAA25258-05BC-4D52-9DD6-12C03D1E32FE}"/>
    <pc:docChg chg="addSld delSld modSld">
      <pc:chgData name="" userId="" providerId="" clId="Web-{CAA25258-05BC-4D52-9DD6-12C03D1E32FE}" dt="2019-09-24T16:03:27.136" v="557" actId="1076"/>
      <pc:docMkLst>
        <pc:docMk/>
      </pc:docMkLst>
      <pc:sldChg chg="modSp new del">
        <pc:chgData name="" userId="" providerId="" clId="Web-{CAA25258-05BC-4D52-9DD6-12C03D1E32FE}" dt="2019-09-24T15:10:37.447" v="37"/>
        <pc:sldMkLst>
          <pc:docMk/>
          <pc:sldMk cId="3446611953" sldId="307"/>
        </pc:sldMkLst>
        <pc:spChg chg="mod">
          <ac:chgData name="" userId="" providerId="" clId="Web-{CAA25258-05BC-4D52-9DD6-12C03D1E32FE}" dt="2019-09-24T15:09:58.619" v="29" actId="20577"/>
          <ac:spMkLst>
            <pc:docMk/>
            <pc:sldMk cId="3446611953" sldId="307"/>
            <ac:spMk id="2" creationId="{8BCCC9A6-9E47-40D2-B846-260AB8D6B0D2}"/>
          </ac:spMkLst>
        </pc:spChg>
        <pc:spChg chg="mod">
          <ac:chgData name="" userId="" providerId="" clId="Web-{CAA25258-05BC-4D52-9DD6-12C03D1E32FE}" dt="2019-09-24T15:10:14.369" v="31" actId="20577"/>
          <ac:spMkLst>
            <pc:docMk/>
            <pc:sldMk cId="3446611953" sldId="307"/>
            <ac:spMk id="3" creationId="{C71251B6-6718-4993-919F-2D47E3ED2669}"/>
          </ac:spMkLst>
        </pc:spChg>
      </pc:sldChg>
      <pc:sldChg chg="addSp delSp modSp new">
        <pc:chgData name="" userId="" providerId="" clId="Web-{CAA25258-05BC-4D52-9DD6-12C03D1E32FE}" dt="2019-09-24T15:41:49.863" v="318" actId="20577"/>
        <pc:sldMkLst>
          <pc:docMk/>
          <pc:sldMk cId="299108599" sldId="308"/>
        </pc:sldMkLst>
        <pc:spChg chg="mod">
          <ac:chgData name="" userId="" providerId="" clId="Web-{CAA25258-05BC-4D52-9DD6-12C03D1E32FE}" dt="2019-09-24T15:41:49.863" v="318" actId="20577"/>
          <ac:spMkLst>
            <pc:docMk/>
            <pc:sldMk cId="299108599" sldId="308"/>
            <ac:spMk id="2" creationId="{C950293F-C44B-471D-8DFB-3D5C8920D053}"/>
          </ac:spMkLst>
        </pc:spChg>
        <pc:spChg chg="mod">
          <ac:chgData name="" userId="" providerId="" clId="Web-{CAA25258-05BC-4D52-9DD6-12C03D1E32FE}" dt="2019-09-24T15:17:29.808" v="94" actId="20577"/>
          <ac:spMkLst>
            <pc:docMk/>
            <pc:sldMk cId="299108599" sldId="308"/>
            <ac:spMk id="3" creationId="{C2521044-F64B-464F-A880-0EAE5B86DEBD}"/>
          </ac:spMkLst>
        </pc:spChg>
        <pc:picChg chg="add mod">
          <ac:chgData name="" userId="" providerId="" clId="Web-{CAA25258-05BC-4D52-9DD6-12C03D1E32FE}" dt="2019-09-24T15:17:34.841" v="95" actId="1076"/>
          <ac:picMkLst>
            <pc:docMk/>
            <pc:sldMk cId="299108599" sldId="308"/>
            <ac:picMk id="5" creationId="{1E62AEB7-9C50-485E-8C39-9F6318962729}"/>
          </ac:picMkLst>
        </pc:picChg>
        <pc:picChg chg="add mod">
          <ac:chgData name="" userId="" providerId="" clId="Web-{CAA25258-05BC-4D52-9DD6-12C03D1E32FE}" dt="2019-09-24T15:17:41.965" v="98" actId="1076"/>
          <ac:picMkLst>
            <pc:docMk/>
            <pc:sldMk cId="299108599" sldId="308"/>
            <ac:picMk id="7" creationId="{6F897600-90D3-424E-864B-F82FC4F716DC}"/>
          </ac:picMkLst>
        </pc:picChg>
        <pc:picChg chg="add del mod">
          <ac:chgData name="" userId="" providerId="" clId="Web-{CAA25258-05BC-4D52-9DD6-12C03D1E32FE}" dt="2019-09-24T15:16:30.214" v="87"/>
          <ac:picMkLst>
            <pc:docMk/>
            <pc:sldMk cId="299108599" sldId="308"/>
            <ac:picMk id="9" creationId="{9AEC3C97-72AE-45F5-BCEB-F2ADEB1C3293}"/>
          </ac:picMkLst>
        </pc:picChg>
        <pc:picChg chg="add mod">
          <ac:chgData name="" userId="" providerId="" clId="Web-{CAA25258-05BC-4D52-9DD6-12C03D1E32FE}" dt="2019-09-24T15:17:48.184" v="99" actId="1076"/>
          <ac:picMkLst>
            <pc:docMk/>
            <pc:sldMk cId="299108599" sldId="308"/>
            <ac:picMk id="11" creationId="{A4CACAD2-38B7-486F-B276-2D657519C34C}"/>
          </ac:picMkLst>
        </pc:picChg>
      </pc:sldChg>
      <pc:sldChg chg="addSp delSp modSp new">
        <pc:chgData name="" userId="" providerId="" clId="Web-{CAA25258-05BC-4D52-9DD6-12C03D1E32FE}" dt="2019-09-24T15:22:12.497" v="148" actId="1076"/>
        <pc:sldMkLst>
          <pc:docMk/>
          <pc:sldMk cId="1367211359" sldId="309"/>
        </pc:sldMkLst>
        <pc:spChg chg="mod">
          <ac:chgData name="" userId="" providerId="" clId="Web-{CAA25258-05BC-4D52-9DD6-12C03D1E32FE}" dt="2019-09-24T15:19:24.184" v="111" actId="20577"/>
          <ac:spMkLst>
            <pc:docMk/>
            <pc:sldMk cId="1367211359" sldId="309"/>
            <ac:spMk id="2" creationId="{F53B682B-7366-42CF-BA68-EA29380B5F2B}"/>
          </ac:spMkLst>
        </pc:spChg>
        <pc:spChg chg="mod">
          <ac:chgData name="" userId="" providerId="" clId="Web-{CAA25258-05BC-4D52-9DD6-12C03D1E32FE}" dt="2019-09-24T15:21:59.169" v="145" actId="1076"/>
          <ac:spMkLst>
            <pc:docMk/>
            <pc:sldMk cId="1367211359" sldId="309"/>
            <ac:spMk id="3" creationId="{9F0494D0-7DA4-4DFA-AE98-E71BB7B80128}"/>
          </ac:spMkLst>
        </pc:spChg>
        <pc:spChg chg="del">
          <ac:chgData name="" userId="" providerId="" clId="Web-{CAA25258-05BC-4D52-9DD6-12C03D1E32FE}" dt="2019-09-24T15:19:35.700" v="112"/>
          <ac:spMkLst>
            <pc:docMk/>
            <pc:sldMk cId="1367211359" sldId="309"/>
            <ac:spMk id="4" creationId="{20B4FFB6-7199-4508-BCA1-BDA118181AFF}"/>
          </ac:spMkLst>
        </pc:spChg>
        <pc:picChg chg="add mod ord">
          <ac:chgData name="" userId="" providerId="" clId="Web-{CAA25258-05BC-4D52-9DD6-12C03D1E32FE}" dt="2019-09-24T15:22:12.497" v="148" actId="1076"/>
          <ac:picMkLst>
            <pc:docMk/>
            <pc:sldMk cId="1367211359" sldId="309"/>
            <ac:picMk id="6" creationId="{DA1F35CF-C9A6-4D5B-914C-5129387FC022}"/>
          </ac:picMkLst>
        </pc:picChg>
      </pc:sldChg>
      <pc:sldChg chg="addSp delSp modSp new">
        <pc:chgData name="" userId="" providerId="" clId="Web-{CAA25258-05BC-4D52-9DD6-12C03D1E32FE}" dt="2019-09-24T15:43:23.973" v="325" actId="20577"/>
        <pc:sldMkLst>
          <pc:docMk/>
          <pc:sldMk cId="4077315318" sldId="310"/>
        </pc:sldMkLst>
        <pc:spChg chg="mod">
          <ac:chgData name="" userId="" providerId="" clId="Web-{CAA25258-05BC-4D52-9DD6-12C03D1E32FE}" dt="2019-09-24T15:24:57.530" v="165" actId="20577"/>
          <ac:spMkLst>
            <pc:docMk/>
            <pc:sldMk cId="4077315318" sldId="310"/>
            <ac:spMk id="2" creationId="{1F476A3C-E7D2-449C-A0A8-6960148D57AA}"/>
          </ac:spMkLst>
        </pc:spChg>
        <pc:spChg chg="mod">
          <ac:chgData name="" userId="" providerId="" clId="Web-{CAA25258-05BC-4D52-9DD6-12C03D1E32FE}" dt="2019-09-24T15:43:23.973" v="325" actId="20577"/>
          <ac:spMkLst>
            <pc:docMk/>
            <pc:sldMk cId="4077315318" sldId="310"/>
            <ac:spMk id="3" creationId="{AEC28826-0D58-4BB9-9520-EE2A70CCBEC4}"/>
          </ac:spMkLst>
        </pc:spChg>
        <pc:spChg chg="del">
          <ac:chgData name="" userId="" providerId="" clId="Web-{CAA25258-05BC-4D52-9DD6-12C03D1E32FE}" dt="2019-09-24T15:25:03.764" v="166"/>
          <ac:spMkLst>
            <pc:docMk/>
            <pc:sldMk cId="4077315318" sldId="310"/>
            <ac:spMk id="4" creationId="{A1F775AC-6302-4152-8E18-88EB2FB591C4}"/>
          </ac:spMkLst>
        </pc:spChg>
        <pc:spChg chg="add mod">
          <ac:chgData name="" userId="" providerId="" clId="Web-{CAA25258-05BC-4D52-9DD6-12C03D1E32FE}" dt="2019-09-24T15:42:07.910" v="320" actId="1076"/>
          <ac:spMkLst>
            <pc:docMk/>
            <pc:sldMk cId="4077315318" sldId="310"/>
            <ac:spMk id="8" creationId="{E7AF51B9-A52F-478E-9E9A-5D47EA41666E}"/>
          </ac:spMkLst>
        </pc:spChg>
        <pc:picChg chg="add mod ord">
          <ac:chgData name="" userId="" providerId="" clId="Web-{CAA25258-05BC-4D52-9DD6-12C03D1E32FE}" dt="2019-09-24T15:42:02.894" v="319" actId="1076"/>
          <ac:picMkLst>
            <pc:docMk/>
            <pc:sldMk cId="4077315318" sldId="310"/>
            <ac:picMk id="6" creationId="{0818CF00-0381-4559-A3BA-A9EF15E7CC73}"/>
          </ac:picMkLst>
        </pc:picChg>
        <pc:picChg chg="add del mod">
          <ac:chgData name="" userId="" providerId="" clId="Web-{CAA25258-05BC-4D52-9DD6-12C03D1E32FE}" dt="2019-09-24T15:42:22.597" v="323"/>
          <ac:picMkLst>
            <pc:docMk/>
            <pc:sldMk cId="4077315318" sldId="310"/>
            <ac:picMk id="9" creationId="{92F3FD1B-ABD6-459C-80B8-AD0B3423E0EC}"/>
          </ac:picMkLst>
        </pc:picChg>
      </pc:sldChg>
      <pc:sldChg chg="addSp delSp modSp new">
        <pc:chgData name="" userId="" providerId="" clId="Web-{CAA25258-05BC-4D52-9DD6-12C03D1E32FE}" dt="2019-09-24T15:47:53.927" v="349" actId="20577"/>
        <pc:sldMkLst>
          <pc:docMk/>
          <pc:sldMk cId="973725471" sldId="311"/>
        </pc:sldMkLst>
        <pc:spChg chg="mod">
          <ac:chgData name="" userId="" providerId="" clId="Web-{CAA25258-05BC-4D52-9DD6-12C03D1E32FE}" dt="2019-09-24T15:32:26.907" v="205" actId="20577"/>
          <ac:spMkLst>
            <pc:docMk/>
            <pc:sldMk cId="973725471" sldId="311"/>
            <ac:spMk id="2" creationId="{B3A1B9E3-D255-4AA0-997D-C21FE3E05F9F}"/>
          </ac:spMkLst>
        </pc:spChg>
        <pc:spChg chg="mod">
          <ac:chgData name="" userId="" providerId="" clId="Web-{CAA25258-05BC-4D52-9DD6-12C03D1E32FE}" dt="2019-09-24T15:47:53.927" v="349" actId="20577"/>
          <ac:spMkLst>
            <pc:docMk/>
            <pc:sldMk cId="973725471" sldId="311"/>
            <ac:spMk id="3" creationId="{AB835477-EA7A-4B4C-900F-7C7EF61D2AF3}"/>
          </ac:spMkLst>
        </pc:spChg>
        <pc:spChg chg="del">
          <ac:chgData name="" userId="" providerId="" clId="Web-{CAA25258-05BC-4D52-9DD6-12C03D1E32FE}" dt="2019-09-24T15:32:29.501" v="206"/>
          <ac:spMkLst>
            <pc:docMk/>
            <pc:sldMk cId="973725471" sldId="311"/>
            <ac:spMk id="4" creationId="{402024B6-0FD8-461F-BCAB-5685689A2383}"/>
          </ac:spMkLst>
        </pc:spChg>
        <pc:picChg chg="add mod ord">
          <ac:chgData name="" userId="" providerId="" clId="Web-{CAA25258-05BC-4D52-9DD6-12C03D1E32FE}" dt="2019-09-24T15:32:36.688" v="208" actId="1076"/>
          <ac:picMkLst>
            <pc:docMk/>
            <pc:sldMk cId="973725471" sldId="311"/>
            <ac:picMk id="6" creationId="{920C42DB-9107-4591-BBB0-07700E84D13A}"/>
          </ac:picMkLst>
        </pc:picChg>
      </pc:sldChg>
      <pc:sldChg chg="addSp delSp modSp new">
        <pc:chgData name="" userId="" providerId="" clId="Web-{CAA25258-05BC-4D52-9DD6-12C03D1E32FE}" dt="2019-09-24T15:50:22.209" v="408" actId="1076"/>
        <pc:sldMkLst>
          <pc:docMk/>
          <pc:sldMk cId="2775079330" sldId="312"/>
        </pc:sldMkLst>
        <pc:spChg chg="mod">
          <ac:chgData name="" userId="" providerId="" clId="Web-{CAA25258-05BC-4D52-9DD6-12C03D1E32FE}" dt="2019-09-24T15:39:05.409" v="307" actId="20577"/>
          <ac:spMkLst>
            <pc:docMk/>
            <pc:sldMk cId="2775079330" sldId="312"/>
            <ac:spMk id="2" creationId="{8051791C-6F93-47A7-A0B6-A187587513C1}"/>
          </ac:spMkLst>
        </pc:spChg>
        <pc:spChg chg="mod">
          <ac:chgData name="" userId="" providerId="" clId="Web-{CAA25258-05BC-4D52-9DD6-12C03D1E32FE}" dt="2019-09-24T15:40:11.426" v="316" actId="20577"/>
          <ac:spMkLst>
            <pc:docMk/>
            <pc:sldMk cId="2775079330" sldId="312"/>
            <ac:spMk id="3" creationId="{B0A475F4-55ED-4E10-8E0B-5969C6620310}"/>
          </ac:spMkLst>
        </pc:spChg>
        <pc:spChg chg="del">
          <ac:chgData name="" userId="" providerId="" clId="Web-{CAA25258-05BC-4D52-9DD6-12C03D1E32FE}" dt="2019-09-24T15:39:50.440" v="312"/>
          <ac:spMkLst>
            <pc:docMk/>
            <pc:sldMk cId="2775079330" sldId="312"/>
            <ac:spMk id="4" creationId="{6B05FCE1-1189-49B1-A2E7-CFB99F671630}"/>
          </ac:spMkLst>
        </pc:spChg>
        <pc:picChg chg="add mod ord">
          <ac:chgData name="" userId="" providerId="" clId="Web-{CAA25258-05BC-4D52-9DD6-12C03D1E32FE}" dt="2019-09-24T15:50:22.209" v="408" actId="1076"/>
          <ac:picMkLst>
            <pc:docMk/>
            <pc:sldMk cId="2775079330" sldId="312"/>
            <ac:picMk id="6" creationId="{822FA24A-A7DF-496F-BCB0-BD1E962103B8}"/>
          </ac:picMkLst>
        </pc:picChg>
      </pc:sldChg>
      <pc:sldChg chg="addSp delSp modSp new">
        <pc:chgData name="" userId="" providerId="" clId="Web-{CAA25258-05BC-4D52-9DD6-12C03D1E32FE}" dt="2019-09-24T16:03:27.136" v="557" actId="1076"/>
        <pc:sldMkLst>
          <pc:docMk/>
          <pc:sldMk cId="875064392" sldId="313"/>
        </pc:sldMkLst>
        <pc:spChg chg="mod">
          <ac:chgData name="" userId="" providerId="" clId="Web-{CAA25258-05BC-4D52-9DD6-12C03D1E32FE}" dt="2019-09-24T15:50:06.444" v="407" actId="20577"/>
          <ac:spMkLst>
            <pc:docMk/>
            <pc:sldMk cId="875064392" sldId="313"/>
            <ac:spMk id="2" creationId="{41C343FE-69DD-42E8-8DA9-AF484A2FB94A}"/>
          </ac:spMkLst>
        </pc:spChg>
        <pc:spChg chg="mod">
          <ac:chgData name="" userId="" providerId="" clId="Web-{CAA25258-05BC-4D52-9DD6-12C03D1E32FE}" dt="2019-09-24T16:03:27.136" v="557" actId="1076"/>
          <ac:spMkLst>
            <pc:docMk/>
            <pc:sldMk cId="875064392" sldId="313"/>
            <ac:spMk id="3" creationId="{D929FA85-6210-409D-AF7B-868ED68CE3F4}"/>
          </ac:spMkLst>
        </pc:spChg>
        <pc:spChg chg="del">
          <ac:chgData name="" userId="" providerId="" clId="Web-{CAA25258-05BC-4D52-9DD6-12C03D1E32FE}" dt="2019-09-24T15:47:11.193" v="340"/>
          <ac:spMkLst>
            <pc:docMk/>
            <pc:sldMk cId="875064392" sldId="313"/>
            <ac:spMk id="4" creationId="{FD9CDCFB-6A1E-4400-A4FB-962C525CBBC0}"/>
          </ac:spMkLst>
        </pc:spChg>
        <pc:picChg chg="add mod ord">
          <ac:chgData name="" userId="" providerId="" clId="Web-{CAA25258-05BC-4D52-9DD6-12C03D1E32FE}" dt="2019-09-24T15:47:20.271" v="344" actId="1076"/>
          <ac:picMkLst>
            <pc:docMk/>
            <pc:sldMk cId="875064392" sldId="313"/>
            <ac:picMk id="6" creationId="{BCCB8950-3274-4224-917B-39489A071C41}"/>
          </ac:picMkLst>
        </pc:picChg>
      </pc:sldChg>
      <pc:sldChg chg="addSp delSp modSp new">
        <pc:chgData name="" userId="" providerId="" clId="Web-{CAA25258-05BC-4D52-9DD6-12C03D1E32FE}" dt="2019-09-24T15:50:03.662" v="406" actId="20577"/>
        <pc:sldMkLst>
          <pc:docMk/>
          <pc:sldMk cId="529691626" sldId="314"/>
        </pc:sldMkLst>
        <pc:spChg chg="mod">
          <ac:chgData name="" userId="" providerId="" clId="Web-{CAA25258-05BC-4D52-9DD6-12C03D1E32FE}" dt="2019-09-24T15:50:03.662" v="406" actId="20577"/>
          <ac:spMkLst>
            <pc:docMk/>
            <pc:sldMk cId="529691626" sldId="314"/>
            <ac:spMk id="3" creationId="{3F5C16B2-D432-4270-A454-36D88D648780}"/>
          </ac:spMkLst>
        </pc:spChg>
        <pc:spChg chg="del">
          <ac:chgData name="" userId="" providerId="" clId="Web-{CAA25258-05BC-4D52-9DD6-12C03D1E32FE}" dt="2019-09-24T15:48:30.771" v="351"/>
          <ac:spMkLst>
            <pc:docMk/>
            <pc:sldMk cId="529691626" sldId="314"/>
            <ac:spMk id="4" creationId="{E56C9D88-B2FF-4DAF-AD55-856A077AAE5C}"/>
          </ac:spMkLst>
        </pc:spChg>
        <pc:picChg chg="add mod ord">
          <ac:chgData name="" userId="" providerId="" clId="Web-{CAA25258-05BC-4D52-9DD6-12C03D1E32FE}" dt="2019-09-24T15:48:42.615" v="355" actId="1076"/>
          <ac:picMkLst>
            <pc:docMk/>
            <pc:sldMk cId="529691626" sldId="314"/>
            <ac:picMk id="6" creationId="{17CFBA61-1143-4027-A3E8-2EA24D3B24A9}"/>
          </ac:picMkLst>
        </pc:picChg>
      </pc:sldChg>
      <pc:sldChg chg="addSp delSp modSp new">
        <pc:chgData name="" userId="" providerId="" clId="Web-{CAA25258-05BC-4D52-9DD6-12C03D1E32FE}" dt="2019-09-24T16:03:01.511" v="555" actId="20577"/>
        <pc:sldMkLst>
          <pc:docMk/>
          <pc:sldMk cId="1717833715" sldId="315"/>
        </pc:sldMkLst>
        <pc:spChg chg="mod">
          <ac:chgData name="" userId="" providerId="" clId="Web-{CAA25258-05BC-4D52-9DD6-12C03D1E32FE}" dt="2019-09-24T16:03:01.511" v="555" actId="20577"/>
          <ac:spMkLst>
            <pc:docMk/>
            <pc:sldMk cId="1717833715" sldId="315"/>
            <ac:spMk id="3" creationId="{C57CD484-8F33-4EC7-A3C1-F3DACAE0AE80}"/>
          </ac:spMkLst>
        </pc:spChg>
        <pc:spChg chg="del">
          <ac:chgData name="" userId="" providerId="" clId="Web-{CAA25258-05BC-4D52-9DD6-12C03D1E32FE}" dt="2019-09-24T15:52:17.257" v="436"/>
          <ac:spMkLst>
            <pc:docMk/>
            <pc:sldMk cId="1717833715" sldId="315"/>
            <ac:spMk id="4" creationId="{BB35B014-7B56-4044-9F2F-D789A3E06B0E}"/>
          </ac:spMkLst>
        </pc:spChg>
        <pc:picChg chg="add mod ord">
          <ac:chgData name="" userId="" providerId="" clId="Web-{CAA25258-05BC-4D52-9DD6-12C03D1E32FE}" dt="2019-09-24T15:52:29.413" v="440" actId="1076"/>
          <ac:picMkLst>
            <pc:docMk/>
            <pc:sldMk cId="1717833715" sldId="315"/>
            <ac:picMk id="6" creationId="{083FD287-3CB7-4D02-930A-B6DF52F91F6C}"/>
          </ac:picMkLst>
        </pc:picChg>
      </pc:sldChg>
      <pc:sldChg chg="addSp delSp modSp new">
        <pc:chgData name="" userId="" providerId="" clId="Web-{CAA25258-05BC-4D52-9DD6-12C03D1E32FE}" dt="2019-09-24T16:03:15.104" v="556" actId="20577"/>
        <pc:sldMkLst>
          <pc:docMk/>
          <pc:sldMk cId="3249007400" sldId="316"/>
        </pc:sldMkLst>
        <pc:spChg chg="mod">
          <ac:chgData name="" userId="" providerId="" clId="Web-{CAA25258-05BC-4D52-9DD6-12C03D1E32FE}" dt="2019-09-24T16:03:15.104" v="556" actId="20577"/>
          <ac:spMkLst>
            <pc:docMk/>
            <pc:sldMk cId="3249007400" sldId="316"/>
            <ac:spMk id="3" creationId="{1FEB7383-CEF7-4717-A103-B9BFF16103AB}"/>
          </ac:spMkLst>
        </pc:spChg>
        <pc:spChg chg="del">
          <ac:chgData name="" userId="" providerId="" clId="Web-{CAA25258-05BC-4D52-9DD6-12C03D1E32FE}" dt="2019-09-24T15:53:28.617" v="459"/>
          <ac:spMkLst>
            <pc:docMk/>
            <pc:sldMk cId="3249007400" sldId="316"/>
            <ac:spMk id="4" creationId="{91B0A905-A3F6-4A7D-B3A6-25836362F843}"/>
          </ac:spMkLst>
        </pc:spChg>
        <pc:spChg chg="add mod">
          <ac:chgData name="" userId="" providerId="" clId="Web-{CAA25258-05BC-4D52-9DD6-12C03D1E32FE}" dt="2019-09-24T15:54:31.023" v="474"/>
          <ac:spMkLst>
            <pc:docMk/>
            <pc:sldMk cId="3249007400" sldId="316"/>
            <ac:spMk id="8" creationId="{CD63FBC2-56FE-451F-9736-EA5EEF8A4E02}"/>
          </ac:spMkLst>
        </pc:spChg>
        <pc:picChg chg="add mod ord">
          <ac:chgData name="" userId="" providerId="" clId="Web-{CAA25258-05BC-4D52-9DD6-12C03D1E32FE}" dt="2019-09-24T15:53:41.195" v="465" actId="1076"/>
          <ac:picMkLst>
            <pc:docMk/>
            <pc:sldMk cId="3249007400" sldId="316"/>
            <ac:picMk id="6" creationId="{35B10C06-5617-4978-84C3-4E3315714A99}"/>
          </ac:picMkLst>
        </pc:picChg>
      </pc:sldChg>
      <pc:sldChg chg="addSp delSp modSp new">
        <pc:chgData name="" userId="" providerId="" clId="Web-{CAA25258-05BC-4D52-9DD6-12C03D1E32FE}" dt="2019-09-24T16:02:08.026" v="548" actId="20577"/>
        <pc:sldMkLst>
          <pc:docMk/>
          <pc:sldMk cId="182364532" sldId="317"/>
        </pc:sldMkLst>
        <pc:spChg chg="mod">
          <ac:chgData name="" userId="" providerId="" clId="Web-{CAA25258-05BC-4D52-9DD6-12C03D1E32FE}" dt="2019-09-24T16:02:08.026" v="548" actId="20577"/>
          <ac:spMkLst>
            <pc:docMk/>
            <pc:sldMk cId="182364532" sldId="317"/>
            <ac:spMk id="3" creationId="{90B20258-40DF-4D1E-B0F6-540F28DAC67B}"/>
          </ac:spMkLst>
        </pc:spChg>
        <pc:spChg chg="del">
          <ac:chgData name="" userId="" providerId="" clId="Web-{CAA25258-05BC-4D52-9DD6-12C03D1E32FE}" dt="2019-09-24T15:55:14.149" v="476"/>
          <ac:spMkLst>
            <pc:docMk/>
            <pc:sldMk cId="182364532" sldId="317"/>
            <ac:spMk id="4" creationId="{E7347006-19A8-426C-81FD-1EF05E322AC4}"/>
          </ac:spMkLst>
        </pc:spChg>
        <pc:spChg chg="add mod">
          <ac:chgData name="" userId="" providerId="" clId="Web-{CAA25258-05BC-4D52-9DD6-12C03D1E32FE}" dt="2019-09-24T15:55:55.539" v="486" actId="14100"/>
          <ac:spMkLst>
            <pc:docMk/>
            <pc:sldMk cId="182364532" sldId="317"/>
            <ac:spMk id="9" creationId="{AD218430-7F4E-4FDD-97F5-7BA022CF30F3}"/>
          </ac:spMkLst>
        </pc:spChg>
        <pc:picChg chg="add mod ord">
          <ac:chgData name="" userId="" providerId="" clId="Web-{CAA25258-05BC-4D52-9DD6-12C03D1E32FE}" dt="2019-09-24T15:55:22.523" v="481" actId="1076"/>
          <ac:picMkLst>
            <pc:docMk/>
            <pc:sldMk cId="182364532" sldId="317"/>
            <ac:picMk id="6" creationId="{05C4CF49-8402-47DF-B210-AA1E06F75A5C}"/>
          </ac:picMkLst>
        </pc:picChg>
      </pc:sldChg>
    </pc:docChg>
  </pc:docChgLst>
  <pc:docChgLst>
    <pc:chgData clId="Web-{0DE84B7B-3E70-4D77-BA94-3EF55622DE75}"/>
    <pc:docChg chg="modSld">
      <pc:chgData name="" userId="" providerId="" clId="Web-{0DE84B7B-3E70-4D77-BA94-3EF55622DE75}" dt="2019-09-25T17:24:57.388" v="7" actId="1076"/>
      <pc:docMkLst>
        <pc:docMk/>
      </pc:docMkLst>
      <pc:sldChg chg="modSp">
        <pc:chgData name="" userId="" providerId="" clId="Web-{0DE84B7B-3E70-4D77-BA94-3EF55622DE75}" dt="2019-09-25T17:24:57.388" v="7" actId="1076"/>
        <pc:sldMkLst>
          <pc:docMk/>
          <pc:sldMk cId="299108599" sldId="308"/>
        </pc:sldMkLst>
        <pc:picChg chg="mod">
          <ac:chgData name="" userId="" providerId="" clId="Web-{0DE84B7B-3E70-4D77-BA94-3EF55622DE75}" dt="2019-09-25T17:24:45.262" v="5" actId="1076"/>
          <ac:picMkLst>
            <pc:docMk/>
            <pc:sldMk cId="299108599" sldId="308"/>
            <ac:picMk id="5" creationId="{1E62AEB7-9C50-485E-8C39-9F6318962729}"/>
          </ac:picMkLst>
        </pc:picChg>
        <pc:picChg chg="mod">
          <ac:chgData name="" userId="" providerId="" clId="Web-{0DE84B7B-3E70-4D77-BA94-3EF55622DE75}" dt="2019-09-25T17:24:53.872" v="6" actId="1076"/>
          <ac:picMkLst>
            <pc:docMk/>
            <pc:sldMk cId="299108599" sldId="308"/>
            <ac:picMk id="7" creationId="{6F897600-90D3-424E-864B-F82FC4F716DC}"/>
          </ac:picMkLst>
        </pc:picChg>
        <pc:picChg chg="mod">
          <ac:chgData name="" userId="" providerId="" clId="Web-{0DE84B7B-3E70-4D77-BA94-3EF55622DE75}" dt="2019-09-25T17:24:57.388" v="7" actId="1076"/>
          <ac:picMkLst>
            <pc:docMk/>
            <pc:sldMk cId="299108599" sldId="308"/>
            <ac:picMk id="11" creationId="{A4CACAD2-38B7-486F-B276-2D657519C34C}"/>
          </ac:picMkLst>
        </pc:picChg>
      </pc:sldChg>
      <pc:sldChg chg="modSp">
        <pc:chgData name="" userId="" providerId="" clId="Web-{0DE84B7B-3E70-4D77-BA94-3EF55622DE75}" dt="2019-09-25T17:24:17.667" v="2" actId="20577"/>
        <pc:sldMkLst>
          <pc:docMk/>
          <pc:sldMk cId="2361513978" sldId="318"/>
        </pc:sldMkLst>
        <pc:spChg chg="mod">
          <ac:chgData name="" userId="" providerId="" clId="Web-{0DE84B7B-3E70-4D77-BA94-3EF55622DE75}" dt="2019-09-25T17:24:17.667" v="2" actId="20577"/>
          <ac:spMkLst>
            <pc:docMk/>
            <pc:sldMk cId="2361513978" sldId="318"/>
            <ac:spMk id="2" creationId="{3EFDC118-A340-44CD-A1B2-7DA967E51AA3}"/>
          </ac:spMkLst>
        </pc:spChg>
      </pc:sldChg>
      <pc:sldChg chg="modSp">
        <pc:chgData name="" userId="" providerId="" clId="Web-{0DE84B7B-3E70-4D77-BA94-3EF55622DE75}" dt="2019-09-25T17:24:09.573" v="0" actId="20577"/>
        <pc:sldMkLst>
          <pc:docMk/>
          <pc:sldMk cId="446783366" sldId="319"/>
        </pc:sldMkLst>
        <pc:spChg chg="mod">
          <ac:chgData name="" userId="" providerId="" clId="Web-{0DE84B7B-3E70-4D77-BA94-3EF55622DE75}" dt="2019-09-25T17:24:09.573" v="0" actId="20577"/>
          <ac:spMkLst>
            <pc:docMk/>
            <pc:sldMk cId="446783366" sldId="319"/>
            <ac:spMk id="2" creationId="{54460224-5618-4863-9004-C3697ADE6AAF}"/>
          </ac:spMkLst>
        </pc:spChg>
      </pc:sldChg>
    </pc:docChg>
  </pc:docChgLst>
  <pc:docChgLst>
    <pc:chgData clId="Web-{8AC3CC26-51C7-4F94-8141-145EF08178E1}"/>
    <pc:docChg chg="modSld">
      <pc:chgData name="" userId="" providerId="" clId="Web-{8AC3CC26-51C7-4F94-8141-145EF08178E1}" dt="2019-11-21T18:10:54.912" v="4" actId="1076"/>
      <pc:docMkLst>
        <pc:docMk/>
      </pc:docMkLst>
      <pc:sldChg chg="addSp delSp modSp">
        <pc:chgData name="" userId="" providerId="" clId="Web-{8AC3CC26-51C7-4F94-8141-145EF08178E1}" dt="2019-11-21T18:09:02.592" v="3" actId="1076"/>
        <pc:sldMkLst>
          <pc:docMk/>
          <pc:sldMk cId="299108599" sldId="308"/>
        </pc:sldMkLst>
        <pc:picChg chg="add del mod">
          <ac:chgData name="" userId="" providerId="" clId="Web-{8AC3CC26-51C7-4F94-8141-145EF08178E1}" dt="2019-11-21T18:09:02.592" v="3" actId="1076"/>
          <ac:picMkLst>
            <pc:docMk/>
            <pc:sldMk cId="299108599" sldId="308"/>
            <ac:picMk id="5" creationId="{1E62AEB7-9C50-485E-8C39-9F6318962729}"/>
          </ac:picMkLst>
        </pc:picChg>
      </pc:sldChg>
      <pc:sldChg chg="modSp">
        <pc:chgData name="" userId="" providerId="" clId="Web-{8AC3CC26-51C7-4F94-8141-145EF08178E1}" dt="2019-11-21T18:10:54.912" v="4" actId="1076"/>
        <pc:sldMkLst>
          <pc:docMk/>
          <pc:sldMk cId="1367211359" sldId="309"/>
        </pc:sldMkLst>
        <pc:picChg chg="mod">
          <ac:chgData name="" userId="" providerId="" clId="Web-{8AC3CC26-51C7-4F94-8141-145EF08178E1}" dt="2019-11-21T18:10:54.912" v="4" actId="1076"/>
          <ac:picMkLst>
            <pc:docMk/>
            <pc:sldMk cId="1367211359" sldId="309"/>
            <ac:picMk id="6" creationId="{DA1F35CF-C9A6-4D5B-914C-5129387FC022}"/>
          </ac:picMkLst>
        </pc:picChg>
      </pc:sldChg>
    </pc:docChg>
  </pc:docChgLst>
  <pc:docChgLst>
    <pc:chgData clId="Web-{A678564E-33AA-46D0-98D8-7EBB4324307D}"/>
    <pc:docChg chg="modSld">
      <pc:chgData name="" userId="" providerId="" clId="Web-{A678564E-33AA-46D0-98D8-7EBB4324307D}" dt="2019-09-27T14:07:04.003" v="1" actId="14100"/>
      <pc:docMkLst>
        <pc:docMk/>
      </pc:docMkLst>
      <pc:sldChg chg="modSp">
        <pc:chgData name="" userId="" providerId="" clId="Web-{A678564E-33AA-46D0-98D8-7EBB4324307D}" dt="2019-09-27T14:07:04.003" v="1" actId="14100"/>
        <pc:sldMkLst>
          <pc:docMk/>
          <pc:sldMk cId="1717833715" sldId="315"/>
        </pc:sldMkLst>
        <pc:spChg chg="mod">
          <ac:chgData name="" userId="" providerId="" clId="Web-{A678564E-33AA-46D0-98D8-7EBB4324307D}" dt="2019-09-27T14:07:04.003" v="1" actId="14100"/>
          <ac:spMkLst>
            <pc:docMk/>
            <pc:sldMk cId="1717833715" sldId="315"/>
            <ac:spMk id="8" creationId="{CF2499AC-9529-43CB-9577-F553E88DD03E}"/>
          </ac:spMkLst>
        </pc:spChg>
      </pc:sldChg>
    </pc:docChg>
  </pc:docChgLst>
  <pc:docChgLst>
    <pc:chgData clId="Web-{2B2E5EE6-47A4-4ED4-903D-01718A7D1DE7}"/>
    <pc:docChg chg="modSld">
      <pc:chgData name="" userId="" providerId="" clId="Web-{2B2E5EE6-47A4-4ED4-903D-01718A7D1DE7}" dt="2019-09-25T18:27:15.592" v="10"/>
      <pc:docMkLst>
        <pc:docMk/>
      </pc:docMkLst>
      <pc:sldChg chg="addSp delSp modSp">
        <pc:chgData name="" userId="" providerId="" clId="Web-{2B2E5EE6-47A4-4ED4-903D-01718A7D1DE7}" dt="2019-09-25T18:27:15.592" v="10"/>
        <pc:sldMkLst>
          <pc:docMk/>
          <pc:sldMk cId="875064392" sldId="313"/>
        </pc:sldMkLst>
        <pc:spChg chg="add mod">
          <ac:chgData name="" userId="" providerId="" clId="Web-{2B2E5EE6-47A4-4ED4-903D-01718A7D1DE7}" dt="2019-09-25T18:26:27.857" v="5"/>
          <ac:spMkLst>
            <pc:docMk/>
            <pc:sldMk cId="875064392" sldId="313"/>
            <ac:spMk id="8" creationId="{0476D925-CF78-480F-A97F-6A402774FA24}"/>
          </ac:spMkLst>
        </pc:spChg>
        <pc:spChg chg="add mod">
          <ac:chgData name="" userId="" providerId="" clId="Web-{2B2E5EE6-47A4-4ED4-903D-01718A7D1DE7}" dt="2019-09-25T18:26:47.217" v="9" actId="14100"/>
          <ac:spMkLst>
            <pc:docMk/>
            <pc:sldMk cId="875064392" sldId="313"/>
            <ac:spMk id="11" creationId="{127484E7-BFDC-4AED-90C0-FEBDE501A3EA}"/>
          </ac:spMkLst>
        </pc:spChg>
        <pc:spChg chg="del mod">
          <ac:chgData name="" userId="" providerId="" clId="Web-{2B2E5EE6-47A4-4ED4-903D-01718A7D1DE7}" dt="2019-09-25T18:27:15.592" v="10"/>
          <ac:spMkLst>
            <pc:docMk/>
            <pc:sldMk cId="875064392" sldId="313"/>
            <ac:spMk id="13" creationId="{DFC0821E-5046-4BB6-A315-557412AABBF4}"/>
          </ac:spMkLst>
        </pc:spChg>
        <pc:picChg chg="add mod">
          <ac:chgData name="" userId="" providerId="" clId="Web-{2B2E5EE6-47A4-4ED4-903D-01718A7D1DE7}" dt="2019-09-25T18:26:35.310" v="6" actId="1076"/>
          <ac:picMkLst>
            <pc:docMk/>
            <pc:sldMk cId="875064392" sldId="313"/>
            <ac:picMk id="4" creationId="{43C4E237-23D6-4B04-8549-F8655433A85A}"/>
          </ac:picMkLst>
        </pc:picChg>
        <pc:picChg chg="del">
          <ac:chgData name="" userId="" providerId="" clId="Web-{2B2E5EE6-47A4-4ED4-903D-01718A7D1DE7}" dt="2019-09-25T18:26:27.857" v="5"/>
          <ac:picMkLst>
            <pc:docMk/>
            <pc:sldMk cId="875064392" sldId="313"/>
            <ac:picMk id="9" creationId="{8D3AD06C-FF91-45F5-BA31-0CBDECF4E17C}"/>
          </ac:picMkLst>
        </pc:picChg>
      </pc:sldChg>
    </pc:docChg>
  </pc:docChgLst>
  <pc:docChgLst>
    <pc:chgData clId="Web-{F2D21AF6-D60E-4234-86E3-E6E5AA9DE371}"/>
    <pc:docChg chg="addSld modSld">
      <pc:chgData name="" userId="" providerId="" clId="Web-{F2D21AF6-D60E-4234-86E3-E6E5AA9DE371}" dt="2019-09-24T17:45:44.416" v="302" actId="20577"/>
      <pc:docMkLst>
        <pc:docMk/>
      </pc:docMkLst>
      <pc:sldChg chg="addSp modSp">
        <pc:chgData name="" userId="" providerId="" clId="Web-{F2D21AF6-D60E-4234-86E3-E6E5AA9DE371}" dt="2019-09-24T17:35:24.507" v="152" actId="14100"/>
        <pc:sldMkLst>
          <pc:docMk/>
          <pc:sldMk cId="1367211359" sldId="309"/>
        </pc:sldMkLst>
        <pc:spChg chg="add mod">
          <ac:chgData name="" userId="" providerId="" clId="Web-{F2D21AF6-D60E-4234-86E3-E6E5AA9DE371}" dt="2019-09-24T17:35:24.507" v="152" actId="14100"/>
          <ac:spMkLst>
            <pc:docMk/>
            <pc:sldMk cId="1367211359" sldId="309"/>
            <ac:spMk id="4" creationId="{DEF375A0-DE16-4470-95AB-238F32B6E276}"/>
          </ac:spMkLst>
        </pc:spChg>
      </pc:sldChg>
      <pc:sldChg chg="addSp modSp">
        <pc:chgData name="" userId="" providerId="" clId="Web-{F2D21AF6-D60E-4234-86E3-E6E5AA9DE371}" dt="2019-09-24T17:32:27.021" v="136" actId="1076"/>
        <pc:sldMkLst>
          <pc:docMk/>
          <pc:sldMk cId="4077315318" sldId="310"/>
        </pc:sldMkLst>
        <pc:spChg chg="add mod">
          <ac:chgData name="" userId="" providerId="" clId="Web-{F2D21AF6-D60E-4234-86E3-E6E5AA9DE371}" dt="2019-09-24T17:32:23.990" v="135" actId="1076"/>
          <ac:spMkLst>
            <pc:docMk/>
            <pc:sldMk cId="4077315318" sldId="310"/>
            <ac:spMk id="4" creationId="{AFC92F1C-3E22-4079-AD34-26C6AB617CAE}"/>
          </ac:spMkLst>
        </pc:spChg>
        <pc:spChg chg="add mod">
          <ac:chgData name="" userId="" providerId="" clId="Web-{F2D21AF6-D60E-4234-86E3-E6E5AA9DE371}" dt="2019-09-24T17:32:27.021" v="136" actId="1076"/>
          <ac:spMkLst>
            <pc:docMk/>
            <pc:sldMk cId="4077315318" sldId="310"/>
            <ac:spMk id="9" creationId="{D1F4102C-7FB7-4594-8F97-2AE679807C04}"/>
          </ac:spMkLst>
        </pc:spChg>
      </pc:sldChg>
      <pc:sldChg chg="modSp">
        <pc:chgData name="" userId="" providerId="" clId="Web-{F2D21AF6-D60E-4234-86E3-E6E5AA9DE371}" dt="2019-09-24T17:30:11.240" v="117" actId="20577"/>
        <pc:sldMkLst>
          <pc:docMk/>
          <pc:sldMk cId="973725471" sldId="311"/>
        </pc:sldMkLst>
        <pc:spChg chg="mod">
          <ac:chgData name="" userId="" providerId="" clId="Web-{F2D21AF6-D60E-4234-86E3-E6E5AA9DE371}" dt="2019-09-24T17:30:11.240" v="117" actId="20577"/>
          <ac:spMkLst>
            <pc:docMk/>
            <pc:sldMk cId="973725471" sldId="311"/>
            <ac:spMk id="3" creationId="{AB835477-EA7A-4B4C-900F-7C7EF61D2AF3}"/>
          </ac:spMkLst>
        </pc:spChg>
      </pc:sldChg>
      <pc:sldChg chg="addSp modSp">
        <pc:chgData name="" userId="" providerId="" clId="Web-{F2D21AF6-D60E-4234-86E3-E6E5AA9DE371}" dt="2019-09-24T17:38:12.226" v="182" actId="20577"/>
        <pc:sldMkLst>
          <pc:docMk/>
          <pc:sldMk cId="2775079330" sldId="312"/>
        </pc:sldMkLst>
        <pc:spChg chg="mod">
          <ac:chgData name="" userId="" providerId="" clId="Web-{F2D21AF6-D60E-4234-86E3-E6E5AA9DE371}" dt="2019-09-24T17:38:12.226" v="182" actId="20577"/>
          <ac:spMkLst>
            <pc:docMk/>
            <pc:sldMk cId="2775079330" sldId="312"/>
            <ac:spMk id="2" creationId="{8051791C-6F93-47A7-A0B6-A187587513C1}"/>
          </ac:spMkLst>
        </pc:spChg>
        <pc:spChg chg="add mod">
          <ac:chgData name="" userId="" providerId="" clId="Web-{F2D21AF6-D60E-4234-86E3-E6E5AA9DE371}" dt="2019-09-24T17:36:07.257" v="156" actId="1076"/>
          <ac:spMkLst>
            <pc:docMk/>
            <pc:sldMk cId="2775079330" sldId="312"/>
            <ac:spMk id="4" creationId="{B61A688E-FEFA-4F0C-89C2-DD451C882A7D}"/>
          </ac:spMkLst>
        </pc:spChg>
      </pc:sldChg>
      <pc:sldChg chg="addSp modSp">
        <pc:chgData name="" userId="" providerId="" clId="Web-{F2D21AF6-D60E-4234-86E3-E6E5AA9DE371}" dt="2019-09-24T17:38:29.039" v="189" actId="20577"/>
        <pc:sldMkLst>
          <pc:docMk/>
          <pc:sldMk cId="875064392" sldId="313"/>
        </pc:sldMkLst>
        <pc:spChg chg="mod">
          <ac:chgData name="" userId="" providerId="" clId="Web-{F2D21AF6-D60E-4234-86E3-E6E5AA9DE371}" dt="2019-09-24T17:38:29.039" v="189" actId="20577"/>
          <ac:spMkLst>
            <pc:docMk/>
            <pc:sldMk cId="875064392" sldId="313"/>
            <ac:spMk id="2" creationId="{41C343FE-69DD-42E8-8DA9-AF484A2FB94A}"/>
          </ac:spMkLst>
        </pc:spChg>
        <pc:spChg chg="mod">
          <ac:chgData name="" userId="" providerId="" clId="Web-{F2D21AF6-D60E-4234-86E3-E6E5AA9DE371}" dt="2019-09-24T17:33:25.616" v="138" actId="20577"/>
          <ac:spMkLst>
            <pc:docMk/>
            <pc:sldMk cId="875064392" sldId="313"/>
            <ac:spMk id="3" creationId="{D929FA85-6210-409D-AF7B-868ED68CE3F4}"/>
          </ac:spMkLst>
        </pc:spChg>
        <pc:spChg chg="add mod">
          <ac:chgData name="" userId="" providerId="" clId="Web-{F2D21AF6-D60E-4234-86E3-E6E5AA9DE371}" dt="2019-09-24T17:33:48.959" v="141" actId="14100"/>
          <ac:spMkLst>
            <pc:docMk/>
            <pc:sldMk cId="875064392" sldId="313"/>
            <ac:spMk id="4" creationId="{7C6DB4E6-E4D7-4155-8556-469033CE4795}"/>
          </ac:spMkLst>
        </pc:spChg>
      </pc:sldChg>
      <pc:sldChg chg="addSp modSp">
        <pc:chgData name="" userId="" providerId="" clId="Web-{F2D21AF6-D60E-4234-86E3-E6E5AA9DE371}" dt="2019-09-24T17:38:23.851" v="187" actId="20577"/>
        <pc:sldMkLst>
          <pc:docMk/>
          <pc:sldMk cId="529691626" sldId="314"/>
        </pc:sldMkLst>
        <pc:spChg chg="mod">
          <ac:chgData name="" userId="" providerId="" clId="Web-{F2D21AF6-D60E-4234-86E3-E6E5AA9DE371}" dt="2019-09-24T17:38:23.851" v="187" actId="20577"/>
          <ac:spMkLst>
            <pc:docMk/>
            <pc:sldMk cId="529691626" sldId="314"/>
            <ac:spMk id="2" creationId="{3C9E31ED-AF8E-4B67-9F75-C6558063C973}"/>
          </ac:spMkLst>
        </pc:spChg>
        <pc:spChg chg="mod">
          <ac:chgData name="" userId="" providerId="" clId="Web-{F2D21AF6-D60E-4234-86E3-E6E5AA9DE371}" dt="2019-09-24T17:31:04.177" v="123" actId="20577"/>
          <ac:spMkLst>
            <pc:docMk/>
            <pc:sldMk cId="529691626" sldId="314"/>
            <ac:spMk id="3" creationId="{3F5C16B2-D432-4270-A454-36D88D648780}"/>
          </ac:spMkLst>
        </pc:spChg>
        <pc:spChg chg="add mod">
          <ac:chgData name="" userId="" providerId="" clId="Web-{F2D21AF6-D60E-4234-86E3-E6E5AA9DE371}" dt="2019-09-24T17:34:33.319" v="148" actId="14100"/>
          <ac:spMkLst>
            <pc:docMk/>
            <pc:sldMk cId="529691626" sldId="314"/>
            <ac:spMk id="4" creationId="{A26DCB6D-FB5E-4173-A07E-ECF40AF4D60D}"/>
          </ac:spMkLst>
        </pc:spChg>
      </pc:sldChg>
      <pc:sldChg chg="addSp modSp">
        <pc:chgData name="" userId="" providerId="" clId="Web-{F2D21AF6-D60E-4234-86E3-E6E5AA9DE371}" dt="2019-09-24T17:38:44.539" v="195" actId="20577"/>
        <pc:sldMkLst>
          <pc:docMk/>
          <pc:sldMk cId="1717833715" sldId="315"/>
        </pc:sldMkLst>
        <pc:spChg chg="mod">
          <ac:chgData name="" userId="" providerId="" clId="Web-{F2D21AF6-D60E-4234-86E3-E6E5AA9DE371}" dt="2019-09-24T17:38:44.539" v="195" actId="20577"/>
          <ac:spMkLst>
            <pc:docMk/>
            <pc:sldMk cId="1717833715" sldId="315"/>
            <ac:spMk id="2" creationId="{E6AAA94E-4C7C-42F6-A186-500BD6340832}"/>
          </ac:spMkLst>
        </pc:spChg>
        <pc:spChg chg="mod">
          <ac:chgData name="" userId="" providerId="" clId="Web-{F2D21AF6-D60E-4234-86E3-E6E5AA9DE371}" dt="2019-09-24T17:36:21.835" v="157" actId="20577"/>
          <ac:spMkLst>
            <pc:docMk/>
            <pc:sldMk cId="1717833715" sldId="315"/>
            <ac:spMk id="3" creationId="{C57CD484-8F33-4EC7-A3C1-F3DACAE0AE80}"/>
          </ac:spMkLst>
        </pc:spChg>
        <pc:spChg chg="add mod">
          <ac:chgData name="" userId="" providerId="" clId="Web-{F2D21AF6-D60E-4234-86E3-E6E5AA9DE371}" dt="2019-09-24T17:37:47.945" v="179" actId="20577"/>
          <ac:spMkLst>
            <pc:docMk/>
            <pc:sldMk cId="1717833715" sldId="315"/>
            <ac:spMk id="4" creationId="{D7B6A15C-758C-49D0-A459-7871667D6E61}"/>
          </ac:spMkLst>
        </pc:spChg>
        <pc:spChg chg="add mod">
          <ac:chgData name="" userId="" providerId="" clId="Web-{F2D21AF6-D60E-4234-86E3-E6E5AA9DE371}" dt="2019-09-24T17:37:19.210" v="165" actId="14100"/>
          <ac:spMkLst>
            <pc:docMk/>
            <pc:sldMk cId="1717833715" sldId="315"/>
            <ac:spMk id="8" creationId="{CF2499AC-9529-43CB-9577-F553E88DD03E}"/>
          </ac:spMkLst>
        </pc:spChg>
        <pc:picChg chg="mod">
          <ac:chgData name="" userId="" providerId="" clId="Web-{F2D21AF6-D60E-4234-86E3-E6E5AA9DE371}" dt="2019-09-24T17:23:41.769" v="97" actId="1076"/>
          <ac:picMkLst>
            <pc:docMk/>
            <pc:sldMk cId="1717833715" sldId="315"/>
            <ac:picMk id="6" creationId="{083FD287-3CB7-4D02-930A-B6DF52F91F6C}"/>
          </ac:picMkLst>
        </pc:picChg>
      </pc:sldChg>
      <pc:sldChg chg="addSp modSp">
        <pc:chgData name="" userId="" providerId="" clId="Web-{F2D21AF6-D60E-4234-86E3-E6E5AA9DE371}" dt="2019-09-24T17:40:24.024" v="242" actId="20577"/>
        <pc:sldMkLst>
          <pc:docMk/>
          <pc:sldMk cId="3249007400" sldId="316"/>
        </pc:sldMkLst>
        <pc:spChg chg="mod">
          <ac:chgData name="" userId="" providerId="" clId="Web-{F2D21AF6-D60E-4234-86E3-E6E5AA9DE371}" dt="2019-09-24T17:38:50.461" v="196" actId="20577"/>
          <ac:spMkLst>
            <pc:docMk/>
            <pc:sldMk cId="3249007400" sldId="316"/>
            <ac:spMk id="2" creationId="{66FB52DF-E96E-42FD-855F-4FC9B9C74449}"/>
          </ac:spMkLst>
        </pc:spChg>
        <pc:spChg chg="mod">
          <ac:chgData name="" userId="" providerId="" clId="Web-{F2D21AF6-D60E-4234-86E3-E6E5AA9DE371}" dt="2019-09-24T17:38:55.508" v="197" actId="20577"/>
          <ac:spMkLst>
            <pc:docMk/>
            <pc:sldMk cId="3249007400" sldId="316"/>
            <ac:spMk id="3" creationId="{1FEB7383-CEF7-4717-A103-B9BFF16103AB}"/>
          </ac:spMkLst>
        </pc:spChg>
        <pc:spChg chg="add mod">
          <ac:chgData name="" userId="" providerId="" clId="Web-{F2D21AF6-D60E-4234-86E3-E6E5AA9DE371}" dt="2019-09-24T17:40:24.024" v="242" actId="20577"/>
          <ac:spMkLst>
            <pc:docMk/>
            <pc:sldMk cId="3249007400" sldId="316"/>
            <ac:spMk id="4" creationId="{D8B9AE6E-61B3-460F-AEF8-FCE7DEE25AD0}"/>
          </ac:spMkLst>
        </pc:spChg>
      </pc:sldChg>
      <pc:sldChg chg="modSp">
        <pc:chgData name="" userId="" providerId="" clId="Web-{F2D21AF6-D60E-4234-86E3-E6E5AA9DE371}" dt="2019-09-24T17:24:43.425" v="110" actId="20577"/>
        <pc:sldMkLst>
          <pc:docMk/>
          <pc:sldMk cId="182364532" sldId="317"/>
        </pc:sldMkLst>
        <pc:spChg chg="mod">
          <ac:chgData name="" userId="" providerId="" clId="Web-{F2D21AF6-D60E-4234-86E3-E6E5AA9DE371}" dt="2019-09-24T17:24:43.425" v="110" actId="20577"/>
          <ac:spMkLst>
            <pc:docMk/>
            <pc:sldMk cId="182364532" sldId="317"/>
            <ac:spMk id="3" creationId="{90B20258-40DF-4D1E-B0F6-540F28DAC67B}"/>
          </ac:spMkLst>
        </pc:spChg>
      </pc:sldChg>
      <pc:sldChg chg="addSp delSp modSp new">
        <pc:chgData name="" userId="" providerId="" clId="Web-{F2D21AF6-D60E-4234-86E3-E6E5AA9DE371}" dt="2019-09-24T17:45:44.416" v="302" actId="20577"/>
        <pc:sldMkLst>
          <pc:docMk/>
          <pc:sldMk cId="2361513978" sldId="318"/>
        </pc:sldMkLst>
        <pc:spChg chg="mod">
          <ac:chgData name="" userId="" providerId="" clId="Web-{F2D21AF6-D60E-4234-86E3-E6E5AA9DE371}" dt="2019-09-24T17:41:52.774" v="251" actId="20577"/>
          <ac:spMkLst>
            <pc:docMk/>
            <pc:sldMk cId="2361513978" sldId="318"/>
            <ac:spMk id="2" creationId="{3EFDC118-A340-44CD-A1B2-7DA967E51AA3}"/>
          </ac:spMkLst>
        </pc:spChg>
        <pc:spChg chg="mod">
          <ac:chgData name="" userId="" providerId="" clId="Web-{F2D21AF6-D60E-4234-86E3-E6E5AA9DE371}" dt="2019-09-24T17:45:44.416" v="302" actId="20577"/>
          <ac:spMkLst>
            <pc:docMk/>
            <pc:sldMk cId="2361513978" sldId="318"/>
            <ac:spMk id="3" creationId="{C085F005-C69A-4493-9EB7-D0EF7B02342B}"/>
          </ac:spMkLst>
        </pc:spChg>
        <pc:spChg chg="add mod">
          <ac:chgData name="" userId="" providerId="" clId="Web-{F2D21AF6-D60E-4234-86E3-E6E5AA9DE371}" dt="2019-09-24T17:43:58.697" v="286" actId="14100"/>
          <ac:spMkLst>
            <pc:docMk/>
            <pc:sldMk cId="2361513978" sldId="318"/>
            <ac:spMk id="9" creationId="{06E403BC-05D8-466C-9F78-1C86FFB4EE2C}"/>
          </ac:spMkLst>
        </pc:spChg>
        <pc:spChg chg="add del mod">
          <ac:chgData name="" userId="" providerId="" clId="Web-{F2D21AF6-D60E-4234-86E3-E6E5AA9DE371}" dt="2019-09-24T17:44:03.416" v="288"/>
          <ac:spMkLst>
            <pc:docMk/>
            <pc:sldMk cId="2361513978" sldId="318"/>
            <ac:spMk id="11" creationId="{352A42A7-31E9-41B9-81F0-C6F0D644FA96}"/>
          </ac:spMkLst>
        </pc:spChg>
        <pc:spChg chg="add mod">
          <ac:chgData name="" userId="" providerId="" clId="Web-{F2D21AF6-D60E-4234-86E3-E6E5AA9DE371}" dt="2019-09-24T17:44:14.431" v="290" actId="1076"/>
          <ac:spMkLst>
            <pc:docMk/>
            <pc:sldMk cId="2361513978" sldId="318"/>
            <ac:spMk id="12" creationId="{85E4531B-7B41-478B-8F44-225FD9D92128}"/>
          </ac:spMkLst>
        </pc:spChg>
        <pc:spChg chg="add mod">
          <ac:chgData name="" userId="" providerId="" clId="Web-{F2D21AF6-D60E-4234-86E3-E6E5AA9DE371}" dt="2019-09-24T17:44:34.619" v="294" actId="1076"/>
          <ac:spMkLst>
            <pc:docMk/>
            <pc:sldMk cId="2361513978" sldId="318"/>
            <ac:spMk id="13" creationId="{35C10470-31D8-43F6-A478-026352AEE58E}"/>
          </ac:spMkLst>
        </pc:spChg>
        <pc:spChg chg="add mod">
          <ac:chgData name="" userId="" providerId="" clId="Web-{F2D21AF6-D60E-4234-86E3-E6E5AA9DE371}" dt="2019-09-24T17:44:45.431" v="296" actId="1076"/>
          <ac:spMkLst>
            <pc:docMk/>
            <pc:sldMk cId="2361513978" sldId="318"/>
            <ac:spMk id="14" creationId="{F3D1806A-2703-41C9-B852-1E386A08BE28}"/>
          </ac:spMkLst>
        </pc:spChg>
        <pc:picChg chg="add mod">
          <ac:chgData name="" userId="" providerId="" clId="Web-{F2D21AF6-D60E-4234-86E3-E6E5AA9DE371}" dt="2019-09-24T17:41:40.227" v="247" actId="1076"/>
          <ac:picMkLst>
            <pc:docMk/>
            <pc:sldMk cId="2361513978" sldId="318"/>
            <ac:picMk id="7" creationId="{04F6067D-9200-46ED-94A4-D73472C87DB9}"/>
          </ac:picMkLst>
        </pc:picChg>
      </pc:sldChg>
    </pc:docChg>
  </pc:docChgLst>
  <pc:docChgLst>
    <pc:chgData clId="Web-{F5115041-CB13-4067-94C3-B8FA2226CD11}"/>
    <pc:docChg chg="modSld">
      <pc:chgData name="" userId="" providerId="" clId="Web-{F5115041-CB13-4067-94C3-B8FA2226CD11}" dt="2019-09-26T20:54:10.101" v="68" actId="20577"/>
      <pc:docMkLst>
        <pc:docMk/>
      </pc:docMkLst>
      <pc:sldChg chg="modSp">
        <pc:chgData name="" userId="" providerId="" clId="Web-{F5115041-CB13-4067-94C3-B8FA2226CD11}" dt="2019-09-26T20:52:48.975" v="53" actId="20577"/>
        <pc:sldMkLst>
          <pc:docMk/>
          <pc:sldMk cId="1367211359" sldId="309"/>
        </pc:sldMkLst>
        <pc:spChg chg="mod">
          <ac:chgData name="" userId="" providerId="" clId="Web-{F5115041-CB13-4067-94C3-B8FA2226CD11}" dt="2019-09-26T20:52:48.975" v="53" actId="20577"/>
          <ac:spMkLst>
            <pc:docMk/>
            <pc:sldMk cId="1367211359" sldId="309"/>
            <ac:spMk id="3" creationId="{9F0494D0-7DA4-4DFA-AE98-E71BB7B80128}"/>
          </ac:spMkLst>
        </pc:spChg>
      </pc:sldChg>
      <pc:sldChg chg="modSp">
        <pc:chgData name="" userId="" providerId="" clId="Web-{F5115041-CB13-4067-94C3-B8FA2226CD11}" dt="2019-09-26T20:53:07.632" v="59" actId="20577"/>
        <pc:sldMkLst>
          <pc:docMk/>
          <pc:sldMk cId="4077315318" sldId="310"/>
        </pc:sldMkLst>
        <pc:spChg chg="mod">
          <ac:chgData name="" userId="" providerId="" clId="Web-{F5115041-CB13-4067-94C3-B8FA2226CD11}" dt="2019-09-26T20:53:07.632" v="59" actId="20577"/>
          <ac:spMkLst>
            <pc:docMk/>
            <pc:sldMk cId="4077315318" sldId="310"/>
            <ac:spMk id="3" creationId="{AEC28826-0D58-4BB9-9520-EE2A70CCBEC4}"/>
          </ac:spMkLst>
        </pc:spChg>
      </pc:sldChg>
      <pc:sldChg chg="modSp">
        <pc:chgData name="" userId="" providerId="" clId="Web-{F5115041-CB13-4067-94C3-B8FA2226CD11}" dt="2019-09-26T20:52:38.429" v="52" actId="20577"/>
        <pc:sldMkLst>
          <pc:docMk/>
          <pc:sldMk cId="973725471" sldId="311"/>
        </pc:sldMkLst>
        <pc:spChg chg="mod">
          <ac:chgData name="" userId="" providerId="" clId="Web-{F5115041-CB13-4067-94C3-B8FA2226CD11}" dt="2019-09-26T20:52:38.429" v="52" actId="20577"/>
          <ac:spMkLst>
            <pc:docMk/>
            <pc:sldMk cId="973725471" sldId="311"/>
            <ac:spMk id="3" creationId="{AB835477-EA7A-4B4C-900F-7C7EF61D2AF3}"/>
          </ac:spMkLst>
        </pc:spChg>
      </pc:sldChg>
      <pc:sldChg chg="modSp">
        <pc:chgData name="" userId="" providerId="" clId="Web-{F5115041-CB13-4067-94C3-B8FA2226CD11}" dt="2019-09-26T20:53:59.851" v="67" actId="20577"/>
        <pc:sldMkLst>
          <pc:docMk/>
          <pc:sldMk cId="2775079330" sldId="312"/>
        </pc:sldMkLst>
        <pc:spChg chg="mod">
          <ac:chgData name="" userId="" providerId="" clId="Web-{F5115041-CB13-4067-94C3-B8FA2226CD11}" dt="2019-09-26T20:53:59.851" v="67" actId="20577"/>
          <ac:spMkLst>
            <pc:docMk/>
            <pc:sldMk cId="2775079330" sldId="312"/>
            <ac:spMk id="3" creationId="{B0A475F4-55ED-4E10-8E0B-5969C6620310}"/>
          </ac:spMkLst>
        </pc:spChg>
      </pc:sldChg>
      <pc:sldChg chg="delSp modSp">
        <pc:chgData name="" userId="" providerId="" clId="Web-{F5115041-CB13-4067-94C3-B8FA2226CD11}" dt="2019-09-26T20:52:16.007" v="47" actId="1076"/>
        <pc:sldMkLst>
          <pc:docMk/>
          <pc:sldMk cId="875064392" sldId="313"/>
        </pc:sldMkLst>
        <pc:spChg chg="mod">
          <ac:chgData name="" userId="" providerId="" clId="Web-{F5115041-CB13-4067-94C3-B8FA2226CD11}" dt="2019-09-26T20:51:58.569" v="44" actId="20577"/>
          <ac:spMkLst>
            <pc:docMk/>
            <pc:sldMk cId="875064392" sldId="313"/>
            <ac:spMk id="3" creationId="{D929FA85-6210-409D-AF7B-868ED68CE3F4}"/>
          </ac:spMkLst>
        </pc:spChg>
        <pc:spChg chg="del">
          <ac:chgData name="" userId="" providerId="" clId="Web-{F5115041-CB13-4067-94C3-B8FA2226CD11}" dt="2019-09-26T20:52:06.100" v="45"/>
          <ac:spMkLst>
            <pc:docMk/>
            <pc:sldMk cId="875064392" sldId="313"/>
            <ac:spMk id="8" creationId="{0476D925-CF78-480F-A97F-6A402774FA24}"/>
          </ac:spMkLst>
        </pc:spChg>
        <pc:spChg chg="mod">
          <ac:chgData name="" userId="" providerId="" clId="Web-{F5115041-CB13-4067-94C3-B8FA2226CD11}" dt="2019-09-26T20:52:16.007" v="47" actId="1076"/>
          <ac:spMkLst>
            <pc:docMk/>
            <pc:sldMk cId="875064392" sldId="313"/>
            <ac:spMk id="11" creationId="{127484E7-BFDC-4AED-90C0-FEBDE501A3EA}"/>
          </ac:spMkLst>
        </pc:spChg>
        <pc:picChg chg="mod">
          <ac:chgData name="" userId="" providerId="" clId="Web-{F5115041-CB13-4067-94C3-B8FA2226CD11}" dt="2019-09-26T20:52:11.647" v="46" actId="1076"/>
          <ac:picMkLst>
            <pc:docMk/>
            <pc:sldMk cId="875064392" sldId="313"/>
            <ac:picMk id="4" creationId="{43C4E237-23D6-4B04-8549-F8655433A85A}"/>
          </ac:picMkLst>
        </pc:picChg>
      </pc:sldChg>
      <pc:sldChg chg="modSp">
        <pc:chgData name="" userId="" providerId="" clId="Web-{F5115041-CB13-4067-94C3-B8FA2226CD11}" dt="2019-09-26T20:51:09.756" v="39" actId="14100"/>
        <pc:sldMkLst>
          <pc:docMk/>
          <pc:sldMk cId="1717833715" sldId="315"/>
        </pc:sldMkLst>
        <pc:spChg chg="mod">
          <ac:chgData name="" userId="" providerId="" clId="Web-{F5115041-CB13-4067-94C3-B8FA2226CD11}" dt="2019-09-26T20:51:09.756" v="39" actId="14100"/>
          <ac:spMkLst>
            <pc:docMk/>
            <pc:sldMk cId="1717833715" sldId="315"/>
            <ac:spMk id="3" creationId="{C57CD484-8F33-4EC7-A3C1-F3DACAE0AE80}"/>
          </ac:spMkLst>
        </pc:spChg>
      </pc:sldChg>
      <pc:sldChg chg="modSp">
        <pc:chgData name="" userId="" providerId="" clId="Web-{F5115041-CB13-4067-94C3-B8FA2226CD11}" dt="2019-09-26T20:50:47.569" v="36" actId="1076"/>
        <pc:sldMkLst>
          <pc:docMk/>
          <pc:sldMk cId="3249007400" sldId="316"/>
        </pc:sldMkLst>
        <pc:spChg chg="mod">
          <ac:chgData name="" userId="" providerId="" clId="Web-{F5115041-CB13-4067-94C3-B8FA2226CD11}" dt="2019-09-26T20:50:35.397" v="34" actId="20577"/>
          <ac:spMkLst>
            <pc:docMk/>
            <pc:sldMk cId="3249007400" sldId="316"/>
            <ac:spMk id="3" creationId="{1FEB7383-CEF7-4717-A103-B9BFF16103AB}"/>
          </ac:spMkLst>
        </pc:spChg>
        <pc:spChg chg="mod">
          <ac:chgData name="" userId="" providerId="" clId="Web-{F5115041-CB13-4067-94C3-B8FA2226CD11}" dt="2019-09-26T20:48:38.521" v="29" actId="14100"/>
          <ac:spMkLst>
            <pc:docMk/>
            <pc:sldMk cId="3249007400" sldId="316"/>
            <ac:spMk id="4" creationId="{D8B9AE6E-61B3-460F-AEF8-FCE7DEE25AD0}"/>
          </ac:spMkLst>
        </pc:spChg>
        <pc:spChg chg="mod">
          <ac:chgData name="" userId="" providerId="" clId="Web-{F5115041-CB13-4067-94C3-B8FA2226CD11}" dt="2019-09-26T20:50:47.569" v="36" actId="1076"/>
          <ac:spMkLst>
            <pc:docMk/>
            <pc:sldMk cId="3249007400" sldId="316"/>
            <ac:spMk id="8" creationId="{CD63FBC2-56FE-451F-9736-EA5EEF8A4E02}"/>
          </ac:spMkLst>
        </pc:spChg>
        <pc:picChg chg="mod">
          <ac:chgData name="" userId="" providerId="" clId="Web-{F5115041-CB13-4067-94C3-B8FA2226CD11}" dt="2019-09-26T20:50:43.115" v="35" actId="1076"/>
          <ac:picMkLst>
            <pc:docMk/>
            <pc:sldMk cId="3249007400" sldId="316"/>
            <ac:picMk id="6" creationId="{35B10C06-5617-4978-84C3-4E3315714A99}"/>
          </ac:picMkLst>
        </pc:picChg>
      </pc:sldChg>
      <pc:sldChg chg="modSp">
        <pc:chgData name="" userId="" providerId="" clId="Web-{F5115041-CB13-4067-94C3-B8FA2226CD11}" dt="2019-09-26T20:50:55.006" v="37" actId="20577"/>
        <pc:sldMkLst>
          <pc:docMk/>
          <pc:sldMk cId="182364532" sldId="317"/>
        </pc:sldMkLst>
        <pc:spChg chg="mod">
          <ac:chgData name="" userId="" providerId="" clId="Web-{F5115041-CB13-4067-94C3-B8FA2226CD11}" dt="2019-09-26T20:50:55.006" v="37" actId="20577"/>
          <ac:spMkLst>
            <pc:docMk/>
            <pc:sldMk cId="182364532" sldId="317"/>
            <ac:spMk id="3" creationId="{90B20258-40DF-4D1E-B0F6-540F28DAC67B}"/>
          </ac:spMkLst>
        </pc:spChg>
      </pc:sldChg>
      <pc:sldChg chg="modSp">
        <pc:chgData name="" userId="" providerId="" clId="Web-{F5115041-CB13-4067-94C3-B8FA2226CD11}" dt="2019-09-26T20:54:10.101" v="68" actId="20577"/>
        <pc:sldMkLst>
          <pc:docMk/>
          <pc:sldMk cId="2361513978" sldId="318"/>
        </pc:sldMkLst>
        <pc:spChg chg="mod">
          <ac:chgData name="" userId="" providerId="" clId="Web-{F5115041-CB13-4067-94C3-B8FA2226CD11}" dt="2019-09-26T20:54:10.101" v="68" actId="20577"/>
          <ac:spMkLst>
            <pc:docMk/>
            <pc:sldMk cId="2361513978" sldId="318"/>
            <ac:spMk id="3" creationId="{C085F005-C69A-4493-9EB7-D0EF7B02342B}"/>
          </ac:spMkLst>
        </pc:spChg>
      </pc:sldChg>
      <pc:sldChg chg="modSp">
        <pc:chgData name="" userId="" providerId="" clId="Web-{F5115041-CB13-4067-94C3-B8FA2226CD11}" dt="2019-09-26T20:51:46.319" v="43" actId="1076"/>
        <pc:sldMkLst>
          <pc:docMk/>
          <pc:sldMk cId="1833053202" sldId="320"/>
        </pc:sldMkLst>
        <pc:spChg chg="mod">
          <ac:chgData name="" userId="" providerId="" clId="Web-{F5115041-CB13-4067-94C3-B8FA2226CD11}" dt="2019-09-26T20:51:46.319" v="43" actId="1076"/>
          <ac:spMkLst>
            <pc:docMk/>
            <pc:sldMk cId="1833053202" sldId="320"/>
            <ac:spMk id="3" creationId="{14EEE206-BF7A-45E3-B877-850246D59CB6}"/>
          </ac:spMkLst>
        </pc:spChg>
      </pc:sldChg>
    </pc:docChg>
  </pc:docChgLst>
  <pc:docChgLst>
    <pc:chgData clId="Web-{2938EC05-D2CE-477D-AA49-D336ABF19646}"/>
    <pc:docChg chg="addSld modSld">
      <pc:chgData name="" userId="" providerId="" clId="Web-{2938EC05-D2CE-477D-AA49-D336ABF19646}" dt="2019-09-24T18:14:18.394" v="121" actId="20577"/>
      <pc:docMkLst>
        <pc:docMk/>
      </pc:docMkLst>
      <pc:sldChg chg="modSp new">
        <pc:chgData name="" userId="" providerId="" clId="Web-{2938EC05-D2CE-477D-AA49-D336ABF19646}" dt="2019-09-24T18:14:18.394" v="121" actId="20577"/>
        <pc:sldMkLst>
          <pc:docMk/>
          <pc:sldMk cId="446783366" sldId="319"/>
        </pc:sldMkLst>
        <pc:spChg chg="mod">
          <ac:chgData name="" userId="" providerId="" clId="Web-{2938EC05-D2CE-477D-AA49-D336ABF19646}" dt="2019-09-24T18:05:06.860" v="15" actId="20577"/>
          <ac:spMkLst>
            <pc:docMk/>
            <pc:sldMk cId="446783366" sldId="319"/>
            <ac:spMk id="2" creationId="{54460224-5618-4863-9004-C3697ADE6AAF}"/>
          </ac:spMkLst>
        </pc:spChg>
        <pc:spChg chg="mod">
          <ac:chgData name="" userId="" providerId="" clId="Web-{2938EC05-D2CE-477D-AA49-D336ABF19646}" dt="2019-09-24T18:14:18.394" v="121" actId="20577"/>
          <ac:spMkLst>
            <pc:docMk/>
            <pc:sldMk cId="446783366" sldId="319"/>
            <ac:spMk id="3" creationId="{E4869028-6544-4702-B96D-A0D79DAF45E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6D428-8236-4E00-B8D9-C426AE6AFCD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B9E89C-A9ED-49D4-AE11-7FEA7556920C}">
      <dgm:prSet phldrT="[Text]"/>
      <dgm:spPr/>
      <dgm:t>
        <a:bodyPr/>
        <a:lstStyle/>
        <a:p>
          <a:r>
            <a:rPr lang="en-US" dirty="0"/>
            <a:t>Sport</a:t>
          </a:r>
        </a:p>
      </dgm:t>
    </dgm:pt>
    <dgm:pt modelId="{D31445DB-A8DA-4B01-AFD6-A8A74757F933}" type="parTrans" cxnId="{4AAE5049-2858-4BFB-BE94-99A1B83F422E}">
      <dgm:prSet/>
      <dgm:spPr/>
      <dgm:t>
        <a:bodyPr/>
        <a:lstStyle/>
        <a:p>
          <a:endParaRPr lang="en-US"/>
        </a:p>
      </dgm:t>
    </dgm:pt>
    <dgm:pt modelId="{34C4A278-3C15-459C-AB75-0BB401C6561F}" type="sibTrans" cxnId="{4AAE5049-2858-4BFB-BE94-99A1B83F422E}">
      <dgm:prSet/>
      <dgm:spPr/>
      <dgm:t>
        <a:bodyPr/>
        <a:lstStyle/>
        <a:p>
          <a:endParaRPr lang="en-US"/>
        </a:p>
      </dgm:t>
    </dgm:pt>
    <dgm:pt modelId="{C4127109-CBC2-46F1-B358-7DF63B1ADC40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36671CC2-D078-4695-B53E-FFBDE0E5390E}" type="parTrans" cxnId="{B0BD42D6-0932-4B2B-B8B5-7DFD6B116A5A}">
      <dgm:prSet/>
      <dgm:spPr/>
      <dgm:t>
        <a:bodyPr/>
        <a:lstStyle/>
        <a:p>
          <a:endParaRPr lang="en-US"/>
        </a:p>
      </dgm:t>
    </dgm:pt>
    <dgm:pt modelId="{C83E99F4-2456-459A-8D81-38ACDB40AB7C}" type="sibTrans" cxnId="{B0BD42D6-0932-4B2B-B8B5-7DFD6B116A5A}">
      <dgm:prSet/>
      <dgm:spPr/>
      <dgm:t>
        <a:bodyPr/>
        <a:lstStyle/>
        <a:p>
          <a:endParaRPr lang="en-US"/>
        </a:p>
      </dgm:t>
    </dgm:pt>
    <dgm:pt modelId="{971A076C-1006-43F8-AB97-4DCD7862D70C}">
      <dgm:prSet phldrT="[Text]"/>
      <dgm:spPr/>
      <dgm:t>
        <a:bodyPr/>
        <a:lstStyle/>
        <a:p>
          <a:r>
            <a:rPr lang="en-US" dirty="0"/>
            <a:t>Protective Behaviors</a:t>
          </a:r>
        </a:p>
      </dgm:t>
    </dgm:pt>
    <dgm:pt modelId="{27811925-BC9E-4E72-AE43-57DA1ED8D05B}" type="parTrans" cxnId="{D7EDD78C-E48F-4489-864C-666E36749FD8}">
      <dgm:prSet/>
      <dgm:spPr/>
      <dgm:t>
        <a:bodyPr/>
        <a:lstStyle/>
        <a:p>
          <a:endParaRPr lang="en-US"/>
        </a:p>
      </dgm:t>
    </dgm:pt>
    <dgm:pt modelId="{7F58BD49-B175-42E6-B4D8-79D8E8ECFCEE}" type="sibTrans" cxnId="{D7EDD78C-E48F-4489-864C-666E36749FD8}">
      <dgm:prSet/>
      <dgm:spPr/>
      <dgm:t>
        <a:bodyPr/>
        <a:lstStyle/>
        <a:p>
          <a:endParaRPr lang="en-US"/>
        </a:p>
      </dgm:t>
    </dgm:pt>
    <dgm:pt modelId="{4CAACAD8-C2EF-4429-AB52-55ADC359A0F6}">
      <dgm:prSet phldrT="[Text]"/>
      <dgm:spPr/>
      <dgm:t>
        <a:bodyPr/>
        <a:lstStyle/>
        <a:p>
          <a:r>
            <a:rPr lang="en-US" dirty="0"/>
            <a:t>Unified Champion Schools</a:t>
          </a:r>
        </a:p>
      </dgm:t>
    </dgm:pt>
    <dgm:pt modelId="{77140B6C-E94F-49B7-BA5F-F64551C0A9A4}" type="parTrans" cxnId="{AE7BA7A2-AA48-4292-ACB8-83CDCDD2796B}">
      <dgm:prSet/>
      <dgm:spPr/>
      <dgm:t>
        <a:bodyPr/>
        <a:lstStyle/>
        <a:p>
          <a:endParaRPr lang="en-US"/>
        </a:p>
      </dgm:t>
    </dgm:pt>
    <dgm:pt modelId="{CE7A4B56-61C4-49EB-8B1B-BB8712CCFB45}" type="sibTrans" cxnId="{AE7BA7A2-AA48-4292-ACB8-83CDCDD2796B}">
      <dgm:prSet/>
      <dgm:spPr/>
      <dgm:t>
        <a:bodyPr/>
        <a:lstStyle/>
        <a:p>
          <a:endParaRPr lang="en-US"/>
        </a:p>
      </dgm:t>
    </dgm:pt>
    <dgm:pt modelId="{215DC49A-1F13-4B55-ABC4-7E4E5864B205}">
      <dgm:prSet phldrT="[Text]"/>
      <dgm:spPr/>
      <dgm:t>
        <a:bodyPr/>
        <a:lstStyle/>
        <a:p>
          <a:r>
            <a:rPr lang="en-US" dirty="0" smtClean="0"/>
            <a:t>Leadership Academy</a:t>
          </a:r>
          <a:endParaRPr lang="en-US" dirty="0"/>
        </a:p>
      </dgm:t>
    </dgm:pt>
    <dgm:pt modelId="{9CA10788-3F3D-4008-91CF-E5E2526DD44C}" type="parTrans" cxnId="{482BAADF-42E6-453B-BED0-FDDF3DFE6095}">
      <dgm:prSet/>
      <dgm:spPr/>
      <dgm:t>
        <a:bodyPr/>
        <a:lstStyle/>
        <a:p>
          <a:endParaRPr lang="en-US"/>
        </a:p>
      </dgm:t>
    </dgm:pt>
    <dgm:pt modelId="{812793B6-B870-47C1-AA72-2BF7514E109B}" type="sibTrans" cxnId="{482BAADF-42E6-453B-BED0-FDDF3DFE6095}">
      <dgm:prSet/>
      <dgm:spPr/>
      <dgm:t>
        <a:bodyPr/>
        <a:lstStyle/>
        <a:p>
          <a:endParaRPr lang="en-US"/>
        </a:p>
      </dgm:t>
    </dgm:pt>
    <dgm:pt modelId="{ECDAC51A-8CE2-44FC-8C4A-B1DE705FD239}" type="pres">
      <dgm:prSet presAssocID="{09E6D428-8236-4E00-B8D9-C426AE6AFC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D619D4-2DF6-43D4-A22B-543FF4CF4DC7}" type="pres">
      <dgm:prSet presAssocID="{1AB9E89C-A9ED-49D4-AE11-7FEA7556920C}" presName="composite" presStyleCnt="0"/>
      <dgm:spPr/>
    </dgm:pt>
    <dgm:pt modelId="{5507F10F-0705-4981-A060-5EF0551C9572}" type="pres">
      <dgm:prSet presAssocID="{1AB9E89C-A9ED-49D4-AE11-7FEA7556920C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476E9C41-5266-4301-ADF7-FE985EAEBE94}" type="pres">
      <dgm:prSet presAssocID="{1AB9E89C-A9ED-49D4-AE11-7FEA7556920C}" presName="wedgeRectCallout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E3D4B-FD58-4A7C-A707-D89428DCDFB5}" type="pres">
      <dgm:prSet presAssocID="{34C4A278-3C15-459C-AB75-0BB401C6561F}" presName="sibTrans" presStyleCnt="0"/>
      <dgm:spPr/>
    </dgm:pt>
    <dgm:pt modelId="{B6E9B14E-0865-45DE-84BD-FEC6008DEE12}" type="pres">
      <dgm:prSet presAssocID="{C4127109-CBC2-46F1-B358-7DF63B1ADC40}" presName="composite" presStyleCnt="0"/>
      <dgm:spPr/>
    </dgm:pt>
    <dgm:pt modelId="{8801D0F4-7520-4942-91FA-4F779F8F2261}" type="pres">
      <dgm:prSet presAssocID="{C4127109-CBC2-46F1-B358-7DF63B1ADC40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9A8260AF-69B8-467B-AEBE-37E6B11C935C}" type="pres">
      <dgm:prSet presAssocID="{C4127109-CBC2-46F1-B358-7DF63B1ADC40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4C251-5EF1-4D25-9792-0C9BAFAD8BA0}" type="pres">
      <dgm:prSet presAssocID="{C83E99F4-2456-459A-8D81-38ACDB40AB7C}" presName="sibTrans" presStyleCnt="0"/>
      <dgm:spPr/>
    </dgm:pt>
    <dgm:pt modelId="{05186931-0B8E-4DE4-81F0-1F3E493AD182}" type="pres">
      <dgm:prSet presAssocID="{971A076C-1006-43F8-AB97-4DCD7862D70C}" presName="composite" presStyleCnt="0"/>
      <dgm:spPr/>
    </dgm:pt>
    <dgm:pt modelId="{E90C159D-DD98-4925-A688-F4524071288D}" type="pres">
      <dgm:prSet presAssocID="{971A076C-1006-43F8-AB97-4DCD7862D70C}" presName="rect1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US"/>
        </a:p>
      </dgm:t>
    </dgm:pt>
    <dgm:pt modelId="{4988E1C6-1C99-4D0F-B9AE-741859D4068A}" type="pres">
      <dgm:prSet presAssocID="{971A076C-1006-43F8-AB97-4DCD7862D70C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BDFF3-483D-4B35-87F2-208DBD5600EF}" type="pres">
      <dgm:prSet presAssocID="{7F58BD49-B175-42E6-B4D8-79D8E8ECFCEE}" presName="sibTrans" presStyleCnt="0"/>
      <dgm:spPr/>
    </dgm:pt>
    <dgm:pt modelId="{24846325-A7CE-420C-8080-5635BEAF67FF}" type="pres">
      <dgm:prSet presAssocID="{4CAACAD8-C2EF-4429-AB52-55ADC359A0F6}" presName="composite" presStyleCnt="0"/>
      <dgm:spPr/>
    </dgm:pt>
    <dgm:pt modelId="{41564B21-BFE4-4D5E-B9D2-18E1F1D56FE4}" type="pres">
      <dgm:prSet presAssocID="{4CAACAD8-C2EF-4429-AB52-55ADC359A0F6}" presName="rect1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US"/>
        </a:p>
      </dgm:t>
    </dgm:pt>
    <dgm:pt modelId="{CD8A76A4-8994-4E92-A728-431F43EAC363}" type="pres">
      <dgm:prSet presAssocID="{4CAACAD8-C2EF-4429-AB52-55ADC359A0F6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92AC9-A604-48F7-99F7-C817346DE07F}" type="pres">
      <dgm:prSet presAssocID="{CE7A4B56-61C4-49EB-8B1B-BB8712CCFB45}" presName="sibTrans" presStyleCnt="0"/>
      <dgm:spPr/>
    </dgm:pt>
    <dgm:pt modelId="{20FFD58E-0BFD-47C2-A205-45D63A7D9C19}" type="pres">
      <dgm:prSet presAssocID="{215DC49A-1F13-4B55-ABC4-7E4E5864B205}" presName="composite" presStyleCnt="0"/>
      <dgm:spPr/>
    </dgm:pt>
    <dgm:pt modelId="{980267C7-6457-42FB-9D04-575E522A4F66}" type="pres">
      <dgm:prSet presAssocID="{215DC49A-1F13-4B55-ABC4-7E4E5864B205}" presName="rect1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6BD504A9-B93B-46D1-BAA6-2C8D10B1C31C}" type="pres">
      <dgm:prSet presAssocID="{215DC49A-1F13-4B55-ABC4-7E4E5864B205}" presName="wedgeRectCallout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C9859E-1860-4A0A-9DE4-C137749CC8E8}" type="presOf" srcId="{09E6D428-8236-4E00-B8D9-C426AE6AFCD1}" destId="{ECDAC51A-8CE2-44FC-8C4A-B1DE705FD239}" srcOrd="0" destOrd="0" presId="urn:microsoft.com/office/officeart/2008/layout/BendingPictureCaptionList"/>
    <dgm:cxn modelId="{AE7BA7A2-AA48-4292-ACB8-83CDCDD2796B}" srcId="{09E6D428-8236-4E00-B8D9-C426AE6AFCD1}" destId="{4CAACAD8-C2EF-4429-AB52-55ADC359A0F6}" srcOrd="3" destOrd="0" parTransId="{77140B6C-E94F-49B7-BA5F-F64551C0A9A4}" sibTransId="{CE7A4B56-61C4-49EB-8B1B-BB8712CCFB45}"/>
    <dgm:cxn modelId="{A53C9082-52AF-430D-ACA8-D10EC9AB723B}" type="presOf" srcId="{971A076C-1006-43F8-AB97-4DCD7862D70C}" destId="{4988E1C6-1C99-4D0F-B9AE-741859D4068A}" srcOrd="0" destOrd="0" presId="urn:microsoft.com/office/officeart/2008/layout/BendingPictureCaptionList"/>
    <dgm:cxn modelId="{D7EDD78C-E48F-4489-864C-666E36749FD8}" srcId="{09E6D428-8236-4E00-B8D9-C426AE6AFCD1}" destId="{971A076C-1006-43F8-AB97-4DCD7862D70C}" srcOrd="2" destOrd="0" parTransId="{27811925-BC9E-4E72-AE43-57DA1ED8D05B}" sibTransId="{7F58BD49-B175-42E6-B4D8-79D8E8ECFCEE}"/>
    <dgm:cxn modelId="{E42FA354-8B6F-4850-97B1-580223E10456}" type="presOf" srcId="{1AB9E89C-A9ED-49D4-AE11-7FEA7556920C}" destId="{476E9C41-5266-4301-ADF7-FE985EAEBE94}" srcOrd="0" destOrd="0" presId="urn:microsoft.com/office/officeart/2008/layout/BendingPictureCaptionList"/>
    <dgm:cxn modelId="{4AAE5049-2858-4BFB-BE94-99A1B83F422E}" srcId="{09E6D428-8236-4E00-B8D9-C426AE6AFCD1}" destId="{1AB9E89C-A9ED-49D4-AE11-7FEA7556920C}" srcOrd="0" destOrd="0" parTransId="{D31445DB-A8DA-4B01-AFD6-A8A74757F933}" sibTransId="{34C4A278-3C15-459C-AB75-0BB401C6561F}"/>
    <dgm:cxn modelId="{D193778B-68DB-4881-8586-34B6EB2A3A2C}" type="presOf" srcId="{C4127109-CBC2-46F1-B358-7DF63B1ADC40}" destId="{9A8260AF-69B8-467B-AEBE-37E6B11C935C}" srcOrd="0" destOrd="0" presId="urn:microsoft.com/office/officeart/2008/layout/BendingPictureCaptionList"/>
    <dgm:cxn modelId="{E9F17CE0-BC65-4BD0-A3A5-08BCD2BA6BD5}" type="presOf" srcId="{215DC49A-1F13-4B55-ABC4-7E4E5864B205}" destId="{6BD504A9-B93B-46D1-BAA6-2C8D10B1C31C}" srcOrd="0" destOrd="0" presId="urn:microsoft.com/office/officeart/2008/layout/BendingPictureCaptionList"/>
    <dgm:cxn modelId="{D5A31834-6564-49CC-9F38-543BF82AAE9E}" type="presOf" srcId="{4CAACAD8-C2EF-4429-AB52-55ADC359A0F6}" destId="{CD8A76A4-8994-4E92-A728-431F43EAC363}" srcOrd="0" destOrd="0" presId="urn:microsoft.com/office/officeart/2008/layout/BendingPictureCaptionList"/>
    <dgm:cxn modelId="{B0BD42D6-0932-4B2B-B8B5-7DFD6B116A5A}" srcId="{09E6D428-8236-4E00-B8D9-C426AE6AFCD1}" destId="{C4127109-CBC2-46F1-B358-7DF63B1ADC40}" srcOrd="1" destOrd="0" parTransId="{36671CC2-D078-4695-B53E-FFBDE0E5390E}" sibTransId="{C83E99F4-2456-459A-8D81-38ACDB40AB7C}"/>
    <dgm:cxn modelId="{482BAADF-42E6-453B-BED0-FDDF3DFE6095}" srcId="{09E6D428-8236-4E00-B8D9-C426AE6AFCD1}" destId="{215DC49A-1F13-4B55-ABC4-7E4E5864B205}" srcOrd="4" destOrd="0" parTransId="{9CA10788-3F3D-4008-91CF-E5E2526DD44C}" sibTransId="{812793B6-B870-47C1-AA72-2BF7514E109B}"/>
    <dgm:cxn modelId="{1EA7C48A-7860-4EF3-8C06-005949C9E855}" type="presParOf" srcId="{ECDAC51A-8CE2-44FC-8C4A-B1DE705FD239}" destId="{5ED619D4-2DF6-43D4-A22B-543FF4CF4DC7}" srcOrd="0" destOrd="0" presId="urn:microsoft.com/office/officeart/2008/layout/BendingPictureCaptionList"/>
    <dgm:cxn modelId="{623C76E3-F8EE-44DB-8149-F407ACABF4D5}" type="presParOf" srcId="{5ED619D4-2DF6-43D4-A22B-543FF4CF4DC7}" destId="{5507F10F-0705-4981-A060-5EF0551C9572}" srcOrd="0" destOrd="0" presId="urn:microsoft.com/office/officeart/2008/layout/BendingPictureCaptionList"/>
    <dgm:cxn modelId="{BD04F450-6D36-47D6-B7F2-8A8221226C01}" type="presParOf" srcId="{5ED619D4-2DF6-43D4-A22B-543FF4CF4DC7}" destId="{476E9C41-5266-4301-ADF7-FE985EAEBE94}" srcOrd="1" destOrd="0" presId="urn:microsoft.com/office/officeart/2008/layout/BendingPictureCaptionList"/>
    <dgm:cxn modelId="{F1DC0399-C423-4CA8-823E-BE4A8DBEE2D8}" type="presParOf" srcId="{ECDAC51A-8CE2-44FC-8C4A-B1DE705FD239}" destId="{E96E3D4B-FD58-4A7C-A707-D89428DCDFB5}" srcOrd="1" destOrd="0" presId="urn:microsoft.com/office/officeart/2008/layout/BendingPictureCaptionList"/>
    <dgm:cxn modelId="{485B5900-6B9C-469F-ABA7-B014DFB4B3B1}" type="presParOf" srcId="{ECDAC51A-8CE2-44FC-8C4A-B1DE705FD239}" destId="{B6E9B14E-0865-45DE-84BD-FEC6008DEE12}" srcOrd="2" destOrd="0" presId="urn:microsoft.com/office/officeart/2008/layout/BendingPictureCaptionList"/>
    <dgm:cxn modelId="{D0B24C54-D129-4913-9EB7-F37C0411D381}" type="presParOf" srcId="{B6E9B14E-0865-45DE-84BD-FEC6008DEE12}" destId="{8801D0F4-7520-4942-91FA-4F779F8F2261}" srcOrd="0" destOrd="0" presId="urn:microsoft.com/office/officeart/2008/layout/BendingPictureCaptionList"/>
    <dgm:cxn modelId="{28C34A0A-F028-4F9D-A76F-FA76B17E93A8}" type="presParOf" srcId="{B6E9B14E-0865-45DE-84BD-FEC6008DEE12}" destId="{9A8260AF-69B8-467B-AEBE-37E6B11C935C}" srcOrd="1" destOrd="0" presId="urn:microsoft.com/office/officeart/2008/layout/BendingPictureCaptionList"/>
    <dgm:cxn modelId="{81A20065-A8E7-4EB6-8E8C-5F6DD0AB6551}" type="presParOf" srcId="{ECDAC51A-8CE2-44FC-8C4A-B1DE705FD239}" destId="{D914C251-5EF1-4D25-9792-0C9BAFAD8BA0}" srcOrd="3" destOrd="0" presId="urn:microsoft.com/office/officeart/2008/layout/BendingPictureCaptionList"/>
    <dgm:cxn modelId="{F89AD607-2C22-4B23-8E50-ACCFC0410641}" type="presParOf" srcId="{ECDAC51A-8CE2-44FC-8C4A-B1DE705FD239}" destId="{05186931-0B8E-4DE4-81F0-1F3E493AD182}" srcOrd="4" destOrd="0" presId="urn:microsoft.com/office/officeart/2008/layout/BendingPictureCaptionList"/>
    <dgm:cxn modelId="{3E9D8FA3-E814-4A27-AD1C-AD00C750A52E}" type="presParOf" srcId="{05186931-0B8E-4DE4-81F0-1F3E493AD182}" destId="{E90C159D-DD98-4925-A688-F4524071288D}" srcOrd="0" destOrd="0" presId="urn:microsoft.com/office/officeart/2008/layout/BendingPictureCaptionList"/>
    <dgm:cxn modelId="{C221E86B-1445-44BA-8A0D-CC4CABFC5A35}" type="presParOf" srcId="{05186931-0B8E-4DE4-81F0-1F3E493AD182}" destId="{4988E1C6-1C99-4D0F-B9AE-741859D4068A}" srcOrd="1" destOrd="0" presId="urn:microsoft.com/office/officeart/2008/layout/BendingPictureCaptionList"/>
    <dgm:cxn modelId="{EBC9E77D-513D-47BD-AB76-790736A736DA}" type="presParOf" srcId="{ECDAC51A-8CE2-44FC-8C4A-B1DE705FD239}" destId="{02BBDFF3-483D-4B35-87F2-208DBD5600EF}" srcOrd="5" destOrd="0" presId="urn:microsoft.com/office/officeart/2008/layout/BendingPictureCaptionList"/>
    <dgm:cxn modelId="{2762673F-16DC-46C2-BFAF-95CA350DF814}" type="presParOf" srcId="{ECDAC51A-8CE2-44FC-8C4A-B1DE705FD239}" destId="{24846325-A7CE-420C-8080-5635BEAF67FF}" srcOrd="6" destOrd="0" presId="urn:microsoft.com/office/officeart/2008/layout/BendingPictureCaptionList"/>
    <dgm:cxn modelId="{C57FE36C-9DC4-4F6A-AAE4-EB3C3FA2C6F9}" type="presParOf" srcId="{24846325-A7CE-420C-8080-5635BEAF67FF}" destId="{41564B21-BFE4-4D5E-B9D2-18E1F1D56FE4}" srcOrd="0" destOrd="0" presId="urn:microsoft.com/office/officeart/2008/layout/BendingPictureCaptionList"/>
    <dgm:cxn modelId="{3FDBC455-A8C1-41B0-B4DE-713E9B24EA49}" type="presParOf" srcId="{24846325-A7CE-420C-8080-5635BEAF67FF}" destId="{CD8A76A4-8994-4E92-A728-431F43EAC363}" srcOrd="1" destOrd="0" presId="urn:microsoft.com/office/officeart/2008/layout/BendingPictureCaptionList"/>
    <dgm:cxn modelId="{0944B416-6935-4E7D-B5D0-3F3565531ED1}" type="presParOf" srcId="{ECDAC51A-8CE2-44FC-8C4A-B1DE705FD239}" destId="{5A292AC9-A604-48F7-99F7-C817346DE07F}" srcOrd="7" destOrd="0" presId="urn:microsoft.com/office/officeart/2008/layout/BendingPictureCaptionList"/>
    <dgm:cxn modelId="{23E36EE2-7368-4865-A4F8-88EAC677757A}" type="presParOf" srcId="{ECDAC51A-8CE2-44FC-8C4A-B1DE705FD239}" destId="{20FFD58E-0BFD-47C2-A205-45D63A7D9C19}" srcOrd="8" destOrd="0" presId="urn:microsoft.com/office/officeart/2008/layout/BendingPictureCaptionList"/>
    <dgm:cxn modelId="{64CA9966-BCE2-4FD2-8FCE-C008972211EB}" type="presParOf" srcId="{20FFD58E-0BFD-47C2-A205-45D63A7D9C19}" destId="{980267C7-6457-42FB-9D04-575E522A4F66}" srcOrd="0" destOrd="0" presId="urn:microsoft.com/office/officeart/2008/layout/BendingPictureCaptionList"/>
    <dgm:cxn modelId="{2D090D80-CBDF-4D6D-B7A8-79216EB0138A}" type="presParOf" srcId="{20FFD58E-0BFD-47C2-A205-45D63A7D9C19}" destId="{6BD504A9-B93B-46D1-BAA6-2C8D10B1C31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7F10F-0705-4981-A060-5EF0551C9572}">
      <dsp:nvSpPr>
        <dsp:cNvPr id="0" name=""/>
        <dsp:cNvSpPr/>
      </dsp:nvSpPr>
      <dsp:spPr>
        <a:xfrm>
          <a:off x="4001" y="1148846"/>
          <a:ext cx="2166356" cy="1733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E9C41-5266-4301-ADF7-FE985EAEBE94}">
      <dsp:nvSpPr>
        <dsp:cNvPr id="0" name=""/>
        <dsp:cNvSpPr/>
      </dsp:nvSpPr>
      <dsp:spPr>
        <a:xfrm>
          <a:off x="198973" y="2708623"/>
          <a:ext cx="1928057" cy="60657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Sport</a:t>
          </a:r>
        </a:p>
      </dsp:txBody>
      <dsp:txXfrm>
        <a:off x="198973" y="2708623"/>
        <a:ext cx="1928057" cy="606579"/>
      </dsp:txXfrm>
    </dsp:sp>
    <dsp:sp modelId="{8801D0F4-7520-4942-91FA-4F779F8F2261}">
      <dsp:nvSpPr>
        <dsp:cNvPr id="0" name=""/>
        <dsp:cNvSpPr/>
      </dsp:nvSpPr>
      <dsp:spPr>
        <a:xfrm>
          <a:off x="2386993" y="1148846"/>
          <a:ext cx="2166356" cy="17330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260AF-69B8-467B-AEBE-37E6B11C935C}">
      <dsp:nvSpPr>
        <dsp:cNvPr id="0" name=""/>
        <dsp:cNvSpPr/>
      </dsp:nvSpPr>
      <dsp:spPr>
        <a:xfrm>
          <a:off x="2581965" y="2708623"/>
          <a:ext cx="1928057" cy="60657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Health</a:t>
          </a:r>
        </a:p>
      </dsp:txBody>
      <dsp:txXfrm>
        <a:off x="2581965" y="2708623"/>
        <a:ext cx="1928057" cy="606579"/>
      </dsp:txXfrm>
    </dsp:sp>
    <dsp:sp modelId="{E90C159D-DD98-4925-A688-F4524071288D}">
      <dsp:nvSpPr>
        <dsp:cNvPr id="0" name=""/>
        <dsp:cNvSpPr/>
      </dsp:nvSpPr>
      <dsp:spPr>
        <a:xfrm>
          <a:off x="4769986" y="1148846"/>
          <a:ext cx="2166356" cy="1733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8E1C6-1C99-4D0F-B9AE-741859D4068A}">
      <dsp:nvSpPr>
        <dsp:cNvPr id="0" name=""/>
        <dsp:cNvSpPr/>
      </dsp:nvSpPr>
      <dsp:spPr>
        <a:xfrm>
          <a:off x="4964958" y="2708623"/>
          <a:ext cx="1928057" cy="60657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Protective Behaviors</a:t>
          </a:r>
        </a:p>
      </dsp:txBody>
      <dsp:txXfrm>
        <a:off x="4964958" y="2708623"/>
        <a:ext cx="1928057" cy="606579"/>
      </dsp:txXfrm>
    </dsp:sp>
    <dsp:sp modelId="{41564B21-BFE4-4D5E-B9D2-18E1F1D56FE4}">
      <dsp:nvSpPr>
        <dsp:cNvPr id="0" name=""/>
        <dsp:cNvSpPr/>
      </dsp:nvSpPr>
      <dsp:spPr>
        <a:xfrm>
          <a:off x="7152978" y="1148846"/>
          <a:ext cx="2166356" cy="173308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A76A4-8994-4E92-A728-431F43EAC363}">
      <dsp:nvSpPr>
        <dsp:cNvPr id="0" name=""/>
        <dsp:cNvSpPr/>
      </dsp:nvSpPr>
      <dsp:spPr>
        <a:xfrm>
          <a:off x="7347950" y="2708623"/>
          <a:ext cx="1928057" cy="60657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Unified Champion Schools</a:t>
          </a:r>
        </a:p>
      </dsp:txBody>
      <dsp:txXfrm>
        <a:off x="7347950" y="2708623"/>
        <a:ext cx="1928057" cy="606579"/>
      </dsp:txXfrm>
    </dsp:sp>
    <dsp:sp modelId="{980267C7-6457-42FB-9D04-575E522A4F66}">
      <dsp:nvSpPr>
        <dsp:cNvPr id="0" name=""/>
        <dsp:cNvSpPr/>
      </dsp:nvSpPr>
      <dsp:spPr>
        <a:xfrm>
          <a:off x="9535971" y="1148846"/>
          <a:ext cx="2166356" cy="1733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504A9-B93B-46D1-BAA6-2C8D10B1C31C}">
      <dsp:nvSpPr>
        <dsp:cNvPr id="0" name=""/>
        <dsp:cNvSpPr/>
      </dsp:nvSpPr>
      <dsp:spPr>
        <a:xfrm>
          <a:off x="9730943" y="2708623"/>
          <a:ext cx="1928057" cy="60657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Leadership Academy</a:t>
          </a:r>
          <a:endParaRPr lang="en-US" sz="1700" kern="1200" dirty="0"/>
        </a:p>
      </dsp:txBody>
      <dsp:txXfrm>
        <a:off x="9730943" y="2708623"/>
        <a:ext cx="1928057" cy="60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9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1150623"/>
            <a:ext cx="10364391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938" y="2973325"/>
            <a:ext cx="8533805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43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38094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ADDA2-E13B-F548-856B-05843CC20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82" y="1741289"/>
            <a:ext cx="5203031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89" y="1741289"/>
            <a:ext cx="5203031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59849-736F-2C48-9F66-0F7642C7C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114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35095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8265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1910081"/>
            <a:ext cx="6814840" cy="421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910081"/>
            <a:ext cx="4010919" cy="4215684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2239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90" y="221922"/>
            <a:ext cx="11721415" cy="6436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" charset="0"/>
              </a:rPr>
              <a:t>Drag picture to placeholder or click icon to add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91" y="5084342"/>
            <a:ext cx="916684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991" y="5757637"/>
            <a:ext cx="9189012" cy="616450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9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9" y="2600180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9" y="1099991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7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82" y="2375298"/>
            <a:ext cx="5203031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89" y="2375298"/>
            <a:ext cx="5203031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25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2246178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885766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2267026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906614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407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92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/ </a:t>
            </a:r>
            <a:r>
              <a:rPr lang="en-US" b="1">
                <a:latin typeface="Helvetica Neue"/>
                <a:cs typeface="Helvetica Neue"/>
              </a:rPr>
              <a:t>storyful.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43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2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 Light" charset="0"/>
              </a:rPr>
              <a:t>Drag picture to placeholder or click icon to add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2374901"/>
            <a:ext cx="10549467" cy="1857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text styles</a:t>
            </a:r>
          </a:p>
          <a:p>
            <a:pPr lvl="1"/>
            <a:r>
              <a:rPr lang="ga-IE">
                <a:sym typeface="Ubuntu Light" charset="0"/>
              </a:rPr>
              <a:t>Second level</a:t>
            </a:r>
          </a:p>
          <a:p>
            <a:pPr lvl="2"/>
            <a:r>
              <a:rPr lang="ga-IE">
                <a:sym typeface="Ubuntu Light" charset="0"/>
              </a:rPr>
              <a:t>Third level</a:t>
            </a:r>
          </a:p>
          <a:p>
            <a:pPr lvl="3"/>
            <a:r>
              <a:rPr lang="ga-IE">
                <a:sym typeface="Ubuntu Light" charset="0"/>
              </a:rPr>
              <a:t>Fourth level</a:t>
            </a:r>
          </a:p>
          <a:p>
            <a:pPr lvl="4"/>
            <a:r>
              <a:rPr lang="ga-IE">
                <a:sym typeface="Ubuntu Light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6018" y="482600"/>
            <a:ext cx="10536767" cy="11953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8717" y="6446157"/>
            <a:ext cx="4840849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spc="2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>
              <a:latin typeface="Ubuntu"/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900" spc="-100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522288" indent="-20002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803275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1123950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446213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32145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6429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2858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8" y="1874010"/>
            <a:ext cx="10549467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" charset="0"/>
              </a:rPr>
              <a:t>Click to edit Master text styles</a:t>
            </a:r>
          </a:p>
          <a:p>
            <a:pPr lvl="1"/>
            <a:r>
              <a:rPr lang="ga-IE" dirty="0">
                <a:sym typeface="Ubuntu" charset="0"/>
              </a:rPr>
              <a:t>Second level</a:t>
            </a:r>
          </a:p>
          <a:p>
            <a:pPr lvl="2"/>
            <a:r>
              <a:rPr lang="ga-IE" dirty="0">
                <a:sym typeface="Ubuntu" charset="0"/>
              </a:rPr>
              <a:t>Third level</a:t>
            </a:r>
          </a:p>
          <a:p>
            <a:pPr lvl="3"/>
            <a:r>
              <a:rPr lang="ga-IE" dirty="0">
                <a:sym typeface="Ubuntu" charset="0"/>
              </a:rPr>
              <a:t>Fourth level</a:t>
            </a:r>
          </a:p>
          <a:p>
            <a:pPr lvl="4"/>
            <a:r>
              <a:rPr lang="ga-IE" dirty="0">
                <a:sym typeface="Ubuntu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6018" y="366713"/>
            <a:ext cx="9402431" cy="104606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8718" y="6470815"/>
            <a:ext cx="4665041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 spc="-100">
          <a:solidFill>
            <a:schemeClr val="tx1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284163" indent="-28416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25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857220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178677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1500134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1821591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388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6625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363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100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83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388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6625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363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100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83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sources.specialolympics.org/resources-to-help-during-the-crisis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specialolympics.org/health-professional-training" TargetMode="External"/><Relationship Id="rId4" Type="http://schemas.openxmlformats.org/officeDocument/2006/relationships/hyperlink" Target="https://www.dropbox.com/s/fz4y4rqh41uarxr/Howto-CreateAnAccount_HEALTH_GeneralVolunteer_%20NEW.docx?dl=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ecialolympics.org/resources/covid-19/SOI-About-Me-Form-2.pdf?_ga=2.107800002.1766868561.1589218235-1140489679.158774274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486" y="5993835"/>
            <a:ext cx="10549467" cy="446405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https://resources.specialolympics.org/resources-to-help-during-the-crisis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962" y="1566511"/>
            <a:ext cx="7702537" cy="44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an Account?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10</a:t>
            </a:fld>
            <a:endParaRPr lang="en-US" dirty="0">
              <a:latin typeface="Ubuntu"/>
              <a:cs typeface="Ubuntu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476500"/>
            <a:ext cx="1905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 Guide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79" y="1872762"/>
            <a:ext cx="4512442" cy="4379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9798" y="289699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https://www.dropbox.com/s/fz4y4rqh41uarxr/Howto-CreateAnAccount_HEALTH_GeneralVolunteer_%</a:t>
            </a:r>
            <a:r>
              <a:rPr lang="en-US" dirty="0" smtClean="0">
                <a:hlinkClick r:id="rId4"/>
              </a:rPr>
              <a:t>20NEW.docx?dl=0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https://www.specialolympics.org/health-professional-training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Jamie: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jvalis@specialolympics.org</a:t>
            </a:r>
            <a:br>
              <a:rPr lang="en-US" sz="3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learn@specialolympics.org</a:t>
            </a:r>
            <a:endParaRPr lang="en-US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12</a:t>
            </a:fld>
            <a:endParaRPr lang="en-US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1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" y="100484"/>
            <a:ext cx="5374790" cy="6757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151" y="25592"/>
            <a:ext cx="5279921" cy="68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4013" cy="6773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7465" y="2567579"/>
            <a:ext cx="6240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https://media.specialolympics.org/resources/covid-19/SOI-About-Me-Form-2.pdf?_ga=2.107800002.1766868561.1589218235-1140489679.1587742747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6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1402" y="1150623"/>
            <a:ext cx="10986795" cy="1470049"/>
          </a:xfrm>
        </p:spPr>
        <p:txBody>
          <a:bodyPr/>
          <a:lstStyle/>
          <a:p>
            <a:r>
              <a:rPr lang="en-US" sz="4800" dirty="0" smtClean="0"/>
              <a:t>Update on the Online Learning Portal</a:t>
            </a:r>
            <a:endParaRPr lang="en-US" sz="4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5.12.20</a:t>
            </a:r>
          </a:p>
          <a:p>
            <a:r>
              <a:rPr lang="en-US" dirty="0" smtClean="0"/>
              <a:t>Jamie Valis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4</a:t>
            </a:fld>
            <a:endParaRPr lang="en-US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94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Areas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21904"/>
              </p:ext>
            </p:extLst>
          </p:nvPr>
        </p:nvGraphicFramePr>
        <p:xfrm>
          <a:off x="311499" y="1873250"/>
          <a:ext cx="11706329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DDA2-E13B-F548-856B-05843CC20A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Updates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6</a:t>
            </a:fld>
            <a:endParaRPr lang="en-US" dirty="0">
              <a:latin typeface="Ubuntu"/>
              <a:cs typeface="Ubuntu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91" y="2826328"/>
            <a:ext cx="3345523" cy="1505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7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Healthy Athlete Discipline Modules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754606" y="1678725"/>
            <a:ext cx="11430" cy="385191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8680862" y="2115005"/>
            <a:ext cx="28429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84" y="2115005"/>
            <a:ext cx="28429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AVAILABLE NOW!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3092" y="2115005"/>
            <a:ext cx="28429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COMING SOON</a:t>
            </a:r>
          </a:p>
        </p:txBody>
      </p:sp>
      <p:pic>
        <p:nvPicPr>
          <p:cNvPr id="3076" name="Picture 4" descr="Image result for fit feet special olympic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2" y="2751193"/>
            <a:ext cx="1342650" cy="13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ealthy hearing special olympic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18" y="2738466"/>
            <a:ext cx="1395804" cy="13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pecial smiles special olympic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2" y="4360655"/>
            <a:ext cx="1432650" cy="141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pecial olympics medfe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80" y="2670822"/>
            <a:ext cx="1541222" cy="15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pecial olympics FUNFitn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20" y="2680627"/>
            <a:ext cx="1511949" cy="15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special olympics health promoti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03" y="4409830"/>
            <a:ext cx="1374018" cy="13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 bwMode="auto">
          <a:xfrm>
            <a:off x="8170247" y="1758500"/>
            <a:ext cx="11430" cy="385191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405575" y="6286148"/>
            <a:ext cx="814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Adjustment to blended learning protocols coming soon!</a:t>
            </a:r>
            <a:endParaRPr lang="en-US" dirty="0"/>
          </a:p>
        </p:txBody>
      </p:sp>
      <p:pic>
        <p:nvPicPr>
          <p:cNvPr id="1026" name="Picture 2" descr="Special Olympics WashingtonStrong Minds Circle Icon- Blu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91" y="2433292"/>
            <a:ext cx="2581737" cy="1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y Athletes - Special Olympics Louisiana - Training for Lif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65" y="2649574"/>
            <a:ext cx="1580923" cy="15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Modules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4582" y="2155594"/>
            <a:ext cx="28429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Releases!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801" y="2161070"/>
            <a:ext cx="28429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Courses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989584" y="1685045"/>
            <a:ext cx="11430" cy="385191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32014" y="2779747"/>
            <a:ext cx="5360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Special Olympics Health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Intellectual Disabilities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Volunteer </a:t>
            </a:r>
            <a:r>
              <a:rPr lang="en-US" dirty="0" smtClean="0"/>
              <a:t>Module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0221" y="2530402"/>
            <a:ext cx="5581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Coronavirus Outbreak: What You Need to Know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Fitness </a:t>
            </a:r>
            <a:r>
              <a:rPr lang="en-US" dirty="0"/>
              <a:t>Modules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Inclusive Fitness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Sport Coach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Fitness </a:t>
            </a:r>
            <a:r>
              <a:rPr lang="en-US" dirty="0" smtClean="0"/>
              <a:t>Coach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Supporting Families in the ID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Solutions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8971" y="1786824"/>
            <a:ext cx="5581250" cy="1108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Clinical Director Community of Practice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4 week Virtual Health Messenger Training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050" t="22940" r="3977" b="229"/>
          <a:stretch/>
        </p:blipFill>
        <p:spPr>
          <a:xfrm>
            <a:off x="507442" y="3084844"/>
            <a:ext cx="5054321" cy="337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734" y="1786824"/>
            <a:ext cx="6092511" cy="48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_AP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839</TotalTime>
  <Words>138</Words>
  <Application>Microsoft Office PowerPoint</Application>
  <PresentationFormat>Widescreen</PresentationFormat>
  <Paragraphs>50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Arial</vt:lpstr>
      <vt:lpstr>Calibri</vt:lpstr>
      <vt:lpstr>Gill Sans</vt:lpstr>
      <vt:lpstr>Helvetica Neue</vt:lpstr>
      <vt:lpstr>Ubuntu</vt:lpstr>
      <vt:lpstr>Ubuntu Light</vt:lpstr>
      <vt:lpstr>ヒラギノ角ゴ ProN W3</vt:lpstr>
      <vt:lpstr>SO_AP_Presentation</vt:lpstr>
      <vt:lpstr>Body White copy</vt:lpstr>
      <vt:lpstr>Blank</vt:lpstr>
      <vt:lpstr>1_Blank</vt:lpstr>
      <vt:lpstr>Resources</vt:lpstr>
      <vt:lpstr>PowerPoint Presentation</vt:lpstr>
      <vt:lpstr>PowerPoint Presentation</vt:lpstr>
      <vt:lpstr>Update on the Online Learning Portal</vt:lpstr>
      <vt:lpstr>Learning Areas</vt:lpstr>
      <vt:lpstr>Course Updates</vt:lpstr>
      <vt:lpstr>Healthy Athlete Discipline Modules</vt:lpstr>
      <vt:lpstr>Additional Modules</vt:lpstr>
      <vt:lpstr>Additional Solutions</vt:lpstr>
      <vt:lpstr>How to Create an Account?</vt:lpstr>
      <vt:lpstr>Help Guide</vt:lpstr>
      <vt:lpstr>Questions?  Jamie: jvalis@specialolympics.org   learn@specialolympics.org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Jamie Valis</cp:lastModifiedBy>
  <cp:revision>479</cp:revision>
  <dcterms:created xsi:type="dcterms:W3CDTF">2012-05-09T16:21:13Z</dcterms:created>
  <dcterms:modified xsi:type="dcterms:W3CDTF">2020-05-12T13:26:54Z</dcterms:modified>
</cp:coreProperties>
</file>