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471" r:id="rId2"/>
    <p:sldId id="641" r:id="rId3"/>
    <p:sldId id="648" r:id="rId4"/>
    <p:sldId id="630" r:id="rId5"/>
    <p:sldId id="512" r:id="rId6"/>
    <p:sldId id="516" r:id="rId7"/>
    <p:sldId id="589" r:id="rId8"/>
    <p:sldId id="638" r:id="rId9"/>
  </p:sldIdLst>
  <p:sldSz cx="10058400" cy="64008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Holley Darden" initials="" lastIdx="1" clrIdx="0"/>
  <p:cmAuthor id="1" name="Holley Darden" initials="HD" lastIdx="16" clrIdx="1"/>
  <p:cmAuthor id="2" name="jnewbury" initials="j" lastIdx="1" clrIdx="2"/>
  <p:cmAuthor id="3" name="Simon Williams" initials="SW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635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3237" autoAdjust="0"/>
    <p:restoredTop sz="88552" autoAdjust="0"/>
  </p:normalViewPr>
  <p:slideViewPr>
    <p:cSldViewPr snapToObjects="1">
      <p:cViewPr>
        <p:scale>
          <a:sx n="80" d="100"/>
          <a:sy n="80" d="100"/>
        </p:scale>
        <p:origin x="-1000" y="-392"/>
      </p:cViewPr>
      <p:guideLst>
        <p:guide orient="horz" pos="201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464" y="-11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A4FD064-B25D-4C52-AE23-5536B974F929}" type="datetimeFigureOut">
              <a:rPr lang="en-US"/>
              <a:pPr>
                <a:defRPr/>
              </a:pPr>
              <a:t>7/22/11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696913"/>
            <a:ext cx="547846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B22D579-0D45-436B-98E7-2C2E2A429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20C2A-16F2-4AAA-85A2-EEEFE0DA92AA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696913"/>
            <a:ext cx="54768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943" indent="-23294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7DF0-95EA-AB49-88AA-81606D6C77B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696913"/>
            <a:ext cx="54768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943" indent="-23294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7DF0-95EA-AB49-88AA-81606D6C77B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2D579-0D45-436B-98E7-2C2E2A429F4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2D579-0D45-436B-98E7-2C2E2A429F4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2D579-0D45-436B-98E7-2C2E2A429F4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2D579-0D45-436B-98E7-2C2E2A429F4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988411"/>
            <a:ext cx="854964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627120"/>
            <a:ext cx="704088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9F329-3998-4581-BEB7-6FBEDE2F5FCF}" type="datetimeFigureOut">
              <a:rPr lang="en-US"/>
              <a:pPr>
                <a:defRPr/>
              </a:pPr>
              <a:t>7/22/11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07805-4B48-4051-9C02-BF2246BC6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FF0000"/>
                </a:solidFill>
                <a:latin typeface="Corbel"/>
                <a:cs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E904D-6E50-48EF-A1D9-B43BE710CAA4}" type="datetimeFigureOut">
              <a:rPr lang="en-US"/>
              <a:pPr>
                <a:defRPr/>
              </a:pPr>
              <a:t>7/22/11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11A4-F4DC-422A-9D16-7ECD84707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124200" y="5753100"/>
            <a:ext cx="7010400" cy="1588"/>
          </a:xfrm>
          <a:prstGeom prst="line">
            <a:avLst/>
          </a:prstGeom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620000" y="58952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865403-5855-3B41-9EB8-7AC68803C9AC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pPr algn="r"/>
              <a:t>‹#›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orbel"/>
              <a:cs typeface="Corbel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1296988" y="5715001"/>
            <a:ext cx="762002" cy="1588"/>
          </a:xfrm>
          <a:prstGeom prst="line">
            <a:avLst/>
          </a:prstGeom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905000" y="5260303"/>
            <a:ext cx="996579" cy="9118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  <a:latin typeface="Corbel"/>
                <a:cs typeface="Corbel"/>
              </a:rPr>
              <a:t>INSERT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orbel"/>
                <a:cs typeface="Corbel"/>
              </a:rPr>
              <a:t>COMPANY</a:t>
            </a:r>
            <a:br>
              <a:rPr lang="en-US" sz="1000" dirty="0" smtClean="0">
                <a:solidFill>
                  <a:srgbClr val="FF0000"/>
                </a:solidFill>
                <a:latin typeface="Corbel"/>
                <a:cs typeface="Corbel"/>
              </a:rPr>
            </a:br>
            <a:r>
              <a:rPr lang="en-US" sz="1000" dirty="0" smtClean="0">
                <a:solidFill>
                  <a:srgbClr val="FF0000"/>
                </a:solidFill>
                <a:latin typeface="Corbel"/>
                <a:cs typeface="Corbel"/>
              </a:rPr>
              <a:t>LOGO</a:t>
            </a:r>
            <a:r>
              <a:rPr lang="en-US" sz="1000" baseline="0" dirty="0" smtClean="0">
                <a:solidFill>
                  <a:srgbClr val="FF0000"/>
                </a:solidFill>
                <a:latin typeface="Corbel"/>
                <a:cs typeface="Corbel"/>
              </a:rPr>
              <a:t> IN</a:t>
            </a:r>
          </a:p>
          <a:p>
            <a:pPr algn="ctr"/>
            <a:r>
              <a:rPr lang="en-US" sz="1000" baseline="0" dirty="0" smtClean="0">
                <a:solidFill>
                  <a:srgbClr val="FF0000"/>
                </a:solidFill>
                <a:latin typeface="Corbel"/>
                <a:cs typeface="Corbel"/>
              </a:rPr>
              <a:t>SLIDE MASTER</a:t>
            </a:r>
            <a:endParaRPr lang="en-US" sz="1000" dirty="0">
              <a:solidFill>
                <a:srgbClr val="FF0000"/>
              </a:solidFill>
              <a:latin typeface="Corbel"/>
              <a:cs typeface="Corbe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57200" y="5260303"/>
            <a:ext cx="996579" cy="9118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  <a:latin typeface="Corbel"/>
                <a:cs typeface="Corbel"/>
              </a:rPr>
              <a:t>INSERT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orbel"/>
                <a:cs typeface="Corbel"/>
              </a:rPr>
              <a:t>PROGRAM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orbel"/>
                <a:cs typeface="Corbel"/>
              </a:rPr>
              <a:t>LOGO IN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orbel"/>
                <a:cs typeface="Corbel"/>
              </a:rPr>
              <a:t>SLIDE MASTER</a:t>
            </a:r>
            <a:endParaRPr lang="en-US" sz="1000" dirty="0">
              <a:solidFill>
                <a:srgbClr val="FF0000"/>
              </a:solidFill>
              <a:latin typeface="Corbel"/>
              <a:cs typeface="Corbe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9051925" cy="838200"/>
          </a:xfrm>
        </p:spPr>
        <p:txBody>
          <a:bodyPr/>
          <a:lstStyle>
            <a:lvl1pPr algn="l">
              <a:defRPr b="1">
                <a:solidFill>
                  <a:srgbClr val="FF0000"/>
                </a:solidFill>
                <a:latin typeface="Corbel"/>
                <a:cs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9051925" cy="3733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981200" y="5756276"/>
            <a:ext cx="8077200" cy="1588"/>
          </a:xfrm>
          <a:prstGeom prst="line">
            <a:avLst/>
          </a:prstGeom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620000" y="58952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865403-5855-3B41-9EB8-7AC68803C9AC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pPr algn="r"/>
              <a:t>‹#›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orbel"/>
              <a:cs typeface="Corbel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296988" y="5715001"/>
            <a:ext cx="762002" cy="1588"/>
          </a:xfrm>
          <a:prstGeom prst="line">
            <a:avLst/>
          </a:prstGeom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457200" y="5260303"/>
            <a:ext cx="996579" cy="9118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  <a:latin typeface="Corbel"/>
                <a:cs typeface="Corbel"/>
              </a:rPr>
              <a:t>INSERT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orbel"/>
                <a:cs typeface="Corbel"/>
              </a:rPr>
              <a:t>PROGRAM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orbel"/>
                <a:cs typeface="Corbel"/>
              </a:rPr>
              <a:t>LOGO IN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orbel"/>
                <a:cs typeface="Corbel"/>
              </a:rPr>
              <a:t>SLIDE MASTER</a:t>
            </a:r>
            <a:endParaRPr lang="en-US" sz="1000" dirty="0">
              <a:solidFill>
                <a:srgbClr val="FF0000"/>
              </a:solidFill>
              <a:latin typeface="Corbel"/>
              <a:cs typeface="Corbe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9051925" cy="838200"/>
          </a:xfrm>
        </p:spPr>
        <p:txBody>
          <a:bodyPr/>
          <a:lstStyle>
            <a:lvl1pPr algn="l">
              <a:defRPr b="1">
                <a:solidFill>
                  <a:srgbClr val="FF0000"/>
                </a:solidFill>
                <a:latin typeface="Corbel"/>
                <a:cs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9051925" cy="3733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255588"/>
            <a:ext cx="9051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493838"/>
            <a:ext cx="9051925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5932488"/>
            <a:ext cx="2346325" cy="34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F24DCF-E5D9-4C0C-B8A2-F3A59DA29BBF}" type="datetimeFigureOut">
              <a:rPr lang="en-US"/>
              <a:pPr>
                <a:defRPr/>
              </a:pPr>
              <a:t>7/22/11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5932488"/>
            <a:ext cx="3184525" cy="34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5932488"/>
            <a:ext cx="2346325" cy="34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B5425-F2A9-4B06-A010-9183946BD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3" r:id="rId3"/>
    <p:sldLayoutId id="2147483664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12832" t="11688" r="14502" b="6494"/>
          <a:stretch>
            <a:fillRect/>
          </a:stretch>
        </p:blipFill>
        <p:spPr>
          <a:xfrm rot="5400000">
            <a:off x="-800101" y="800101"/>
            <a:ext cx="6400802" cy="4800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81600" y="2252007"/>
            <a:ext cx="448637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114300" dist="63500" dir="2700000">
                    <a:schemeClr val="accent1">
                      <a:lumMod val="20000"/>
                      <a:lumOff val="80000"/>
                      <a:alpha val="32000"/>
                    </a:schemeClr>
                  </a:outerShdw>
                </a:effectLst>
                <a:latin typeface="Corbel"/>
                <a:cs typeface="Corbel"/>
              </a:rPr>
              <a:t>Special Olympics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114300" dist="63500" dir="2700000">
                    <a:schemeClr val="accent1">
                      <a:lumMod val="20000"/>
                      <a:lumOff val="80000"/>
                      <a:alpha val="32000"/>
                    </a:schemeClr>
                  </a:outerShdw>
                </a:effectLst>
                <a:latin typeface="Corbel"/>
                <a:cs typeface="Corbel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114300" dist="63500" dir="2700000">
                    <a:schemeClr val="accent1">
                      <a:lumMod val="20000"/>
                      <a:lumOff val="80000"/>
                      <a:alpha val="32000"/>
                    </a:schemeClr>
                  </a:outerShdw>
                </a:effectLst>
                <a:latin typeface="Corbel"/>
                <a:cs typeface="Corbel"/>
              </a:rPr>
            </a:br>
            <a:r>
              <a:rPr lang="en-US" sz="3200" b="1" dirty="0" smtClean="0">
                <a:solidFill>
                  <a:srgbClr val="FF0000"/>
                </a:solidFill>
                <a:effectLst>
                  <a:outerShdw blurRad="114300" dist="63500" dir="2700000">
                    <a:schemeClr val="accent1">
                      <a:lumMod val="20000"/>
                      <a:lumOff val="80000"/>
                      <a:alpha val="32000"/>
                    </a:schemeClr>
                  </a:outerShdw>
                </a:effectLst>
                <a:latin typeface="Corbel"/>
                <a:cs typeface="Corbel"/>
              </a:rPr>
              <a:t>INSERT TITLE</a:t>
            </a:r>
            <a:endParaRPr lang="en-US" sz="3200" b="1" dirty="0">
              <a:solidFill>
                <a:schemeClr val="bg1">
                  <a:lumMod val="50000"/>
                </a:schemeClr>
              </a:solidFill>
              <a:effectLst>
                <a:outerShdw blurRad="838200" dist="38100" dir="2700000">
                  <a:schemeClr val="bg1">
                    <a:alpha val="32000"/>
                  </a:scheme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609600"/>
            <a:ext cx="918565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rbel"/>
                <a:cs typeface="Corbel"/>
              </a:rPr>
              <a:t>DATE</a:t>
            </a:r>
            <a:endParaRPr lang="en-US" sz="1400" cap="all" dirty="0">
              <a:solidFill>
                <a:schemeClr val="bg1">
                  <a:lumMod val="50000"/>
                </a:schemeClr>
              </a:solidFill>
              <a:latin typeface="Corbel"/>
              <a:cs typeface="Corbel"/>
            </a:endParaRPr>
          </a:p>
        </p:txBody>
      </p:sp>
      <p:pic>
        <p:nvPicPr>
          <p:cNvPr id="18" name="Picture 22" descr="Official Fan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504141"/>
            <a:ext cx="1133578" cy="63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0" y="457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3456057"/>
            <a:ext cx="448637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F7F7F"/>
                </a:solidFill>
                <a:effectLst>
                  <a:outerShdw blurRad="838200" dist="38100" dir="2700000">
                    <a:schemeClr val="bg1">
                      <a:alpha val="32000"/>
                    </a:schemeClr>
                  </a:outerShdw>
                </a:effectLst>
                <a:latin typeface="Corbel"/>
                <a:cs typeface="Corbel"/>
              </a:rPr>
              <a:t>SUBTITLE</a:t>
            </a:r>
            <a:endParaRPr lang="en-US" sz="2000" b="1" dirty="0">
              <a:solidFill>
                <a:srgbClr val="7F7F7F"/>
              </a:solidFill>
              <a:effectLst>
                <a:outerShdw blurRad="838200" dist="38100" dir="2700000">
                  <a:schemeClr val="bg1">
                    <a:alpha val="32000"/>
                  </a:schemeClr>
                </a:outerShdw>
              </a:effectLst>
              <a:latin typeface="Corbel"/>
              <a:cs typeface="Corbe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091609" y="5255298"/>
            <a:ext cx="762002" cy="1588"/>
          </a:xfrm>
          <a:prstGeom prst="line">
            <a:avLst/>
          </a:prstGeom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699621" y="4800600"/>
            <a:ext cx="996579" cy="9118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  <a:latin typeface="Corbel"/>
                <a:cs typeface="Corbel"/>
              </a:rPr>
              <a:t>INSERT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orbel"/>
                <a:cs typeface="Corbel"/>
              </a:rPr>
              <a:t>COMPANY</a:t>
            </a:r>
            <a:br>
              <a:rPr lang="en-US" sz="1000" dirty="0" smtClean="0">
                <a:solidFill>
                  <a:srgbClr val="FF0000"/>
                </a:solidFill>
                <a:latin typeface="Corbel"/>
                <a:cs typeface="Corbel"/>
              </a:rPr>
            </a:br>
            <a:r>
              <a:rPr lang="en-US" sz="1000" dirty="0" smtClean="0">
                <a:solidFill>
                  <a:srgbClr val="FF0000"/>
                </a:solidFill>
                <a:latin typeface="Corbel"/>
                <a:cs typeface="Corbel"/>
              </a:rPr>
              <a:t>LOGO</a:t>
            </a:r>
            <a:endParaRPr lang="en-US" sz="1000" baseline="0" dirty="0" smtClean="0">
              <a:solidFill>
                <a:srgbClr val="FF0000"/>
              </a:solidFill>
              <a:latin typeface="Corbel"/>
              <a:cs typeface="Corbe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1821" y="4800600"/>
            <a:ext cx="996579" cy="9118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  <a:latin typeface="Corbel"/>
                <a:cs typeface="Corbel"/>
              </a:rPr>
              <a:t>INSERT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orbel"/>
                <a:cs typeface="Corbel"/>
              </a:rPr>
              <a:t>PROGRAM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Corbel"/>
                <a:cs typeface="Corbel"/>
              </a:rPr>
              <a:t>LOGO</a:t>
            </a:r>
            <a:endParaRPr lang="en-US" sz="1000" dirty="0">
              <a:solidFill>
                <a:srgbClr val="FF0000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grayscl/>
          </a:blip>
          <a:srcRect t="4766"/>
          <a:stretch>
            <a:fillRect/>
          </a:stretch>
        </p:blipFill>
        <p:spPr>
          <a:xfrm>
            <a:off x="0" y="0"/>
            <a:ext cx="10090150" cy="6400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0058400" cy="640080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953000"/>
            <a:ext cx="9525000" cy="861774"/>
          </a:xfrm>
          <a:prstGeom prst="rect">
            <a:avLst/>
          </a:prstGeom>
          <a:noFill/>
          <a:effectLst>
            <a:outerShdw blurRad="7620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Corbel"/>
                <a:cs typeface="Corbel"/>
              </a:rPr>
              <a:t>DIVIDER SLIDE TITLE</a:t>
            </a:r>
            <a:endParaRPr lang="en-US" sz="5000" b="1" dirty="0" smtClean="0">
              <a:solidFill>
                <a:srgbClr val="FF0000"/>
              </a:solidFill>
              <a:latin typeface="Corbel"/>
              <a:cs typeface="Corbel"/>
            </a:endParaRPr>
          </a:p>
        </p:txBody>
      </p:sp>
      <p:pic>
        <p:nvPicPr>
          <p:cNvPr id="12" name="Picture 22" descr="Official Fan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29638"/>
            <a:ext cx="995360" cy="5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b="20414"/>
          <a:stretch>
            <a:fillRect/>
          </a:stretch>
        </p:blipFill>
        <p:spPr>
          <a:xfrm>
            <a:off x="0" y="0"/>
            <a:ext cx="10058400" cy="6400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0058400" cy="640080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2" descr="Official Fan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29638"/>
            <a:ext cx="995360" cy="5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4953000"/>
            <a:ext cx="9525000" cy="861774"/>
          </a:xfrm>
          <a:prstGeom prst="rect">
            <a:avLst/>
          </a:prstGeom>
          <a:noFill/>
          <a:effectLst>
            <a:outerShdw blurRad="7620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Corbel"/>
                <a:cs typeface="Corbel"/>
              </a:rPr>
              <a:t>DIVIDER SLIDE TITLE</a:t>
            </a:r>
            <a:endParaRPr lang="en-US" sz="5000" b="1" dirty="0" smtClean="0">
              <a:solidFill>
                <a:srgbClr val="FF0000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grayscl/>
          </a:blip>
          <a:srcRect l="5207" r="2470" b="11650"/>
          <a:stretch>
            <a:fillRect/>
          </a:stretch>
        </p:blipFill>
        <p:spPr>
          <a:xfrm>
            <a:off x="0" y="-1"/>
            <a:ext cx="10058400" cy="64008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0058400" cy="640080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2" descr="Official Fan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29638"/>
            <a:ext cx="995360" cy="5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4953000"/>
            <a:ext cx="9525000" cy="861774"/>
          </a:xfrm>
          <a:prstGeom prst="rect">
            <a:avLst/>
          </a:prstGeom>
          <a:noFill/>
          <a:effectLst>
            <a:outerShdw blurRad="7620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Corbel"/>
                <a:cs typeface="Corbel"/>
              </a:rPr>
              <a:t>DIVIDER SLIDE TITLE</a:t>
            </a:r>
            <a:endParaRPr lang="en-US" sz="5000" b="1" dirty="0" smtClean="0">
              <a:solidFill>
                <a:srgbClr val="FF0000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grayscl/>
          </a:blip>
          <a:srcRect t="7576" b="12838"/>
          <a:stretch>
            <a:fillRect/>
          </a:stretch>
        </p:blipFill>
        <p:spPr>
          <a:xfrm>
            <a:off x="0" y="0"/>
            <a:ext cx="10058400" cy="640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0058400" cy="640080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2" descr="Official Fan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29638"/>
            <a:ext cx="995360" cy="5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4953000"/>
            <a:ext cx="9525000" cy="861774"/>
          </a:xfrm>
          <a:prstGeom prst="rect">
            <a:avLst/>
          </a:prstGeom>
          <a:noFill/>
          <a:effectLst>
            <a:outerShdw blurRad="7620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Corbel"/>
                <a:cs typeface="Corbel"/>
              </a:rPr>
              <a:t>DIVIDER SLIDE TITLE</a:t>
            </a:r>
            <a:endParaRPr lang="en-US" sz="5000" b="1" dirty="0" smtClean="0">
              <a:solidFill>
                <a:srgbClr val="FF0000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grayscl/>
          </a:blip>
          <a:srcRect t="6509" b="2365"/>
          <a:stretch>
            <a:fillRect/>
          </a:stretch>
        </p:blipFill>
        <p:spPr>
          <a:xfrm>
            <a:off x="0" y="0"/>
            <a:ext cx="10058400" cy="6400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0058400" cy="6400800"/>
          </a:xfrm>
          <a:prstGeom prst="rect">
            <a:avLst/>
          </a:prstGeom>
          <a:solidFill>
            <a:srgbClr val="FFFFFF">
              <a:alpha val="82000"/>
            </a:srgbClr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2" descr="Official Fan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29638"/>
            <a:ext cx="995360" cy="5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4953000"/>
            <a:ext cx="9525000" cy="861774"/>
          </a:xfrm>
          <a:prstGeom prst="rect">
            <a:avLst/>
          </a:prstGeom>
          <a:noFill/>
          <a:effectLst>
            <a:outerShdw blurRad="7620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Corbel"/>
                <a:cs typeface="Corbel"/>
              </a:rPr>
              <a:t>DIVIDER SLIDE TITLE</a:t>
            </a:r>
            <a:endParaRPr lang="en-US" sz="5000" b="1" dirty="0" smtClean="0">
              <a:solidFill>
                <a:srgbClr val="FF0000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6921</TotalTime>
  <Words>36</Words>
  <Application>Microsoft Macintosh PowerPoint</Application>
  <PresentationFormat>Custom</PresentationFormat>
  <Paragraphs>20</Paragraphs>
  <Slides>8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Social Capital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Williams</dc:creator>
  <cp:lastModifiedBy>Simon Williams</cp:lastModifiedBy>
  <cp:revision>338</cp:revision>
  <dcterms:created xsi:type="dcterms:W3CDTF">2011-07-22T21:09:51Z</dcterms:created>
  <dcterms:modified xsi:type="dcterms:W3CDTF">2011-07-22T21:16:23Z</dcterms:modified>
</cp:coreProperties>
</file>