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658-F12E-47B8-82A4-5999C8A8F89C}" type="datetimeFigureOut">
              <a:rPr lang="en-IE" smtClean="0"/>
              <a:t>25/07/2012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9218-1002-4F04-83DA-2B9D6BB3F02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2117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658-F12E-47B8-82A4-5999C8A8F89C}" type="datetimeFigureOut">
              <a:rPr lang="en-IE" smtClean="0"/>
              <a:t>25/07/2012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9218-1002-4F04-83DA-2B9D6BB3F02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62946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658-F12E-47B8-82A4-5999C8A8F89C}" type="datetimeFigureOut">
              <a:rPr lang="en-IE" smtClean="0"/>
              <a:t>25/07/2012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9218-1002-4F04-83DA-2B9D6BB3F02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26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658-F12E-47B8-82A4-5999C8A8F89C}" type="datetimeFigureOut">
              <a:rPr lang="en-IE" smtClean="0"/>
              <a:t>25/07/2012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9218-1002-4F04-83DA-2B9D6BB3F02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08279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658-F12E-47B8-82A4-5999C8A8F89C}" type="datetimeFigureOut">
              <a:rPr lang="en-IE" smtClean="0"/>
              <a:t>25/07/2012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9218-1002-4F04-83DA-2B9D6BB3F02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7809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658-F12E-47B8-82A4-5999C8A8F89C}" type="datetimeFigureOut">
              <a:rPr lang="en-IE" smtClean="0"/>
              <a:t>25/07/2012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9218-1002-4F04-83DA-2B9D6BB3F02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7820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658-F12E-47B8-82A4-5999C8A8F89C}" type="datetimeFigureOut">
              <a:rPr lang="en-IE" smtClean="0"/>
              <a:t>25/07/2012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9218-1002-4F04-83DA-2B9D6BB3F02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1934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658-F12E-47B8-82A4-5999C8A8F89C}" type="datetimeFigureOut">
              <a:rPr lang="en-IE" smtClean="0"/>
              <a:t>25/07/2012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9218-1002-4F04-83DA-2B9D6BB3F02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9808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658-F12E-47B8-82A4-5999C8A8F89C}" type="datetimeFigureOut">
              <a:rPr lang="en-IE" smtClean="0"/>
              <a:t>25/07/2012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9218-1002-4F04-83DA-2B9D6BB3F02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2894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658-F12E-47B8-82A4-5999C8A8F89C}" type="datetimeFigureOut">
              <a:rPr lang="en-IE" smtClean="0"/>
              <a:t>25/07/2012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9218-1002-4F04-83DA-2B9D6BB3F02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3671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4658-F12E-47B8-82A4-5999C8A8F89C}" type="datetimeFigureOut">
              <a:rPr lang="en-IE" smtClean="0"/>
              <a:t>25/07/2012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9218-1002-4F04-83DA-2B9D6BB3F02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991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14658-F12E-47B8-82A4-5999C8A8F89C}" type="datetimeFigureOut">
              <a:rPr lang="en-IE" smtClean="0"/>
              <a:t>25/07/2012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89218-1002-4F04-83DA-2B9D6BB3F02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6220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614363"/>
            <a:ext cx="8582025" cy="562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0916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Maureen Rabbitt</dc:creator>
  <cp:lastModifiedBy>Maureen Rabbitt</cp:lastModifiedBy>
  <cp:revision>3</cp:revision>
  <dcterms:created xsi:type="dcterms:W3CDTF">2012-07-25T11:27:48Z</dcterms:created>
  <dcterms:modified xsi:type="dcterms:W3CDTF">2012-07-25T11:42:34Z</dcterms:modified>
</cp:coreProperties>
</file>